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5.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6.xml" ContentType="application/vnd.openxmlformats-officedocument.theme+xml"/>
  <Override PartName="/ppt/tags/tag3.xml" ContentType="application/vnd.openxmlformats-officedocument.presentationml.tags+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7.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8.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9.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10.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9" r:id="rId1"/>
    <p:sldMasterId id="2147483722" r:id="rId2"/>
    <p:sldMasterId id="2147483727" r:id="rId3"/>
    <p:sldMasterId id="2147483769" r:id="rId4"/>
    <p:sldMasterId id="2147483816" r:id="rId5"/>
    <p:sldMasterId id="2147483857" r:id="rId6"/>
    <p:sldMasterId id="2147483906" r:id="rId7"/>
    <p:sldMasterId id="2147483947" r:id="rId8"/>
    <p:sldMasterId id="2147483996" r:id="rId9"/>
    <p:sldMasterId id="2147484003" r:id="rId10"/>
    <p:sldMasterId id="2147484055" r:id="rId11"/>
  </p:sldMasterIdLst>
  <p:notesMasterIdLst>
    <p:notesMasterId r:id="rId62"/>
  </p:notesMasterIdLst>
  <p:sldIdLst>
    <p:sldId id="2076136931" r:id="rId12"/>
    <p:sldId id="3296" r:id="rId13"/>
    <p:sldId id="1418" r:id="rId14"/>
    <p:sldId id="613" r:id="rId15"/>
    <p:sldId id="2076137218" r:id="rId16"/>
    <p:sldId id="2076137219" r:id="rId17"/>
    <p:sldId id="2076137543" r:id="rId18"/>
    <p:sldId id="8971" r:id="rId19"/>
    <p:sldId id="2076137376" r:id="rId20"/>
    <p:sldId id="2076137220" r:id="rId21"/>
    <p:sldId id="2076136740" r:id="rId22"/>
    <p:sldId id="2076137287" r:id="rId23"/>
    <p:sldId id="2076137544" r:id="rId24"/>
    <p:sldId id="2076136628" r:id="rId25"/>
    <p:sldId id="2076137548" r:id="rId26"/>
    <p:sldId id="257" r:id="rId27"/>
    <p:sldId id="265" r:id="rId28"/>
    <p:sldId id="2076137351" r:id="rId29"/>
    <p:sldId id="267" r:id="rId30"/>
    <p:sldId id="268" r:id="rId31"/>
    <p:sldId id="266" r:id="rId32"/>
    <p:sldId id="2076137348" r:id="rId33"/>
    <p:sldId id="262" r:id="rId34"/>
    <p:sldId id="2076137349" r:id="rId35"/>
    <p:sldId id="260" r:id="rId36"/>
    <p:sldId id="263" r:id="rId37"/>
    <p:sldId id="270" r:id="rId38"/>
    <p:sldId id="269" r:id="rId39"/>
    <p:sldId id="2076137350" r:id="rId40"/>
    <p:sldId id="261" r:id="rId41"/>
    <p:sldId id="2076137540" r:id="rId42"/>
    <p:sldId id="2076137512" r:id="rId43"/>
    <p:sldId id="2076137545" r:id="rId44"/>
    <p:sldId id="2076137533" r:id="rId45"/>
    <p:sldId id="2076137529" r:id="rId46"/>
    <p:sldId id="2076137546" r:id="rId47"/>
    <p:sldId id="8892" r:id="rId48"/>
    <p:sldId id="2076137526" r:id="rId49"/>
    <p:sldId id="2076137527" r:id="rId50"/>
    <p:sldId id="2076137510" r:id="rId51"/>
    <p:sldId id="2076137547" r:id="rId52"/>
    <p:sldId id="295" r:id="rId53"/>
    <p:sldId id="1953" r:id="rId54"/>
    <p:sldId id="2076137538" r:id="rId55"/>
    <p:sldId id="1954" r:id="rId56"/>
    <p:sldId id="2076137528" r:id="rId57"/>
    <p:sldId id="2076137531" r:id="rId58"/>
    <p:sldId id="2076137214" r:id="rId59"/>
    <p:sldId id="2076137340" r:id="rId60"/>
    <p:sldId id="2076137536" r:id="rId61"/>
  </p:sldIdLst>
  <p:sldSz cx="9144000" cy="5143500" type="screen16x9"/>
  <p:notesSz cx="6858000" cy="3133725"/>
  <p:embeddedFontLst>
    <p:embeddedFont>
      <p:font typeface="Calibri" panose="020F0502020204030204" pitchFamily="34" charset="0"/>
      <p:regular r:id="rId63"/>
      <p:bold r:id="rId64"/>
      <p:italic r:id="rId65"/>
      <p:boldItalic r:id="rId66"/>
    </p:embeddedFont>
    <p:embeddedFont>
      <p:font typeface="Georgia" panose="02040502050405020303" pitchFamily="18" charset="0"/>
      <p:regular r:id="rId67"/>
      <p:bold r:id="rId68"/>
      <p:italic r:id="rId69"/>
      <p:boldItalic r:id="rId70"/>
    </p:embeddedFont>
    <p:embeddedFont>
      <p:font typeface="Roboto" panose="02000000000000000000" pitchFamily="2" charset="0"/>
      <p:regular r:id="rId71"/>
      <p:bold r:id="rId72"/>
      <p:italic r:id="rId73"/>
      <p:boldItalic r:id="rId74"/>
    </p:embeddedFont>
    <p:embeddedFont>
      <p:font typeface="Roboto  " panose="020B0604020202020204" charset="0"/>
      <p:regular r:id="rId75"/>
      <p:bold r:id="rId76"/>
      <p:italic r:id="rId77"/>
      <p:boldItalic r:id="rId78"/>
    </p:embeddedFont>
    <p:embeddedFont>
      <p:font typeface="Roboto Light" panose="02000000000000000000" pitchFamily="2" charset="0"/>
      <p:regular r:id="rId79"/>
      <p:bold r:id="rId80"/>
      <p:italic r:id="rId81"/>
      <p:boldItalic r:id="rId82"/>
    </p:embeddedFont>
    <p:embeddedFont>
      <p:font typeface="Roboto Medium" panose="02000000000000000000" pitchFamily="2" charset="0"/>
      <p:regular r:id="rId83"/>
      <p:italic r:id="rId84"/>
    </p:embeddedFont>
    <p:embeddedFont>
      <p:font typeface="Roboto Regular" panose="020B0604020202020204" charset="0"/>
      <p:regular r:id="rId85"/>
      <p:bold r:id="rId86"/>
      <p:italic r:id="rId87"/>
      <p:boldItalic r:id="rId88"/>
    </p:embeddedFont>
    <p:embeddedFont>
      <p:font typeface="Roboto Thin" panose="02000000000000000000" pitchFamily="2" charset="0"/>
      <p:regular r:id="rId89"/>
      <p:italic r:id="rId90"/>
    </p:embeddedFont>
    <p:embeddedFont>
      <p:font typeface="Roboto Thin" panose="02000000000000000000" pitchFamily="2" charset="0"/>
      <p:regular r:id="rId89"/>
      <p: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Opening" id="{2BB2F193-F904-434C-BA1F-C0399D472751}">
          <p14:sldIdLst>
            <p14:sldId id="2076136931"/>
            <p14:sldId id="3296"/>
          </p14:sldIdLst>
        </p14:section>
        <p14:section name="Data Governance Overview" id="{F82E2FBA-B225-49DF-BF2D-BD3602C057BD}">
          <p14:sldIdLst>
            <p14:sldId id="1418"/>
            <p14:sldId id="613"/>
            <p14:sldId id="2076137218"/>
            <p14:sldId id="2076137219"/>
            <p14:sldId id="2076137543"/>
            <p14:sldId id="8971"/>
            <p14:sldId id="2076137376"/>
            <p14:sldId id="2076137220"/>
            <p14:sldId id="2076136740"/>
            <p14:sldId id="2076137287"/>
            <p14:sldId id="2076137544"/>
            <p14:sldId id="2076136628"/>
          </p14:sldIdLst>
        </p14:section>
        <p14:section name="Benefits" id="{6777565E-2393-4936-86A8-4515CB06088B}">
          <p14:sldIdLst>
            <p14:sldId id="2076137548"/>
            <p14:sldId id="257"/>
            <p14:sldId id="265"/>
            <p14:sldId id="2076137351"/>
            <p14:sldId id="267"/>
            <p14:sldId id="268"/>
            <p14:sldId id="266"/>
            <p14:sldId id="2076137348"/>
            <p14:sldId id="262"/>
            <p14:sldId id="2076137349"/>
            <p14:sldId id="260"/>
            <p14:sldId id="263"/>
            <p14:sldId id="270"/>
            <p14:sldId id="269"/>
            <p14:sldId id="2076137350"/>
            <p14:sldId id="261"/>
            <p14:sldId id="2076137540"/>
          </p14:sldIdLst>
        </p14:section>
        <p14:section name="Data Democratization" id="{4ABFF706-9263-4637-B17F-468911AE2E18}">
          <p14:sldIdLst>
            <p14:sldId id="2076137512"/>
            <p14:sldId id="2076137545"/>
            <p14:sldId id="2076137533"/>
            <p14:sldId id="2076137529"/>
            <p14:sldId id="2076137546"/>
            <p14:sldId id="8892"/>
            <p14:sldId id="2076137526"/>
            <p14:sldId id="2076137527"/>
            <p14:sldId id="2076137510"/>
            <p14:sldId id="2076137547"/>
            <p14:sldId id="295"/>
            <p14:sldId id="1953"/>
            <p14:sldId id="2076137538"/>
            <p14:sldId id="1954"/>
            <p14:sldId id="2076137528"/>
            <p14:sldId id="2076137531"/>
          </p14:sldIdLst>
        </p14:section>
        <p14:section name="Close &amp; CTA" id="{10F0FBC1-66D3-448F-928A-4B1BF67F2D33}">
          <p14:sldIdLst>
            <p14:sldId id="2076137214"/>
            <p14:sldId id="2076137340"/>
            <p14:sldId id="20761375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18690-2FD8-4CF8-A974-DC87A9661D9F}" v="1" dt="2020-06-24T00:03:49.427"/>
    <p1510:client id="{8313450C-59B7-B6B0-A0FE-B2088A457A79}" v="2" dt="2020-06-23T13:37:32.842"/>
  </p1510:revLst>
</p1510:revInfo>
</file>

<file path=ppt/tableStyles.xml><?xml version="1.0" encoding="utf-8"?>
<a:tblStyleLst xmlns:a="http://schemas.openxmlformats.org/drawingml/2006/main" def="{0D9FE21D-5E25-410C-98E9-13858A4F9C37}">
  <a:tblStyle styleId="{0D9FE21D-5E25-410C-98E9-13858A4F9C37}"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84" y="8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font" Target="fonts/font14.fntdata"/><Relationship Id="rId84" Type="http://schemas.openxmlformats.org/officeDocument/2006/relationships/font" Target="fonts/font22.fntdata"/><Relationship Id="rId89" Type="http://schemas.openxmlformats.org/officeDocument/2006/relationships/font" Target="fonts/font27.fntdata"/><Relationship Id="rId7" Type="http://schemas.openxmlformats.org/officeDocument/2006/relationships/slideMaster" Target="slideMasters/slideMaster7.xml"/><Relationship Id="rId71" Type="http://schemas.openxmlformats.org/officeDocument/2006/relationships/font" Target="fonts/font9.fntdata"/><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font" Target="fonts/font17.fntdata"/><Relationship Id="rId87" Type="http://schemas.openxmlformats.org/officeDocument/2006/relationships/font" Target="fonts/font25.fntdata"/><Relationship Id="rId5" Type="http://schemas.openxmlformats.org/officeDocument/2006/relationships/slideMaster" Target="slideMasters/slideMaster5.xml"/><Relationship Id="rId61" Type="http://schemas.openxmlformats.org/officeDocument/2006/relationships/slide" Target="slides/slide50.xml"/><Relationship Id="rId82" Type="http://schemas.openxmlformats.org/officeDocument/2006/relationships/font" Target="fonts/font20.fntdata"/><Relationship Id="rId90" Type="http://schemas.openxmlformats.org/officeDocument/2006/relationships/font" Target="fonts/font28.fntdata"/><Relationship Id="rId95" Type="http://schemas.microsoft.com/office/2015/10/relationships/revisionInfo" Target="revisionInfo.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font" Target="fonts/font23.fntdata"/><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font" Target="fonts/font5.fntdata"/><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font" Target="fonts/font26.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bg1">
                <a:lumMod val="85000"/>
              </a:schemeClr>
            </a:solidFill>
          </c:spPr>
          <c:invertIfNegative val="0"/>
          <c:dPt>
            <c:idx val="2"/>
            <c:invertIfNegative val="0"/>
            <c:bubble3D val="0"/>
            <c:extLst>
              <c:ext xmlns:c16="http://schemas.microsoft.com/office/drawing/2014/chart" uri="{C3380CC4-5D6E-409C-BE32-E72D297353CC}">
                <c16:uniqueId val="{00000000-09CE-174B-953F-DBB2D57EA3CC}"/>
              </c:ext>
            </c:extLst>
          </c:dPt>
          <c:dPt>
            <c:idx val="3"/>
            <c:invertIfNegative val="0"/>
            <c:bubble3D val="0"/>
            <c:extLst>
              <c:ext xmlns:c16="http://schemas.microsoft.com/office/drawing/2014/chart" uri="{C3380CC4-5D6E-409C-BE32-E72D297353CC}">
                <c16:uniqueId val="{00000001-09CE-174B-953F-DBB2D57EA3CC}"/>
              </c:ext>
            </c:extLst>
          </c:dPt>
          <c:dPt>
            <c:idx val="4"/>
            <c:invertIfNegative val="0"/>
            <c:bubble3D val="0"/>
            <c:extLst>
              <c:ext xmlns:c16="http://schemas.microsoft.com/office/drawing/2014/chart" uri="{C3380CC4-5D6E-409C-BE32-E72D297353CC}">
                <c16:uniqueId val="{00000002-09CE-174B-953F-DBB2D57EA3CC}"/>
              </c:ext>
            </c:extLst>
          </c:dPt>
          <c:dPt>
            <c:idx val="5"/>
            <c:invertIfNegative val="0"/>
            <c:bubble3D val="0"/>
            <c:extLst>
              <c:ext xmlns:c16="http://schemas.microsoft.com/office/drawing/2014/chart" uri="{C3380CC4-5D6E-409C-BE32-E72D297353CC}">
                <c16:uniqueId val="{00000003-09CE-174B-953F-DBB2D57EA3CC}"/>
              </c:ext>
            </c:extLst>
          </c:dPt>
          <c:cat>
            <c:strRef>
              <c:f>Sheet1!$A$2:$A$5</c:f>
              <c:strCache>
                <c:ptCount val="4"/>
                <c:pt idx="0">
                  <c:v>Option 1</c:v>
                </c:pt>
                <c:pt idx="1">
                  <c:v>Option 2</c:v>
                </c:pt>
                <c:pt idx="2">
                  <c:v>Option 3</c:v>
                </c:pt>
                <c:pt idx="3">
                  <c:v>Option 4</c:v>
                </c:pt>
              </c:strCache>
            </c:strRef>
          </c:cat>
          <c:val>
            <c:numRef>
              <c:f>Sheet1!$B$2:$B$5</c:f>
              <c:numCache>
                <c:formatCode>General</c:formatCode>
                <c:ptCount val="4"/>
                <c:pt idx="0">
                  <c:v>26.8</c:v>
                </c:pt>
                <c:pt idx="1">
                  <c:v>37.799999999999997</c:v>
                </c:pt>
                <c:pt idx="2">
                  <c:v>45.1</c:v>
                </c:pt>
                <c:pt idx="3">
                  <c:v>50</c:v>
                </c:pt>
              </c:numCache>
            </c:numRef>
          </c:val>
          <c:extLst>
            <c:ext xmlns:c16="http://schemas.microsoft.com/office/drawing/2014/chart" uri="{C3380CC4-5D6E-409C-BE32-E72D297353CC}">
              <c16:uniqueId val="{00000004-09CE-174B-953F-DBB2D57EA3CC}"/>
            </c:ext>
          </c:extLst>
        </c:ser>
        <c:dLbls>
          <c:showLegendKey val="0"/>
          <c:showVal val="0"/>
          <c:showCatName val="0"/>
          <c:showSerName val="0"/>
          <c:showPercent val="0"/>
          <c:showBubbleSize val="0"/>
        </c:dLbls>
        <c:gapWidth val="70"/>
        <c:axId val="62673664"/>
        <c:axId val="62675200"/>
      </c:barChart>
      <c:catAx>
        <c:axId val="62673664"/>
        <c:scaling>
          <c:orientation val="minMax"/>
        </c:scaling>
        <c:delete val="1"/>
        <c:axPos val="b"/>
        <c:numFmt formatCode="General" sourceLinked="0"/>
        <c:majorTickMark val="out"/>
        <c:minorTickMark val="none"/>
        <c:tickLblPos val="nextTo"/>
        <c:crossAx val="62675200"/>
        <c:crosses val="autoZero"/>
        <c:auto val="1"/>
        <c:lblAlgn val="ctr"/>
        <c:lblOffset val="100"/>
        <c:noMultiLvlLbl val="0"/>
      </c:catAx>
      <c:valAx>
        <c:axId val="62675200"/>
        <c:scaling>
          <c:orientation val="minMax"/>
          <c:max val="100"/>
        </c:scaling>
        <c:delete val="0"/>
        <c:axPos val="l"/>
        <c:numFmt formatCode="General" sourceLinked="1"/>
        <c:majorTickMark val="out"/>
        <c:minorTickMark val="none"/>
        <c:tickLblPos val="nextTo"/>
        <c:spPr>
          <a:noFill/>
          <a:ln>
            <a:solidFill>
              <a:schemeClr val="tx1">
                <a:lumMod val="75000"/>
                <a:lumOff val="25000"/>
                <a:alpha val="70000"/>
              </a:schemeClr>
            </a:solidFill>
          </a:ln>
        </c:spPr>
        <c:txPr>
          <a:bodyPr/>
          <a:lstStyle/>
          <a:p>
            <a:pPr>
              <a:defRPr sz="1200">
                <a:solidFill>
                  <a:schemeClr val="tx1">
                    <a:lumMod val="75000"/>
                    <a:lumOff val="25000"/>
                  </a:schemeClr>
                </a:solidFill>
              </a:defRPr>
            </a:pPr>
            <a:endParaRPr lang="en-US"/>
          </a:p>
        </c:txPr>
        <c:crossAx val="6267366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40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0F3C77-ED27-46FB-BB9E-92E3DAC2E2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8278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354">
              <a:buSzPts val="1400"/>
            </a:pPr>
            <a:r>
              <a:rPr lang="en-US"/>
              <a:t>Challenge is the audience</a:t>
            </a:r>
          </a:p>
          <a:p>
            <a:pPr marL="142354">
              <a:buSzPts val="1400"/>
            </a:pPr>
            <a:r>
              <a:rPr lang="en-US"/>
              <a:t>As we start to work with the business working edge… </a:t>
            </a:r>
          </a:p>
          <a:p>
            <a:pPr marL="142354">
              <a:buSzPts val="1400"/>
            </a:pPr>
            <a:r>
              <a:rPr lang="en-US"/>
              <a:t>Population is much larger than technical power users</a:t>
            </a:r>
          </a:p>
          <a:p>
            <a:pPr marL="142354">
              <a:buSzPts val="1400"/>
            </a:pPr>
            <a:r>
              <a:rPr lang="en-US"/>
              <a:t>Technical Skillset declines </a:t>
            </a:r>
          </a:p>
          <a:p>
            <a:pPr marL="142354">
              <a:buSzPts val="1400"/>
            </a:pPr>
            <a:r>
              <a:rPr lang="en-US"/>
              <a:t>Self service model that enables citizen consumers in your organization</a:t>
            </a:r>
          </a:p>
          <a:p>
            <a:pPr marL="142354">
              <a:buSzPts val="1400"/>
            </a:pPr>
            <a:endParaRPr lang="en-US"/>
          </a:p>
          <a:p>
            <a:pPr marL="142354">
              <a:buSzPts val="1400"/>
            </a:pPr>
            <a:endParaRPr lang="en-US"/>
          </a:p>
          <a:p>
            <a:pPr marL="142354">
              <a:buSzPts val="1400"/>
            </a:pPr>
            <a:endParaRPr lang="en-US"/>
          </a:p>
          <a:p>
            <a:pPr marL="142354">
              <a:buSzPts val="1400"/>
            </a:pPr>
            <a:r>
              <a:rPr lang="en-US"/>
              <a:t>And the problem isn’t just on the Data Science side, either. Because, as the number of data consumers across the business who require data to do their analytics grows, the </a:t>
            </a:r>
            <a:r>
              <a:rPr lang="en-US">
                <a:solidFill>
                  <a:srgbClr val="000000"/>
                </a:solidFill>
              </a:rPr>
              <a:t>requisite know-how to find and access the data they need, technical skill or baseline data literacy, falls through the floor. </a:t>
            </a:r>
          </a:p>
          <a:p>
            <a:pPr marL="142354">
              <a:buSzPts val="1400"/>
            </a:pPr>
            <a:endParaRPr lang="en-US">
              <a:solidFill>
                <a:srgbClr val="000000"/>
              </a:solidFill>
            </a:endParaRPr>
          </a:p>
          <a:p>
            <a:pPr marL="142354">
              <a:buSzPts val="1400"/>
            </a:pPr>
            <a:r>
              <a:rPr lang="en-US">
                <a:solidFill>
                  <a:schemeClr val="tx1"/>
                </a:solidFill>
              </a:rPr>
              <a:t>Organizations can try to compensate for this gap with training and enablement, but what’s really needed is to meet these business data consumers where they are, with a self-service model tailored to their needs</a:t>
            </a:r>
            <a:r>
              <a:rPr lang="en-US">
                <a:solidFill>
                  <a:srgbClr val="000000"/>
                </a:solidFill>
              </a:rPr>
              <a:t> and capabilities.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A8B04-59C6-4476-9B83-8806D24CC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3101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Organanizations</a:t>
            </a:r>
            <a:r>
              <a:rPr lang="en-US"/>
              <a:t> need mm capabilities to power their </a:t>
            </a:r>
            <a:r>
              <a:rPr lang="en-US" err="1"/>
              <a:t>cdw</a:t>
            </a:r>
            <a:r>
              <a:rPr lang="en-US"/>
              <a:t>/l </a:t>
            </a:r>
          </a:p>
          <a:p>
            <a:endParaRPr lang="en-US"/>
          </a:p>
          <a:p>
            <a:r>
              <a:rPr lang="en-US"/>
              <a:t>Enables</a:t>
            </a:r>
          </a:p>
          <a:p>
            <a:r>
              <a:rPr lang="en-US"/>
              <a:t>Do it with EDC and DG&amp;P</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9875245-ADE1-4241-A8D6-869E855BFA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104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A8B04-59C6-4476-9B83-8806D24CC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715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A8B04-59C6-4476-9B83-8806D24CC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538686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55bd991582_1_18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9" name="Google Shape;739;g55bd991582_1_18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rgbClr val="000000"/>
              </a:buClr>
              <a:buSzPts val="1100"/>
              <a:buChar char="●"/>
            </a:pPr>
            <a:r>
              <a:rPr lang="en-US" sz="1100">
                <a:solidFill>
                  <a:srgbClr val="000000"/>
                </a:solidFill>
              </a:rPr>
              <a:t>The reality is, most organisations have tried and failed at DG at some time or another, so we wanted to dig into the reasons why and what we could do about them. </a:t>
            </a:r>
            <a:endParaRPr sz="1100">
              <a:solidFill>
                <a:srgbClr val="000000"/>
              </a:solidFill>
            </a:endParaRPr>
          </a:p>
          <a:p>
            <a:pPr marL="0" lvl="0" indent="0" algn="l" rtl="0">
              <a:lnSpc>
                <a:spcPct val="115000"/>
              </a:lnSpc>
              <a:spcBef>
                <a:spcPts val="0"/>
              </a:spcBef>
              <a:spcAft>
                <a:spcPts val="0"/>
              </a:spcAft>
              <a:buNone/>
            </a:pPr>
            <a:endParaRPr sz="1100" b="1">
              <a:solidFill>
                <a:srgbClr val="000000"/>
              </a:solidFill>
            </a:endParaRPr>
          </a:p>
          <a:p>
            <a:pPr marL="0" lvl="0" indent="0" algn="l" rtl="0">
              <a:lnSpc>
                <a:spcPct val="115000"/>
              </a:lnSpc>
              <a:spcBef>
                <a:spcPts val="0"/>
              </a:spcBef>
              <a:spcAft>
                <a:spcPts val="0"/>
              </a:spcAft>
              <a:buNone/>
            </a:pPr>
            <a:r>
              <a:rPr lang="en-US" sz="1100" b="1">
                <a:solidFill>
                  <a:srgbClr val="000000"/>
                </a:solidFill>
              </a:rPr>
              <a:t>Click for 3 problem points on left side…</a:t>
            </a:r>
            <a:endParaRPr sz="1100">
              <a:solidFill>
                <a:srgbClr val="000000"/>
              </a:solidFill>
            </a:endParaRPr>
          </a:p>
          <a:p>
            <a:pPr marL="457200" lvl="0" indent="-298450" algn="l" rtl="0">
              <a:lnSpc>
                <a:spcPct val="115000"/>
              </a:lnSpc>
              <a:spcBef>
                <a:spcPts val="0"/>
              </a:spcBef>
              <a:spcAft>
                <a:spcPts val="0"/>
              </a:spcAft>
              <a:buClr>
                <a:srgbClr val="000000"/>
              </a:buClr>
              <a:buSzPts val="1100"/>
              <a:buAutoNum type="arabicPeriod"/>
            </a:pPr>
            <a:r>
              <a:rPr lang="en-US" sz="1100">
                <a:solidFill>
                  <a:srgbClr val="000000"/>
                </a:solidFill>
              </a:rPr>
              <a:t>‘Its too much work’ – people run from the extra work they assume they will have to do as part of DG</a:t>
            </a:r>
            <a:endParaRPr sz="1100">
              <a:solidFill>
                <a:srgbClr val="000000"/>
              </a:solidFill>
            </a:endParaRPr>
          </a:p>
          <a:p>
            <a:pPr marL="457200" lvl="0" indent="-298450" algn="l" rtl="0">
              <a:lnSpc>
                <a:spcPct val="115000"/>
              </a:lnSpc>
              <a:spcBef>
                <a:spcPts val="0"/>
              </a:spcBef>
              <a:spcAft>
                <a:spcPts val="0"/>
              </a:spcAft>
              <a:buClr>
                <a:srgbClr val="000000"/>
              </a:buClr>
              <a:buSzPts val="1100"/>
              <a:buAutoNum type="arabicPeriod"/>
            </a:pPr>
            <a:r>
              <a:rPr lang="en-US" sz="1100">
                <a:solidFill>
                  <a:srgbClr val="000000"/>
                </a:solidFill>
              </a:rPr>
              <a:t>‘No buy in from the business’ – DG team cannot make DG last alone, need to engage people across the board</a:t>
            </a:r>
            <a:endParaRPr sz="1100"/>
          </a:p>
          <a:p>
            <a:pPr marL="457200" lvl="0" indent="-298450" algn="l" rtl="0">
              <a:lnSpc>
                <a:spcPct val="115000"/>
              </a:lnSpc>
              <a:spcBef>
                <a:spcPts val="0"/>
              </a:spcBef>
              <a:spcAft>
                <a:spcPts val="0"/>
              </a:spcAft>
              <a:buSzPts val="1100"/>
              <a:buAutoNum type="arabicPeriod"/>
            </a:pPr>
            <a:r>
              <a:rPr lang="en-US" sz="1100"/>
              <a:t>‘We can find the problems, but what can we do about them?’ - definitions focused governance doesn’t solve broader problems</a:t>
            </a:r>
            <a:endParaRPr sz="1100"/>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r>
              <a:rPr lang="en-US" sz="1100" b="1"/>
              <a:t>Click for 3 solution points on right side…</a:t>
            </a:r>
            <a:endParaRPr sz="1100"/>
          </a:p>
          <a:p>
            <a:pPr marL="457200" lvl="0" indent="-298450" algn="l" rtl="0">
              <a:lnSpc>
                <a:spcPct val="115000"/>
              </a:lnSpc>
              <a:spcBef>
                <a:spcPts val="0"/>
              </a:spcBef>
              <a:spcAft>
                <a:spcPts val="0"/>
              </a:spcAft>
              <a:buSzPts val="1100"/>
              <a:buAutoNum type="arabicPeriod"/>
            </a:pPr>
            <a:r>
              <a:rPr lang="en-US" sz="1100"/>
              <a:t>We automate the discovery and tagging of data as far as possible and even auto-apply DQ for key data elements</a:t>
            </a:r>
            <a:endParaRPr sz="1100"/>
          </a:p>
          <a:p>
            <a:pPr marL="457200" lvl="0" indent="-298450" algn="l" rtl="0">
              <a:lnSpc>
                <a:spcPct val="115000"/>
              </a:lnSpc>
              <a:spcBef>
                <a:spcPts val="0"/>
              </a:spcBef>
              <a:spcAft>
                <a:spcPts val="0"/>
              </a:spcAft>
              <a:buSzPts val="1100"/>
              <a:buAutoNum type="arabicPeriod"/>
            </a:pPr>
            <a:r>
              <a:rPr lang="en-US" sz="1100"/>
              <a:t>We recognise the needs of different personas and allow them to come in from their own tailored perspective</a:t>
            </a:r>
            <a:endParaRPr sz="1100"/>
          </a:p>
          <a:p>
            <a:pPr marL="457200" lvl="0" indent="-298450" algn="l" rtl="0">
              <a:lnSpc>
                <a:spcPct val="115000"/>
              </a:lnSpc>
              <a:spcBef>
                <a:spcPts val="0"/>
              </a:spcBef>
              <a:spcAft>
                <a:spcPts val="0"/>
              </a:spcAft>
              <a:buSzPts val="1100"/>
              <a:buAutoNum type="arabicPeriod"/>
            </a:pPr>
            <a:r>
              <a:rPr lang="en-US" sz="1100"/>
              <a:t>We provide more than point solutions, a full platform to allow your DG programme to grow and automate</a:t>
            </a:r>
            <a:endParaRPr sz="1100"/>
          </a:p>
        </p:txBody>
      </p:sp>
      <p:sp>
        <p:nvSpPr>
          <p:cNvPr id="740" name="Google Shape;740;g55bd991582_1_1814: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41" name="Google Shape;741;g55bd991582_1_18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16</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71d0f45133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171450" lvl="0" indent="-171450" algn="l" rtl="0">
              <a:lnSpc>
                <a:spcPct val="115000"/>
              </a:lnSpc>
              <a:spcBef>
                <a:spcPts val="0"/>
              </a:spcBef>
              <a:spcAft>
                <a:spcPts val="0"/>
              </a:spcAft>
              <a:buFont typeface="Arial" panose="020B0604020202020204" pitchFamily="34" charset="0"/>
              <a:buChar char="•"/>
            </a:pPr>
            <a:r>
              <a:rPr lang="en-GB" sz="1100">
                <a:latin typeface="Calibri"/>
                <a:ea typeface="Calibri"/>
                <a:cs typeface="Calibri"/>
                <a:sym typeface="Calibri"/>
              </a:rPr>
              <a:t>And overall the benefit to this cannot be overstated</a:t>
            </a:r>
          </a:p>
          <a:p>
            <a:pPr marL="0" lvl="0" indent="0" algn="l" rtl="0">
              <a:lnSpc>
                <a:spcPct val="115000"/>
              </a:lnSpc>
              <a:spcBef>
                <a:spcPts val="0"/>
              </a:spcBef>
              <a:spcAft>
                <a:spcPts val="0"/>
              </a:spcAft>
              <a:buNone/>
            </a:pPr>
            <a:endParaRPr lang="en-GB" sz="1100">
              <a:latin typeface="Calibri"/>
              <a:ea typeface="Calibri"/>
              <a:cs typeface="Calibri"/>
              <a:sym typeface="Calibri"/>
            </a:endParaRPr>
          </a:p>
          <a:p>
            <a:pPr marL="171450" indent="-171450">
              <a:lnSpc>
                <a:spcPct val="115000"/>
              </a:lnSpc>
              <a:buFont typeface="Arial" panose="020B0604020202020204" pitchFamily="34" charset="0"/>
              <a:buChar char="•"/>
            </a:pPr>
            <a:r>
              <a:rPr lang="en-GB" sz="1100">
                <a:latin typeface="Calibri"/>
                <a:ea typeface="Calibri"/>
                <a:cs typeface="Calibri"/>
                <a:sym typeface="Calibri"/>
              </a:rPr>
              <a:t>With the quantities of data companies are dealing with today, legacy systems and new data driven initiatives included, it is not just impractical but impossible to keep up</a:t>
            </a:r>
            <a:r>
              <a:rPr lang="en-GB" sz="1100"/>
              <a:t> </a:t>
            </a:r>
          </a:p>
          <a:p>
            <a:pPr marL="171450" indent="-171450">
              <a:lnSpc>
                <a:spcPct val="115000"/>
              </a:lnSpc>
              <a:buFont typeface="Arial" panose="020B0604020202020204" pitchFamily="34" charset="0"/>
              <a:buChar char="•"/>
            </a:pPr>
            <a:endParaRPr lang="en-GB" sz="1100"/>
          </a:p>
          <a:p>
            <a:pPr marL="171450" lvl="0" indent="-171450" algn="l" rtl="0">
              <a:lnSpc>
                <a:spcPct val="115000"/>
              </a:lnSpc>
              <a:spcBef>
                <a:spcPts val="0"/>
              </a:spcBef>
              <a:spcAft>
                <a:spcPts val="0"/>
              </a:spcAft>
              <a:buFont typeface="Arial" panose="020B0604020202020204" pitchFamily="34" charset="0"/>
              <a:buChar char="•"/>
            </a:pPr>
            <a:r>
              <a:rPr lang="en-GB" sz="1100">
                <a:latin typeface="Calibri"/>
                <a:ea typeface="Calibri"/>
                <a:cs typeface="Calibri"/>
                <a:sym typeface="Calibri"/>
              </a:rPr>
              <a:t>AI and ML can do the work for you, machines (informed by humans) can managed scale in a way we never could</a:t>
            </a:r>
            <a:r>
              <a:rPr lang="en-GB" sz="1100"/>
              <a:t> </a:t>
            </a:r>
            <a:endParaRPr lang="en-GB" sz="1100">
              <a:latin typeface="Calibri"/>
              <a:ea typeface="Calibri"/>
              <a:cs typeface="Calibri"/>
            </a:endParaRPr>
          </a:p>
          <a:p>
            <a:pPr marL="171450" lvl="0" indent="-171450" algn="l" rtl="0">
              <a:lnSpc>
                <a:spcPct val="115000"/>
              </a:lnSpc>
              <a:spcBef>
                <a:spcPts val="0"/>
              </a:spcBef>
              <a:spcAft>
                <a:spcPts val="0"/>
              </a:spcAft>
              <a:buFont typeface="Arial" panose="020B0604020202020204" pitchFamily="34" charset="0"/>
              <a:buChar char="•"/>
            </a:pPr>
            <a:endParaRPr lang="en-GB" sz="1100">
              <a:latin typeface="Calibri"/>
              <a:ea typeface="Calibri"/>
              <a:cs typeface="Calibri"/>
              <a:sym typeface="Calibri"/>
            </a:endParaRPr>
          </a:p>
          <a:p>
            <a:pPr marL="171450" lvl="0" indent="-171450" algn="l" rtl="0">
              <a:lnSpc>
                <a:spcPct val="115000"/>
              </a:lnSpc>
              <a:spcBef>
                <a:spcPts val="0"/>
              </a:spcBef>
              <a:spcAft>
                <a:spcPts val="0"/>
              </a:spcAft>
              <a:buFont typeface="Arial" panose="020B0604020202020204" pitchFamily="34" charset="0"/>
              <a:buChar char="•"/>
            </a:pPr>
            <a:r>
              <a:rPr lang="en-GB" sz="1100">
                <a:latin typeface="Calibri"/>
                <a:ea typeface="Calibri"/>
                <a:cs typeface="Calibri"/>
                <a:sym typeface="Calibri"/>
              </a:rPr>
              <a:t>All in all – the manual effort will never disappear completely, but can be massively reduced, which will</a:t>
            </a:r>
            <a:endParaRPr lang="en-GB" sz="1100">
              <a:latin typeface="Calibri"/>
              <a:ea typeface="Calibri"/>
              <a:cs typeface="Calibri"/>
            </a:endParaRPr>
          </a:p>
          <a:p>
            <a:pPr marL="628650" lvl="1" indent="-171450" algn="l" rtl="0">
              <a:lnSpc>
                <a:spcPct val="115000"/>
              </a:lnSpc>
              <a:spcBef>
                <a:spcPts val="0"/>
              </a:spcBef>
              <a:spcAft>
                <a:spcPts val="0"/>
              </a:spcAft>
              <a:buFont typeface="Arial" panose="020B0604020202020204" pitchFamily="34" charset="0"/>
              <a:buChar char="•"/>
            </a:pPr>
            <a:r>
              <a:rPr lang="en-GB" sz="1100">
                <a:latin typeface="Calibri"/>
                <a:ea typeface="Calibri"/>
                <a:cs typeface="Calibri"/>
                <a:sym typeface="Calibri"/>
              </a:rPr>
              <a:t>Free up your SMEs to let them do their day jobs</a:t>
            </a:r>
            <a:endParaRPr lang="en-GB" sz="1100">
              <a:latin typeface="Calibri"/>
              <a:ea typeface="Calibri"/>
              <a:cs typeface="Calibri"/>
            </a:endParaRPr>
          </a:p>
          <a:p>
            <a:pPr marL="628650" lvl="1" indent="-171450" algn="l" rtl="0">
              <a:lnSpc>
                <a:spcPct val="115000"/>
              </a:lnSpc>
              <a:spcBef>
                <a:spcPts val="0"/>
              </a:spcBef>
              <a:spcAft>
                <a:spcPts val="0"/>
              </a:spcAft>
              <a:buFont typeface="Arial" panose="020B0604020202020204" pitchFamily="34" charset="0"/>
              <a:buChar char="•"/>
            </a:pPr>
            <a:r>
              <a:rPr lang="en-GB" sz="1100">
                <a:latin typeface="Calibri"/>
                <a:ea typeface="Calibri"/>
                <a:cs typeface="Calibri"/>
                <a:sym typeface="Calibri"/>
              </a:rPr>
              <a:t>Allow them to take more out than they put in – key for engagement and adoption</a:t>
            </a:r>
            <a:endParaRPr lang="en-GB" sz="1100">
              <a:latin typeface="Calibri"/>
              <a:ea typeface="Calibri"/>
              <a:cs typeface="Calibri"/>
            </a:endParaRPr>
          </a:p>
          <a:p>
            <a:pPr marL="628650" lvl="1" indent="-171450">
              <a:lnSpc>
                <a:spcPct val="115000"/>
              </a:lnSpc>
              <a:buFont typeface="Arial" panose="020B0604020202020204" pitchFamily="34" charset="0"/>
              <a:buChar char="•"/>
            </a:pPr>
            <a:r>
              <a:rPr lang="en-GB" sz="1100">
                <a:latin typeface="Calibri"/>
                <a:ea typeface="Calibri"/>
                <a:cs typeface="Calibri"/>
                <a:sym typeface="Calibri"/>
              </a:rPr>
              <a:t>Make your </a:t>
            </a:r>
            <a:r>
              <a:rPr lang="en-GB" sz="1100" err="1">
                <a:latin typeface="Calibri"/>
                <a:ea typeface="Calibri"/>
                <a:cs typeface="Calibri"/>
                <a:sym typeface="Calibri"/>
              </a:rPr>
              <a:t>organistion</a:t>
            </a:r>
            <a:r>
              <a:rPr lang="en-GB" sz="1100">
                <a:latin typeface="Calibri"/>
                <a:ea typeface="Calibri"/>
                <a:cs typeface="Calibri"/>
                <a:sym typeface="Calibri"/>
              </a:rPr>
              <a:t> more efficient, saving you time to save you money!</a:t>
            </a:r>
            <a:r>
              <a:rPr lang="en-GB" sz="1100"/>
              <a:t> </a:t>
            </a:r>
          </a:p>
          <a:p>
            <a:pPr marL="628650" lvl="1" indent="-171450" algn="l">
              <a:lnSpc>
                <a:spcPct val="114999"/>
              </a:lnSpc>
              <a:spcBef>
                <a:spcPts val="0"/>
              </a:spcBef>
              <a:spcAft>
                <a:spcPts val="0"/>
              </a:spcAft>
              <a:buFont typeface="Arial" panose="020B0604020202020204" pitchFamily="34" charset="0"/>
              <a:buChar char="•"/>
            </a:pPr>
            <a:endParaRPr lang="en-GB" sz="1100">
              <a:latin typeface="Calibri"/>
              <a:ea typeface="Calibri"/>
              <a:cs typeface="Calibri"/>
            </a:endParaRPr>
          </a:p>
          <a:p>
            <a:pPr marL="628650" lvl="1" indent="-171450" algn="l">
              <a:lnSpc>
                <a:spcPct val="114999"/>
              </a:lnSpc>
              <a:spcBef>
                <a:spcPts val="0"/>
              </a:spcBef>
              <a:spcAft>
                <a:spcPts val="0"/>
              </a:spcAft>
              <a:buFont typeface="Arial" panose="020B0604020202020204" pitchFamily="34" charset="0"/>
              <a:buChar char="•"/>
            </a:pPr>
            <a:endParaRPr lang="en-GB" sz="1100">
              <a:latin typeface="Calibri"/>
              <a:ea typeface="Calibri"/>
              <a:cs typeface="Calibri"/>
            </a:endParaRPr>
          </a:p>
          <a:p>
            <a:r>
              <a:rPr lang="en-GB"/>
              <a:t>Scale = New York Life</a:t>
            </a:r>
          </a:p>
          <a:p>
            <a:pPr marL="171450" indent="-171450">
              <a:buChar char="•"/>
            </a:pPr>
            <a:r>
              <a:rPr lang="en-GB"/>
              <a:t>Didn’t understand how important intelligence was</a:t>
            </a:r>
          </a:p>
          <a:p>
            <a:pPr marL="171450" indent="-171450">
              <a:buChar char="•"/>
            </a:pPr>
            <a:r>
              <a:rPr lang="en-GB"/>
              <a:t>Wasn’t in initial set </a:t>
            </a:r>
            <a:r>
              <a:rPr lang="en-GB" err="1"/>
              <a:t>fo</a:t>
            </a:r>
            <a:r>
              <a:rPr lang="en-GB"/>
              <a:t> requirements</a:t>
            </a:r>
          </a:p>
          <a:p>
            <a:pPr marL="171450" indent="-171450">
              <a:buChar char="•"/>
            </a:pPr>
            <a:r>
              <a:rPr lang="en-GB"/>
              <a:t>But actually</a:t>
            </a:r>
          </a:p>
          <a:p>
            <a:pPr marL="171450" indent="-171450">
              <a:buChar char="•"/>
            </a:pPr>
            <a:r>
              <a:rPr lang="en-GB"/>
              <a:t>Auto-discover v important for us as we did not have time or documents to dive into</a:t>
            </a:r>
          </a:p>
          <a:p>
            <a:pPr marL="171450" indent="-171450">
              <a:buChar char="•"/>
            </a:pPr>
            <a:r>
              <a:rPr lang="en-GB"/>
              <a:t>Don’t realise you will need it but it is this that will help you operate at scale </a:t>
            </a:r>
          </a:p>
          <a:p>
            <a:pPr marL="171450" indent="-171450">
              <a:buChar char="•"/>
            </a:pPr>
            <a:r>
              <a:rPr lang="en-GB"/>
              <a:t>Don’t think initially but really save you time and pay dividends when your data stewards are building</a:t>
            </a:r>
          </a:p>
          <a:p>
            <a:pPr marL="171450" indent="-171450">
              <a:buChar char="•"/>
            </a:pPr>
            <a:r>
              <a:rPr lang="en-GB"/>
              <a:t>Intelligent capabilities really important - really need to think about how you are going to scale up you operations. </a:t>
            </a:r>
          </a:p>
          <a:p>
            <a:pPr marL="685800" indent="0">
              <a:buFont typeface="Arial" panose="020B0604020202020204" pitchFamily="34" charset="0"/>
            </a:pPr>
            <a:endParaRPr lang="en-GB" sz="1100"/>
          </a:p>
          <a:p>
            <a:pPr marL="0" indent="0">
              <a:lnSpc>
                <a:spcPct val="115000"/>
              </a:lnSpc>
            </a:pPr>
            <a:endParaRPr lang="en-US" sz="1100"/>
          </a:p>
        </p:txBody>
      </p:sp>
      <p:sp>
        <p:nvSpPr>
          <p:cNvPr id="744" name="Google Shape;744;g71d0f45133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0821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628650" lvl="1" indent="-171450" algn="l">
              <a:lnSpc>
                <a:spcPct val="114999"/>
              </a:lnSpc>
              <a:spcBef>
                <a:spcPts val="0"/>
              </a:spcBef>
              <a:spcAft>
                <a:spcPts val="0"/>
              </a:spcAft>
              <a:buFont typeface="Arial" panose="020B0604020202020204" pitchFamily="34" charset="0"/>
              <a:buChar char="•"/>
            </a:pPr>
            <a:endParaRPr lang="en-GB" sz="1100">
              <a:latin typeface="Calibri"/>
              <a:ea typeface="Calibri"/>
              <a:cs typeface="Calibri"/>
            </a:endParaRPr>
          </a:p>
          <a:p>
            <a:r>
              <a:rPr lang="en-GB"/>
              <a:t>Scale = New York Life</a:t>
            </a:r>
          </a:p>
          <a:p>
            <a:pPr marL="171450" indent="-171450">
              <a:buChar char="•"/>
            </a:pPr>
            <a:r>
              <a:rPr lang="en-GB"/>
              <a:t>Didn’t understand how important intelligence was</a:t>
            </a:r>
          </a:p>
          <a:p>
            <a:pPr marL="171450" indent="-171450">
              <a:buChar char="•"/>
            </a:pPr>
            <a:r>
              <a:rPr lang="en-GB"/>
              <a:t>Wasn’t in initial set </a:t>
            </a:r>
            <a:r>
              <a:rPr lang="en-GB" err="1"/>
              <a:t>fo</a:t>
            </a:r>
            <a:r>
              <a:rPr lang="en-GB"/>
              <a:t> requirements</a:t>
            </a:r>
          </a:p>
          <a:p>
            <a:pPr marL="171450" indent="-171450">
              <a:buChar char="•"/>
            </a:pPr>
            <a:r>
              <a:rPr lang="en-GB"/>
              <a:t>But actually</a:t>
            </a:r>
          </a:p>
          <a:p>
            <a:pPr marL="171450" indent="-171450">
              <a:buChar char="•"/>
            </a:pPr>
            <a:r>
              <a:rPr lang="en-GB"/>
              <a:t>Auto-discover v important for us as we did not have time or documents to dive into</a:t>
            </a:r>
          </a:p>
          <a:p>
            <a:pPr marL="171450" indent="-171450">
              <a:buChar char="•"/>
            </a:pPr>
            <a:r>
              <a:rPr lang="en-GB"/>
              <a:t>Don’t realise you will need it but it is this that will help you operate at scale </a:t>
            </a:r>
          </a:p>
          <a:p>
            <a:pPr marL="171450" indent="-171450">
              <a:buChar char="•"/>
            </a:pPr>
            <a:r>
              <a:rPr lang="en-GB"/>
              <a:t>Don’t think initially but really save you time and pay dividends when your data stewards are building</a:t>
            </a:r>
          </a:p>
          <a:p>
            <a:pPr marL="171450" indent="-171450">
              <a:buChar char="•"/>
            </a:pPr>
            <a:r>
              <a:rPr lang="en-GB"/>
              <a:t>Intelligent capabilities really important - really need to think about how you are going to scale up you operations. </a:t>
            </a:r>
          </a:p>
          <a:p>
            <a:pPr marL="0" lvl="0" indent="0" algn="l" rtl="0">
              <a:spcBef>
                <a:spcPts val="0"/>
              </a:spcBef>
              <a:spcAft>
                <a:spcPts val="0"/>
              </a:spcAft>
              <a:buNone/>
            </a:pPr>
            <a:endParaRPr/>
          </a:p>
        </p:txBody>
      </p:sp>
      <p:sp>
        <p:nvSpPr>
          <p:cNvPr id="580" name="Google Shape;58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1540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71d0f45133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Firstly, we need to </a:t>
            </a:r>
            <a:r>
              <a:rPr lang="en-US" sz="1100" err="1">
                <a:latin typeface="Calibri"/>
                <a:ea typeface="Calibri"/>
                <a:cs typeface="Calibri"/>
                <a:sym typeface="Calibri"/>
              </a:rPr>
              <a:t>minimise</a:t>
            </a:r>
            <a:r>
              <a:rPr lang="en-US" sz="1100">
                <a:latin typeface="Calibri"/>
                <a:ea typeface="Calibri"/>
                <a:cs typeface="Calibri"/>
                <a:sym typeface="Calibri"/>
              </a:rPr>
              <a:t> the amount of manual effort required for DG</a:t>
            </a:r>
            <a:endParaRPr sz="1100">
              <a:latin typeface="Calibri"/>
              <a:ea typeface="Calibri"/>
              <a:cs typeface="Calibri"/>
              <a:sym typeface="Calibri"/>
            </a:endParaRP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We have a number of ways of finding and tagging your data to a business definition:</a:t>
            </a:r>
            <a:endParaRPr sz="1100">
              <a:latin typeface="Calibri"/>
              <a:ea typeface="Calibri"/>
              <a:cs typeface="Calibri"/>
              <a:sym typeface="Calibri"/>
            </a:endParaRPr>
          </a:p>
          <a:p>
            <a:pPr marL="0" lvl="0" indent="0" algn="l" rtl="0">
              <a:lnSpc>
                <a:spcPct val="115000"/>
              </a:lnSpc>
              <a:spcBef>
                <a:spcPts val="0"/>
              </a:spcBef>
              <a:spcAft>
                <a:spcPts val="0"/>
              </a:spcAft>
              <a:buNone/>
            </a:pPr>
            <a:endParaRPr sz="1100" b="1">
              <a:latin typeface="Calibri"/>
              <a:ea typeface="Calibri"/>
              <a:cs typeface="Calibri"/>
              <a:sym typeface="Calibri"/>
            </a:endParaRPr>
          </a:p>
          <a:p>
            <a:pPr marL="0" lvl="0" indent="0" algn="l" rtl="0">
              <a:lnSpc>
                <a:spcPct val="115000"/>
              </a:lnSpc>
              <a:spcBef>
                <a:spcPts val="0"/>
              </a:spcBef>
              <a:spcAft>
                <a:spcPts val="0"/>
              </a:spcAft>
              <a:buNone/>
            </a:pPr>
            <a:r>
              <a:rPr lang="en-US" sz="1100" b="1">
                <a:latin typeface="Calibri"/>
                <a:ea typeface="Calibri"/>
                <a:cs typeface="Calibri"/>
                <a:sym typeface="Calibri"/>
              </a:rPr>
              <a:t>Click for boxes around Columns 1 &amp; 2 </a:t>
            </a:r>
            <a:endParaRPr sz="1100" b="1">
              <a:latin typeface="Calibri"/>
              <a:ea typeface="Calibri"/>
              <a:cs typeface="Calibri"/>
              <a:sym typeface="Calibri"/>
            </a:endParaRP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Firstly, we will consider NAMES - the first two columns shown here would be found using NAME MATCHING, as we can locate based on abbreviations, acronyms and synonyms (or a mix of these) as well as exact matches.</a:t>
            </a: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Using just this technique, with one large customer, we were able to identify over half of the data with 99% accuracy </a:t>
            </a:r>
          </a:p>
          <a:p>
            <a:pPr marL="158750" lvl="0" indent="0" algn="l" rtl="0">
              <a:lnSpc>
                <a:spcPct val="115000"/>
              </a:lnSpc>
              <a:spcBef>
                <a:spcPts val="0"/>
              </a:spcBef>
              <a:spcAft>
                <a:spcPts val="0"/>
              </a:spcAft>
              <a:buSzPts val="1100"/>
              <a:buFont typeface="Calibri"/>
              <a:buNone/>
            </a:pPr>
            <a:endParaRPr lang="en-US" sz="1100">
              <a:latin typeface="Calibri"/>
              <a:ea typeface="Calibri"/>
              <a:cs typeface="Calibri"/>
              <a:sym typeface="Calibri"/>
            </a:endParaRPr>
          </a:p>
          <a:p>
            <a:pPr marL="158750" lvl="0" indent="0" algn="l" rtl="0">
              <a:lnSpc>
                <a:spcPct val="115000"/>
              </a:lnSpc>
              <a:spcBef>
                <a:spcPts val="0"/>
              </a:spcBef>
              <a:spcAft>
                <a:spcPts val="0"/>
              </a:spcAft>
              <a:buSzPts val="1100"/>
              <a:buFont typeface="Calibri"/>
              <a:buNone/>
            </a:pPr>
            <a:endParaRPr lang="en-US" sz="1100">
              <a:latin typeface="Calibri"/>
              <a:ea typeface="Calibri"/>
              <a:cs typeface="Calibri"/>
              <a:sym typeface="Calibri"/>
            </a:endParaRPr>
          </a:p>
          <a:p>
            <a:pPr marL="158750" lvl="0" indent="0" algn="l" rtl="0">
              <a:lnSpc>
                <a:spcPct val="115000"/>
              </a:lnSpc>
              <a:spcBef>
                <a:spcPts val="0"/>
              </a:spcBef>
              <a:spcAft>
                <a:spcPts val="0"/>
              </a:spcAft>
              <a:buSzPts val="1100"/>
              <a:buFont typeface="Calibri"/>
              <a:buNone/>
            </a:pPr>
            <a:r>
              <a:rPr lang="en-US" sz="1100">
                <a:latin typeface="Calibri"/>
                <a:ea typeface="Calibri"/>
                <a:cs typeface="Calibri"/>
                <a:sym typeface="Calibri"/>
              </a:rPr>
              <a:t>But as we know… data is not always well named, so we need to be smarter than this. </a:t>
            </a:r>
            <a:endParaRPr sz="1100">
              <a:latin typeface="Calibri"/>
              <a:ea typeface="Calibri"/>
              <a:cs typeface="Calibri"/>
              <a:sym typeface="Calibri"/>
            </a:endParaRPr>
          </a:p>
          <a:p>
            <a:pPr marL="0" lvl="0" indent="0" algn="l" rtl="0">
              <a:lnSpc>
                <a:spcPct val="115000"/>
              </a:lnSpc>
              <a:spcBef>
                <a:spcPts val="0"/>
              </a:spcBef>
              <a:spcAft>
                <a:spcPts val="0"/>
              </a:spcAft>
              <a:buNone/>
            </a:pPr>
            <a:endParaRPr sz="1100">
              <a:latin typeface="Calibri"/>
              <a:ea typeface="Calibri"/>
              <a:cs typeface="Calibri"/>
              <a:sym typeface="Calibri"/>
            </a:endParaRPr>
          </a:p>
          <a:p>
            <a:pPr marL="0" lvl="0" indent="0" algn="l" rtl="0">
              <a:lnSpc>
                <a:spcPct val="115000"/>
              </a:lnSpc>
              <a:spcBef>
                <a:spcPts val="0"/>
              </a:spcBef>
              <a:spcAft>
                <a:spcPts val="0"/>
              </a:spcAft>
              <a:buNone/>
            </a:pPr>
            <a:r>
              <a:rPr lang="en-US" sz="1100" b="1">
                <a:latin typeface="Calibri"/>
                <a:ea typeface="Calibri"/>
                <a:cs typeface="Calibri"/>
                <a:sym typeface="Calibri"/>
              </a:rPr>
              <a:t>Click for boxes around Columns 3 &amp; 4</a:t>
            </a:r>
            <a:endParaRPr sz="1100" b="1">
              <a:latin typeface="Calibri"/>
              <a:ea typeface="Calibri"/>
              <a:cs typeface="Calibri"/>
              <a:sym typeface="Calibri"/>
            </a:endParaRP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Secondly, we will use DOMAINS (a fancy name for rules and groups of rules) to find data that is not well named. </a:t>
            </a: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For example we could use a cross-reference table to find these few German numbers in your </a:t>
            </a:r>
            <a:r>
              <a:rPr lang="en-US" sz="1100" err="1">
                <a:latin typeface="Calibri"/>
                <a:ea typeface="Calibri"/>
                <a:cs typeface="Calibri"/>
                <a:sym typeface="Calibri"/>
              </a:rPr>
              <a:t>organisation</a:t>
            </a:r>
            <a:r>
              <a:rPr lang="en-US" sz="1100">
                <a:latin typeface="Calibri"/>
                <a:ea typeface="Calibri"/>
                <a:cs typeface="Calibri"/>
                <a:sym typeface="Calibri"/>
              </a:rPr>
              <a:t>, or regular expression rules to locate those in column 4. </a:t>
            </a: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A good customer example was the names of chocolate bars – once we had a sample of them, they could be identified all over the place </a:t>
            </a:r>
            <a:endParaRPr sz="1100">
              <a:latin typeface="Calibri"/>
              <a:ea typeface="Calibri"/>
              <a:cs typeface="Calibri"/>
              <a:sym typeface="Calibri"/>
            </a:endParaRPr>
          </a:p>
          <a:p>
            <a:pPr marL="0" lvl="0" indent="0" algn="l" rtl="0">
              <a:lnSpc>
                <a:spcPct val="115000"/>
              </a:lnSpc>
              <a:spcBef>
                <a:spcPts val="0"/>
              </a:spcBef>
              <a:spcAft>
                <a:spcPts val="0"/>
              </a:spcAft>
              <a:buNone/>
            </a:pPr>
            <a:endParaRPr sz="1100">
              <a:latin typeface="Calibri"/>
              <a:ea typeface="Calibri"/>
              <a:cs typeface="Calibri"/>
              <a:sym typeface="Calibri"/>
            </a:endParaRPr>
          </a:p>
          <a:p>
            <a:pPr marL="0" lvl="0" indent="0" algn="l" rtl="0">
              <a:lnSpc>
                <a:spcPct val="115000"/>
              </a:lnSpc>
              <a:spcBef>
                <a:spcPts val="0"/>
              </a:spcBef>
              <a:spcAft>
                <a:spcPts val="0"/>
              </a:spcAft>
              <a:buNone/>
            </a:pPr>
            <a:r>
              <a:rPr lang="en-US" sz="1100" b="1">
                <a:latin typeface="Calibri"/>
                <a:ea typeface="Calibri"/>
                <a:cs typeface="Calibri"/>
                <a:sym typeface="Calibri"/>
              </a:rPr>
              <a:t>Click for box around Column 5</a:t>
            </a:r>
            <a:endParaRPr sz="1100" b="1">
              <a:latin typeface="Calibri"/>
              <a:ea typeface="Calibri"/>
              <a:cs typeface="Calibri"/>
              <a:sym typeface="Calibri"/>
            </a:endParaRP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Finally, we will leverage all that work by using SIMILARITY matching, so that even if your column is labelled gobbledygook we will know that as the data in it is THE SAME as in column 1 it must also be a phone number!</a:t>
            </a:r>
            <a:endParaRPr sz="1100">
              <a:latin typeface="Calibri"/>
              <a:ea typeface="Calibri"/>
              <a:cs typeface="Calibri"/>
              <a:sym typeface="Calibri"/>
            </a:endParaRP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...remember all of this will be automatically done, you will set the thresholds and as lock the matches made are above the appropriate confidence level the physical fields will be AUTO-TAGGED to the business definition, making it easy for business people to locate the data they need!</a:t>
            </a:r>
            <a:endParaRPr sz="1100">
              <a:latin typeface="Calibri"/>
              <a:ea typeface="Calibri"/>
              <a:cs typeface="Calibri"/>
              <a:sym typeface="Calibri"/>
            </a:endParaRPr>
          </a:p>
        </p:txBody>
      </p:sp>
      <p:sp>
        <p:nvSpPr>
          <p:cNvPr id="639" name="Google Shape;639;g71d0f45133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3741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71d0f45133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100">
              <a:latin typeface="Calibri"/>
              <a:ea typeface="Calibri"/>
              <a:cs typeface="Calibri"/>
              <a:sym typeface="Calibri"/>
            </a:endParaRPr>
          </a:p>
        </p:txBody>
      </p:sp>
      <p:sp>
        <p:nvSpPr>
          <p:cNvPr id="744" name="Google Shape;744;g71d0f45133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1794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82735744fc_0_1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b="1"/>
              <a:t>1 Define a concept </a:t>
            </a:r>
            <a:r>
              <a:rPr lang="en-GB"/>
              <a:t>– what is a key element for your organisation? </a:t>
            </a:r>
          </a:p>
          <a:p>
            <a:pPr marL="0" lvl="0" indent="0" algn="l" rtl="0">
              <a:spcBef>
                <a:spcPts val="0"/>
              </a:spcBef>
              <a:spcAft>
                <a:spcPts val="0"/>
              </a:spcAft>
              <a:buNone/>
            </a:pPr>
            <a:endParaRPr lang="en-GB"/>
          </a:p>
          <a:p>
            <a:pPr marL="0" lvl="0" indent="0" algn="l" rtl="0">
              <a:spcBef>
                <a:spcPts val="0"/>
              </a:spcBef>
              <a:spcAft>
                <a:spcPts val="0"/>
              </a:spcAft>
              <a:buNone/>
            </a:pPr>
            <a:r>
              <a:rPr lang="en-GB" b="1"/>
              <a:t>2 Locate occurrences of that concept – </a:t>
            </a:r>
            <a:r>
              <a:rPr lang="en-GB"/>
              <a:t>where does it exist in systems? </a:t>
            </a:r>
          </a:p>
          <a:p>
            <a:pPr marL="0" lvl="0" indent="0" algn="l" rtl="0">
              <a:spcBef>
                <a:spcPts val="0"/>
              </a:spcBef>
              <a:spcAft>
                <a:spcPts val="0"/>
              </a:spcAft>
              <a:buNone/>
            </a:pPr>
            <a:endParaRPr lang="en-GB"/>
          </a:p>
          <a:p>
            <a:pPr marL="0" lvl="0" indent="0" algn="l" rtl="0">
              <a:spcBef>
                <a:spcPts val="0"/>
              </a:spcBef>
              <a:spcAft>
                <a:spcPts val="0"/>
              </a:spcAft>
              <a:buNone/>
            </a:pPr>
            <a:r>
              <a:rPr lang="en-GB" b="1"/>
              <a:t>3 Agree standards at conceptual level –</a:t>
            </a:r>
            <a:r>
              <a:rPr lang="en-GB"/>
              <a:t> do we all agree that customer ID should always be 10 digits to be valid? </a:t>
            </a:r>
          </a:p>
          <a:p>
            <a:pPr marL="0" lvl="0" indent="0" algn="l" rtl="0">
              <a:spcBef>
                <a:spcPts val="0"/>
              </a:spcBef>
              <a:spcAft>
                <a:spcPts val="0"/>
              </a:spcAft>
              <a:buNone/>
            </a:pPr>
            <a:endParaRPr lang="en-GB"/>
          </a:p>
          <a:p>
            <a:pPr marL="0" lvl="0" indent="0" algn="l" rtl="0">
              <a:spcBef>
                <a:spcPts val="0"/>
              </a:spcBef>
              <a:spcAft>
                <a:spcPts val="0"/>
              </a:spcAft>
              <a:buNone/>
            </a:pPr>
            <a:r>
              <a:rPr lang="en-GB" b="1"/>
              <a:t>4 Create a ‘standard’ for the concept </a:t>
            </a:r>
            <a:r>
              <a:rPr lang="en-GB"/>
              <a:t>– customer id must be 10 digits to be valid</a:t>
            </a:r>
          </a:p>
          <a:p>
            <a:pPr marL="0" lvl="0" indent="0" algn="l" rtl="0">
              <a:spcBef>
                <a:spcPts val="0"/>
              </a:spcBef>
              <a:spcAft>
                <a:spcPts val="0"/>
              </a:spcAft>
              <a:buNone/>
            </a:pPr>
            <a:endParaRPr lang="en-GB"/>
          </a:p>
          <a:p>
            <a:pPr marL="0" lvl="0" indent="0" algn="l" rtl="0">
              <a:spcBef>
                <a:spcPts val="0"/>
              </a:spcBef>
              <a:spcAft>
                <a:spcPts val="0"/>
              </a:spcAft>
              <a:buNone/>
            </a:pPr>
            <a:r>
              <a:rPr lang="en-GB" b="1"/>
              <a:t>5 Decide whether want to measure everywhere </a:t>
            </a:r>
            <a:r>
              <a:rPr lang="en-GB"/>
              <a:t>- not always the case, some rules will not be tracked in all systems e.g. timeliness is usually for specific reason in specific place</a:t>
            </a:r>
          </a:p>
          <a:p>
            <a:pPr marL="0" lvl="0" indent="0" algn="l" rtl="0">
              <a:spcBef>
                <a:spcPts val="0"/>
              </a:spcBef>
              <a:spcAft>
                <a:spcPts val="0"/>
              </a:spcAft>
              <a:buNone/>
            </a:pPr>
            <a:endParaRPr lang="en-GB"/>
          </a:p>
          <a:p>
            <a:pPr marL="0" lvl="0" indent="0" algn="l" rtl="0">
              <a:spcBef>
                <a:spcPts val="0"/>
              </a:spcBef>
              <a:spcAft>
                <a:spcPts val="0"/>
              </a:spcAft>
              <a:buNone/>
            </a:pPr>
            <a:r>
              <a:rPr lang="en-GB" b="1"/>
              <a:t>6 Monitor DQ at scale – </a:t>
            </a:r>
            <a:r>
              <a:rPr lang="en-GB"/>
              <a:t>see everywhere</a:t>
            </a:r>
            <a:endParaRPr/>
          </a:p>
        </p:txBody>
      </p:sp>
      <p:sp>
        <p:nvSpPr>
          <p:cNvPr id="651" name="Google Shape;651;g82735744fc_0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0302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A8B04-59C6-4476-9B83-8806D24CC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553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628650" lvl="1" indent="-171450" algn="l">
              <a:lnSpc>
                <a:spcPct val="114999"/>
              </a:lnSpc>
              <a:spcBef>
                <a:spcPts val="0"/>
              </a:spcBef>
              <a:spcAft>
                <a:spcPts val="0"/>
              </a:spcAft>
              <a:buFont typeface="Arial" panose="020B0604020202020204" pitchFamily="34" charset="0"/>
              <a:buChar char="•"/>
            </a:pPr>
            <a:endParaRPr lang="en-GB" sz="1100">
              <a:latin typeface="Calibri"/>
              <a:ea typeface="Calibri"/>
              <a:cs typeface="Calibri"/>
            </a:endParaRPr>
          </a:p>
          <a:p>
            <a:r>
              <a:rPr lang="en-GB"/>
              <a:t>Scale = New York Life</a:t>
            </a:r>
          </a:p>
          <a:p>
            <a:pPr marL="171450" indent="-171450">
              <a:buChar char="•"/>
            </a:pPr>
            <a:r>
              <a:rPr lang="en-GB"/>
              <a:t>Didn’t understand how important intelligence was</a:t>
            </a:r>
          </a:p>
          <a:p>
            <a:pPr marL="171450" indent="-171450">
              <a:buChar char="•"/>
            </a:pPr>
            <a:r>
              <a:rPr lang="en-GB"/>
              <a:t>Wasn’t in initial set </a:t>
            </a:r>
            <a:r>
              <a:rPr lang="en-GB" err="1"/>
              <a:t>fo</a:t>
            </a:r>
            <a:r>
              <a:rPr lang="en-GB"/>
              <a:t> requirements</a:t>
            </a:r>
          </a:p>
          <a:p>
            <a:pPr marL="171450" indent="-171450">
              <a:buChar char="•"/>
            </a:pPr>
            <a:r>
              <a:rPr lang="en-GB"/>
              <a:t>But actually</a:t>
            </a:r>
          </a:p>
          <a:p>
            <a:pPr marL="171450" indent="-171450">
              <a:buChar char="•"/>
            </a:pPr>
            <a:r>
              <a:rPr lang="en-GB"/>
              <a:t>Auto-discover v important for us as we did not have time or documents to dive into</a:t>
            </a:r>
          </a:p>
          <a:p>
            <a:pPr marL="171450" indent="-171450">
              <a:buChar char="•"/>
            </a:pPr>
            <a:r>
              <a:rPr lang="en-GB"/>
              <a:t>Don’t realise you will need it but it is this that will help you operate at scale </a:t>
            </a:r>
          </a:p>
          <a:p>
            <a:pPr marL="171450" indent="-171450">
              <a:buChar char="•"/>
            </a:pPr>
            <a:r>
              <a:rPr lang="en-GB"/>
              <a:t>Don’t think initially but really save you time and pay dividends when your data stewards are building</a:t>
            </a:r>
          </a:p>
          <a:p>
            <a:pPr marL="171450" indent="-171450">
              <a:buChar char="•"/>
            </a:pPr>
            <a:r>
              <a:rPr lang="en-GB"/>
              <a:t>Intelligent capabilities really important - really need to think about how you are going to scale up you operations. </a:t>
            </a:r>
          </a:p>
          <a:p>
            <a:pPr marL="0" lvl="0" indent="0" algn="l" rtl="0">
              <a:spcBef>
                <a:spcPts val="0"/>
              </a:spcBef>
              <a:spcAft>
                <a:spcPts val="0"/>
              </a:spcAft>
              <a:buNone/>
            </a:pPr>
            <a:endParaRPr/>
          </a:p>
        </p:txBody>
      </p:sp>
      <p:sp>
        <p:nvSpPr>
          <p:cNvPr id="580" name="Google Shape;58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6426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73b9886b33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lnSpc>
                <a:spcPct val="115000"/>
              </a:lnSpc>
            </a:pPr>
            <a:endParaRPr lang="en-US" sz="1100"/>
          </a:p>
          <a:p>
            <a:pPr marL="0" indent="0">
              <a:lnSpc>
                <a:spcPct val="114999"/>
              </a:lnSpc>
            </a:pPr>
            <a:r>
              <a:rPr lang="en-US" sz="1100"/>
              <a:t>Axon drives you towards better behaviours &gt; McGraw Hill, one of oldest customers, '</a:t>
            </a:r>
            <a:r>
              <a:rPr lang="en-US" sz="1100" b="1"/>
              <a:t>Anyone can use Axon to focus on the business impact of data. </a:t>
            </a:r>
            <a:r>
              <a:rPr lang="en-US" sz="1100"/>
              <a:t>You'll be able to get abusiness driven, global vision that's defined in partnership with technology enforced via the data governance team. All of that lends itself to removing the silos and increasing collaboration between business units and the IT Department. </a:t>
            </a:r>
          </a:p>
          <a:p>
            <a:pPr marL="0" indent="0">
              <a:lnSpc>
                <a:spcPct val="114999"/>
              </a:lnSpc>
            </a:pPr>
            <a:endParaRPr lang="en-US" sz="1100"/>
          </a:p>
          <a:p>
            <a:pPr marL="0" indent="0">
              <a:lnSpc>
                <a:spcPct val="114999"/>
              </a:lnSpc>
            </a:pPr>
            <a:r>
              <a:rPr lang="en-US" sz="1100"/>
              <a:t>If you put a PII indicator on a glossary term, only those who use that glossary term will see it. </a:t>
            </a:r>
            <a:endParaRPr lang="en-US"/>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r>
              <a:rPr lang="en-US" sz="1100"/>
              <a:t>If you create a classification policy and connect it you broaden your community. </a:t>
            </a:r>
          </a:p>
          <a:p>
            <a:pPr marL="0" lvl="0" indent="0" algn="l" rtl="0">
              <a:lnSpc>
                <a:spcPct val="115000"/>
              </a:lnSpc>
              <a:spcBef>
                <a:spcPts val="0"/>
              </a:spcBef>
              <a:spcAft>
                <a:spcPts val="0"/>
              </a:spcAft>
              <a:buNone/>
            </a:pPr>
            <a:endParaRPr sz="1100"/>
          </a:p>
          <a:p>
            <a:pPr marL="0" lvl="0" indent="0" algn="l" rtl="0">
              <a:lnSpc>
                <a:spcPct val="115000"/>
              </a:lnSpc>
              <a:spcBef>
                <a:spcPts val="0"/>
              </a:spcBef>
              <a:spcAft>
                <a:spcPts val="0"/>
              </a:spcAft>
              <a:buNone/>
            </a:pPr>
            <a:r>
              <a:rPr lang="en-US" sz="1100"/>
              <a:t>That policy connects you to the context which it came from, the GDPR policy and GDPR reg</a:t>
            </a:r>
          </a:p>
          <a:p>
            <a:pPr marL="0" lvl="0" indent="0" algn="l" rtl="0">
              <a:lnSpc>
                <a:spcPct val="115000"/>
              </a:lnSpc>
              <a:spcBef>
                <a:spcPts val="0"/>
              </a:spcBef>
              <a:spcAft>
                <a:spcPts val="0"/>
              </a:spcAft>
              <a:buNone/>
            </a:pPr>
            <a:endParaRPr sz="1100"/>
          </a:p>
          <a:p>
            <a:pPr marL="0" indent="0">
              <a:lnSpc>
                <a:spcPct val="115000"/>
              </a:lnSpc>
            </a:pPr>
            <a:r>
              <a:rPr lang="en-US" sz="1100"/>
              <a:t>That classification can be reused in relation to systems and processes (meaning less maintenance, </a:t>
            </a:r>
            <a:r>
              <a:rPr lang="en-US" sz="1100" err="1"/>
              <a:t>dont</a:t>
            </a:r>
            <a:r>
              <a:rPr lang="en-US" sz="1100"/>
              <a:t> need a flag on each one that needs to be aligned) </a:t>
            </a:r>
          </a:p>
          <a:p>
            <a:pPr marL="0" lvl="0" indent="0" algn="l" rtl="0">
              <a:lnSpc>
                <a:spcPct val="115000"/>
              </a:lnSpc>
              <a:spcBef>
                <a:spcPts val="0"/>
              </a:spcBef>
              <a:spcAft>
                <a:spcPts val="0"/>
              </a:spcAft>
              <a:buNone/>
            </a:pPr>
            <a:endParaRPr lang="en-US" sz="1100"/>
          </a:p>
          <a:p>
            <a:pPr marL="0" lvl="0" indent="0" algn="l" rtl="0">
              <a:lnSpc>
                <a:spcPct val="115000"/>
              </a:lnSpc>
              <a:spcBef>
                <a:spcPts val="0"/>
              </a:spcBef>
              <a:spcAft>
                <a:spcPts val="0"/>
              </a:spcAft>
              <a:buNone/>
            </a:pPr>
            <a:r>
              <a:rPr lang="en-US" sz="1100"/>
              <a:t>And you’re community grows. The push towards more collaboration is </a:t>
            </a:r>
            <a:r>
              <a:rPr lang="en-US" sz="1100" b="1"/>
              <a:t>built</a:t>
            </a:r>
            <a:r>
              <a:rPr lang="en-US" sz="1100"/>
              <a:t> into design of the tool.  </a:t>
            </a:r>
            <a:endParaRPr sz="1100"/>
          </a:p>
        </p:txBody>
      </p:sp>
      <p:sp>
        <p:nvSpPr>
          <p:cNvPr id="695" name="Google Shape;695;g73b9886b33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99927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628650" lvl="1" indent="-171450" algn="l">
              <a:lnSpc>
                <a:spcPct val="114999"/>
              </a:lnSpc>
              <a:spcBef>
                <a:spcPts val="0"/>
              </a:spcBef>
              <a:spcAft>
                <a:spcPts val="0"/>
              </a:spcAft>
              <a:buFont typeface="Arial" panose="020B0604020202020204" pitchFamily="34" charset="0"/>
              <a:buChar char="•"/>
            </a:pPr>
            <a:endParaRPr lang="en-GB" sz="1100">
              <a:latin typeface="Calibri"/>
              <a:ea typeface="Calibri"/>
              <a:cs typeface="Calibri"/>
            </a:endParaRPr>
          </a:p>
          <a:p>
            <a:pPr marL="457200" lvl="1" indent="0" algn="l">
              <a:lnSpc>
                <a:spcPct val="114999"/>
              </a:lnSpc>
              <a:spcBef>
                <a:spcPts val="0"/>
              </a:spcBef>
              <a:spcAft>
                <a:spcPts val="0"/>
              </a:spcAft>
              <a:buFont typeface="Arial" panose="020B0604020202020204" pitchFamily="34" charset="0"/>
              <a:buNone/>
            </a:pPr>
            <a:r>
              <a:rPr lang="en-GB" sz="1100">
                <a:latin typeface="Calibri"/>
                <a:ea typeface="Calibri"/>
                <a:cs typeface="Calibri"/>
              </a:rPr>
              <a:t>CHECK QUOTE REFERENCE</a:t>
            </a:r>
          </a:p>
        </p:txBody>
      </p:sp>
      <p:sp>
        <p:nvSpPr>
          <p:cNvPr id="580" name="Google Shape;58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3887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6ad1e7d17e_0_28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Beyond the manual effort criticism, we need to ensure that we are integrating DG into our culture, for the many not the few</a:t>
            </a:r>
            <a:endParaRPr sz="1100">
              <a:latin typeface="Calibri"/>
              <a:ea typeface="Calibri"/>
              <a:cs typeface="Calibri"/>
              <a:sym typeface="Calibri"/>
            </a:endParaRPr>
          </a:p>
          <a:p>
            <a:pPr marL="0" lvl="0" indent="0" algn="l" rtl="0">
              <a:lnSpc>
                <a:spcPct val="115000"/>
              </a:lnSpc>
              <a:spcBef>
                <a:spcPts val="0"/>
              </a:spcBef>
              <a:spcAft>
                <a:spcPts val="0"/>
              </a:spcAft>
              <a:buNone/>
            </a:pPr>
            <a:endParaRPr sz="1100">
              <a:latin typeface="Calibri"/>
              <a:ea typeface="Calibri"/>
              <a:cs typeface="Calibri"/>
              <a:sym typeface="Calibri"/>
            </a:endParaRPr>
          </a:p>
          <a:p>
            <a:pPr marL="0" lvl="0" indent="0" algn="l" rtl="0">
              <a:lnSpc>
                <a:spcPct val="115000"/>
              </a:lnSpc>
              <a:spcBef>
                <a:spcPts val="0"/>
              </a:spcBef>
              <a:spcAft>
                <a:spcPts val="0"/>
              </a:spcAft>
              <a:buNone/>
            </a:pPr>
            <a:r>
              <a:rPr lang="en-US" sz="1100" b="1">
                <a:latin typeface="Calibri"/>
                <a:ea typeface="Calibri"/>
                <a:cs typeface="Calibri"/>
                <a:sym typeface="Calibri"/>
              </a:rPr>
              <a:t>Click once to see facets appear </a:t>
            </a:r>
            <a:endParaRPr sz="1100" b="1">
              <a:latin typeface="Calibri"/>
              <a:ea typeface="Calibri"/>
              <a:cs typeface="Calibri"/>
              <a:sym typeface="Calibri"/>
            </a:endParaRP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These 6 facets may be populated and maintained by completely different teams, but all sorts of different users can combine their content to answer questions critical to them</a:t>
            </a:r>
            <a:endParaRPr sz="1100">
              <a:latin typeface="Calibri"/>
              <a:ea typeface="Calibri"/>
              <a:cs typeface="Calibri"/>
              <a:sym typeface="Calibri"/>
            </a:endParaRPr>
          </a:p>
          <a:p>
            <a:pPr marL="0" lvl="0" indent="0" algn="l" rtl="0">
              <a:lnSpc>
                <a:spcPct val="115000"/>
              </a:lnSpc>
              <a:spcBef>
                <a:spcPts val="0"/>
              </a:spcBef>
              <a:spcAft>
                <a:spcPts val="0"/>
              </a:spcAft>
              <a:buNone/>
            </a:pPr>
            <a:endParaRPr sz="1100">
              <a:latin typeface="Calibri"/>
              <a:ea typeface="Calibri"/>
              <a:cs typeface="Calibri"/>
              <a:sym typeface="Calibri"/>
            </a:endParaRPr>
          </a:p>
          <a:p>
            <a:pPr marL="0" lvl="0" indent="0" algn="l" rtl="0">
              <a:lnSpc>
                <a:spcPct val="115000"/>
              </a:lnSpc>
              <a:spcBef>
                <a:spcPts val="0"/>
              </a:spcBef>
              <a:spcAft>
                <a:spcPts val="0"/>
              </a:spcAft>
              <a:buNone/>
            </a:pPr>
            <a:r>
              <a:rPr lang="en-US" sz="1100" b="1">
                <a:latin typeface="Calibri"/>
                <a:ea typeface="Calibri"/>
                <a:cs typeface="Calibri"/>
                <a:sym typeface="Calibri"/>
              </a:rPr>
              <a:t>Click to see Data Steward appear, then keep clicking until see widget</a:t>
            </a:r>
            <a:endParaRPr sz="1100" b="1">
              <a:latin typeface="Calibri"/>
              <a:ea typeface="Calibri"/>
              <a:cs typeface="Calibri"/>
              <a:sym typeface="Calibri"/>
            </a:endParaRP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For instance, a data steward might be in Axon to ensure definitions are well looked after and ownership is clearly established</a:t>
            </a:r>
            <a:endParaRPr sz="1100">
              <a:latin typeface="Calibri"/>
              <a:ea typeface="Calibri"/>
              <a:cs typeface="Calibri"/>
              <a:sym typeface="Calibri"/>
            </a:endParaRP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…so they could search for which glossary terms do not have stakeholders as this would be of interest to them</a:t>
            </a:r>
            <a:endParaRPr sz="1100">
              <a:latin typeface="Calibri"/>
              <a:ea typeface="Calibri"/>
              <a:cs typeface="Calibri"/>
              <a:sym typeface="Calibri"/>
            </a:endParaRP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...and they would track this number, chasing people to ensure that it went down!</a:t>
            </a:r>
            <a:endParaRPr sz="1100">
              <a:latin typeface="Calibri"/>
              <a:ea typeface="Calibri"/>
              <a:cs typeface="Calibri"/>
              <a:sym typeface="Calibri"/>
            </a:endParaRPr>
          </a:p>
          <a:p>
            <a:pPr marL="0" lvl="0" indent="0" algn="l" rtl="0">
              <a:lnSpc>
                <a:spcPct val="115000"/>
              </a:lnSpc>
              <a:spcBef>
                <a:spcPts val="0"/>
              </a:spcBef>
              <a:spcAft>
                <a:spcPts val="0"/>
              </a:spcAft>
              <a:buNone/>
            </a:pPr>
            <a:endParaRPr sz="1100">
              <a:latin typeface="Calibri"/>
              <a:ea typeface="Calibri"/>
              <a:cs typeface="Calibri"/>
              <a:sym typeface="Calibri"/>
            </a:endParaRPr>
          </a:p>
          <a:p>
            <a:pPr marL="0" lvl="0" indent="0" algn="l" rtl="0">
              <a:lnSpc>
                <a:spcPct val="115000"/>
              </a:lnSpc>
              <a:spcBef>
                <a:spcPts val="0"/>
              </a:spcBef>
              <a:spcAft>
                <a:spcPts val="0"/>
              </a:spcAft>
              <a:buNone/>
            </a:pPr>
            <a:r>
              <a:rPr lang="en-US" sz="1100" b="1">
                <a:latin typeface="Calibri"/>
                <a:ea typeface="Calibri"/>
                <a:cs typeface="Calibri"/>
                <a:sym typeface="Calibri"/>
              </a:rPr>
              <a:t>Click to see Marketing Mgr appear, then keep clicking until see widget</a:t>
            </a:r>
            <a:endParaRPr sz="1100" b="1">
              <a:latin typeface="Calibri"/>
              <a:ea typeface="Calibri"/>
              <a:cs typeface="Calibri"/>
              <a:sym typeface="Calibri"/>
            </a:endParaRP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However. a marketing manager might be in Axon to look for a customer dataset for their next campaign</a:t>
            </a:r>
            <a:endParaRPr sz="1100">
              <a:latin typeface="Calibri"/>
              <a:ea typeface="Calibri"/>
              <a:cs typeface="Calibri"/>
              <a:sym typeface="Calibri"/>
            </a:endParaRP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…so they could search for which datasets contain the word customer or client in their name or description</a:t>
            </a:r>
            <a:endParaRPr sz="1100">
              <a:latin typeface="Calibri"/>
              <a:ea typeface="Calibri"/>
              <a:cs typeface="Calibri"/>
              <a:sym typeface="Calibri"/>
            </a:endParaRP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...and they could even track these by their DQ scores, to ensure they were going after the best possible data for their next campaign!</a:t>
            </a:r>
            <a:endParaRPr sz="1100">
              <a:latin typeface="Calibri"/>
              <a:ea typeface="Calibri"/>
              <a:cs typeface="Calibri"/>
              <a:sym typeface="Calibri"/>
            </a:endParaRPr>
          </a:p>
          <a:p>
            <a:pPr marL="0" lvl="0" indent="0" algn="l" rtl="0">
              <a:lnSpc>
                <a:spcPct val="115000"/>
              </a:lnSpc>
              <a:spcBef>
                <a:spcPts val="0"/>
              </a:spcBef>
              <a:spcAft>
                <a:spcPts val="0"/>
              </a:spcAft>
              <a:buNone/>
            </a:pPr>
            <a:endParaRPr sz="1100">
              <a:latin typeface="Calibri"/>
              <a:ea typeface="Calibri"/>
              <a:cs typeface="Calibri"/>
              <a:sym typeface="Calibri"/>
            </a:endParaRPr>
          </a:p>
          <a:p>
            <a:pPr marL="0" lvl="0" indent="0" algn="l" rtl="0">
              <a:lnSpc>
                <a:spcPct val="115000"/>
              </a:lnSpc>
              <a:spcBef>
                <a:spcPts val="0"/>
              </a:spcBef>
              <a:spcAft>
                <a:spcPts val="0"/>
              </a:spcAft>
              <a:buNone/>
            </a:pPr>
            <a:r>
              <a:rPr lang="en-US" sz="1100" b="1">
                <a:latin typeface="Calibri"/>
                <a:ea typeface="Calibri"/>
                <a:cs typeface="Calibri"/>
                <a:sym typeface="Calibri"/>
              </a:rPr>
              <a:t>Click to see DPO appear, then keep clicking until see widget</a:t>
            </a:r>
            <a:endParaRPr sz="1100" b="1">
              <a:latin typeface="Calibri"/>
              <a:ea typeface="Calibri"/>
              <a:cs typeface="Calibri"/>
              <a:sym typeface="Calibri"/>
            </a:endParaRP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Finally. a Data Protection Officer might be in Axon to ensure compliance with a privacy regulation such as GDPR or CCPA</a:t>
            </a:r>
            <a:endParaRPr sz="1100">
              <a:latin typeface="Calibri"/>
              <a:ea typeface="Calibri"/>
              <a:cs typeface="Calibri"/>
              <a:sym typeface="Calibri"/>
            </a:endParaRP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…so they could search for which processes are using personal data but have not been linked to the appropriate privacy policy</a:t>
            </a:r>
            <a:endParaRPr sz="1100">
              <a:latin typeface="Calibri"/>
              <a:ea typeface="Calibri"/>
              <a:cs typeface="Calibri"/>
              <a:sym typeface="Calibri"/>
            </a:endParaRP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...and pin this list to their dashboard so they could immediately act upon this notable compliance gap!</a:t>
            </a:r>
            <a:endParaRPr sz="1100">
              <a:latin typeface="Calibri"/>
              <a:ea typeface="Calibri"/>
              <a:cs typeface="Calibri"/>
              <a:sym typeface="Calibri"/>
            </a:endParaRPr>
          </a:p>
          <a:p>
            <a:pPr marL="0" lvl="0" indent="0" algn="l" rtl="0">
              <a:spcBef>
                <a:spcPts val="0"/>
              </a:spcBef>
              <a:spcAft>
                <a:spcPts val="0"/>
              </a:spcAft>
              <a:buNone/>
            </a:pPr>
            <a:endParaRPr sz="1100">
              <a:latin typeface="Calibri"/>
              <a:ea typeface="Calibri"/>
              <a:cs typeface="Calibri"/>
              <a:sym typeface="Calibri"/>
            </a:endParaRPr>
          </a:p>
          <a:p>
            <a:pPr marL="0" lvl="0" indent="0" algn="l" rtl="0">
              <a:spcBef>
                <a:spcPts val="0"/>
              </a:spcBef>
              <a:spcAft>
                <a:spcPts val="0"/>
              </a:spcAft>
              <a:buNone/>
            </a:pPr>
            <a:r>
              <a:rPr lang="en-US" sz="1100">
                <a:latin typeface="Calibri"/>
                <a:ea typeface="Calibri"/>
                <a:cs typeface="Calibri"/>
                <a:sym typeface="Calibri"/>
              </a:rPr>
              <a:t>All in all, the personas may be quite different, but the building blocks to get them to what they want will be the same. Informatica provides a consistent but agile framework for our customers to grow with. </a:t>
            </a:r>
            <a:endParaRPr sz="1100">
              <a:latin typeface="Calibri"/>
              <a:ea typeface="Calibri"/>
              <a:cs typeface="Calibri"/>
              <a:sym typeface="Calibri"/>
            </a:endParaRPr>
          </a:p>
        </p:txBody>
      </p:sp>
      <p:sp>
        <p:nvSpPr>
          <p:cNvPr id="822" name="Google Shape;822;g6ad1e7d17e_0_2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73b9886b33_0_6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GB" sz="1100"/>
              <a:t>&gt; Using an agile but consistent framework on your end, allows you to benefit from any and all of the advances on our end</a:t>
            </a:r>
          </a:p>
          <a:p>
            <a:pPr marL="0" lvl="0" indent="0" algn="l" rtl="0">
              <a:lnSpc>
                <a:spcPct val="115000"/>
              </a:lnSpc>
              <a:spcBef>
                <a:spcPts val="0"/>
              </a:spcBef>
              <a:spcAft>
                <a:spcPts val="0"/>
              </a:spcAft>
              <a:buNone/>
            </a:pPr>
            <a:endParaRPr lang="en-GB" sz="1100"/>
          </a:p>
          <a:p>
            <a:pPr marL="0" indent="0">
              <a:lnSpc>
                <a:spcPct val="114999"/>
              </a:lnSpc>
            </a:pPr>
            <a:r>
              <a:rPr lang="en-GB" sz="1100"/>
              <a:t>&gt; Car manufacturers don't re-build the product line every time they decide to make a new car, they leverage what they have, adapt and configure and doing so allows them to leverage learnings </a:t>
            </a:r>
          </a:p>
          <a:p>
            <a:pPr marL="0" indent="0">
              <a:lnSpc>
                <a:spcPct val="114999"/>
              </a:lnSpc>
            </a:pPr>
            <a:endParaRPr lang="en-GB" sz="1100"/>
          </a:p>
          <a:p>
            <a:pPr marL="0" indent="0">
              <a:lnSpc>
                <a:spcPct val="114999"/>
              </a:lnSpc>
            </a:pPr>
            <a:r>
              <a:rPr lang="en-GB" sz="1100"/>
              <a:t>&gt; Don't reinvent the wheel, stick with what works and tweak to your preferences</a:t>
            </a:r>
          </a:p>
          <a:p>
            <a:pPr marL="0" lvl="0" indent="0" algn="l" rtl="0">
              <a:lnSpc>
                <a:spcPct val="114999"/>
              </a:lnSpc>
              <a:spcBef>
                <a:spcPts val="0"/>
              </a:spcBef>
              <a:spcAft>
                <a:spcPts val="0"/>
              </a:spcAft>
              <a:buNone/>
            </a:pPr>
            <a:endParaRPr lang="en-GB" sz="1100"/>
          </a:p>
        </p:txBody>
      </p:sp>
      <p:sp>
        <p:nvSpPr>
          <p:cNvPr id="742" name="Google Shape;742;g73b9886b33_0_6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54869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8"/>
        <p:cNvGrpSpPr/>
        <p:nvPr/>
      </p:nvGrpSpPr>
      <p:grpSpPr>
        <a:xfrm>
          <a:off x="0" y="0"/>
          <a:ext cx="0" cy="0"/>
          <a:chOff x="0" y="0"/>
          <a:chExt cx="0" cy="0"/>
        </a:xfrm>
      </p:grpSpPr>
      <p:sp>
        <p:nvSpPr>
          <p:cNvPr id="3119" name="Google Shape;3119;g7f94526eed_0_254:notes"/>
          <p:cNvSpPr txBox="1">
            <a:spLocks noGrp="1"/>
          </p:cNvSpPr>
          <p:nvPr>
            <p:ph type="body" idx="1"/>
          </p:nvPr>
        </p:nvSpPr>
        <p:spPr>
          <a:xfrm>
            <a:off x="662047" y="3880567"/>
            <a:ext cx="5296500" cy="3676200"/>
          </a:xfrm>
          <a:prstGeom prst="rect">
            <a:avLst/>
          </a:prstGeom>
          <a:noFill/>
          <a:ln>
            <a:noFill/>
          </a:ln>
        </p:spPr>
        <p:txBody>
          <a:bodyPr spcFirstLastPara="1" wrap="square" lIns="86075" tIns="86075" rIns="86075" bIns="86075" anchor="ctr" anchorCtr="0">
            <a:noAutofit/>
          </a:bodyPr>
          <a:lstStyle/>
          <a:p>
            <a:pPr lvl="1">
              <a:buFont typeface="Arial" panose="020B0604020202020204" pitchFamily="34" charset="0"/>
              <a:buChar char="•"/>
            </a:pPr>
            <a:r>
              <a:rPr lang="en-US"/>
              <a:t> </a:t>
            </a:r>
            <a:endParaRPr lang="en-GB" sz="1200" b="0" i="0" u="none" strike="noStrike" cap="none">
              <a:solidFill>
                <a:schemeClr val="dk1"/>
              </a:solidFill>
              <a:effectLst/>
              <a:latin typeface="Calibri"/>
              <a:ea typeface="Calibri"/>
              <a:cs typeface="Calibri"/>
              <a:sym typeface="Calibri"/>
            </a:endParaRPr>
          </a:p>
          <a:p>
            <a:pPr lvl="1">
              <a:buFont typeface="Arial" panose="020B0604020202020204" pitchFamily="34" charset="0"/>
              <a:buChar char="•"/>
            </a:pPr>
            <a:r>
              <a:rPr lang="en-GB" sz="1200" b="0" i="0" u="none" strike="noStrike" cap="none">
                <a:solidFill>
                  <a:schemeClr val="dk1"/>
                </a:solidFill>
                <a:effectLst/>
                <a:latin typeface="Calibri"/>
                <a:ea typeface="Calibri"/>
                <a:cs typeface="Calibri"/>
                <a:sym typeface="Calibri"/>
              </a:rPr>
              <a:t>And… </a:t>
            </a:r>
          </a:p>
          <a:p>
            <a:pPr lvl="1">
              <a:buFont typeface="Arial" panose="020B0604020202020204" pitchFamily="34" charset="0"/>
              <a:buChar char="•"/>
            </a:pPr>
            <a:r>
              <a:rPr lang="en-GB" sz="1200" b="0" i="0" u="none" strike="noStrike" cap="none">
                <a:solidFill>
                  <a:schemeClr val="dk1"/>
                </a:solidFill>
                <a:effectLst/>
                <a:latin typeface="Calibri"/>
                <a:ea typeface="Calibri"/>
                <a:cs typeface="Calibri"/>
                <a:sym typeface="Calibri"/>
              </a:rPr>
              <a:t>Extensibility of understanding - by bringing in information from EDC, DQ, DPM etc. to Axon we allow even light biz users to extend what they see and care about. </a:t>
            </a:r>
          </a:p>
          <a:p>
            <a:pPr marL="0" indent="0">
              <a:buClr>
                <a:schemeClr val="dk1"/>
              </a:buClr>
              <a:buSzPts val="800"/>
            </a:pPr>
            <a:endParaRPr lang="en-US"/>
          </a:p>
          <a:p>
            <a:pPr marL="0" marR="0" lvl="0" indent="0" algn="l" defTabSz="914400" rtl="0" eaLnBrk="1" fontAlgn="auto" latinLnBrk="0" hangingPunct="1">
              <a:lnSpc>
                <a:spcPct val="100000"/>
              </a:lnSpc>
              <a:spcBef>
                <a:spcPts val="0"/>
              </a:spcBef>
              <a:spcAft>
                <a:spcPts val="0"/>
              </a:spcAft>
              <a:buClr>
                <a:schemeClr val="dk1"/>
              </a:buClr>
              <a:buSzPts val="800"/>
              <a:buFont typeface="Arial"/>
              <a:buNone/>
              <a:tabLst/>
              <a:defRPr/>
            </a:pPr>
            <a:r>
              <a:rPr lang="en-US" sz="1200">
                <a:solidFill>
                  <a:schemeClr val="bg1"/>
                </a:solidFill>
                <a:latin typeface="Roboto"/>
                <a:ea typeface="Roboto"/>
                <a:cs typeface="Roboto"/>
              </a:rPr>
              <a:t>We need to see more of the world than we are used to, to affect change</a:t>
            </a:r>
          </a:p>
          <a:p>
            <a:pPr marL="0" indent="0">
              <a:buClr>
                <a:schemeClr val="dk1"/>
              </a:buClr>
              <a:buSzPts val="800"/>
            </a:pPr>
            <a:endParaRPr lang="en-US"/>
          </a:p>
        </p:txBody>
      </p:sp>
      <p:sp>
        <p:nvSpPr>
          <p:cNvPr id="3120" name="Google Shape;3120;g7f94526eed_0_254:notes"/>
          <p:cNvSpPr>
            <a:spLocks noGrp="1" noRot="1" noChangeAspect="1"/>
          </p:cNvSpPr>
          <p:nvPr>
            <p:ph type="sldImg" idx="2"/>
          </p:nvPr>
        </p:nvSpPr>
        <p:spPr>
          <a:xfrm>
            <a:off x="587375" y="612775"/>
            <a:ext cx="5446713" cy="30638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68652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71d0f45133_0_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buFont typeface="Arial" panose="020B0604020202020204" pitchFamily="34" charset="0"/>
              <a:buChar char="•"/>
            </a:pPr>
            <a:r>
              <a:rPr lang="en-GB" sz="1200" b="0" i="0" u="none" strike="noStrike" cap="none">
                <a:solidFill>
                  <a:schemeClr val="dk1"/>
                </a:solidFill>
                <a:effectLst/>
                <a:latin typeface="Calibri"/>
                <a:ea typeface="Calibri"/>
                <a:cs typeface="Calibri"/>
                <a:sym typeface="Calibri"/>
              </a:rPr>
              <a:t>A common foundation allows teams to move between these individual tools without confusion / misalignment</a:t>
            </a:r>
          </a:p>
          <a:p>
            <a:pPr>
              <a:buFont typeface="Arial" panose="020B0604020202020204" pitchFamily="34" charset="0"/>
              <a:buChar char="•"/>
            </a:pPr>
            <a:r>
              <a:rPr lang="en-GB" sz="1200" b="0" i="0" u="none" strike="noStrike" cap="none">
                <a:solidFill>
                  <a:schemeClr val="dk1"/>
                </a:solidFill>
                <a:effectLst/>
                <a:latin typeface="Calibri"/>
                <a:ea typeface="Calibri"/>
                <a:cs typeface="Calibri"/>
                <a:sym typeface="Calibri"/>
              </a:rPr>
              <a:t>Really this whole topic boils down to two things</a:t>
            </a:r>
          </a:p>
          <a:p>
            <a:pPr lvl="1">
              <a:buFont typeface="Arial" panose="020B0604020202020204" pitchFamily="34" charset="0"/>
              <a:buChar char="•"/>
            </a:pPr>
            <a:r>
              <a:rPr lang="en-GB" sz="1200" b="0" i="0" u="none" strike="noStrike" cap="none">
                <a:solidFill>
                  <a:schemeClr val="dk1"/>
                </a:solidFill>
                <a:effectLst/>
                <a:latin typeface="Calibri"/>
                <a:ea typeface="Calibri"/>
                <a:cs typeface="Calibri"/>
                <a:sym typeface="Calibri"/>
              </a:rPr>
              <a:t>Extensibility of technology - when you come to want to do something new, the additional product slots into your framework, saving you time, money &amp; confusion</a:t>
            </a:r>
          </a:p>
          <a:p>
            <a:pPr lvl="1">
              <a:buFont typeface="Arial" panose="020B0604020202020204" pitchFamily="34" charset="0"/>
              <a:buChar char="•"/>
            </a:pPr>
            <a:endParaRPr lang="en-GB" sz="1200" b="0" i="0" u="none" strike="noStrike" cap="none">
              <a:solidFill>
                <a:schemeClr val="dk1"/>
              </a:solidFill>
              <a:effectLst/>
              <a:latin typeface="Calibri"/>
              <a:ea typeface="Calibri"/>
              <a:cs typeface="Calibri"/>
              <a:sym typeface="Calibri"/>
            </a:endParaRPr>
          </a:p>
          <a:p>
            <a:pPr marL="0" lvl="0" indent="0" algn="l" rtl="0">
              <a:lnSpc>
                <a:spcPct val="115000"/>
              </a:lnSpc>
              <a:spcBef>
                <a:spcPts val="0"/>
              </a:spcBef>
              <a:spcAft>
                <a:spcPts val="0"/>
              </a:spcAft>
              <a:buNone/>
            </a:pPr>
            <a:endParaRPr sz="1100">
              <a:latin typeface="Calibri"/>
              <a:ea typeface="Calibri"/>
              <a:cs typeface="Calibri"/>
              <a:sym typeface="Calibri"/>
            </a:endParaRPr>
          </a:p>
        </p:txBody>
      </p:sp>
      <p:sp>
        <p:nvSpPr>
          <p:cNvPr id="744" name="Google Shape;744;g71d0f45133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1001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628650" lvl="1" indent="-171450" algn="l">
              <a:lnSpc>
                <a:spcPct val="114999"/>
              </a:lnSpc>
              <a:spcBef>
                <a:spcPts val="0"/>
              </a:spcBef>
              <a:spcAft>
                <a:spcPts val="0"/>
              </a:spcAft>
              <a:buFont typeface="Arial" panose="020B0604020202020204" pitchFamily="34" charset="0"/>
              <a:buChar char="•"/>
            </a:pPr>
            <a:endParaRPr lang="en-GB" sz="1100">
              <a:latin typeface="Calibri"/>
              <a:ea typeface="Calibri"/>
              <a:cs typeface="Calibri"/>
            </a:endParaRPr>
          </a:p>
          <a:p>
            <a:pPr marL="457200" lvl="1" indent="0" algn="l">
              <a:lnSpc>
                <a:spcPct val="114999"/>
              </a:lnSpc>
              <a:spcBef>
                <a:spcPts val="0"/>
              </a:spcBef>
              <a:spcAft>
                <a:spcPts val="0"/>
              </a:spcAft>
              <a:buFont typeface="Arial" panose="020B0604020202020204" pitchFamily="34" charset="0"/>
              <a:buNone/>
            </a:pPr>
            <a:r>
              <a:rPr lang="en-GB" sz="1100">
                <a:latin typeface="Calibri"/>
                <a:ea typeface="Calibri"/>
                <a:cs typeface="Calibri"/>
              </a:rPr>
              <a:t>CHECK QUOTE REFERENCE</a:t>
            </a:r>
          </a:p>
        </p:txBody>
      </p:sp>
      <p:sp>
        <p:nvSpPr>
          <p:cNvPr id="580" name="Google Shape;58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6519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6c96eccca4_1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Finally, we need to be able to move beyond just definitions and start affecting real change</a:t>
            </a:r>
            <a:endParaRPr sz="1100">
              <a:latin typeface="Calibri"/>
              <a:ea typeface="Calibri"/>
              <a:cs typeface="Calibri"/>
              <a:sym typeface="Calibri"/>
            </a:endParaRPr>
          </a:p>
          <a:p>
            <a:pPr marL="0" lvl="0" indent="0" algn="l" rtl="0">
              <a:lnSpc>
                <a:spcPct val="115000"/>
              </a:lnSpc>
              <a:spcBef>
                <a:spcPts val="0"/>
              </a:spcBef>
              <a:spcAft>
                <a:spcPts val="0"/>
              </a:spcAft>
              <a:buNone/>
            </a:pPr>
            <a:endParaRPr sz="1100">
              <a:latin typeface="Calibri"/>
              <a:ea typeface="Calibri"/>
              <a:cs typeface="Calibri"/>
              <a:sym typeface="Calibri"/>
            </a:endParaRPr>
          </a:p>
          <a:p>
            <a:pPr marL="0" lvl="0" indent="0" algn="l" rtl="0">
              <a:lnSpc>
                <a:spcPct val="115000"/>
              </a:lnSpc>
              <a:spcBef>
                <a:spcPts val="0"/>
              </a:spcBef>
              <a:spcAft>
                <a:spcPts val="0"/>
              </a:spcAft>
              <a:buNone/>
            </a:pPr>
            <a:r>
              <a:rPr lang="en-US" sz="1100">
                <a:latin typeface="Calibri"/>
                <a:ea typeface="Calibri"/>
                <a:cs typeface="Calibri"/>
                <a:sym typeface="Calibri"/>
              </a:rPr>
              <a:t>Click 3 x to see Axon = Gloss</a:t>
            </a:r>
            <a:endParaRPr sz="1100">
              <a:latin typeface="Calibri"/>
              <a:ea typeface="Calibri"/>
              <a:cs typeface="Calibri"/>
              <a:sym typeface="Calibri"/>
            </a:endParaRP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A common starting point for governance is to align on semantics and agree basic definitions, but we do not want to stop there</a:t>
            </a:r>
            <a:endParaRPr sz="1100">
              <a:latin typeface="Calibri"/>
              <a:ea typeface="Calibri"/>
              <a:cs typeface="Calibri"/>
              <a:sym typeface="Calibri"/>
            </a:endParaRPr>
          </a:p>
          <a:p>
            <a:pPr marL="0" lvl="0" indent="0" algn="l" rtl="0">
              <a:lnSpc>
                <a:spcPct val="115000"/>
              </a:lnSpc>
              <a:spcBef>
                <a:spcPts val="0"/>
              </a:spcBef>
              <a:spcAft>
                <a:spcPts val="0"/>
              </a:spcAft>
              <a:buNone/>
            </a:pPr>
            <a:endParaRPr sz="1100">
              <a:latin typeface="Calibri"/>
              <a:ea typeface="Calibri"/>
              <a:cs typeface="Calibri"/>
              <a:sym typeface="Calibri"/>
            </a:endParaRPr>
          </a:p>
          <a:p>
            <a:pPr marL="0" lvl="0" indent="0" algn="l" rtl="0">
              <a:lnSpc>
                <a:spcPct val="115000"/>
              </a:lnSpc>
              <a:spcBef>
                <a:spcPts val="0"/>
              </a:spcBef>
              <a:spcAft>
                <a:spcPts val="0"/>
              </a:spcAft>
              <a:buNone/>
            </a:pPr>
            <a:r>
              <a:rPr lang="en-US" sz="1100">
                <a:latin typeface="Calibri"/>
                <a:ea typeface="Calibri"/>
                <a:cs typeface="Calibri"/>
                <a:sym typeface="Calibri"/>
              </a:rPr>
              <a:t>Click 5 x to see Axon + EDC = lineage</a:t>
            </a:r>
            <a:endParaRPr sz="1100">
              <a:latin typeface="Calibri"/>
              <a:ea typeface="Calibri"/>
              <a:cs typeface="Calibri"/>
              <a:sym typeface="Calibri"/>
            </a:endParaRP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Once we have defined our key data elements, we want to track where they are across our organisation </a:t>
            </a:r>
            <a:endParaRPr sz="1100">
              <a:latin typeface="Calibri"/>
              <a:ea typeface="Calibri"/>
              <a:cs typeface="Calibri"/>
              <a:sym typeface="Calibri"/>
            </a:endParaRPr>
          </a:p>
          <a:p>
            <a:pPr marL="0" lvl="0" indent="0" algn="l" rtl="0">
              <a:lnSpc>
                <a:spcPct val="115000"/>
              </a:lnSpc>
              <a:spcBef>
                <a:spcPts val="0"/>
              </a:spcBef>
              <a:spcAft>
                <a:spcPts val="0"/>
              </a:spcAft>
              <a:buNone/>
            </a:pPr>
            <a:endParaRPr sz="1100">
              <a:latin typeface="Calibri"/>
              <a:ea typeface="Calibri"/>
              <a:cs typeface="Calibri"/>
              <a:sym typeface="Calibri"/>
            </a:endParaRPr>
          </a:p>
          <a:p>
            <a:pPr marL="0" lvl="0" indent="0" algn="l" rtl="0">
              <a:lnSpc>
                <a:spcPct val="115000"/>
              </a:lnSpc>
              <a:spcBef>
                <a:spcPts val="0"/>
              </a:spcBef>
              <a:spcAft>
                <a:spcPts val="0"/>
              </a:spcAft>
              <a:buNone/>
            </a:pPr>
            <a:r>
              <a:rPr lang="en-US" sz="1100">
                <a:latin typeface="Calibri"/>
                <a:ea typeface="Calibri"/>
                <a:cs typeface="Calibri"/>
                <a:sym typeface="Calibri"/>
              </a:rPr>
              <a:t>Click 5 x to see Axon + EDC + DQ = lineage with quality overlay</a:t>
            </a:r>
            <a:endParaRPr sz="1100">
              <a:latin typeface="Calibri"/>
              <a:ea typeface="Calibri"/>
              <a:cs typeface="Calibri"/>
              <a:sym typeface="Calibri"/>
            </a:endParaRP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Once we understand where our data is coming from, it is natural to want to know its quality along the way</a:t>
            </a:r>
            <a:endParaRPr sz="1100">
              <a:latin typeface="Calibri"/>
              <a:ea typeface="Calibri"/>
              <a:cs typeface="Calibri"/>
              <a:sym typeface="Calibri"/>
            </a:endParaRPr>
          </a:p>
          <a:p>
            <a:pPr marL="0" lvl="0" indent="0" algn="l" rtl="0">
              <a:lnSpc>
                <a:spcPct val="115000"/>
              </a:lnSpc>
              <a:spcBef>
                <a:spcPts val="0"/>
              </a:spcBef>
              <a:spcAft>
                <a:spcPts val="0"/>
              </a:spcAft>
              <a:buNone/>
            </a:pPr>
            <a:endParaRPr sz="1100">
              <a:latin typeface="Calibri"/>
              <a:ea typeface="Calibri"/>
              <a:cs typeface="Calibri"/>
              <a:sym typeface="Calibri"/>
            </a:endParaRPr>
          </a:p>
          <a:p>
            <a:pPr marL="0" lvl="0" indent="0" algn="l" rtl="0">
              <a:lnSpc>
                <a:spcPct val="115000"/>
              </a:lnSpc>
              <a:spcBef>
                <a:spcPts val="0"/>
              </a:spcBef>
              <a:spcAft>
                <a:spcPts val="0"/>
              </a:spcAft>
              <a:buNone/>
            </a:pPr>
            <a:r>
              <a:rPr lang="en-US" sz="1100">
                <a:latin typeface="Calibri"/>
                <a:ea typeface="Calibri"/>
                <a:cs typeface="Calibri"/>
                <a:sym typeface="Calibri"/>
              </a:rPr>
              <a:t>Click 4 x to see Axon + EDC + S@S = lineage with privacy overlay</a:t>
            </a:r>
            <a:endParaRPr sz="1100">
              <a:latin typeface="Calibri"/>
              <a:ea typeface="Calibri"/>
              <a:cs typeface="Calibri"/>
              <a:sym typeface="Calibri"/>
            </a:endParaRP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Once we know where our data is and what its quality is like, we will want to be sure it is well protected</a:t>
            </a:r>
            <a:endParaRPr sz="1100">
              <a:latin typeface="Calibri"/>
              <a:ea typeface="Calibri"/>
              <a:cs typeface="Calibri"/>
              <a:sym typeface="Calibri"/>
            </a:endParaRPr>
          </a:p>
          <a:p>
            <a:pPr marL="0" lvl="0" indent="0" algn="l" rtl="0">
              <a:lnSpc>
                <a:spcPct val="115000"/>
              </a:lnSpc>
              <a:spcBef>
                <a:spcPts val="0"/>
              </a:spcBef>
              <a:spcAft>
                <a:spcPts val="0"/>
              </a:spcAft>
              <a:buNone/>
            </a:pPr>
            <a:endParaRPr sz="1100">
              <a:latin typeface="Calibri"/>
              <a:ea typeface="Calibri"/>
              <a:cs typeface="Calibri"/>
              <a:sym typeface="Calibri"/>
            </a:endParaRPr>
          </a:p>
          <a:p>
            <a:pPr marL="457200" lvl="0" indent="-298450" algn="l" rtl="0">
              <a:lnSpc>
                <a:spcPct val="115000"/>
              </a:lnSpc>
              <a:spcBef>
                <a:spcPts val="0"/>
              </a:spcBef>
              <a:spcAft>
                <a:spcPts val="0"/>
              </a:spcAft>
              <a:buSzPts val="1100"/>
              <a:buFont typeface="Calibri"/>
              <a:buChar char="●"/>
            </a:pPr>
            <a:r>
              <a:rPr lang="en-US" sz="1100">
                <a:latin typeface="Calibri"/>
                <a:ea typeface="Calibri"/>
                <a:cs typeface="Calibri"/>
                <a:sym typeface="Calibri"/>
              </a:rPr>
              <a:t>...by choosing Informatica you save yourself the headache of patching together niche solutions, and can see the whole picture in one place! </a:t>
            </a:r>
            <a:endParaRPr sz="1100">
              <a:latin typeface="Calibri"/>
              <a:ea typeface="Calibri"/>
              <a:cs typeface="Calibri"/>
              <a:sym typeface="Calibri"/>
            </a:endParaRPr>
          </a:p>
          <a:p>
            <a:pPr marL="0" lvl="0" indent="0" algn="l" rtl="0">
              <a:lnSpc>
                <a:spcPct val="115000"/>
              </a:lnSpc>
              <a:spcBef>
                <a:spcPts val="0"/>
              </a:spcBef>
              <a:spcAft>
                <a:spcPts val="0"/>
              </a:spcAft>
              <a:buNone/>
            </a:pPr>
            <a:endParaRPr sz="1100">
              <a:latin typeface="Calibri"/>
              <a:ea typeface="Calibri"/>
              <a:cs typeface="Calibri"/>
              <a:sym typeface="Calibri"/>
            </a:endParaRPr>
          </a:p>
        </p:txBody>
      </p:sp>
      <p:sp>
        <p:nvSpPr>
          <p:cNvPr id="845" name="Google Shape;845;g6c96eccca4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735013" y="1173163"/>
            <a:ext cx="5634037" cy="317023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Shape 269"/>
          <p:cNvSpPr txBox="1">
            <a:spLocks noGrp="1"/>
          </p:cNvSpPr>
          <p:nvPr>
            <p:ph type="body" idx="1"/>
          </p:nvPr>
        </p:nvSpPr>
        <p:spPr>
          <a:xfrm>
            <a:off x="710453" y="4518942"/>
            <a:ext cx="5683617" cy="3697317"/>
          </a:xfrm>
          <a:prstGeom prst="rect">
            <a:avLst/>
          </a:prstGeom>
          <a:noFill/>
          <a:ln>
            <a:noFill/>
          </a:ln>
        </p:spPr>
        <p:txBody>
          <a:bodyPr spcFirstLastPara="1" wrap="square" lIns="94232" tIns="47103" rIns="94232" bIns="47103" anchor="t" anchorCtr="0">
            <a:noAutofit/>
          </a:bodyPr>
          <a:lstStyle/>
          <a:p>
            <a:pPr fontAlgn="base"/>
            <a:r>
              <a:rPr lang="en-US" sz="1100" kern="1200">
                <a:latin typeface="Arial"/>
                <a:ea typeface="+mn-ea"/>
                <a:cs typeface="Arial"/>
              </a:rPr>
              <a:t>So how does all this help us to democratise data – BOI video.</a:t>
            </a:r>
          </a:p>
        </p:txBody>
      </p:sp>
      <p:sp>
        <p:nvSpPr>
          <p:cNvPr id="270" name="Shape 270"/>
          <p:cNvSpPr txBox="1">
            <a:spLocks noGrp="1"/>
          </p:cNvSpPr>
          <p:nvPr>
            <p:ph type="sldNum" idx="12"/>
          </p:nvPr>
        </p:nvSpPr>
        <p:spPr>
          <a:xfrm>
            <a:off x="4024252" y="8918881"/>
            <a:ext cx="3078626" cy="471130"/>
          </a:xfrm>
          <a:prstGeom prst="rect">
            <a:avLst/>
          </a:prstGeom>
          <a:noFill/>
          <a:ln>
            <a:noFill/>
          </a:ln>
        </p:spPr>
        <p:txBody>
          <a:bodyPr spcFirstLastPara="1" wrap="square" lIns="94232" tIns="47103" rIns="94232" bIns="47103" anchor="b" anchorCtr="0">
            <a:noAutofit/>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a:ea typeface="Calibri"/>
                <a:cs typeface="Calibri"/>
                <a:sym typeface="Calibri"/>
              </a:rPr>
              <a:pPr marL="0" marR="0" lvl="0" indent="0" algn="r" defTabSz="931774" rtl="0" eaLnBrk="1" fontAlgn="auto" latinLnBrk="0" hangingPunct="1">
                <a:lnSpc>
                  <a:spcPct val="100000"/>
                </a:lnSpc>
                <a:spcBef>
                  <a:spcPts val="0"/>
                </a:spcBef>
                <a:spcAft>
                  <a:spcPts val="0"/>
                </a:spcAft>
                <a:buClrTx/>
                <a:buSzTx/>
                <a:buFontTx/>
                <a:buNone/>
                <a:tabLst/>
                <a:defRPr/>
              </a:pPr>
              <a:t>31</a:t>
            </a:fld>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877437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A8B04-59C6-4476-9B83-8806D24CC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850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Ideas:</a:t>
            </a:r>
          </a:p>
          <a:p>
            <a:endParaRPr lang="en-US"/>
          </a:p>
          <a:p>
            <a:pPr marL="171450" indent="-171450">
              <a:buFont typeface="Arial" panose="020B0604020202020204" pitchFamily="34" charset="0"/>
              <a:buChar char="•"/>
            </a:pPr>
            <a:r>
              <a:rPr lang="en-US"/>
              <a:t>Start with quote</a:t>
            </a:r>
          </a:p>
          <a:p>
            <a:pPr marL="171450" indent="-171450">
              <a:buFont typeface="Arial" panose="020B0604020202020204" pitchFamily="34" charset="0"/>
              <a:buChar char="•"/>
            </a:pPr>
            <a:r>
              <a:rPr lang="en-US"/>
              <a:t>Introduce the top</a:t>
            </a:r>
          </a:p>
          <a:p>
            <a:pPr marL="171450" indent="-171450">
              <a:buFont typeface="Arial" panose="020B0604020202020204" pitchFamily="34" charset="0"/>
              <a:buChar char="•"/>
            </a:pPr>
            <a:r>
              <a:rPr lang="en-US"/>
              <a:t>Statistics</a:t>
            </a:r>
          </a:p>
          <a:p>
            <a:pPr marL="171450" indent="-171450">
              <a:buFont typeface="Arial" panose="020B0604020202020204" pitchFamily="34" charset="0"/>
              <a:buChar char="•"/>
            </a:pPr>
            <a:r>
              <a:rPr lang="en-US"/>
              <a:t>Platform overview</a:t>
            </a:r>
          </a:p>
          <a:p>
            <a:pPr marL="476174" lvl="1" indent="-171450">
              <a:buFont typeface="Arial" panose="020B0604020202020204" pitchFamily="34" charset="0"/>
              <a:buChar char="•"/>
            </a:pPr>
            <a:r>
              <a:rPr lang="en-US"/>
              <a:t>Self-service features</a:t>
            </a:r>
          </a:p>
          <a:p>
            <a:pPr marL="476174" lvl="1" indent="-171450">
              <a:buFont typeface="Arial" panose="020B0604020202020204" pitchFamily="34" charset="0"/>
              <a:buChar char="•"/>
            </a:pPr>
            <a:r>
              <a:rPr lang="en-US"/>
              <a:t>Data cataloging role</a:t>
            </a:r>
          </a:p>
          <a:p>
            <a:pPr marL="476174" marR="0" lvl="1" indent="-171450" algn="l" defTabSz="60944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Data quality role</a:t>
            </a:r>
          </a:p>
          <a:p>
            <a:pPr marL="476174" lvl="1" indent="-171450">
              <a:buFont typeface="Arial" panose="020B0604020202020204" pitchFamily="34" charset="0"/>
              <a:buChar char="•"/>
            </a:pPr>
            <a:r>
              <a:rPr lang="en-US"/>
              <a:t>Privacy framework role</a:t>
            </a:r>
          </a:p>
          <a:p>
            <a:pPr marL="171450" indent="-171450">
              <a:buFont typeface="Arial" panose="020B0604020202020204" pitchFamily="34" charset="0"/>
              <a:buChar char="•"/>
            </a:pPr>
            <a:r>
              <a:rPr lang="en-US"/>
              <a:t>Key highlights summary</a:t>
            </a:r>
          </a:p>
          <a:p>
            <a:pPr marL="171450" indent="-171450">
              <a:buFont typeface="Arial" panose="020B0604020202020204" pitchFamily="34" charset="0"/>
              <a:buChar char="•"/>
            </a:pPr>
            <a:r>
              <a:rPr lang="en-US"/>
              <a:t>Demo</a:t>
            </a:r>
          </a:p>
        </p:txBody>
      </p:sp>
      <p:sp>
        <p:nvSpPr>
          <p:cNvPr id="4" name="Slide Number Placeholder 3"/>
          <p:cNvSpPr>
            <a:spLocks noGrp="1"/>
          </p:cNvSpPr>
          <p:nvPr>
            <p:ph type="sldNum" sz="quarter" idx="5"/>
          </p:nvPr>
        </p:nvSpPr>
        <p:spPr/>
        <p:txBody>
          <a:bodyPr/>
          <a:lstStyle/>
          <a:p>
            <a:fld id="{4B9A8B04-59C6-4476-9B83-8806D24CC38B}" type="slidenum">
              <a:rPr lang="en-US" smtClean="0"/>
              <a:t>32</a:t>
            </a:fld>
            <a:endParaRPr lang="en-US"/>
          </a:p>
        </p:txBody>
      </p:sp>
    </p:spTree>
    <p:extLst>
      <p:ext uri="{BB962C8B-B14F-4D97-AF65-F5344CB8AC3E}">
        <p14:creationId xmlns:p14="http://schemas.microsoft.com/office/powerpoint/2010/main" val="2794449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Nissan’s quote here.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A8B04-59C6-4476-9B83-8806D24CC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6442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0" i="0" kern="1200">
                <a:solidFill>
                  <a:schemeClr val="tx1"/>
                </a:solidFill>
                <a:effectLst/>
                <a:latin typeface="+mn-lt"/>
                <a:ea typeface="+mn-ea"/>
                <a:cs typeface="+mn-cs"/>
              </a:rPr>
              <a:t>executives from corporations such as American Express, Ford, General Electric, and Johnson &amp; Johnson admitted they weren’t where they wanted to be on the road to data democratization.</a:t>
            </a:r>
            <a:endParaRPr lang="en-US"/>
          </a:p>
        </p:txBody>
      </p:sp>
      <p:sp>
        <p:nvSpPr>
          <p:cNvPr id="4" name="Slide Number Placeholder 3"/>
          <p:cNvSpPr>
            <a:spLocks noGrp="1"/>
          </p:cNvSpPr>
          <p:nvPr>
            <p:ph type="sldNum" sz="quarter" idx="5"/>
          </p:nvPr>
        </p:nvSpPr>
        <p:spPr/>
        <p:txBody>
          <a:bodyPr/>
          <a:lstStyle/>
          <a:p>
            <a:fld id="{4B9A8B04-59C6-4476-9B83-8806D24CC38B}" type="slidenum">
              <a:rPr lang="en-US" smtClean="0"/>
              <a:t>34</a:t>
            </a:fld>
            <a:endParaRPr lang="en-US"/>
          </a:p>
        </p:txBody>
      </p:sp>
    </p:spTree>
    <p:extLst>
      <p:ext uri="{BB962C8B-B14F-4D97-AF65-F5344CB8AC3E}">
        <p14:creationId xmlns:p14="http://schemas.microsoft.com/office/powerpoint/2010/main" val="2633954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does Data Democratization looks like?</a:t>
            </a:r>
          </a:p>
          <a:p>
            <a:r>
              <a:rPr lang="en-US">
                <a:cs typeface="Calibri"/>
              </a:rPr>
              <a:t>Data democratization is driving business value</a:t>
            </a:r>
          </a:p>
          <a:p>
            <a:r>
              <a:rPr lang="en-US">
                <a:cs typeface="Calibri"/>
              </a:rPr>
              <a:t>Self service access to finance, marketing, manufacturing</a:t>
            </a:r>
          </a:p>
          <a:p>
            <a:pPr marL="0" marR="0" lvl="0" indent="0" algn="l" defTabSz="609448" rtl="0" eaLnBrk="1" fontAlgn="auto" latinLnBrk="0" hangingPunct="1">
              <a:lnSpc>
                <a:spcPct val="100000"/>
              </a:lnSpc>
              <a:spcBef>
                <a:spcPts val="0"/>
              </a:spcBef>
              <a:spcAft>
                <a:spcPts val="0"/>
              </a:spcAft>
              <a:buClrTx/>
              <a:buSzTx/>
              <a:buFontTx/>
              <a:buNone/>
              <a:tabLst/>
              <a:defRPr/>
            </a:pPr>
            <a:r>
              <a:rPr lang="en-US">
                <a:cs typeface="Calibri"/>
              </a:rPr>
              <a:t>Through providing consistent and easy to use access to data</a:t>
            </a:r>
            <a:endParaRPr lang="en-US"/>
          </a:p>
          <a:p>
            <a:r>
              <a:rPr lang="en-US"/>
              <a:t>Data sharing is essential to drive business value through data</a:t>
            </a:r>
          </a:p>
        </p:txBody>
      </p:sp>
      <p:sp>
        <p:nvSpPr>
          <p:cNvPr id="4" name="Slide Number Placeholder 3"/>
          <p:cNvSpPr>
            <a:spLocks noGrp="1"/>
          </p:cNvSpPr>
          <p:nvPr>
            <p:ph type="sldNum" sz="quarter" idx="5"/>
          </p:nvPr>
        </p:nvSpPr>
        <p:spPr/>
        <p:txBody>
          <a:bodyPr/>
          <a:lstStyle/>
          <a:p>
            <a:pPr defTabSz="899678">
              <a:defRPr/>
            </a:pPr>
            <a:fld id="{4B9A8B04-59C6-4476-9B83-8806D24CC38B}" type="slidenum">
              <a:rPr lang="en-US">
                <a:solidFill>
                  <a:prstClr val="black"/>
                </a:solidFill>
                <a:latin typeface="Calibri" panose="020F0502020204030204"/>
              </a:rPr>
              <a:pPr defTabSz="899678">
                <a:defRPr/>
              </a:pPr>
              <a:t>35</a:t>
            </a:fld>
            <a:endParaRPr lang="en-US">
              <a:solidFill>
                <a:prstClr val="black"/>
              </a:solidFill>
              <a:latin typeface="Calibri" panose="020F0502020204030204"/>
            </a:endParaRPr>
          </a:p>
        </p:txBody>
      </p:sp>
    </p:spTree>
    <p:extLst>
      <p:ext uri="{BB962C8B-B14F-4D97-AF65-F5344CB8AC3E}">
        <p14:creationId xmlns:p14="http://schemas.microsoft.com/office/powerpoint/2010/main" val="1582885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735013" y="1173163"/>
            <a:ext cx="5634037" cy="317023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Shape 269"/>
          <p:cNvSpPr txBox="1">
            <a:spLocks noGrp="1"/>
          </p:cNvSpPr>
          <p:nvPr>
            <p:ph type="body" idx="1"/>
          </p:nvPr>
        </p:nvSpPr>
        <p:spPr>
          <a:xfrm>
            <a:off x="710453" y="4518942"/>
            <a:ext cx="5683617" cy="3697317"/>
          </a:xfrm>
          <a:prstGeom prst="rect">
            <a:avLst/>
          </a:prstGeom>
          <a:noFill/>
          <a:ln>
            <a:noFill/>
          </a:ln>
        </p:spPr>
        <p:txBody>
          <a:bodyPr spcFirstLastPara="1" wrap="square" lIns="94232" tIns="47103" rIns="94232" bIns="47103" anchor="t" anchorCtr="0">
            <a:noAutofit/>
          </a:bodyPr>
          <a:lstStyle/>
          <a:p>
            <a:pPr rtl="0" fontAlgn="base"/>
            <a:endParaRPr lang="en-US" sz="1100" b="0" i="0" kern="1200" dirty="0">
              <a:solidFill>
                <a:schemeClr val="tx1"/>
              </a:solidFill>
              <a:effectLst/>
              <a:latin typeface="+mn-lt"/>
              <a:ea typeface="+mn-ea"/>
              <a:cs typeface="+mn-cs"/>
            </a:endParaRPr>
          </a:p>
        </p:txBody>
      </p:sp>
      <p:sp>
        <p:nvSpPr>
          <p:cNvPr id="270" name="Shape 270"/>
          <p:cNvSpPr txBox="1">
            <a:spLocks noGrp="1"/>
          </p:cNvSpPr>
          <p:nvPr>
            <p:ph type="sldNum" idx="12"/>
          </p:nvPr>
        </p:nvSpPr>
        <p:spPr>
          <a:xfrm>
            <a:off x="4024252" y="8918881"/>
            <a:ext cx="3078626" cy="471130"/>
          </a:xfrm>
          <a:prstGeom prst="rect">
            <a:avLst/>
          </a:prstGeom>
          <a:noFill/>
          <a:ln>
            <a:noFill/>
          </a:ln>
        </p:spPr>
        <p:txBody>
          <a:bodyPr spcFirstLastPara="1" wrap="square" lIns="94232" tIns="47103" rIns="94232" bIns="47103" anchor="b" anchorCtr="0">
            <a:noAutofit/>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a:ea typeface="Calibri"/>
                <a:cs typeface="Calibri"/>
                <a:sym typeface="Calibri"/>
              </a:rPr>
              <a:pPr marL="0" marR="0" lvl="0" indent="0" algn="r" defTabSz="931774" rtl="0" eaLnBrk="1" fontAlgn="auto" latinLnBrk="0" hangingPunct="1">
                <a:lnSpc>
                  <a:spcPct val="100000"/>
                </a:lnSpc>
                <a:spcBef>
                  <a:spcPts val="0"/>
                </a:spcBef>
                <a:spcAft>
                  <a:spcPts val="0"/>
                </a:spcAft>
                <a:buClrTx/>
                <a:buSzTx/>
                <a:buFontTx/>
                <a:buNone/>
                <a:tabLst/>
                <a:defRPr/>
              </a:pPr>
              <a:t>36</a:t>
            </a:fld>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3054786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800" b="1"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A8B04-59C6-4476-9B83-8806D24CC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509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0975" y="903288"/>
            <a:ext cx="8029575" cy="4518025"/>
          </a:xfrm>
        </p:spPr>
      </p:sp>
      <p:sp>
        <p:nvSpPr>
          <p:cNvPr id="3" name="Notes Placeholder 2"/>
          <p:cNvSpPr>
            <a:spLocks noGrp="1"/>
          </p:cNvSpPr>
          <p:nvPr>
            <p:ph type="body" idx="1"/>
          </p:nvPr>
        </p:nvSpPr>
        <p:spPr/>
        <p:txBody>
          <a:bodyPr/>
          <a:lstStyle/>
          <a:p>
            <a:r>
              <a:rPr lang="en-US" err="1"/>
              <a:t>Kash</a:t>
            </a:r>
            <a:endParaRPr lang="en-US" baseline="0"/>
          </a:p>
          <a:p>
            <a:endParaRPr lang="en-US" baseline="0"/>
          </a:p>
          <a:p>
            <a:r>
              <a:rPr lang="en-US" baseline="0"/>
              <a:t>Let’s give you another area. </a:t>
            </a:r>
          </a:p>
          <a:p>
            <a:endParaRPr lang="en-US" baseline="0"/>
          </a:p>
          <a:p>
            <a:r>
              <a:rPr lang="en-US" baseline="0"/>
              <a:t>It’s not enough to just document, you have to implement and track progress over time.  </a:t>
            </a:r>
          </a:p>
          <a:p>
            <a:endParaRPr lang="en-US" baseline="0"/>
          </a:p>
          <a:p>
            <a:r>
              <a:rPr lang="en-US" baseline="0"/>
              <a:t>This is what gives the governance practitioners the power the ability to work with confidence because they know their data is trusted.  </a:t>
            </a:r>
          </a:p>
          <a:p>
            <a:endParaRPr lang="en-US" baseline="0"/>
          </a:p>
          <a:p>
            <a:r>
              <a:rPr lang="en-US" baseline="0"/>
              <a:t>Through this same intelligence we’re able to provide data quality so data stewards understand the quality and context of their data.</a:t>
            </a:r>
          </a:p>
          <a:p>
            <a:endParaRPr lang="en-US" baseline="0"/>
          </a:p>
          <a:p>
            <a:r>
              <a:rPr lang="en-US" baseline="0"/>
              <a:t>This empowers the business user and the practitioner to know how the quality of their data informs a given report.</a:t>
            </a:r>
          </a:p>
          <a:p>
            <a:endParaRPr lang="en-US" baseline="0"/>
          </a:p>
          <a:p>
            <a:r>
              <a:rPr lang="en-US" baseline="0"/>
              <a:t>And the quality level at a point in time as well as how it’s tracking over time.  </a:t>
            </a:r>
          </a:p>
          <a:p>
            <a:endParaRPr lang="en-US" baseline="0"/>
          </a:p>
          <a:p>
            <a:r>
              <a:rPr lang="en-US" baseline="0"/>
              <a:t>So if quality degrades, they can use Axon to collaborate with the quality steward to implement new rules to improve the quality scores informing their report.  </a:t>
            </a:r>
          </a:p>
          <a:p>
            <a:endParaRPr lang="en-US" baseline="0"/>
          </a:p>
          <a:p>
            <a:r>
              <a:rPr lang="en-US" baseline="0"/>
              <a:t>You see data democratization come into play as team members are able to be informed on their own and collaborate on a solution. </a:t>
            </a:r>
          </a:p>
        </p:txBody>
      </p:sp>
      <p:sp>
        <p:nvSpPr>
          <p:cNvPr id="4" name="Slide Number Placeholder 3"/>
          <p:cNvSpPr>
            <a:spLocks noGrp="1"/>
          </p:cNvSpPr>
          <p:nvPr>
            <p:ph type="sldNum" sz="quarter" idx="10"/>
          </p:nvPr>
        </p:nvSpPr>
        <p:spPr/>
        <p:txBody>
          <a:bodyPr/>
          <a:lstStyle/>
          <a:p>
            <a:pPr defTabSz="453817">
              <a:defRPr/>
            </a:pPr>
            <a:fld id="{4B9A8B04-59C6-4476-9B83-8806D24CC38B}" type="slidenum">
              <a:rPr lang="en-US" sz="1200">
                <a:solidFill>
                  <a:prstClr val="black"/>
                </a:solidFill>
                <a:latin typeface="Calibri" panose="020F0502020204030204"/>
              </a:rPr>
              <a:pPr defTabSz="453817">
                <a:defRPr/>
              </a:pPr>
              <a:t>38</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4592960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Kash</a:t>
            </a:r>
            <a:endParaRPr lang="en-US"/>
          </a:p>
          <a:p>
            <a:endParaRPr lang="en-US"/>
          </a:p>
          <a:p>
            <a:r>
              <a:rPr lang="en-US"/>
              <a:t>Ok, so with all the buzz, you might be asking your self, what is Marketplace? Simply put, Marketplace is a feature of Axon Data Governance, available to current </a:t>
            </a:r>
            <a:r>
              <a:rPr lang="en-US" err="1"/>
              <a:t>Kand</a:t>
            </a:r>
            <a:r>
              <a:rPr lang="en-US"/>
              <a:t> future licensees of Axon. You can think of it like “Amazon for Data”, a storefront where data users distributed throughout the enterprise can “shop” on a self-service basis to find data relevant to their analytics or other projects. Functionally, it’s as easy to understand as it is to use… </a:t>
            </a:r>
          </a:p>
          <a:p>
            <a:endParaRPr lang="en-US"/>
          </a:p>
          <a:p>
            <a:pPr marL="842789" indent="-842789">
              <a:buAutoNum type="arabicPeriod"/>
            </a:pPr>
            <a:r>
              <a:rPr lang="en-US"/>
              <a:t>Create the categories of data assets relevant to your data consumers. </a:t>
            </a:r>
          </a:p>
          <a:p>
            <a:pPr marL="842789" indent="-842789">
              <a:buAutoNum type="arabicPeriod"/>
            </a:pPr>
            <a:r>
              <a:rPr lang="en-US"/>
              <a:t>Those consumers browse and search to find just the right, relevant data for their needs, using the business context data stewards already provided for data governance</a:t>
            </a:r>
          </a:p>
          <a:p>
            <a:pPr marL="842789" indent="-842789">
              <a:buAutoNum type="arabicPeriod"/>
            </a:pPr>
            <a:r>
              <a:rPr lang="en-US"/>
              <a:t>When you find what you’re looking for, buy it. Data Governance workflows ensure all the boxes are checked to ensure timely approval and delivery </a:t>
            </a:r>
          </a:p>
          <a:p>
            <a:pPr marL="842789" indent="-842789">
              <a:buAutoNum type="arabicPeriod"/>
            </a:pPr>
            <a:r>
              <a:rPr lang="en-US"/>
              <a:t>Data owners and operations teams track who gets what data, when, and for what purpose</a:t>
            </a:r>
          </a:p>
          <a:p>
            <a:pPr marL="842789" indent="-842789">
              <a:buAutoNum type="arabicPeriod"/>
            </a:pPr>
            <a:r>
              <a:rPr lang="en-US"/>
              <a:t>Data Engineering teams, supported by CLAIRE™ automation, deliver data just where the consumers need it. </a:t>
            </a:r>
          </a:p>
          <a:p>
            <a:pPr marL="842789" indent="-842789">
              <a:buAutoNum type="arabicPeriod"/>
            </a:pPr>
            <a:endParaRPr lang="en-US"/>
          </a:p>
          <a:p>
            <a:r>
              <a:rPr lang="en-US"/>
              <a:t>And that’s it. the data consumers get to find the data they’re looking for, and the data owners get to maximize the value of the data assets they publish, all on Marketplace. </a:t>
            </a:r>
          </a:p>
        </p:txBody>
      </p:sp>
      <p:sp>
        <p:nvSpPr>
          <p:cNvPr id="4" name="Slide Number Placeholder 3"/>
          <p:cNvSpPr>
            <a:spLocks noGrp="1"/>
          </p:cNvSpPr>
          <p:nvPr>
            <p:ph type="sldNum" sz="quarter" idx="5"/>
          </p:nvPr>
        </p:nvSpPr>
        <p:spPr/>
        <p:txBody>
          <a:bodyPr/>
          <a:lstStyle/>
          <a:p>
            <a:pPr defTabSz="453817">
              <a:defRPr/>
            </a:pPr>
            <a:fld id="{4B9A8B04-59C6-4476-9B83-8806D24CC38B}" type="slidenum">
              <a:rPr lang="en-US">
                <a:solidFill>
                  <a:prstClr val="black"/>
                </a:solidFill>
                <a:latin typeface="Calibri" panose="020F0502020204030204"/>
              </a:rPr>
              <a:pPr defTabSz="453817">
                <a:defRPr/>
              </a:pPr>
              <a:t>39</a:t>
            </a:fld>
            <a:endParaRPr lang="en-US">
              <a:solidFill>
                <a:prstClr val="black"/>
              </a:solidFill>
              <a:latin typeface="Calibri" panose="020F0502020204030204"/>
            </a:endParaRPr>
          </a:p>
        </p:txBody>
      </p:sp>
    </p:spTree>
    <p:extLst>
      <p:ext uri="{BB962C8B-B14F-4D97-AF65-F5344CB8AC3E}">
        <p14:creationId xmlns:p14="http://schemas.microsoft.com/office/powerpoint/2010/main" val="4148446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Kash</a:t>
            </a:r>
            <a:endParaRPr lang="en-US"/>
          </a:p>
        </p:txBody>
      </p:sp>
      <p:sp>
        <p:nvSpPr>
          <p:cNvPr id="4" name="Slide Number Placeholder 3"/>
          <p:cNvSpPr>
            <a:spLocks noGrp="1"/>
          </p:cNvSpPr>
          <p:nvPr>
            <p:ph type="sldNum" sz="quarter" idx="5"/>
          </p:nvPr>
        </p:nvSpPr>
        <p:spPr/>
        <p:txBody>
          <a:bodyPr/>
          <a:lstStyle/>
          <a:p>
            <a:pPr defTabSz="453817">
              <a:defRPr/>
            </a:pPr>
            <a:fld id="{4B9A8B04-59C6-4476-9B83-8806D24CC38B}" type="slidenum">
              <a:rPr lang="en-US" sz="1200">
                <a:solidFill>
                  <a:prstClr val="black"/>
                </a:solidFill>
                <a:latin typeface="Calibri" panose="020F0502020204030204"/>
              </a:rPr>
              <a:pPr defTabSz="453817">
                <a:defRPr/>
              </a:pPr>
              <a:t>40</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3016902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735013" y="1173163"/>
            <a:ext cx="5634037" cy="317023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Shape 269"/>
          <p:cNvSpPr txBox="1">
            <a:spLocks noGrp="1"/>
          </p:cNvSpPr>
          <p:nvPr>
            <p:ph type="body" idx="1"/>
          </p:nvPr>
        </p:nvSpPr>
        <p:spPr>
          <a:xfrm>
            <a:off x="710453" y="4518942"/>
            <a:ext cx="5683617" cy="3697317"/>
          </a:xfrm>
          <a:prstGeom prst="rect">
            <a:avLst/>
          </a:prstGeom>
          <a:noFill/>
          <a:ln>
            <a:noFill/>
          </a:ln>
        </p:spPr>
        <p:txBody>
          <a:bodyPr spcFirstLastPara="1" wrap="square" lIns="94232" tIns="47103" rIns="94232" bIns="47103" anchor="t" anchorCtr="0">
            <a:noAutofit/>
          </a:bodyPr>
          <a:lstStyle/>
          <a:p>
            <a:pPr rtl="0" fontAlgn="base"/>
            <a:endParaRPr lang="en-US" sz="1100" b="0" i="0" kern="1200" dirty="0">
              <a:solidFill>
                <a:schemeClr val="tx1"/>
              </a:solidFill>
              <a:effectLst/>
              <a:latin typeface="+mn-lt"/>
              <a:ea typeface="+mn-ea"/>
              <a:cs typeface="+mn-cs"/>
            </a:endParaRPr>
          </a:p>
        </p:txBody>
      </p:sp>
      <p:sp>
        <p:nvSpPr>
          <p:cNvPr id="270" name="Shape 270"/>
          <p:cNvSpPr txBox="1">
            <a:spLocks noGrp="1"/>
          </p:cNvSpPr>
          <p:nvPr>
            <p:ph type="sldNum" idx="12"/>
          </p:nvPr>
        </p:nvSpPr>
        <p:spPr>
          <a:xfrm>
            <a:off x="4024252" y="8918881"/>
            <a:ext cx="3078626" cy="471130"/>
          </a:xfrm>
          <a:prstGeom prst="rect">
            <a:avLst/>
          </a:prstGeom>
          <a:noFill/>
          <a:ln>
            <a:noFill/>
          </a:ln>
        </p:spPr>
        <p:txBody>
          <a:bodyPr spcFirstLastPara="1" wrap="square" lIns="94232" tIns="47103" rIns="94232" bIns="47103" anchor="b" anchorCtr="0">
            <a:noAutofit/>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a:ea typeface="Calibri"/>
                <a:cs typeface="Calibri"/>
                <a:sym typeface="Calibri"/>
              </a:rPr>
              <a:pPr marL="0" marR="0" lvl="0" indent="0" algn="r" defTabSz="931774" rtl="0" eaLnBrk="1" fontAlgn="auto" latinLnBrk="0" hangingPunct="1">
                <a:lnSpc>
                  <a:spcPct val="100000"/>
                </a:lnSpc>
                <a:spcBef>
                  <a:spcPts val="0"/>
                </a:spcBef>
                <a:spcAft>
                  <a:spcPts val="0"/>
                </a:spcAft>
                <a:buClrTx/>
                <a:buSzTx/>
                <a:buFontTx/>
                <a:buNone/>
                <a:tabLst/>
                <a:defRPr/>
              </a:pPr>
              <a:t>41</a:t>
            </a:fld>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969024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cs typeface="Calibri"/>
              </a:rPr>
              <a:t>Evolution in CDO office</a:t>
            </a:r>
            <a:endParaRPr lang="en-US"/>
          </a:p>
        </p:txBody>
      </p:sp>
      <p:sp>
        <p:nvSpPr>
          <p:cNvPr id="4" name="Slide Number Placeholder 3"/>
          <p:cNvSpPr>
            <a:spLocks noGrp="1"/>
          </p:cNvSpPr>
          <p:nvPr>
            <p:ph type="sldNum" sz="quarter" idx="5"/>
          </p:nvPr>
        </p:nvSpPr>
        <p:spPr/>
        <p:txBody>
          <a:bodyPr/>
          <a:lstStyle/>
          <a:p>
            <a:pPr marL="0" marR="0" lvl="0" indent="0" algn="r" defTabSz="899678" rtl="0" eaLnBrk="1" fontAlgn="auto" latinLnBrk="0" hangingPunct="1">
              <a:lnSpc>
                <a:spcPct val="100000"/>
              </a:lnSpc>
              <a:spcBef>
                <a:spcPts val="0"/>
              </a:spcBef>
              <a:spcAft>
                <a:spcPts val="0"/>
              </a:spcAft>
              <a:buClrTx/>
              <a:buSzTx/>
              <a:buFontTx/>
              <a:buNone/>
              <a:tabLst/>
              <a:defRPr/>
            </a:pPr>
            <a:fld id="{4B9A8B04-59C6-4476-9B83-8806D24CC3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89967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8196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mn-lt"/>
                <a:ea typeface="+mn-ea"/>
                <a:cs typeface="+mn-cs"/>
              </a:rPr>
              <a:t>Marketplace enables distributed data consumers to “shop” for governed, curated data, on their own, using a simple storefront to browse, search and access relevant data. Those data assets come from the governance program, leveraging the work already done to support the organization’s data governance and compliance priorities. So, data stewards, like Joanna, here, can easily publish governed data to Marketplace for access. </a:t>
            </a:r>
          </a:p>
          <a:p>
            <a:endParaRPr lang="en-US" sz="800" b="1"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A8B04-59C6-4476-9B83-8806D24CC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19442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mn-lt"/>
                <a:ea typeface="+mn-ea"/>
                <a:cs typeface="+mn-cs"/>
              </a:rPr>
              <a:t>Like David here, a business analyst in the finance department. David wants to find data relevant to his analytics projects, regardless of where in the organization it comes from, and ensure that the data is right for his needs, trusted, and can be used consistently with the organization’s policies. Let’s see how David gets his data…</a:t>
            </a:r>
          </a:p>
          <a:p>
            <a:endParaRPr lang="en-US" sz="800" b="1"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A8B04-59C6-4476-9B83-8806D24CC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56736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u="none" strike="noStrike" kern="1200" dirty="0">
                <a:solidFill>
                  <a:schemeClr val="tx1"/>
                </a:solidFill>
                <a:effectLst/>
                <a:latin typeface="+mn-lt"/>
                <a:ea typeface="+mn-ea"/>
                <a:cs typeface="+mn-cs"/>
              </a:rPr>
              <a:t>Stakeholders like Adam, the Data Engineer who manages delivery of the Customer Master Data Asset to consumers who need it. Consumers like David.  </a:t>
            </a:r>
          </a:p>
          <a:p>
            <a:endParaRPr lang="en-US" sz="800" b="1" i="0" u="none" strike="noStrike" kern="1200" dirty="0">
              <a:solidFill>
                <a:schemeClr val="tx1"/>
              </a:solidFill>
              <a:effectLst/>
              <a:latin typeface="+mn-lt"/>
              <a:ea typeface="+mn-ea"/>
              <a:cs typeface="+mn-cs"/>
            </a:endParaRPr>
          </a:p>
          <a:p>
            <a:endParaRPr lang="en-US" sz="800" b="1"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A8B04-59C6-4476-9B83-8806D24CC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733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A8B04-59C6-4476-9B83-8806D24CC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4328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9A8B04-59C6-4476-9B83-8806D24CC38B}" type="slidenum">
              <a:rPr lang="en-US" smtClean="0"/>
              <a:t>50</a:t>
            </a:fld>
            <a:endParaRPr lang="en-US"/>
          </a:p>
        </p:txBody>
      </p:sp>
    </p:spTree>
    <p:extLst>
      <p:ext uri="{BB962C8B-B14F-4D97-AF65-F5344CB8AC3E}">
        <p14:creationId xmlns:p14="http://schemas.microsoft.com/office/powerpoint/2010/main" val="441325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cs typeface="Calibri"/>
              </a:rPr>
              <a:t>Front and center in driving business value</a:t>
            </a:r>
          </a:p>
          <a:p>
            <a:r>
              <a:rPr lang="en-US">
                <a:cs typeface="Calibri"/>
              </a:rPr>
              <a:t>Driving business </a:t>
            </a:r>
            <a:r>
              <a:rPr lang="en-US" err="1">
                <a:cs typeface="Calibri"/>
              </a:rPr>
              <a:t>tranformations</a:t>
            </a:r>
            <a:endParaRPr lang="en-US">
              <a:cs typeface="Calibri"/>
            </a:endParaRPr>
          </a:p>
          <a:p>
            <a:r>
              <a:rPr lang="en-US">
                <a:cs typeface="Calibri"/>
              </a:rPr>
              <a:t>New products and services</a:t>
            </a:r>
          </a:p>
          <a:p>
            <a:r>
              <a:rPr lang="en-US">
                <a:cs typeface="Calibri"/>
              </a:rPr>
              <a:t>New </a:t>
            </a:r>
            <a:r>
              <a:rPr lang="en-US" err="1">
                <a:cs typeface="Calibri"/>
              </a:rPr>
              <a:t>optys</a:t>
            </a:r>
            <a:r>
              <a:rPr lang="en-US">
                <a:cs typeface="Calibri"/>
              </a:rPr>
              <a:t> op efficiencies</a:t>
            </a:r>
            <a:endParaRPr lang="en-US"/>
          </a:p>
        </p:txBody>
      </p:sp>
      <p:sp>
        <p:nvSpPr>
          <p:cNvPr id="4" name="Slide Number Placeholder 3"/>
          <p:cNvSpPr>
            <a:spLocks noGrp="1"/>
          </p:cNvSpPr>
          <p:nvPr>
            <p:ph type="sldNum" sz="quarter" idx="5"/>
          </p:nvPr>
        </p:nvSpPr>
        <p:spPr/>
        <p:txBody>
          <a:bodyPr/>
          <a:lstStyle/>
          <a:p>
            <a:pPr marL="0" marR="0" lvl="0" indent="0" algn="r" defTabSz="899678" rtl="0" eaLnBrk="1" fontAlgn="auto" latinLnBrk="0" hangingPunct="1">
              <a:lnSpc>
                <a:spcPct val="100000"/>
              </a:lnSpc>
              <a:spcBef>
                <a:spcPts val="0"/>
              </a:spcBef>
              <a:spcAft>
                <a:spcPts val="0"/>
              </a:spcAft>
              <a:buClrTx/>
              <a:buSzTx/>
              <a:buFontTx/>
              <a:buNone/>
              <a:tabLst/>
              <a:defRPr/>
            </a:pPr>
            <a:fld id="{4B9A8B04-59C6-4476-9B83-8806D24CC38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89967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770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does Data Democratization looks like?</a:t>
            </a:r>
          </a:p>
          <a:p>
            <a:r>
              <a:rPr lang="en-US">
                <a:cs typeface="Calibri"/>
              </a:rPr>
              <a:t>Data democratization is driving business value</a:t>
            </a:r>
          </a:p>
          <a:p>
            <a:r>
              <a:rPr lang="en-US">
                <a:cs typeface="Calibri"/>
              </a:rPr>
              <a:t>Self service access to finance, marketing, manufacturing</a:t>
            </a:r>
          </a:p>
          <a:p>
            <a:pPr marL="0" marR="0" lvl="0" indent="0" algn="l" defTabSz="609448" rtl="0" eaLnBrk="1" fontAlgn="auto" latinLnBrk="0" hangingPunct="1">
              <a:lnSpc>
                <a:spcPct val="100000"/>
              </a:lnSpc>
              <a:spcBef>
                <a:spcPts val="0"/>
              </a:spcBef>
              <a:spcAft>
                <a:spcPts val="0"/>
              </a:spcAft>
              <a:buClrTx/>
              <a:buSzTx/>
              <a:buFontTx/>
              <a:buNone/>
              <a:tabLst/>
              <a:defRPr/>
            </a:pPr>
            <a:r>
              <a:rPr lang="en-US">
                <a:cs typeface="Calibri"/>
              </a:rPr>
              <a:t>Through providing consistent and easy to use access to data</a:t>
            </a:r>
            <a:endParaRPr lang="en-US"/>
          </a:p>
          <a:p>
            <a:r>
              <a:rPr lang="en-US"/>
              <a:t>Data sharing is essential to drive business value through data</a:t>
            </a:r>
          </a:p>
        </p:txBody>
      </p:sp>
      <p:sp>
        <p:nvSpPr>
          <p:cNvPr id="4" name="Slide Number Placeholder 3"/>
          <p:cNvSpPr>
            <a:spLocks noGrp="1"/>
          </p:cNvSpPr>
          <p:nvPr>
            <p:ph type="sldNum" sz="quarter" idx="5"/>
          </p:nvPr>
        </p:nvSpPr>
        <p:spPr/>
        <p:txBody>
          <a:bodyPr/>
          <a:lstStyle/>
          <a:p>
            <a:pPr defTabSz="899678">
              <a:defRPr/>
            </a:pPr>
            <a:fld id="{4B9A8B04-59C6-4476-9B83-8806D24CC38B}" type="slidenum">
              <a:rPr lang="en-US">
                <a:solidFill>
                  <a:prstClr val="black"/>
                </a:solidFill>
                <a:latin typeface="Calibri" panose="020F0502020204030204"/>
              </a:rPr>
              <a:pPr defTabSz="899678">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2937402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cs typeface="Calibri"/>
              </a:rPr>
              <a:t>Susan</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A8B04-59C6-4476-9B83-8806D24CC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285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448" rtl="0" eaLnBrk="1" fontAlgn="auto" latinLnBrk="0" hangingPunct="1">
              <a:lnSpc>
                <a:spcPct val="100000"/>
              </a:lnSpc>
              <a:spcBef>
                <a:spcPts val="0"/>
              </a:spcBef>
              <a:spcAft>
                <a:spcPts val="0"/>
              </a:spcAft>
              <a:buClrTx/>
              <a:buSzTx/>
              <a:buFontTx/>
              <a:buNone/>
              <a:tabLst/>
              <a:defRPr/>
            </a:pPr>
            <a:r>
              <a:rPr lang="en-US"/>
              <a:t>We see Data Governance teams thriving where they’ve engaged lines of business and data management</a:t>
            </a:r>
          </a:p>
          <a:p>
            <a:endParaRPr lang="en-US" b="1"/>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A8B04-59C6-4476-9B83-8806D24CC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8579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354">
              <a:buSzPts val="1400"/>
            </a:pPr>
            <a:r>
              <a:rPr lang="en-US"/>
              <a:t>You can govern the data </a:t>
            </a:r>
          </a:p>
          <a:p>
            <a:pPr marL="142354">
              <a:buSzPts val="1400"/>
            </a:pPr>
            <a:r>
              <a:rPr lang="en-US"/>
              <a:t>Clean prepared and trusted to its </a:t>
            </a:r>
          </a:p>
          <a:p>
            <a:pPr marL="142354">
              <a:buSzPts val="1400"/>
            </a:pPr>
            <a:r>
              <a:rPr lang="en-US" err="1"/>
              <a:t>Effecitively</a:t>
            </a:r>
            <a:r>
              <a:rPr lang="en-US"/>
              <a:t> enable data sharing in the enterprise</a:t>
            </a:r>
          </a:p>
          <a:p>
            <a:pPr marL="142354">
              <a:buSzPts val="1400"/>
            </a:pPr>
            <a:endParaRPr lang="en-US"/>
          </a:p>
          <a:p>
            <a:pPr marL="142354">
              <a:buSzPts val="1400"/>
            </a:pPr>
            <a:r>
              <a:rPr lang="en-US"/>
              <a:t>And the problem isn’t just on the Data Science side, either. Because, as the number of data consumers across the business who require data to do their analytics grows, the </a:t>
            </a:r>
            <a:r>
              <a:rPr lang="en-US">
                <a:solidFill>
                  <a:srgbClr val="000000"/>
                </a:solidFill>
              </a:rPr>
              <a:t>requisite know-how to find and access the data they need, technical skill or baseline data literacy, falls through the floor. </a:t>
            </a:r>
          </a:p>
          <a:p>
            <a:pPr marL="142354">
              <a:buSzPts val="1400"/>
            </a:pPr>
            <a:endParaRPr lang="en-US">
              <a:solidFill>
                <a:srgbClr val="000000"/>
              </a:solidFill>
            </a:endParaRPr>
          </a:p>
          <a:p>
            <a:pPr marL="142354">
              <a:buSzPts val="1400"/>
            </a:pPr>
            <a:r>
              <a:rPr lang="en-US">
                <a:solidFill>
                  <a:schemeClr val="tx1"/>
                </a:solidFill>
              </a:rPr>
              <a:t>Organizations can try to compensate for this gap with training and enablement, but what’s really needed is to meet these business data consumers where they are, with a self-service model tailored to their needs</a:t>
            </a:r>
            <a:r>
              <a:rPr lang="en-US">
                <a:solidFill>
                  <a:srgbClr val="000000"/>
                </a:solidFill>
              </a:rPr>
              <a:t> and capabilities.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B9A8B04-59C6-4476-9B83-8806D24CC3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1326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10.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slideMaster" Target="../slideMasters/slideMaster4.xml"/><Relationship Id="rId1" Type="http://schemas.openxmlformats.org/officeDocument/2006/relationships/tags" Target="../tags/tag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10.emf"/></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10.emf"/></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10.emf"/></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10.emf"/></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6.xml"/><Relationship Id="rId1" Type="http://schemas.openxmlformats.org/officeDocument/2006/relationships/tags" Target="../tags/tag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10.emf"/></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10.emf"/></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8.xml"/><Relationship Id="rId4" Type="http://schemas.openxmlformats.org/officeDocument/2006/relationships/image" Target="../media/image10.emf"/></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8.xml"/><Relationship Id="rId4" Type="http://schemas.openxmlformats.org/officeDocument/2006/relationships/image" Target="../media/image10.emf"/></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10.xml"/><Relationship Id="rId4" Type="http://schemas.openxmlformats.org/officeDocument/2006/relationships/image" Target="../media/image10.emf"/></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0.xml"/><Relationship Id="rId4" Type="http://schemas.openxmlformats.org/officeDocument/2006/relationships/image" Target="../media/image10.emf"/></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10.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3.xml"/><Relationship Id="rId1" Type="http://schemas.openxmlformats.org/officeDocument/2006/relationships/tags" Target="../tags/tag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with image">
  <p:cSld name="1_Title Slide with imag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p:nvPr/>
        </p:nvSpPr>
        <p:spPr>
          <a:xfrm rot="-5400000">
            <a:off x="8448308" y="4447807"/>
            <a:ext cx="985179" cy="406208"/>
          </a:xfrm>
          <a:prstGeom prst="rtTriangle">
            <a:avLst/>
          </a:prstGeom>
          <a:solidFill>
            <a:srgbClr val="0432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14" name="Google Shape;14;p2"/>
          <p:cNvSpPr/>
          <p:nvPr/>
        </p:nvSpPr>
        <p:spPr>
          <a:xfrm rot="10800000">
            <a:off x="7191343" y="0"/>
            <a:ext cx="1952657" cy="1663065"/>
          </a:xfrm>
          <a:prstGeom prst="rtTriangle">
            <a:avLst/>
          </a:prstGeom>
          <a:solidFill>
            <a:srgbClr val="FF4D00">
              <a:alpha val="8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15" name="Google Shape;15;p2"/>
          <p:cNvSpPr/>
          <p:nvPr/>
        </p:nvSpPr>
        <p:spPr>
          <a:xfrm>
            <a:off x="0" y="0"/>
            <a:ext cx="7777721" cy="5143500"/>
          </a:xfrm>
          <a:custGeom>
            <a:avLst/>
            <a:gdLst/>
            <a:ahLst/>
            <a:cxnLst/>
            <a:rect l="l" t="t" r="r" b="b"/>
            <a:pathLst>
              <a:path w="10367594" h="6858000" extrusionOk="0">
                <a:moveTo>
                  <a:pt x="0" y="0"/>
                </a:moveTo>
                <a:lnTo>
                  <a:pt x="10367594" y="0"/>
                </a:lnTo>
                <a:lnTo>
                  <a:pt x="3509594" y="6858000"/>
                </a:lnTo>
                <a:lnTo>
                  <a:pt x="1520714" y="6858000"/>
                </a:lnTo>
                <a:lnTo>
                  <a:pt x="0" y="5544428"/>
                </a:lnTo>
                <a:close/>
              </a:path>
            </a:pathLst>
          </a:custGeom>
          <a:solidFill>
            <a:srgbClr val="FF7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16" name="Google Shape;16;p2"/>
          <p:cNvSpPr/>
          <p:nvPr/>
        </p:nvSpPr>
        <p:spPr>
          <a:xfrm>
            <a:off x="0" y="4158321"/>
            <a:ext cx="1143215" cy="985179"/>
          </a:xfrm>
          <a:custGeom>
            <a:avLst/>
            <a:gdLst/>
            <a:ahLst/>
            <a:cxnLst/>
            <a:rect l="l" t="t" r="r" b="b"/>
            <a:pathLst>
              <a:path w="1523890" h="1313572" extrusionOk="0">
                <a:moveTo>
                  <a:pt x="3176" y="0"/>
                </a:moveTo>
                <a:lnTo>
                  <a:pt x="1523890" y="1313572"/>
                </a:lnTo>
                <a:lnTo>
                  <a:pt x="0" y="420643"/>
                </a:lnTo>
                <a:lnTo>
                  <a:pt x="0" y="17461"/>
                </a:lnTo>
                <a:close/>
              </a:path>
            </a:pathLst>
          </a:custGeom>
          <a:solidFill>
            <a:srgbClr val="FF4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accent1"/>
              </a:solidFill>
              <a:latin typeface="Arial"/>
              <a:ea typeface="Arial"/>
              <a:cs typeface="Arial"/>
              <a:sym typeface="Arial"/>
            </a:endParaRPr>
          </a:p>
        </p:txBody>
      </p:sp>
      <p:sp>
        <p:nvSpPr>
          <p:cNvPr id="17" name="Google Shape;17;p2"/>
          <p:cNvSpPr txBox="1">
            <a:spLocks noGrp="1"/>
          </p:cNvSpPr>
          <p:nvPr>
            <p:ph type="body" idx="1"/>
          </p:nvPr>
        </p:nvSpPr>
        <p:spPr>
          <a:xfrm>
            <a:off x="870637" y="666750"/>
            <a:ext cx="4047040" cy="305993"/>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300"/>
              </a:spcBef>
              <a:spcAft>
                <a:spcPts val="0"/>
              </a:spcAft>
              <a:buClr>
                <a:schemeClr val="accent2"/>
              </a:buClr>
              <a:buSzPts val="1800"/>
              <a:buFont typeface="Arial"/>
              <a:buNone/>
              <a:defRPr sz="1800" b="0" i="0" u="none" strike="noStrike" cap="none">
                <a:solidFill>
                  <a:schemeClr val="lt1"/>
                </a:solidFill>
                <a:latin typeface="Roboto"/>
                <a:ea typeface="Roboto"/>
                <a:cs typeface="Roboto"/>
                <a:sym typeface="Roboto"/>
              </a:defRPr>
            </a:lvl1pPr>
            <a:lvl2pPr marL="914400" marR="0" lvl="1" indent="-228600" algn="l" rtl="0">
              <a:lnSpc>
                <a:spcPct val="90000"/>
              </a:lnSpc>
              <a:spcBef>
                <a:spcPts val="900"/>
              </a:spcBef>
              <a:spcAft>
                <a:spcPts val="0"/>
              </a:spcAft>
              <a:buClr>
                <a:schemeClr val="accent2"/>
              </a:buClr>
              <a:buSzPts val="1350"/>
              <a:buFont typeface="Arial"/>
              <a:buNone/>
              <a:defRPr sz="1350" b="0" i="0" u="none" strike="noStrike" cap="none">
                <a:solidFill>
                  <a:schemeClr val="dk1"/>
                </a:solidFill>
                <a:latin typeface="Roboto"/>
                <a:ea typeface="Roboto"/>
                <a:cs typeface="Roboto"/>
                <a:sym typeface="Roboto"/>
              </a:defRPr>
            </a:lvl2pPr>
            <a:lvl3pPr marL="1371600" marR="0" lvl="2" indent="-228600" algn="l" rtl="0">
              <a:lnSpc>
                <a:spcPct val="90000"/>
              </a:lnSpc>
              <a:spcBef>
                <a:spcPts val="900"/>
              </a:spcBef>
              <a:spcAft>
                <a:spcPts val="0"/>
              </a:spcAft>
              <a:buClr>
                <a:schemeClr val="accent2"/>
              </a:buClr>
              <a:buSzPts val="1200"/>
              <a:buFont typeface="Arial"/>
              <a:buNone/>
              <a:defRPr sz="1200" b="0" i="0" u="none" strike="noStrike" cap="none">
                <a:solidFill>
                  <a:schemeClr val="dk1"/>
                </a:solidFill>
                <a:latin typeface="Roboto"/>
                <a:ea typeface="Roboto"/>
                <a:cs typeface="Roboto"/>
                <a:sym typeface="Roboto"/>
              </a:defRPr>
            </a:lvl3pPr>
            <a:lvl4pPr marL="1828800" marR="0" lvl="3" indent="-228600" algn="l" rtl="0">
              <a:lnSpc>
                <a:spcPct val="90000"/>
              </a:lnSpc>
              <a:spcBef>
                <a:spcPts val="900"/>
              </a:spcBef>
              <a:spcAft>
                <a:spcPts val="0"/>
              </a:spcAft>
              <a:buClr>
                <a:schemeClr val="accent2"/>
              </a:buClr>
              <a:buSzPts val="1050"/>
              <a:buFont typeface="Arial"/>
              <a:buNone/>
              <a:defRPr sz="1050" b="0" i="0" u="none" strike="noStrike" cap="none">
                <a:solidFill>
                  <a:schemeClr val="dk1"/>
                </a:solidFill>
                <a:latin typeface="Roboto"/>
                <a:ea typeface="Roboto"/>
                <a:cs typeface="Roboto"/>
                <a:sym typeface="Roboto"/>
              </a:defRPr>
            </a:lvl4pPr>
            <a:lvl5pPr marL="2286000" marR="0" lvl="4" indent="-228600" algn="l" rtl="0">
              <a:lnSpc>
                <a:spcPct val="90000"/>
              </a:lnSpc>
              <a:spcBef>
                <a:spcPts val="900"/>
              </a:spcBef>
              <a:spcAft>
                <a:spcPts val="0"/>
              </a:spcAft>
              <a:buClr>
                <a:schemeClr val="accent2"/>
              </a:buClr>
              <a:buSzPts val="1050"/>
              <a:buFont typeface="Arial"/>
              <a:buNone/>
              <a:defRPr sz="1050" b="0" i="0" u="none" strike="noStrike" cap="none">
                <a:solidFill>
                  <a:schemeClr val="dk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
        <p:nvSpPr>
          <p:cNvPr id="18" name="Google Shape;18;p2"/>
          <p:cNvSpPr txBox="1">
            <a:spLocks noGrp="1"/>
          </p:cNvSpPr>
          <p:nvPr>
            <p:ph type="body" idx="2"/>
          </p:nvPr>
        </p:nvSpPr>
        <p:spPr>
          <a:xfrm>
            <a:off x="870637" y="1549481"/>
            <a:ext cx="4047040" cy="1332606"/>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300"/>
              </a:spcBef>
              <a:spcAft>
                <a:spcPts val="0"/>
              </a:spcAft>
              <a:buClr>
                <a:schemeClr val="accent2"/>
              </a:buClr>
              <a:buSzPts val="4050"/>
              <a:buFont typeface="Arial"/>
              <a:buNone/>
              <a:defRPr sz="4050" b="0" i="0" u="none" strike="noStrike" cap="none">
                <a:solidFill>
                  <a:schemeClr val="lt1"/>
                </a:solidFill>
                <a:latin typeface="Roboto Light"/>
                <a:ea typeface="Roboto Light"/>
                <a:cs typeface="Roboto Light"/>
                <a:sym typeface="Roboto Light"/>
              </a:defRPr>
            </a:lvl1pPr>
            <a:lvl2pPr marL="914400" marR="0" lvl="1" indent="-228600" algn="l" rtl="0">
              <a:lnSpc>
                <a:spcPct val="90000"/>
              </a:lnSpc>
              <a:spcBef>
                <a:spcPts val="900"/>
              </a:spcBef>
              <a:spcAft>
                <a:spcPts val="0"/>
              </a:spcAft>
              <a:buClr>
                <a:schemeClr val="accent2"/>
              </a:buClr>
              <a:buSzPts val="1350"/>
              <a:buFont typeface="Arial"/>
              <a:buNone/>
              <a:defRPr sz="1350" b="0" i="0" u="none" strike="noStrike" cap="none">
                <a:solidFill>
                  <a:schemeClr val="dk1"/>
                </a:solidFill>
                <a:latin typeface="Roboto"/>
                <a:ea typeface="Roboto"/>
                <a:cs typeface="Roboto"/>
                <a:sym typeface="Roboto"/>
              </a:defRPr>
            </a:lvl2pPr>
            <a:lvl3pPr marL="1371600" marR="0" lvl="2" indent="-228600" algn="l" rtl="0">
              <a:lnSpc>
                <a:spcPct val="90000"/>
              </a:lnSpc>
              <a:spcBef>
                <a:spcPts val="900"/>
              </a:spcBef>
              <a:spcAft>
                <a:spcPts val="0"/>
              </a:spcAft>
              <a:buClr>
                <a:schemeClr val="accent2"/>
              </a:buClr>
              <a:buSzPts val="1200"/>
              <a:buFont typeface="Arial"/>
              <a:buNone/>
              <a:defRPr sz="1200" b="0" i="0" u="none" strike="noStrike" cap="none">
                <a:solidFill>
                  <a:schemeClr val="dk1"/>
                </a:solidFill>
                <a:latin typeface="Roboto"/>
                <a:ea typeface="Roboto"/>
                <a:cs typeface="Roboto"/>
                <a:sym typeface="Roboto"/>
              </a:defRPr>
            </a:lvl3pPr>
            <a:lvl4pPr marL="1828800" marR="0" lvl="3" indent="-228600" algn="l" rtl="0">
              <a:lnSpc>
                <a:spcPct val="90000"/>
              </a:lnSpc>
              <a:spcBef>
                <a:spcPts val="900"/>
              </a:spcBef>
              <a:spcAft>
                <a:spcPts val="0"/>
              </a:spcAft>
              <a:buClr>
                <a:schemeClr val="accent2"/>
              </a:buClr>
              <a:buSzPts val="1050"/>
              <a:buFont typeface="Arial"/>
              <a:buNone/>
              <a:defRPr sz="1050" b="0" i="0" u="none" strike="noStrike" cap="none">
                <a:solidFill>
                  <a:schemeClr val="dk1"/>
                </a:solidFill>
                <a:latin typeface="Roboto"/>
                <a:ea typeface="Roboto"/>
                <a:cs typeface="Roboto"/>
                <a:sym typeface="Roboto"/>
              </a:defRPr>
            </a:lvl4pPr>
            <a:lvl5pPr marL="2286000" marR="0" lvl="4" indent="-228600" algn="l" rtl="0">
              <a:lnSpc>
                <a:spcPct val="90000"/>
              </a:lnSpc>
              <a:spcBef>
                <a:spcPts val="900"/>
              </a:spcBef>
              <a:spcAft>
                <a:spcPts val="0"/>
              </a:spcAft>
              <a:buClr>
                <a:schemeClr val="accent2"/>
              </a:buClr>
              <a:buSzPts val="1050"/>
              <a:buFont typeface="Arial"/>
              <a:buNone/>
              <a:defRPr sz="1050" b="0" i="0" u="none" strike="noStrike" cap="none">
                <a:solidFill>
                  <a:schemeClr val="dk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
        <p:nvSpPr>
          <p:cNvPr id="19" name="Google Shape;19;p2"/>
          <p:cNvSpPr txBox="1">
            <a:spLocks noGrp="1"/>
          </p:cNvSpPr>
          <p:nvPr>
            <p:ph type="body" idx="3"/>
          </p:nvPr>
        </p:nvSpPr>
        <p:spPr>
          <a:xfrm>
            <a:off x="870637" y="3000231"/>
            <a:ext cx="2624010" cy="879437"/>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300"/>
              </a:spcBef>
              <a:spcAft>
                <a:spcPts val="0"/>
              </a:spcAft>
              <a:buClr>
                <a:schemeClr val="accent2"/>
              </a:buClr>
              <a:buSzPts val="2100"/>
              <a:buFont typeface="Arial"/>
              <a:buNone/>
              <a:defRPr sz="2100" b="0" i="0" u="none" strike="noStrike" cap="none">
                <a:solidFill>
                  <a:schemeClr val="lt1"/>
                </a:solidFill>
                <a:latin typeface="Roboto"/>
                <a:ea typeface="Roboto"/>
                <a:cs typeface="Roboto"/>
                <a:sym typeface="Roboto"/>
              </a:defRPr>
            </a:lvl1pPr>
            <a:lvl2pPr marL="914400" marR="0" lvl="1" indent="-228600" algn="l" rtl="0">
              <a:lnSpc>
                <a:spcPct val="90000"/>
              </a:lnSpc>
              <a:spcBef>
                <a:spcPts val="900"/>
              </a:spcBef>
              <a:spcAft>
                <a:spcPts val="0"/>
              </a:spcAft>
              <a:buClr>
                <a:schemeClr val="accent2"/>
              </a:buClr>
              <a:buSzPts val="1350"/>
              <a:buFont typeface="Arial"/>
              <a:buNone/>
              <a:defRPr sz="1350" b="0" i="0" u="none" strike="noStrike" cap="none">
                <a:solidFill>
                  <a:schemeClr val="dk1"/>
                </a:solidFill>
                <a:latin typeface="Roboto"/>
                <a:ea typeface="Roboto"/>
                <a:cs typeface="Roboto"/>
                <a:sym typeface="Roboto"/>
              </a:defRPr>
            </a:lvl2pPr>
            <a:lvl3pPr marL="1371600" marR="0" lvl="2" indent="-228600" algn="l" rtl="0">
              <a:lnSpc>
                <a:spcPct val="90000"/>
              </a:lnSpc>
              <a:spcBef>
                <a:spcPts val="900"/>
              </a:spcBef>
              <a:spcAft>
                <a:spcPts val="0"/>
              </a:spcAft>
              <a:buClr>
                <a:schemeClr val="accent2"/>
              </a:buClr>
              <a:buSzPts val="1200"/>
              <a:buFont typeface="Arial"/>
              <a:buNone/>
              <a:defRPr sz="1200" b="0" i="0" u="none" strike="noStrike" cap="none">
                <a:solidFill>
                  <a:schemeClr val="dk1"/>
                </a:solidFill>
                <a:latin typeface="Roboto"/>
                <a:ea typeface="Roboto"/>
                <a:cs typeface="Roboto"/>
                <a:sym typeface="Roboto"/>
              </a:defRPr>
            </a:lvl3pPr>
            <a:lvl4pPr marL="1828800" marR="0" lvl="3" indent="-228600" algn="l" rtl="0">
              <a:lnSpc>
                <a:spcPct val="90000"/>
              </a:lnSpc>
              <a:spcBef>
                <a:spcPts val="900"/>
              </a:spcBef>
              <a:spcAft>
                <a:spcPts val="0"/>
              </a:spcAft>
              <a:buClr>
                <a:schemeClr val="accent2"/>
              </a:buClr>
              <a:buSzPts val="1050"/>
              <a:buFont typeface="Arial"/>
              <a:buNone/>
              <a:defRPr sz="1050" b="0" i="0" u="none" strike="noStrike" cap="none">
                <a:solidFill>
                  <a:schemeClr val="dk1"/>
                </a:solidFill>
                <a:latin typeface="Roboto"/>
                <a:ea typeface="Roboto"/>
                <a:cs typeface="Roboto"/>
                <a:sym typeface="Roboto"/>
              </a:defRPr>
            </a:lvl4pPr>
            <a:lvl5pPr marL="2286000" marR="0" lvl="4" indent="-228600" algn="l" rtl="0">
              <a:lnSpc>
                <a:spcPct val="90000"/>
              </a:lnSpc>
              <a:spcBef>
                <a:spcPts val="900"/>
              </a:spcBef>
              <a:spcAft>
                <a:spcPts val="0"/>
              </a:spcAft>
              <a:buClr>
                <a:schemeClr val="accent2"/>
              </a:buClr>
              <a:buSzPts val="1050"/>
              <a:buFont typeface="Arial"/>
              <a:buNone/>
              <a:defRPr sz="1050" b="0" i="0" u="none" strike="noStrike" cap="none">
                <a:solidFill>
                  <a:schemeClr val="dk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87"/>
        <p:cNvGrpSpPr/>
        <p:nvPr/>
      </p:nvGrpSpPr>
      <p:grpSpPr>
        <a:xfrm>
          <a:off x="0" y="0"/>
          <a:ext cx="0" cy="0"/>
          <a:chOff x="0" y="0"/>
          <a:chExt cx="0" cy="0"/>
        </a:xfrm>
      </p:grpSpPr>
      <p:sp>
        <p:nvSpPr>
          <p:cNvPr id="88" name="Google Shape;88;p11"/>
          <p:cNvSpPr/>
          <p:nvPr/>
        </p:nvSpPr>
        <p:spPr>
          <a:xfrm>
            <a:off x="5165233" y="3750237"/>
            <a:ext cx="2025101" cy="1393264"/>
          </a:xfrm>
          <a:custGeom>
            <a:avLst/>
            <a:gdLst/>
            <a:ahLst/>
            <a:cxnLst/>
            <a:rect l="l" t="t" r="r" b="b"/>
            <a:pathLst>
              <a:path w="9974" h="10132" extrusionOk="0">
                <a:moveTo>
                  <a:pt x="0" y="10132"/>
                </a:moveTo>
                <a:lnTo>
                  <a:pt x="9974" y="0"/>
                </a:lnTo>
                <a:cubicBezTo>
                  <a:pt x="9648" y="3369"/>
                  <a:pt x="9323" y="6746"/>
                  <a:pt x="8996" y="10116"/>
                </a:cubicBezTo>
                <a:lnTo>
                  <a:pt x="0" y="10132"/>
                </a:lnTo>
                <a:close/>
              </a:path>
            </a:pathLst>
          </a:custGeom>
          <a:solidFill>
            <a:srgbClr val="FF4D00">
              <a:alpha val="89803"/>
            </a:srgbClr>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r>
              <a:rPr lang="en-US" sz="900">
                <a:solidFill>
                  <a:schemeClr val="dk1"/>
                </a:solidFill>
                <a:latin typeface="Arial"/>
                <a:ea typeface="Arial"/>
                <a:cs typeface="Arial"/>
                <a:sym typeface="Arial"/>
              </a:rPr>
              <a:t>`</a:t>
            </a:r>
            <a:endParaRPr/>
          </a:p>
        </p:txBody>
      </p:sp>
      <p:sp>
        <p:nvSpPr>
          <p:cNvPr id="89" name="Google Shape;89;p11"/>
          <p:cNvSpPr/>
          <p:nvPr/>
        </p:nvSpPr>
        <p:spPr>
          <a:xfrm>
            <a:off x="-7491" y="1207"/>
            <a:ext cx="7198244" cy="5148827"/>
          </a:xfrm>
          <a:custGeom>
            <a:avLst/>
            <a:gdLst/>
            <a:ahLst/>
            <a:cxnLst/>
            <a:rect l="l" t="t" r="r" b="b"/>
            <a:pathLst>
              <a:path w="9595159" h="6865102" extrusionOk="0">
                <a:moveTo>
                  <a:pt x="0" y="0"/>
                </a:moveTo>
                <a:lnTo>
                  <a:pt x="1927239" y="0"/>
                </a:lnTo>
                <a:lnTo>
                  <a:pt x="6715756" y="997734"/>
                </a:lnTo>
                <a:lnTo>
                  <a:pt x="9595159" y="4998284"/>
                </a:lnTo>
                <a:lnTo>
                  <a:pt x="7522445" y="6859281"/>
                </a:lnTo>
                <a:lnTo>
                  <a:pt x="0" y="6865102"/>
                </a:lnTo>
                <a:close/>
              </a:path>
            </a:pathLst>
          </a:custGeom>
          <a:solidFill>
            <a:srgbClr val="FF7D00"/>
          </a:solidFill>
          <a:ln>
            <a:noFill/>
          </a:ln>
        </p:spPr>
        <p:txBody>
          <a:bodyPr spcFirstLastPara="1" wrap="square" lIns="45700" tIns="22850" rIns="45700" bIns="2285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90" name="Google Shape;90;p11"/>
          <p:cNvSpPr/>
          <p:nvPr/>
        </p:nvSpPr>
        <p:spPr>
          <a:xfrm>
            <a:off x="4278820" y="-3745"/>
            <a:ext cx="4867058" cy="3307472"/>
          </a:xfrm>
          <a:custGeom>
            <a:avLst/>
            <a:gdLst/>
            <a:ahLst/>
            <a:cxnLst/>
            <a:rect l="l" t="t" r="r" b="b"/>
            <a:pathLst>
              <a:path w="9734116" h="6614944" extrusionOk="0">
                <a:moveTo>
                  <a:pt x="0" y="7490"/>
                </a:moveTo>
                <a:lnTo>
                  <a:pt x="4740483" y="6614944"/>
                </a:lnTo>
                <a:lnTo>
                  <a:pt x="9734116" y="2396669"/>
                </a:lnTo>
                <a:cubicBezTo>
                  <a:pt x="9731311" y="1457745"/>
                  <a:pt x="9735124" y="938924"/>
                  <a:pt x="9732319" y="0"/>
                </a:cubicBezTo>
                <a:lnTo>
                  <a:pt x="0" y="7490"/>
                </a:lnTo>
                <a:close/>
              </a:path>
            </a:pathLst>
          </a:custGeom>
          <a:solidFill>
            <a:srgbClr val="FF4D00">
              <a:alpha val="89803"/>
            </a:srgbClr>
          </a:solidFill>
          <a:ln>
            <a:noFill/>
          </a:ln>
        </p:spPr>
        <p:txBody>
          <a:bodyPr spcFirstLastPara="1" wrap="square" lIns="45700" tIns="22850" rIns="45700" bIns="2285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91" name="Google Shape;91;p11"/>
          <p:cNvSpPr/>
          <p:nvPr/>
        </p:nvSpPr>
        <p:spPr>
          <a:xfrm flipH="1">
            <a:off x="8894352" y="4451985"/>
            <a:ext cx="257141" cy="691516"/>
          </a:xfrm>
          <a:prstGeom prst="rtTriangle">
            <a:avLst/>
          </a:prstGeom>
          <a:solidFill>
            <a:srgbClr val="0432FF"/>
          </a:solidFill>
          <a:ln>
            <a:noFill/>
          </a:ln>
        </p:spPr>
        <p:txBody>
          <a:bodyPr spcFirstLastPara="1" wrap="square" lIns="45700" tIns="22850" rIns="45700" bIns="2285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92" name="Google Shape;92;p11"/>
          <p:cNvSpPr/>
          <p:nvPr/>
        </p:nvSpPr>
        <p:spPr>
          <a:xfrm>
            <a:off x="1419051" y="-662"/>
            <a:ext cx="3365210" cy="701566"/>
          </a:xfrm>
          <a:custGeom>
            <a:avLst/>
            <a:gdLst/>
            <a:ahLst/>
            <a:cxnLst/>
            <a:rect l="l" t="t" r="r" b="b"/>
            <a:pathLst>
              <a:path w="6724807" h="1403132" extrusionOk="0">
                <a:moveTo>
                  <a:pt x="0" y="4081"/>
                </a:moveTo>
                <a:lnTo>
                  <a:pt x="477314" y="0"/>
                </a:lnTo>
                <a:lnTo>
                  <a:pt x="6519067" y="1118924"/>
                </a:lnTo>
                <a:lnTo>
                  <a:pt x="6724807" y="1403132"/>
                </a:lnTo>
                <a:lnTo>
                  <a:pt x="0" y="4081"/>
                </a:lnTo>
                <a:close/>
              </a:path>
            </a:pathLst>
          </a:custGeom>
          <a:solidFill>
            <a:srgbClr val="FF7D00">
              <a:alpha val="74901"/>
            </a:srgbClr>
          </a:solidFill>
          <a:ln>
            <a:noFill/>
          </a:ln>
        </p:spPr>
        <p:txBody>
          <a:bodyPr spcFirstLastPara="1" wrap="square" lIns="45700" tIns="22850" rIns="45700" bIns="2285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93" name="Google Shape;93;p11"/>
          <p:cNvSpPr txBox="1">
            <a:spLocks noGrp="1"/>
          </p:cNvSpPr>
          <p:nvPr>
            <p:ph type="body" idx="1"/>
          </p:nvPr>
        </p:nvSpPr>
        <p:spPr>
          <a:xfrm>
            <a:off x="870637" y="1584832"/>
            <a:ext cx="4278324" cy="320168"/>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300"/>
              </a:spcBef>
              <a:spcAft>
                <a:spcPts val="0"/>
              </a:spcAft>
              <a:buClr>
                <a:schemeClr val="accent2"/>
              </a:buClr>
              <a:buSzPts val="1800"/>
              <a:buFont typeface="Arial"/>
              <a:buNone/>
              <a:defRPr sz="1800" b="0" i="0" u="none" strike="noStrike" cap="none">
                <a:solidFill>
                  <a:schemeClr val="lt1"/>
                </a:solidFill>
                <a:latin typeface="Roboto"/>
                <a:ea typeface="Roboto"/>
                <a:cs typeface="Roboto"/>
                <a:sym typeface="Roboto"/>
              </a:defRPr>
            </a:lvl1pPr>
            <a:lvl2pPr marL="914400" marR="0" lvl="1" indent="-228600" algn="l" rtl="0">
              <a:lnSpc>
                <a:spcPct val="90000"/>
              </a:lnSpc>
              <a:spcBef>
                <a:spcPts val="900"/>
              </a:spcBef>
              <a:spcAft>
                <a:spcPts val="0"/>
              </a:spcAft>
              <a:buClr>
                <a:schemeClr val="accent2"/>
              </a:buClr>
              <a:buSzPts val="1350"/>
              <a:buFont typeface="Arial"/>
              <a:buNone/>
              <a:defRPr sz="1350" b="0" i="0" u="none" strike="noStrike" cap="none">
                <a:solidFill>
                  <a:schemeClr val="dk1"/>
                </a:solidFill>
                <a:latin typeface="Roboto"/>
                <a:ea typeface="Roboto"/>
                <a:cs typeface="Roboto"/>
                <a:sym typeface="Roboto"/>
              </a:defRPr>
            </a:lvl2pPr>
            <a:lvl3pPr marL="1371600" marR="0" lvl="2" indent="-228600" algn="l" rtl="0">
              <a:lnSpc>
                <a:spcPct val="90000"/>
              </a:lnSpc>
              <a:spcBef>
                <a:spcPts val="900"/>
              </a:spcBef>
              <a:spcAft>
                <a:spcPts val="0"/>
              </a:spcAft>
              <a:buClr>
                <a:schemeClr val="accent2"/>
              </a:buClr>
              <a:buSzPts val="1200"/>
              <a:buFont typeface="Arial"/>
              <a:buNone/>
              <a:defRPr sz="1200" b="0" i="0" u="none" strike="noStrike" cap="none">
                <a:solidFill>
                  <a:schemeClr val="dk1"/>
                </a:solidFill>
                <a:latin typeface="Roboto"/>
                <a:ea typeface="Roboto"/>
                <a:cs typeface="Roboto"/>
                <a:sym typeface="Roboto"/>
              </a:defRPr>
            </a:lvl3pPr>
            <a:lvl4pPr marL="1828800" marR="0" lvl="3" indent="-228600" algn="l" rtl="0">
              <a:lnSpc>
                <a:spcPct val="90000"/>
              </a:lnSpc>
              <a:spcBef>
                <a:spcPts val="900"/>
              </a:spcBef>
              <a:spcAft>
                <a:spcPts val="0"/>
              </a:spcAft>
              <a:buClr>
                <a:schemeClr val="accent2"/>
              </a:buClr>
              <a:buSzPts val="1050"/>
              <a:buFont typeface="Arial"/>
              <a:buNone/>
              <a:defRPr sz="1050" b="0" i="0" u="none" strike="noStrike" cap="none">
                <a:solidFill>
                  <a:schemeClr val="dk1"/>
                </a:solidFill>
                <a:latin typeface="Roboto"/>
                <a:ea typeface="Roboto"/>
                <a:cs typeface="Roboto"/>
                <a:sym typeface="Roboto"/>
              </a:defRPr>
            </a:lvl4pPr>
            <a:lvl5pPr marL="2286000" marR="0" lvl="4" indent="-228600" algn="l" rtl="0">
              <a:lnSpc>
                <a:spcPct val="90000"/>
              </a:lnSpc>
              <a:spcBef>
                <a:spcPts val="900"/>
              </a:spcBef>
              <a:spcAft>
                <a:spcPts val="0"/>
              </a:spcAft>
              <a:buClr>
                <a:schemeClr val="accent2"/>
              </a:buClr>
              <a:buSzPts val="1050"/>
              <a:buFont typeface="Arial"/>
              <a:buNone/>
              <a:defRPr sz="1050" b="0" i="0" u="none" strike="noStrike" cap="none">
                <a:solidFill>
                  <a:schemeClr val="dk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
        <p:nvSpPr>
          <p:cNvPr id="94" name="Google Shape;94;p11"/>
          <p:cNvSpPr txBox="1">
            <a:spLocks noGrp="1"/>
          </p:cNvSpPr>
          <p:nvPr>
            <p:ph type="body" idx="2"/>
          </p:nvPr>
        </p:nvSpPr>
        <p:spPr>
          <a:xfrm>
            <a:off x="870637" y="2327254"/>
            <a:ext cx="5506257" cy="1180877"/>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300"/>
              </a:spcBef>
              <a:spcAft>
                <a:spcPts val="0"/>
              </a:spcAft>
              <a:buClr>
                <a:schemeClr val="accent2"/>
              </a:buClr>
              <a:buSzPts val="4049"/>
              <a:buFont typeface="Arial"/>
              <a:buNone/>
              <a:defRPr sz="4049" b="0" i="0" u="none" strike="noStrike" cap="none">
                <a:solidFill>
                  <a:schemeClr val="lt1"/>
                </a:solidFill>
                <a:latin typeface="Roboto Light"/>
                <a:ea typeface="Roboto Light"/>
                <a:cs typeface="Roboto Light"/>
                <a:sym typeface="Roboto Light"/>
              </a:defRPr>
            </a:lvl1pPr>
            <a:lvl2pPr marL="914400" marR="0" lvl="1" indent="-228600" algn="l" rtl="0">
              <a:lnSpc>
                <a:spcPct val="90000"/>
              </a:lnSpc>
              <a:spcBef>
                <a:spcPts val="900"/>
              </a:spcBef>
              <a:spcAft>
                <a:spcPts val="0"/>
              </a:spcAft>
              <a:buClr>
                <a:schemeClr val="accent2"/>
              </a:buClr>
              <a:buSzPts val="1350"/>
              <a:buFont typeface="Arial"/>
              <a:buNone/>
              <a:defRPr sz="1350" b="0" i="0" u="none" strike="noStrike" cap="none">
                <a:solidFill>
                  <a:schemeClr val="dk1"/>
                </a:solidFill>
                <a:latin typeface="Roboto"/>
                <a:ea typeface="Roboto"/>
                <a:cs typeface="Roboto"/>
                <a:sym typeface="Roboto"/>
              </a:defRPr>
            </a:lvl2pPr>
            <a:lvl3pPr marL="1371600" marR="0" lvl="2" indent="-228600" algn="l" rtl="0">
              <a:lnSpc>
                <a:spcPct val="90000"/>
              </a:lnSpc>
              <a:spcBef>
                <a:spcPts val="900"/>
              </a:spcBef>
              <a:spcAft>
                <a:spcPts val="0"/>
              </a:spcAft>
              <a:buClr>
                <a:schemeClr val="accent2"/>
              </a:buClr>
              <a:buSzPts val="1200"/>
              <a:buFont typeface="Arial"/>
              <a:buNone/>
              <a:defRPr sz="1200" b="0" i="0" u="none" strike="noStrike" cap="none">
                <a:solidFill>
                  <a:schemeClr val="dk1"/>
                </a:solidFill>
                <a:latin typeface="Roboto"/>
                <a:ea typeface="Roboto"/>
                <a:cs typeface="Roboto"/>
                <a:sym typeface="Roboto"/>
              </a:defRPr>
            </a:lvl3pPr>
            <a:lvl4pPr marL="1828800" marR="0" lvl="3" indent="-228600" algn="l" rtl="0">
              <a:lnSpc>
                <a:spcPct val="90000"/>
              </a:lnSpc>
              <a:spcBef>
                <a:spcPts val="900"/>
              </a:spcBef>
              <a:spcAft>
                <a:spcPts val="0"/>
              </a:spcAft>
              <a:buClr>
                <a:schemeClr val="accent2"/>
              </a:buClr>
              <a:buSzPts val="1050"/>
              <a:buFont typeface="Arial"/>
              <a:buNone/>
              <a:defRPr sz="1050" b="0" i="0" u="none" strike="noStrike" cap="none">
                <a:solidFill>
                  <a:schemeClr val="dk1"/>
                </a:solidFill>
                <a:latin typeface="Roboto"/>
                <a:ea typeface="Roboto"/>
                <a:cs typeface="Roboto"/>
                <a:sym typeface="Roboto"/>
              </a:defRPr>
            </a:lvl4pPr>
            <a:lvl5pPr marL="2286000" marR="0" lvl="4" indent="-228600" algn="l" rtl="0">
              <a:lnSpc>
                <a:spcPct val="90000"/>
              </a:lnSpc>
              <a:spcBef>
                <a:spcPts val="900"/>
              </a:spcBef>
              <a:spcAft>
                <a:spcPts val="0"/>
              </a:spcAft>
              <a:buClr>
                <a:schemeClr val="accent2"/>
              </a:buClr>
              <a:buSzPts val="1050"/>
              <a:buFont typeface="Arial"/>
              <a:buNone/>
              <a:defRPr sz="1050" b="0" i="0" u="none" strike="noStrike" cap="none">
                <a:solidFill>
                  <a:schemeClr val="dk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
        <p:nvSpPr>
          <p:cNvPr id="95" name="Google Shape;95;p11"/>
          <p:cNvSpPr txBox="1">
            <a:spLocks noGrp="1"/>
          </p:cNvSpPr>
          <p:nvPr>
            <p:ph type="body" idx="3"/>
          </p:nvPr>
        </p:nvSpPr>
        <p:spPr>
          <a:xfrm>
            <a:off x="870637" y="3690136"/>
            <a:ext cx="4801850" cy="217182"/>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300"/>
              </a:spcBef>
              <a:spcAft>
                <a:spcPts val="0"/>
              </a:spcAft>
              <a:buClr>
                <a:schemeClr val="accent2"/>
              </a:buClr>
              <a:buSzPts val="1575"/>
              <a:buFont typeface="Arial"/>
              <a:buNone/>
              <a:defRPr sz="1575" b="0" i="0" u="none" strike="noStrike" cap="none">
                <a:solidFill>
                  <a:schemeClr val="lt1"/>
                </a:solidFill>
                <a:latin typeface="Roboto"/>
                <a:ea typeface="Roboto"/>
                <a:cs typeface="Roboto"/>
                <a:sym typeface="Roboto"/>
              </a:defRPr>
            </a:lvl1pPr>
            <a:lvl2pPr marL="914400" marR="0" lvl="1" indent="-228600" algn="l" rtl="0">
              <a:lnSpc>
                <a:spcPct val="90000"/>
              </a:lnSpc>
              <a:spcBef>
                <a:spcPts val="900"/>
              </a:spcBef>
              <a:spcAft>
                <a:spcPts val="0"/>
              </a:spcAft>
              <a:buClr>
                <a:schemeClr val="accent2"/>
              </a:buClr>
              <a:buSzPts val="1350"/>
              <a:buFont typeface="Arial"/>
              <a:buNone/>
              <a:defRPr sz="1350" b="0" i="0" u="none" strike="noStrike" cap="none">
                <a:solidFill>
                  <a:schemeClr val="dk1"/>
                </a:solidFill>
                <a:latin typeface="Roboto"/>
                <a:ea typeface="Roboto"/>
                <a:cs typeface="Roboto"/>
                <a:sym typeface="Roboto"/>
              </a:defRPr>
            </a:lvl2pPr>
            <a:lvl3pPr marL="1371600" marR="0" lvl="2" indent="-228600" algn="l" rtl="0">
              <a:lnSpc>
                <a:spcPct val="90000"/>
              </a:lnSpc>
              <a:spcBef>
                <a:spcPts val="900"/>
              </a:spcBef>
              <a:spcAft>
                <a:spcPts val="0"/>
              </a:spcAft>
              <a:buClr>
                <a:schemeClr val="accent2"/>
              </a:buClr>
              <a:buSzPts val="1200"/>
              <a:buFont typeface="Arial"/>
              <a:buNone/>
              <a:defRPr sz="1200" b="0" i="0" u="none" strike="noStrike" cap="none">
                <a:solidFill>
                  <a:schemeClr val="dk1"/>
                </a:solidFill>
                <a:latin typeface="Roboto"/>
                <a:ea typeface="Roboto"/>
                <a:cs typeface="Roboto"/>
                <a:sym typeface="Roboto"/>
              </a:defRPr>
            </a:lvl3pPr>
            <a:lvl4pPr marL="1828800" marR="0" lvl="3" indent="-228600" algn="l" rtl="0">
              <a:lnSpc>
                <a:spcPct val="90000"/>
              </a:lnSpc>
              <a:spcBef>
                <a:spcPts val="900"/>
              </a:spcBef>
              <a:spcAft>
                <a:spcPts val="0"/>
              </a:spcAft>
              <a:buClr>
                <a:schemeClr val="accent2"/>
              </a:buClr>
              <a:buSzPts val="1050"/>
              <a:buFont typeface="Arial"/>
              <a:buNone/>
              <a:defRPr sz="1050" b="0" i="0" u="none" strike="noStrike" cap="none">
                <a:solidFill>
                  <a:schemeClr val="dk1"/>
                </a:solidFill>
                <a:latin typeface="Roboto"/>
                <a:ea typeface="Roboto"/>
                <a:cs typeface="Roboto"/>
                <a:sym typeface="Roboto"/>
              </a:defRPr>
            </a:lvl4pPr>
            <a:lvl5pPr marL="2286000" marR="0" lvl="4" indent="-228600" algn="l" rtl="0">
              <a:lnSpc>
                <a:spcPct val="90000"/>
              </a:lnSpc>
              <a:spcBef>
                <a:spcPts val="900"/>
              </a:spcBef>
              <a:spcAft>
                <a:spcPts val="0"/>
              </a:spcAft>
              <a:buClr>
                <a:schemeClr val="accent2"/>
              </a:buClr>
              <a:buSzPts val="1050"/>
              <a:buFont typeface="Arial"/>
              <a:buNone/>
              <a:defRPr sz="1050" b="0" i="0" u="none" strike="noStrike" cap="none">
                <a:solidFill>
                  <a:schemeClr val="dk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
        <p:nvSpPr>
          <p:cNvPr id="96" name="Google Shape;96;p11"/>
          <p:cNvSpPr txBox="1">
            <a:spLocks noGrp="1"/>
          </p:cNvSpPr>
          <p:nvPr>
            <p:ph type="body" idx="4"/>
          </p:nvPr>
        </p:nvSpPr>
        <p:spPr>
          <a:xfrm>
            <a:off x="870637" y="3967077"/>
            <a:ext cx="4801850" cy="218281"/>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300"/>
              </a:spcBef>
              <a:spcAft>
                <a:spcPts val="0"/>
              </a:spcAft>
              <a:buClr>
                <a:schemeClr val="accent2"/>
              </a:buClr>
              <a:buSzPts val="1575"/>
              <a:buFont typeface="Arial"/>
              <a:buNone/>
              <a:defRPr sz="1575" b="0" i="1" u="none" strike="noStrike" cap="none">
                <a:solidFill>
                  <a:schemeClr val="lt1"/>
                </a:solidFill>
                <a:latin typeface="Roboto"/>
                <a:ea typeface="Roboto"/>
                <a:cs typeface="Roboto"/>
                <a:sym typeface="Roboto"/>
              </a:defRPr>
            </a:lvl1pPr>
            <a:lvl2pPr marL="914400" marR="0" lvl="1" indent="-228600" algn="l" rtl="0">
              <a:lnSpc>
                <a:spcPct val="90000"/>
              </a:lnSpc>
              <a:spcBef>
                <a:spcPts val="900"/>
              </a:spcBef>
              <a:spcAft>
                <a:spcPts val="0"/>
              </a:spcAft>
              <a:buClr>
                <a:schemeClr val="accent2"/>
              </a:buClr>
              <a:buSzPts val="1350"/>
              <a:buFont typeface="Arial"/>
              <a:buNone/>
              <a:defRPr sz="1350" b="0" i="0" u="none" strike="noStrike" cap="none">
                <a:solidFill>
                  <a:schemeClr val="dk1"/>
                </a:solidFill>
                <a:latin typeface="Roboto"/>
                <a:ea typeface="Roboto"/>
                <a:cs typeface="Roboto"/>
                <a:sym typeface="Roboto"/>
              </a:defRPr>
            </a:lvl2pPr>
            <a:lvl3pPr marL="1371600" marR="0" lvl="2" indent="-228600" algn="l" rtl="0">
              <a:lnSpc>
                <a:spcPct val="90000"/>
              </a:lnSpc>
              <a:spcBef>
                <a:spcPts val="900"/>
              </a:spcBef>
              <a:spcAft>
                <a:spcPts val="0"/>
              </a:spcAft>
              <a:buClr>
                <a:schemeClr val="accent2"/>
              </a:buClr>
              <a:buSzPts val="1200"/>
              <a:buFont typeface="Arial"/>
              <a:buNone/>
              <a:defRPr sz="1200" b="0" i="0" u="none" strike="noStrike" cap="none">
                <a:solidFill>
                  <a:schemeClr val="dk1"/>
                </a:solidFill>
                <a:latin typeface="Roboto"/>
                <a:ea typeface="Roboto"/>
                <a:cs typeface="Roboto"/>
                <a:sym typeface="Roboto"/>
              </a:defRPr>
            </a:lvl3pPr>
            <a:lvl4pPr marL="1828800" marR="0" lvl="3" indent="-228600" algn="l" rtl="0">
              <a:lnSpc>
                <a:spcPct val="90000"/>
              </a:lnSpc>
              <a:spcBef>
                <a:spcPts val="900"/>
              </a:spcBef>
              <a:spcAft>
                <a:spcPts val="0"/>
              </a:spcAft>
              <a:buClr>
                <a:schemeClr val="accent2"/>
              </a:buClr>
              <a:buSzPts val="1050"/>
              <a:buFont typeface="Arial"/>
              <a:buNone/>
              <a:defRPr sz="1050" b="0" i="0" u="none" strike="noStrike" cap="none">
                <a:solidFill>
                  <a:schemeClr val="dk1"/>
                </a:solidFill>
                <a:latin typeface="Roboto"/>
                <a:ea typeface="Roboto"/>
                <a:cs typeface="Roboto"/>
                <a:sym typeface="Roboto"/>
              </a:defRPr>
            </a:lvl4pPr>
            <a:lvl5pPr marL="2286000" marR="0" lvl="4" indent="-228600" algn="l" rtl="0">
              <a:lnSpc>
                <a:spcPct val="90000"/>
              </a:lnSpc>
              <a:spcBef>
                <a:spcPts val="900"/>
              </a:spcBef>
              <a:spcAft>
                <a:spcPts val="0"/>
              </a:spcAft>
              <a:buClr>
                <a:schemeClr val="accent2"/>
              </a:buClr>
              <a:buSzPts val="1050"/>
              <a:buFont typeface="Arial"/>
              <a:buNone/>
              <a:defRPr sz="1050" b="0" i="0" u="none" strike="noStrike" cap="none">
                <a:solidFill>
                  <a:schemeClr val="dk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pic>
        <p:nvPicPr>
          <p:cNvPr id="97" name="Google Shape;97;p1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30172" y="4504531"/>
            <a:ext cx="1848929" cy="638969"/>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Title/Content/Half-Blank 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p:nvSpPr>
        <p:spPr>
          <a:xfrm>
            <a:off x="4847151" y="0"/>
            <a:ext cx="4309308"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12" name="TextBox 11">
            <a:extLst>
              <a:ext uri="{FF2B5EF4-FFF2-40B4-BE49-F238E27FC236}">
                <a16:creationId xmlns:a16="http://schemas.microsoft.com/office/drawing/2014/main" id="{491A2DFA-BBF2-4BE6-BC4D-88EDD794850D}"/>
              </a:ext>
            </a:extLst>
          </p:cNvPr>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5021881" y="1390650"/>
            <a:ext cx="3738638" cy="3124200"/>
          </a:xfrm>
        </p:spPr>
        <p:txBody>
          <a:bodyPr/>
          <a:lstStyle>
            <a:lvl1pPr>
              <a:buClr>
                <a:schemeClr val="bg1"/>
              </a:buClr>
              <a:defRPr baseline="0">
                <a:solidFill>
                  <a:schemeClr val="bg1"/>
                </a:solidFill>
              </a:defRPr>
            </a:lvl1pPr>
            <a:lvl2pPr marL="385763" indent="-127397">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5013782" y="361951"/>
            <a:ext cx="3742395" cy="800099"/>
          </a:xfrm>
        </p:spPr>
        <p:txBody>
          <a:bodyPr/>
          <a:lstStyle>
            <a:lvl1pPr>
              <a:defRPr baseline="0">
                <a:solidFill>
                  <a:schemeClr val="bg1"/>
                </a:solidFill>
              </a:defRPr>
            </a:lvl1pPr>
          </a:lstStyle>
          <a:p>
            <a:r>
              <a:rPr lang="en-US"/>
              <a:t>Headline goes here, Roboto Light, 36 points</a:t>
            </a:r>
          </a:p>
        </p:txBody>
      </p:sp>
      <p:sp>
        <p:nvSpPr>
          <p:cNvPr id="11" name="Right Triangle 10">
            <a:extLst>
              <a:ext uri="{FF2B5EF4-FFF2-40B4-BE49-F238E27FC236}">
                <a16:creationId xmlns:a16="http://schemas.microsoft.com/office/drawing/2014/main" id="{8A75B6AE-B8AE-4EAC-9B7A-F2B0B0C1F78F}"/>
              </a:ext>
            </a:extLst>
          </p:cNvPr>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598904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3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p:nvSpPr>
        <p:spPr>
          <a:xfrm>
            <a:off x="1" y="1"/>
            <a:ext cx="9144000" cy="1856836"/>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12" name="TextBox 11">
            <a:extLst>
              <a:ext uri="{FF2B5EF4-FFF2-40B4-BE49-F238E27FC236}">
                <a16:creationId xmlns:a16="http://schemas.microsoft.com/office/drawing/2014/main" id="{491A2DFA-BBF2-4BE6-BC4D-88EDD794850D}"/>
              </a:ext>
            </a:extLst>
          </p:cNvPr>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Picture Placeholder 6">
            <a:extLst>
              <a:ext uri="{FF2B5EF4-FFF2-40B4-BE49-F238E27FC236}">
                <a16:creationId xmlns:a16="http://schemas.microsoft.com/office/drawing/2014/main" id="{5F291A33-71FD-46D2-A5AF-A16498BC9CF2}"/>
              </a:ext>
            </a:extLst>
          </p:cNvPr>
          <p:cNvSpPr>
            <a:spLocks noGrp="1"/>
          </p:cNvSpPr>
          <p:nvPr>
            <p:ph type="pic" sz="quarter" idx="15" hasCustomPrompt="1"/>
          </p:nvPr>
        </p:nvSpPr>
        <p:spPr>
          <a:xfrm>
            <a:off x="761009"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6" name="Picture Placeholder 6">
            <a:extLst>
              <a:ext uri="{FF2B5EF4-FFF2-40B4-BE49-F238E27FC236}">
                <a16:creationId xmlns:a16="http://schemas.microsoft.com/office/drawing/2014/main" id="{2F36ACE0-B04C-408D-A55D-18501D310403}"/>
              </a:ext>
            </a:extLst>
          </p:cNvPr>
          <p:cNvSpPr>
            <a:spLocks noGrp="1"/>
          </p:cNvSpPr>
          <p:nvPr>
            <p:ph type="pic" sz="quarter" idx="16" hasCustomPrompt="1"/>
          </p:nvPr>
        </p:nvSpPr>
        <p:spPr>
          <a:xfrm>
            <a:off x="3637728"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7" name="Picture Placeholder 6">
            <a:extLst>
              <a:ext uri="{FF2B5EF4-FFF2-40B4-BE49-F238E27FC236}">
                <a16:creationId xmlns:a16="http://schemas.microsoft.com/office/drawing/2014/main" id="{5E62D947-4DA4-4375-BED0-F37029F39426}"/>
              </a:ext>
            </a:extLst>
          </p:cNvPr>
          <p:cNvSpPr>
            <a:spLocks noGrp="1"/>
          </p:cNvSpPr>
          <p:nvPr>
            <p:ph type="pic" sz="quarter" idx="17" hasCustomPrompt="1"/>
          </p:nvPr>
        </p:nvSpPr>
        <p:spPr>
          <a:xfrm>
            <a:off x="6472146"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
        <p:nvSpPr>
          <p:cNvPr id="25" name="Content Placeholder 5">
            <a:extLst>
              <a:ext uri="{FF2B5EF4-FFF2-40B4-BE49-F238E27FC236}">
                <a16:creationId xmlns:a16="http://schemas.microsoft.com/office/drawing/2014/main" id="{D69B7A87-1EE0-486F-A2F0-038E687FE833}"/>
              </a:ext>
            </a:extLst>
          </p:cNvPr>
          <p:cNvSpPr>
            <a:spLocks noGrp="1"/>
          </p:cNvSpPr>
          <p:nvPr>
            <p:ph sz="quarter" idx="14" hasCustomPrompt="1"/>
          </p:nvPr>
        </p:nvSpPr>
        <p:spPr>
          <a:xfrm>
            <a:off x="370381" y="3269195"/>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6" name="Text Placeholder 2">
            <a:extLst>
              <a:ext uri="{FF2B5EF4-FFF2-40B4-BE49-F238E27FC236}">
                <a16:creationId xmlns:a16="http://schemas.microsoft.com/office/drawing/2014/main" id="{149EEADE-C051-4350-B6F0-CCD04CAFB051}"/>
              </a:ext>
            </a:extLst>
          </p:cNvPr>
          <p:cNvSpPr>
            <a:spLocks noGrp="1"/>
          </p:cNvSpPr>
          <p:nvPr>
            <p:ph type="body" idx="1" hasCustomPrompt="1"/>
          </p:nvPr>
        </p:nvSpPr>
        <p:spPr>
          <a:xfrm>
            <a:off x="383482" y="2941773"/>
            <a:ext cx="2671268"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7" name="Content Placeholder 5">
            <a:extLst>
              <a:ext uri="{FF2B5EF4-FFF2-40B4-BE49-F238E27FC236}">
                <a16:creationId xmlns:a16="http://schemas.microsoft.com/office/drawing/2014/main" id="{8AD553E7-8BDB-4F85-88D6-DA0677E93A10}"/>
              </a:ext>
            </a:extLst>
          </p:cNvPr>
          <p:cNvSpPr>
            <a:spLocks noGrp="1"/>
          </p:cNvSpPr>
          <p:nvPr>
            <p:ph sz="quarter" idx="18" hasCustomPrompt="1"/>
          </p:nvPr>
        </p:nvSpPr>
        <p:spPr>
          <a:xfrm>
            <a:off x="3237557" y="3269195"/>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8" name="Text Placeholder 2">
            <a:extLst>
              <a:ext uri="{FF2B5EF4-FFF2-40B4-BE49-F238E27FC236}">
                <a16:creationId xmlns:a16="http://schemas.microsoft.com/office/drawing/2014/main" id="{DA2BC893-08C8-4C45-8264-8ACD8AE461AA}"/>
              </a:ext>
            </a:extLst>
          </p:cNvPr>
          <p:cNvSpPr>
            <a:spLocks noGrp="1"/>
          </p:cNvSpPr>
          <p:nvPr>
            <p:ph type="body" idx="19" hasCustomPrompt="1"/>
          </p:nvPr>
        </p:nvSpPr>
        <p:spPr>
          <a:xfrm>
            <a:off x="3250657" y="2941773"/>
            <a:ext cx="2671268"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9" name="Content Placeholder 5">
            <a:extLst>
              <a:ext uri="{FF2B5EF4-FFF2-40B4-BE49-F238E27FC236}">
                <a16:creationId xmlns:a16="http://schemas.microsoft.com/office/drawing/2014/main" id="{E93C3E35-32C0-405F-B375-8CDDC5A4E79E}"/>
              </a:ext>
            </a:extLst>
          </p:cNvPr>
          <p:cNvSpPr>
            <a:spLocks noGrp="1"/>
          </p:cNvSpPr>
          <p:nvPr>
            <p:ph sz="quarter" idx="20" hasCustomPrompt="1"/>
          </p:nvPr>
        </p:nvSpPr>
        <p:spPr>
          <a:xfrm>
            <a:off x="6081509" y="3269195"/>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30" name="Text Placeholder 2">
            <a:extLst>
              <a:ext uri="{FF2B5EF4-FFF2-40B4-BE49-F238E27FC236}">
                <a16:creationId xmlns:a16="http://schemas.microsoft.com/office/drawing/2014/main" id="{B355D60F-8FDC-43F3-832A-45D3AA2BE018}"/>
              </a:ext>
            </a:extLst>
          </p:cNvPr>
          <p:cNvSpPr>
            <a:spLocks noGrp="1"/>
          </p:cNvSpPr>
          <p:nvPr>
            <p:ph type="body" idx="21" hasCustomPrompt="1"/>
          </p:nvPr>
        </p:nvSpPr>
        <p:spPr>
          <a:xfrm>
            <a:off x="6094609" y="2941773"/>
            <a:ext cx="2671268"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pic>
        <p:nvPicPr>
          <p:cNvPr id="19" name="Picture 18">
            <a:extLst>
              <a:ext uri="{FF2B5EF4-FFF2-40B4-BE49-F238E27FC236}">
                <a16:creationId xmlns:a16="http://schemas.microsoft.com/office/drawing/2014/main" id="{F7EBC25D-6204-8F46-AD61-B1DFC9CC172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615746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4_Half Page Image/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CFF8FDF-427B-43D7-93E9-5555EEB60CE4}"/>
              </a:ext>
            </a:extLst>
          </p:cNvPr>
          <p:cNvSpPr/>
          <p:nvPr/>
        </p:nvSpPr>
        <p:spPr>
          <a:xfrm>
            <a:off x="1" y="1"/>
            <a:ext cx="9144000" cy="1856836"/>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14" name="TextBox 13">
            <a:extLst>
              <a:ext uri="{FF2B5EF4-FFF2-40B4-BE49-F238E27FC236}">
                <a16:creationId xmlns:a16="http://schemas.microsoft.com/office/drawing/2014/main" id="{59CF8EF8-AB15-4590-B496-761EBBDA8E0D}"/>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
        <p:nvSpPr>
          <p:cNvPr id="25" name="Picture Placeholder 6">
            <a:extLst>
              <a:ext uri="{FF2B5EF4-FFF2-40B4-BE49-F238E27FC236}">
                <a16:creationId xmlns:a16="http://schemas.microsoft.com/office/drawing/2014/main" id="{4390D9FF-6E32-4FD3-A807-24599335DE5B}"/>
              </a:ext>
            </a:extLst>
          </p:cNvPr>
          <p:cNvSpPr>
            <a:spLocks noGrp="1"/>
          </p:cNvSpPr>
          <p:nvPr>
            <p:ph type="pic" sz="quarter" idx="15" hasCustomPrompt="1"/>
          </p:nvPr>
        </p:nvSpPr>
        <p:spPr>
          <a:xfrm>
            <a:off x="474389"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6" name="Picture Placeholder 6">
            <a:extLst>
              <a:ext uri="{FF2B5EF4-FFF2-40B4-BE49-F238E27FC236}">
                <a16:creationId xmlns:a16="http://schemas.microsoft.com/office/drawing/2014/main" id="{DDB91CAE-7FD6-4CF0-9E8D-318756CB7595}"/>
              </a:ext>
            </a:extLst>
          </p:cNvPr>
          <p:cNvSpPr>
            <a:spLocks noGrp="1"/>
          </p:cNvSpPr>
          <p:nvPr>
            <p:ph type="pic" sz="quarter" idx="16" hasCustomPrompt="1"/>
          </p:nvPr>
        </p:nvSpPr>
        <p:spPr>
          <a:xfrm>
            <a:off x="2601796"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7" name="Picture Placeholder 6">
            <a:extLst>
              <a:ext uri="{FF2B5EF4-FFF2-40B4-BE49-F238E27FC236}">
                <a16:creationId xmlns:a16="http://schemas.microsoft.com/office/drawing/2014/main" id="{4B88FF56-3C8A-487E-B577-9C0AA1EE3886}"/>
              </a:ext>
            </a:extLst>
          </p:cNvPr>
          <p:cNvSpPr>
            <a:spLocks noGrp="1"/>
          </p:cNvSpPr>
          <p:nvPr>
            <p:ph type="pic" sz="quarter" idx="17" hasCustomPrompt="1"/>
          </p:nvPr>
        </p:nvSpPr>
        <p:spPr>
          <a:xfrm>
            <a:off x="4729203"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8" name="Picture Placeholder 6">
            <a:extLst>
              <a:ext uri="{FF2B5EF4-FFF2-40B4-BE49-F238E27FC236}">
                <a16:creationId xmlns:a16="http://schemas.microsoft.com/office/drawing/2014/main" id="{F26D516D-184C-492F-9EE4-F6672D2BA50F}"/>
              </a:ext>
            </a:extLst>
          </p:cNvPr>
          <p:cNvSpPr>
            <a:spLocks noGrp="1"/>
          </p:cNvSpPr>
          <p:nvPr>
            <p:ph type="pic" sz="quarter" idx="22" hasCustomPrompt="1"/>
          </p:nvPr>
        </p:nvSpPr>
        <p:spPr>
          <a:xfrm>
            <a:off x="6856610"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9" name="Content Placeholder 5">
            <a:extLst>
              <a:ext uri="{FF2B5EF4-FFF2-40B4-BE49-F238E27FC236}">
                <a16:creationId xmlns:a16="http://schemas.microsoft.com/office/drawing/2014/main" id="{AC5A258E-95E2-4A10-8994-D7ED55C5E5FB}"/>
              </a:ext>
            </a:extLst>
          </p:cNvPr>
          <p:cNvSpPr>
            <a:spLocks noGrp="1"/>
          </p:cNvSpPr>
          <p:nvPr>
            <p:ph sz="quarter" idx="14" hasCustomPrompt="1"/>
          </p:nvPr>
        </p:nvSpPr>
        <p:spPr>
          <a:xfrm>
            <a:off x="370382" y="3272718"/>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0" name="Text Placeholder 2">
            <a:extLst>
              <a:ext uri="{FF2B5EF4-FFF2-40B4-BE49-F238E27FC236}">
                <a16:creationId xmlns:a16="http://schemas.microsoft.com/office/drawing/2014/main" id="{3E1385BD-4611-4DDF-83EB-8080DA2EF844}"/>
              </a:ext>
            </a:extLst>
          </p:cNvPr>
          <p:cNvSpPr>
            <a:spLocks noGrp="1"/>
          </p:cNvSpPr>
          <p:nvPr>
            <p:ph type="body" idx="1" hasCustomPrompt="1"/>
          </p:nvPr>
        </p:nvSpPr>
        <p:spPr>
          <a:xfrm>
            <a:off x="383482" y="2945296"/>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31" name="Content Placeholder 5">
            <a:extLst>
              <a:ext uri="{FF2B5EF4-FFF2-40B4-BE49-F238E27FC236}">
                <a16:creationId xmlns:a16="http://schemas.microsoft.com/office/drawing/2014/main" id="{2DB57ADC-6037-49D7-AE09-E7E868A2AA98}"/>
              </a:ext>
            </a:extLst>
          </p:cNvPr>
          <p:cNvSpPr>
            <a:spLocks noGrp="1"/>
          </p:cNvSpPr>
          <p:nvPr>
            <p:ph sz="quarter" idx="26" hasCustomPrompt="1"/>
          </p:nvPr>
        </p:nvSpPr>
        <p:spPr>
          <a:xfrm>
            <a:off x="2506522" y="3272718"/>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2519622" y="2945296"/>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33" name="Content Placeholder 5">
            <a:extLst>
              <a:ext uri="{FF2B5EF4-FFF2-40B4-BE49-F238E27FC236}">
                <a16:creationId xmlns:a16="http://schemas.microsoft.com/office/drawing/2014/main" id="{12447BC6-85FF-4D1A-B5CB-D800D62117C2}"/>
              </a:ext>
            </a:extLst>
          </p:cNvPr>
          <p:cNvSpPr>
            <a:spLocks noGrp="1"/>
          </p:cNvSpPr>
          <p:nvPr>
            <p:ph sz="quarter" idx="28" hasCustomPrompt="1"/>
          </p:nvPr>
        </p:nvSpPr>
        <p:spPr>
          <a:xfrm>
            <a:off x="4616462" y="3272718"/>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4" name="Text Placeholder 2">
            <a:extLst>
              <a:ext uri="{FF2B5EF4-FFF2-40B4-BE49-F238E27FC236}">
                <a16:creationId xmlns:a16="http://schemas.microsoft.com/office/drawing/2014/main" id="{757CB0E2-FCEE-450F-B0DA-30CC0796EAD5}"/>
              </a:ext>
            </a:extLst>
          </p:cNvPr>
          <p:cNvSpPr>
            <a:spLocks noGrp="1"/>
          </p:cNvSpPr>
          <p:nvPr>
            <p:ph type="body" idx="29" hasCustomPrompt="1"/>
          </p:nvPr>
        </p:nvSpPr>
        <p:spPr>
          <a:xfrm>
            <a:off x="4629563" y="2945296"/>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35" name="Content Placeholder 5">
            <a:extLst>
              <a:ext uri="{FF2B5EF4-FFF2-40B4-BE49-F238E27FC236}">
                <a16:creationId xmlns:a16="http://schemas.microsoft.com/office/drawing/2014/main" id="{7F21C592-DDF9-48EE-8B0B-FEF5EA1725AC}"/>
              </a:ext>
            </a:extLst>
          </p:cNvPr>
          <p:cNvSpPr>
            <a:spLocks noGrp="1"/>
          </p:cNvSpPr>
          <p:nvPr>
            <p:ph sz="quarter" idx="30" hasCustomPrompt="1"/>
          </p:nvPr>
        </p:nvSpPr>
        <p:spPr>
          <a:xfrm>
            <a:off x="6752603" y="3272718"/>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6" name="Text Placeholder 2">
            <a:extLst>
              <a:ext uri="{FF2B5EF4-FFF2-40B4-BE49-F238E27FC236}">
                <a16:creationId xmlns:a16="http://schemas.microsoft.com/office/drawing/2014/main" id="{830DD2DF-C1D0-4FBC-ADD8-537E1C9565EC}"/>
              </a:ext>
            </a:extLst>
          </p:cNvPr>
          <p:cNvSpPr>
            <a:spLocks noGrp="1"/>
          </p:cNvSpPr>
          <p:nvPr>
            <p:ph type="body" idx="31" hasCustomPrompt="1"/>
          </p:nvPr>
        </p:nvSpPr>
        <p:spPr>
          <a:xfrm>
            <a:off x="6765703" y="2945296"/>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2" name="TextBox 21">
            <a:extLst>
              <a:ext uri="{FF2B5EF4-FFF2-40B4-BE49-F238E27FC236}">
                <a16:creationId xmlns:a16="http://schemas.microsoft.com/office/drawing/2014/main" id="{F420235C-887C-4A89-811C-BEFCCC0EBC9E}"/>
              </a:ext>
            </a:extLst>
          </p:cNvPr>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pic>
        <p:nvPicPr>
          <p:cNvPr id="23" name="Picture 22">
            <a:extLst>
              <a:ext uri="{FF2B5EF4-FFF2-40B4-BE49-F238E27FC236}">
                <a16:creationId xmlns:a16="http://schemas.microsoft.com/office/drawing/2014/main" id="{23C47D6D-05AA-9B4E-928A-0BEFB83B32F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287001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3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Diamond 14">
            <a:extLst>
              <a:ext uri="{FF2B5EF4-FFF2-40B4-BE49-F238E27FC236}">
                <a16:creationId xmlns:a16="http://schemas.microsoft.com/office/drawing/2014/main" id="{1C885613-EDD9-4FD8-89B3-34E608AAA965}"/>
              </a:ext>
            </a:extLst>
          </p:cNvPr>
          <p:cNvSpPr/>
          <p:nvPr/>
        </p:nvSpPr>
        <p:spPr>
          <a:xfrm>
            <a:off x="427353"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350">
              <a:latin typeface="Roboto" charset="0"/>
              <a:ea typeface="Roboto" charset="0"/>
              <a:cs typeface="Roboto" charset="0"/>
            </a:endParaRPr>
          </a:p>
        </p:txBody>
      </p:sp>
      <p:sp>
        <p:nvSpPr>
          <p:cNvPr id="16" name="Diamond 15">
            <a:extLst>
              <a:ext uri="{FF2B5EF4-FFF2-40B4-BE49-F238E27FC236}">
                <a16:creationId xmlns:a16="http://schemas.microsoft.com/office/drawing/2014/main" id="{9A69268E-E9EF-4B9B-9DF4-6647E71691DA}"/>
              </a:ext>
            </a:extLst>
          </p:cNvPr>
          <p:cNvSpPr/>
          <p:nvPr/>
        </p:nvSpPr>
        <p:spPr>
          <a:xfrm>
            <a:off x="2587963"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350">
              <a:latin typeface="Roboto" charset="0"/>
              <a:ea typeface="Roboto" charset="0"/>
              <a:cs typeface="Roboto" charset="0"/>
            </a:endParaRPr>
          </a:p>
        </p:txBody>
      </p:sp>
      <p:sp>
        <p:nvSpPr>
          <p:cNvPr id="17" name="Diamond 16">
            <a:extLst>
              <a:ext uri="{FF2B5EF4-FFF2-40B4-BE49-F238E27FC236}">
                <a16:creationId xmlns:a16="http://schemas.microsoft.com/office/drawing/2014/main" id="{21B9B61B-3245-4C72-8E95-A182CD211906}"/>
              </a:ext>
            </a:extLst>
          </p:cNvPr>
          <p:cNvSpPr/>
          <p:nvPr/>
        </p:nvSpPr>
        <p:spPr>
          <a:xfrm>
            <a:off x="4748573"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350">
              <a:latin typeface="Roboto" charset="0"/>
              <a:ea typeface="Roboto" charset="0"/>
              <a:cs typeface="Roboto" charset="0"/>
            </a:endParaRPr>
          </a:p>
        </p:txBody>
      </p:sp>
      <p:sp>
        <p:nvSpPr>
          <p:cNvPr id="18" name="Diamond 17">
            <a:extLst>
              <a:ext uri="{FF2B5EF4-FFF2-40B4-BE49-F238E27FC236}">
                <a16:creationId xmlns:a16="http://schemas.microsoft.com/office/drawing/2014/main" id="{A6C94684-48E6-4A15-A3BB-CAB4BDE2E504}"/>
              </a:ext>
            </a:extLst>
          </p:cNvPr>
          <p:cNvSpPr/>
          <p:nvPr/>
        </p:nvSpPr>
        <p:spPr>
          <a:xfrm>
            <a:off x="6909182"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350">
              <a:latin typeface="Roboto" charset="0"/>
              <a:ea typeface="Roboto" charset="0"/>
              <a:cs typeface="Roboto" charset="0"/>
            </a:endParaRPr>
          </a:p>
        </p:txBody>
      </p:sp>
      <p:sp>
        <p:nvSpPr>
          <p:cNvPr id="19" name="Picture Placeholder 6">
            <a:extLst>
              <a:ext uri="{FF2B5EF4-FFF2-40B4-BE49-F238E27FC236}">
                <a16:creationId xmlns:a16="http://schemas.microsoft.com/office/drawing/2014/main" id="{BBD725E5-1F5F-48FC-B0E6-FF4791ECCABA}"/>
              </a:ext>
            </a:extLst>
          </p:cNvPr>
          <p:cNvSpPr>
            <a:spLocks noGrp="1"/>
          </p:cNvSpPr>
          <p:nvPr>
            <p:ph type="pic" sz="quarter" idx="15" hasCustomPrompt="1"/>
          </p:nvPr>
        </p:nvSpPr>
        <p:spPr>
          <a:xfrm>
            <a:off x="433874"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0" name="Picture Placeholder 6">
            <a:extLst>
              <a:ext uri="{FF2B5EF4-FFF2-40B4-BE49-F238E27FC236}">
                <a16:creationId xmlns:a16="http://schemas.microsoft.com/office/drawing/2014/main" id="{2F1C7DC1-7BFF-49CB-B854-D3C19F0D5BDE}"/>
              </a:ext>
            </a:extLst>
          </p:cNvPr>
          <p:cNvSpPr>
            <a:spLocks noGrp="1"/>
          </p:cNvSpPr>
          <p:nvPr>
            <p:ph type="pic" sz="quarter" idx="16" hasCustomPrompt="1"/>
          </p:nvPr>
        </p:nvSpPr>
        <p:spPr>
          <a:xfrm>
            <a:off x="2594485"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1" name="Picture Placeholder 6">
            <a:extLst>
              <a:ext uri="{FF2B5EF4-FFF2-40B4-BE49-F238E27FC236}">
                <a16:creationId xmlns:a16="http://schemas.microsoft.com/office/drawing/2014/main" id="{DDF3CD30-5F9E-466A-9FF3-B56B3AA0D5A4}"/>
              </a:ext>
            </a:extLst>
          </p:cNvPr>
          <p:cNvSpPr>
            <a:spLocks noGrp="1"/>
          </p:cNvSpPr>
          <p:nvPr>
            <p:ph type="pic" sz="quarter" idx="17" hasCustomPrompt="1"/>
          </p:nvPr>
        </p:nvSpPr>
        <p:spPr>
          <a:xfrm>
            <a:off x="4755094"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2" name="Picture Placeholder 6">
            <a:extLst>
              <a:ext uri="{FF2B5EF4-FFF2-40B4-BE49-F238E27FC236}">
                <a16:creationId xmlns:a16="http://schemas.microsoft.com/office/drawing/2014/main" id="{FC0C8777-5CFB-4870-91DF-AD627D631CE4}"/>
              </a:ext>
            </a:extLst>
          </p:cNvPr>
          <p:cNvSpPr>
            <a:spLocks noGrp="1"/>
          </p:cNvSpPr>
          <p:nvPr>
            <p:ph type="pic" sz="quarter" idx="18" hasCustomPrompt="1"/>
          </p:nvPr>
        </p:nvSpPr>
        <p:spPr>
          <a:xfrm>
            <a:off x="6915703"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3" name="Text Placeholder 2">
            <a:extLst>
              <a:ext uri="{FF2B5EF4-FFF2-40B4-BE49-F238E27FC236}">
                <a16:creationId xmlns:a16="http://schemas.microsoft.com/office/drawing/2014/main" id="{C02CAAAB-72E1-488E-9BA6-DDAC1F21AD2F}"/>
              </a:ext>
            </a:extLst>
          </p:cNvPr>
          <p:cNvSpPr>
            <a:spLocks noGrp="1"/>
          </p:cNvSpPr>
          <p:nvPr>
            <p:ph type="body" idx="1" hasCustomPrompt="1"/>
          </p:nvPr>
        </p:nvSpPr>
        <p:spPr>
          <a:xfrm>
            <a:off x="383482" y="3289380"/>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4" name="Text Placeholder 2">
            <a:extLst>
              <a:ext uri="{FF2B5EF4-FFF2-40B4-BE49-F238E27FC236}">
                <a16:creationId xmlns:a16="http://schemas.microsoft.com/office/drawing/2014/main" id="{6626DCCF-C77A-46B5-878B-BE9975F5842E}"/>
              </a:ext>
            </a:extLst>
          </p:cNvPr>
          <p:cNvSpPr>
            <a:spLocks noGrp="1"/>
          </p:cNvSpPr>
          <p:nvPr>
            <p:ph type="body" idx="27" hasCustomPrompt="1"/>
          </p:nvPr>
        </p:nvSpPr>
        <p:spPr>
          <a:xfrm>
            <a:off x="2519622" y="3289380"/>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5" name="Text Placeholder 2">
            <a:extLst>
              <a:ext uri="{FF2B5EF4-FFF2-40B4-BE49-F238E27FC236}">
                <a16:creationId xmlns:a16="http://schemas.microsoft.com/office/drawing/2014/main" id="{1B2A0F83-8CBB-4074-9187-0E93F61D9BF2}"/>
              </a:ext>
            </a:extLst>
          </p:cNvPr>
          <p:cNvSpPr>
            <a:spLocks noGrp="1"/>
          </p:cNvSpPr>
          <p:nvPr>
            <p:ph type="body" idx="29" hasCustomPrompt="1"/>
          </p:nvPr>
        </p:nvSpPr>
        <p:spPr>
          <a:xfrm>
            <a:off x="4629563" y="3289380"/>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6" name="Text Placeholder 2">
            <a:extLst>
              <a:ext uri="{FF2B5EF4-FFF2-40B4-BE49-F238E27FC236}">
                <a16:creationId xmlns:a16="http://schemas.microsoft.com/office/drawing/2014/main" id="{209F8925-B9BF-4948-B0C7-92AAE0959976}"/>
              </a:ext>
            </a:extLst>
          </p:cNvPr>
          <p:cNvSpPr>
            <a:spLocks noGrp="1"/>
          </p:cNvSpPr>
          <p:nvPr>
            <p:ph type="body" idx="31" hasCustomPrompt="1"/>
          </p:nvPr>
        </p:nvSpPr>
        <p:spPr>
          <a:xfrm>
            <a:off x="6765703" y="3289380"/>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
        <p:nvSpPr>
          <p:cNvPr id="28" name="Text Placeholder 2">
            <a:extLst>
              <a:ext uri="{FF2B5EF4-FFF2-40B4-BE49-F238E27FC236}">
                <a16:creationId xmlns:a16="http://schemas.microsoft.com/office/drawing/2014/main" id="{746DABB7-9E83-4549-9A4D-3125CD0E7E72}"/>
              </a:ext>
            </a:extLst>
          </p:cNvPr>
          <p:cNvSpPr>
            <a:spLocks noGrp="1"/>
          </p:cNvSpPr>
          <p:nvPr>
            <p:ph type="body" idx="32" hasCustomPrompt="1"/>
          </p:nvPr>
        </p:nvSpPr>
        <p:spPr>
          <a:xfrm>
            <a:off x="383482" y="3546769"/>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sp>
        <p:nvSpPr>
          <p:cNvPr id="29" name="Text Placeholder 2">
            <a:extLst>
              <a:ext uri="{FF2B5EF4-FFF2-40B4-BE49-F238E27FC236}">
                <a16:creationId xmlns:a16="http://schemas.microsoft.com/office/drawing/2014/main" id="{0FB53A93-FBA0-40DF-A955-110B7C7DA9B2}"/>
              </a:ext>
            </a:extLst>
          </p:cNvPr>
          <p:cNvSpPr>
            <a:spLocks noGrp="1"/>
          </p:cNvSpPr>
          <p:nvPr>
            <p:ph type="body" idx="33" hasCustomPrompt="1"/>
          </p:nvPr>
        </p:nvSpPr>
        <p:spPr>
          <a:xfrm>
            <a:off x="2519622" y="3546769"/>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sp>
        <p:nvSpPr>
          <p:cNvPr id="30" name="Text Placeholder 2">
            <a:extLst>
              <a:ext uri="{FF2B5EF4-FFF2-40B4-BE49-F238E27FC236}">
                <a16:creationId xmlns:a16="http://schemas.microsoft.com/office/drawing/2014/main" id="{00E3FAB6-F5D6-46CA-92E1-CB8978E9656A}"/>
              </a:ext>
            </a:extLst>
          </p:cNvPr>
          <p:cNvSpPr>
            <a:spLocks noGrp="1"/>
          </p:cNvSpPr>
          <p:nvPr>
            <p:ph type="body" idx="34" hasCustomPrompt="1"/>
          </p:nvPr>
        </p:nvSpPr>
        <p:spPr>
          <a:xfrm>
            <a:off x="4629563" y="3546769"/>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sp>
        <p:nvSpPr>
          <p:cNvPr id="31" name="Text Placeholder 2">
            <a:extLst>
              <a:ext uri="{FF2B5EF4-FFF2-40B4-BE49-F238E27FC236}">
                <a16:creationId xmlns:a16="http://schemas.microsoft.com/office/drawing/2014/main" id="{FDF8EE3B-B23C-4B47-953D-2BD1E15E7FF9}"/>
              </a:ext>
            </a:extLst>
          </p:cNvPr>
          <p:cNvSpPr>
            <a:spLocks noGrp="1"/>
          </p:cNvSpPr>
          <p:nvPr>
            <p:ph type="body" idx="35" hasCustomPrompt="1"/>
          </p:nvPr>
        </p:nvSpPr>
        <p:spPr>
          <a:xfrm>
            <a:off x="6765703" y="3546769"/>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cxnSp>
        <p:nvCxnSpPr>
          <p:cNvPr id="32" name="Straight Connector 31">
            <a:extLst>
              <a:ext uri="{FF2B5EF4-FFF2-40B4-BE49-F238E27FC236}">
                <a16:creationId xmlns:a16="http://schemas.microsoft.com/office/drawing/2014/main" id="{B3EB6D81-86ED-46A6-A560-9D8CFFCCB5A0}"/>
              </a:ext>
            </a:extLst>
          </p:cNvPr>
          <p:cNvCxnSpPr/>
          <p:nvPr/>
        </p:nvCxnSpPr>
        <p:spPr>
          <a:xfrm>
            <a:off x="664543"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F43A986-357F-4351-B274-54651004C46C}"/>
              </a:ext>
            </a:extLst>
          </p:cNvPr>
          <p:cNvCxnSpPr/>
          <p:nvPr/>
        </p:nvCxnSpPr>
        <p:spPr>
          <a:xfrm>
            <a:off x="2811695"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EB3DCD-94F6-4811-8AF9-8703D7F63269}"/>
              </a:ext>
            </a:extLst>
          </p:cNvPr>
          <p:cNvCxnSpPr/>
          <p:nvPr/>
        </p:nvCxnSpPr>
        <p:spPr>
          <a:xfrm>
            <a:off x="4958848"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863AE07-199C-41FE-9B59-4A98715DD695}"/>
              </a:ext>
            </a:extLst>
          </p:cNvPr>
          <p:cNvCxnSpPr/>
          <p:nvPr/>
        </p:nvCxnSpPr>
        <p:spPr>
          <a:xfrm>
            <a:off x="7106000"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AE2DBD1D-DFF5-4603-8548-4EF45DF88D4A}"/>
              </a:ext>
            </a:extLst>
          </p:cNvPr>
          <p:cNvSpPr>
            <a:spLocks noGrp="1"/>
          </p:cNvSpPr>
          <p:nvPr>
            <p:ph type="pic" sz="quarter" idx="36" hasCustomPrompt="1"/>
          </p:nvPr>
        </p:nvSpPr>
        <p:spPr>
          <a:xfrm>
            <a:off x="620874" y="3947835"/>
            <a:ext cx="1470817" cy="413667"/>
          </a:xfrm>
          <a:noFill/>
        </p:spPr>
        <p:txBody>
          <a:bodyPr anchor="ctr"/>
          <a:lstStyle>
            <a:lvl1pPr marL="0" indent="0" algn="ctr">
              <a:buNone/>
              <a:defRPr sz="900"/>
            </a:lvl1pPr>
          </a:lstStyle>
          <a:p>
            <a:r>
              <a:rPr lang="en-US"/>
              <a:t>COMPANY LOGO</a:t>
            </a:r>
          </a:p>
        </p:txBody>
      </p:sp>
      <p:sp>
        <p:nvSpPr>
          <p:cNvPr id="37" name="Picture Placeholder 6">
            <a:extLst>
              <a:ext uri="{FF2B5EF4-FFF2-40B4-BE49-F238E27FC236}">
                <a16:creationId xmlns:a16="http://schemas.microsoft.com/office/drawing/2014/main" id="{458D357F-592A-456B-993C-F8696C619A11}"/>
              </a:ext>
            </a:extLst>
          </p:cNvPr>
          <p:cNvSpPr>
            <a:spLocks noGrp="1"/>
          </p:cNvSpPr>
          <p:nvPr>
            <p:ph type="pic" sz="quarter" idx="37" hasCustomPrompt="1"/>
          </p:nvPr>
        </p:nvSpPr>
        <p:spPr>
          <a:xfrm>
            <a:off x="2781321" y="3947835"/>
            <a:ext cx="1470817" cy="413667"/>
          </a:xfrm>
          <a:noFill/>
        </p:spPr>
        <p:txBody>
          <a:bodyPr anchor="ctr"/>
          <a:lstStyle>
            <a:lvl1pPr marL="0" indent="0" algn="ctr">
              <a:buNone/>
              <a:defRPr sz="900"/>
            </a:lvl1pPr>
          </a:lstStyle>
          <a:p>
            <a:r>
              <a:rPr lang="en-US"/>
              <a:t>COMPANY LOGO</a:t>
            </a:r>
          </a:p>
        </p:txBody>
      </p:sp>
      <p:sp>
        <p:nvSpPr>
          <p:cNvPr id="38" name="Picture Placeholder 6">
            <a:extLst>
              <a:ext uri="{FF2B5EF4-FFF2-40B4-BE49-F238E27FC236}">
                <a16:creationId xmlns:a16="http://schemas.microsoft.com/office/drawing/2014/main" id="{C57D786B-ABA7-4688-A24D-49F019346C1C}"/>
              </a:ext>
            </a:extLst>
          </p:cNvPr>
          <p:cNvSpPr>
            <a:spLocks noGrp="1"/>
          </p:cNvSpPr>
          <p:nvPr>
            <p:ph type="pic" sz="quarter" idx="38" hasCustomPrompt="1"/>
          </p:nvPr>
        </p:nvSpPr>
        <p:spPr>
          <a:xfrm>
            <a:off x="4942094" y="3947835"/>
            <a:ext cx="1470817" cy="413667"/>
          </a:xfrm>
          <a:noFill/>
        </p:spPr>
        <p:txBody>
          <a:bodyPr anchor="ctr"/>
          <a:lstStyle>
            <a:lvl1pPr marL="0" indent="0" algn="ctr">
              <a:buNone/>
              <a:defRPr sz="900"/>
            </a:lvl1pPr>
          </a:lstStyle>
          <a:p>
            <a:r>
              <a:rPr lang="en-US"/>
              <a:t>COMPANY LOGO</a:t>
            </a:r>
          </a:p>
        </p:txBody>
      </p:sp>
      <p:sp>
        <p:nvSpPr>
          <p:cNvPr id="39" name="Picture Placeholder 6">
            <a:extLst>
              <a:ext uri="{FF2B5EF4-FFF2-40B4-BE49-F238E27FC236}">
                <a16:creationId xmlns:a16="http://schemas.microsoft.com/office/drawing/2014/main" id="{CA003848-6C5F-4359-A8C2-2BCFB41CFDC6}"/>
              </a:ext>
            </a:extLst>
          </p:cNvPr>
          <p:cNvSpPr>
            <a:spLocks noGrp="1"/>
          </p:cNvSpPr>
          <p:nvPr>
            <p:ph type="pic" sz="quarter" idx="39" hasCustomPrompt="1"/>
          </p:nvPr>
        </p:nvSpPr>
        <p:spPr>
          <a:xfrm>
            <a:off x="7102703" y="3947835"/>
            <a:ext cx="1470817" cy="413667"/>
          </a:xfrm>
          <a:noFill/>
        </p:spPr>
        <p:txBody>
          <a:bodyPr anchor="ctr"/>
          <a:lstStyle>
            <a:lvl1pPr marL="0" indent="0" algn="ctr">
              <a:buNone/>
              <a:defRPr sz="900"/>
            </a:lvl1pPr>
          </a:lstStyle>
          <a:p>
            <a:r>
              <a:rPr lang="en-US"/>
              <a:t>COMPANY LOGO</a:t>
            </a:r>
          </a:p>
        </p:txBody>
      </p:sp>
    </p:spTree>
    <p:extLst>
      <p:ext uri="{BB962C8B-B14F-4D97-AF65-F5344CB8AC3E}">
        <p14:creationId xmlns:p14="http://schemas.microsoft.com/office/powerpoint/2010/main" val="2524038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Diamond 14">
            <a:extLst>
              <a:ext uri="{FF2B5EF4-FFF2-40B4-BE49-F238E27FC236}">
                <a16:creationId xmlns:a16="http://schemas.microsoft.com/office/drawing/2014/main" id="{1C885613-EDD9-4FD8-89B3-34E608AAA965}"/>
              </a:ext>
            </a:extLst>
          </p:cNvPr>
          <p:cNvSpPr/>
          <p:nvPr/>
        </p:nvSpPr>
        <p:spPr>
          <a:xfrm>
            <a:off x="1049020" y="1544507"/>
            <a:ext cx="2416601" cy="2415971"/>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350">
              <a:latin typeface="Roboto" charset="0"/>
              <a:ea typeface="Roboto" charset="0"/>
              <a:cs typeface="Roboto" charset="0"/>
            </a:endParaRPr>
          </a:p>
        </p:txBody>
      </p:sp>
      <p:sp>
        <p:nvSpPr>
          <p:cNvPr id="19" name="Picture Placeholder 6">
            <a:extLst>
              <a:ext uri="{FF2B5EF4-FFF2-40B4-BE49-F238E27FC236}">
                <a16:creationId xmlns:a16="http://schemas.microsoft.com/office/drawing/2014/main" id="{BBD725E5-1F5F-48FC-B0E6-FF4791ECCABA}"/>
              </a:ext>
            </a:extLst>
          </p:cNvPr>
          <p:cNvSpPr>
            <a:spLocks noGrp="1"/>
          </p:cNvSpPr>
          <p:nvPr>
            <p:ph type="pic" sz="quarter" idx="15" hasCustomPrompt="1"/>
          </p:nvPr>
        </p:nvSpPr>
        <p:spPr>
          <a:xfrm>
            <a:off x="1055543" y="1373057"/>
            <a:ext cx="2399635" cy="2397387"/>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cxnSp>
        <p:nvCxnSpPr>
          <p:cNvPr id="43" name="Straight Connector 42">
            <a:extLst>
              <a:ext uri="{FF2B5EF4-FFF2-40B4-BE49-F238E27FC236}">
                <a16:creationId xmlns:a16="http://schemas.microsoft.com/office/drawing/2014/main" id="{44B0E63A-7BD4-4BD4-9CEE-0D3CF9FD22E9}"/>
              </a:ext>
            </a:extLst>
          </p:cNvPr>
          <p:cNvCxnSpPr>
            <a:cxnSpLocks/>
          </p:cNvCxnSpPr>
          <p:nvPr/>
        </p:nvCxnSpPr>
        <p:spPr>
          <a:xfrm>
            <a:off x="3810624" y="2978942"/>
            <a:ext cx="654491" cy="0"/>
          </a:xfrm>
          <a:prstGeom prst="line">
            <a:avLst/>
          </a:prstGeom>
          <a:ln w="12700" cap="rnd">
            <a:solidFill>
              <a:schemeClr val="accent2"/>
            </a:solidFill>
            <a:bevel/>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FF43FC2B-E637-4B30-B4C6-FC5A482384AE}"/>
              </a:ext>
            </a:extLst>
          </p:cNvPr>
          <p:cNvSpPr>
            <a:spLocks noGrp="1"/>
          </p:cNvSpPr>
          <p:nvPr>
            <p:ph type="title" hasCustomPrompt="1"/>
          </p:nvPr>
        </p:nvSpPr>
        <p:spPr>
          <a:xfrm>
            <a:off x="3810624" y="2149931"/>
            <a:ext cx="4529774" cy="421820"/>
          </a:xfrm>
        </p:spPr>
        <p:txBody>
          <a:bodyPr/>
          <a:lstStyle>
            <a:lvl1pPr>
              <a:defRPr sz="3600" baseline="0">
                <a:solidFill>
                  <a:schemeClr val="bg1"/>
                </a:solidFill>
              </a:defRPr>
            </a:lvl1pPr>
          </a:lstStyle>
          <a:p>
            <a:r>
              <a:rPr lang="en-US"/>
              <a:t>Speaker Name Here</a:t>
            </a:r>
          </a:p>
        </p:txBody>
      </p:sp>
      <p:sp>
        <p:nvSpPr>
          <p:cNvPr id="3" name="Text Placeholder 2">
            <a:extLst>
              <a:ext uri="{FF2B5EF4-FFF2-40B4-BE49-F238E27FC236}">
                <a16:creationId xmlns:a16="http://schemas.microsoft.com/office/drawing/2014/main" id="{18FE88A6-9D44-4879-BB4F-A9F775C3E6F4}"/>
              </a:ext>
            </a:extLst>
          </p:cNvPr>
          <p:cNvSpPr>
            <a:spLocks noGrp="1"/>
          </p:cNvSpPr>
          <p:nvPr>
            <p:ph type="body" sz="quarter" idx="16" hasCustomPrompt="1"/>
          </p:nvPr>
        </p:nvSpPr>
        <p:spPr>
          <a:xfrm>
            <a:off x="3810993" y="2689743"/>
            <a:ext cx="4529127" cy="235744"/>
          </a:xfrm>
        </p:spPr>
        <p:txBody>
          <a:bodyPr/>
          <a:lstStyle>
            <a:lvl1pPr marL="0" indent="0">
              <a:buNone/>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1pPr>
            <a:lvl2pPr>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2pPr>
            <a:lvl3pPr>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3pPr>
            <a:lvl4pPr>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4pPr>
            <a:lvl5pPr>
              <a:defRPr kumimoji="0" lang="en-US" sz="1500" b="0" i="0" u="none" strike="noStrike" kern="1200" cap="none" spc="0" normalizeH="0" baseline="0" dirty="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Speaker Title Here</a:t>
            </a:r>
          </a:p>
        </p:txBody>
      </p:sp>
    </p:spTree>
    <p:extLst>
      <p:ext uri="{BB962C8B-B14F-4D97-AF65-F5344CB8AC3E}">
        <p14:creationId xmlns:p14="http://schemas.microsoft.com/office/powerpoint/2010/main" val="1504020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2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361950" y="361953"/>
            <a:ext cx="8398570" cy="421820"/>
          </a:xfrm>
        </p:spPr>
        <p:txBody>
          <a:bodyPr/>
          <a:lstStyle>
            <a:lvl1pPr algn="ctr">
              <a:defRPr baseline="0">
                <a:solidFill>
                  <a:schemeClr val="bg1"/>
                </a:solidFill>
              </a:defRPr>
            </a:lvl1pPr>
          </a:lstStyle>
          <a:p>
            <a:r>
              <a:rPr lang="en-US"/>
              <a:t>Headline goes here, Roboto Light, 36 points, 1 Line</a:t>
            </a:r>
          </a:p>
        </p:txBody>
      </p:sp>
      <p:pic>
        <p:nvPicPr>
          <p:cNvPr id="40" name="Picture 39">
            <a:extLst>
              <a:ext uri="{FF2B5EF4-FFF2-40B4-BE49-F238E27FC236}">
                <a16:creationId xmlns:a16="http://schemas.microsoft.com/office/drawing/2014/main" id="{F67D01D5-5107-4A91-A2FD-052D683F3531}"/>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1778086" y="4031444"/>
            <a:ext cx="2201858" cy="481595"/>
          </a:xfrm>
          <a:prstGeom prst="rect">
            <a:avLst/>
          </a:prstGeom>
        </p:spPr>
      </p:pic>
      <p:pic>
        <p:nvPicPr>
          <p:cNvPr id="41" name="Picture 40">
            <a:extLst>
              <a:ext uri="{FF2B5EF4-FFF2-40B4-BE49-F238E27FC236}">
                <a16:creationId xmlns:a16="http://schemas.microsoft.com/office/drawing/2014/main" id="{C312E2B7-53B6-4D9E-97CC-5856F642BDAD}"/>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5154505" y="4031444"/>
            <a:ext cx="2201858" cy="481595"/>
          </a:xfrm>
          <a:prstGeom prst="rect">
            <a:avLst/>
          </a:prstGeom>
        </p:spPr>
      </p:pic>
      <p:sp>
        <p:nvSpPr>
          <p:cNvPr id="42" name="Rectangle 41">
            <a:extLst>
              <a:ext uri="{FF2B5EF4-FFF2-40B4-BE49-F238E27FC236}">
                <a16:creationId xmlns:a16="http://schemas.microsoft.com/office/drawing/2014/main" id="{514A9317-5330-450E-9B9D-EB7A248180FC}"/>
              </a:ext>
            </a:extLst>
          </p:cNvPr>
          <p:cNvSpPr/>
          <p:nvPr/>
        </p:nvSpPr>
        <p:spPr>
          <a:xfrm rot="18900000">
            <a:off x="2246982" y="2712135"/>
            <a:ext cx="1532768" cy="1532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sp>
        <p:nvSpPr>
          <p:cNvPr id="43" name="Rectangle 42">
            <a:extLst>
              <a:ext uri="{FF2B5EF4-FFF2-40B4-BE49-F238E27FC236}">
                <a16:creationId xmlns:a16="http://schemas.microsoft.com/office/drawing/2014/main" id="{FDA12B2A-73AD-4387-9013-6D712749CA8F}"/>
              </a:ext>
            </a:extLst>
          </p:cNvPr>
          <p:cNvSpPr/>
          <p:nvPr/>
        </p:nvSpPr>
        <p:spPr>
          <a:xfrm rot="18900000">
            <a:off x="5493582" y="2717765"/>
            <a:ext cx="1521461" cy="1521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45" name="Group 44">
            <a:extLst>
              <a:ext uri="{FF2B5EF4-FFF2-40B4-BE49-F238E27FC236}">
                <a16:creationId xmlns:a16="http://schemas.microsoft.com/office/drawing/2014/main" id="{A2C79A18-5852-461C-89DC-29200C80E900}"/>
              </a:ext>
            </a:extLst>
          </p:cNvPr>
          <p:cNvGrpSpPr/>
          <p:nvPr/>
        </p:nvGrpSpPr>
        <p:grpSpPr>
          <a:xfrm>
            <a:off x="1250333" y="1364736"/>
            <a:ext cx="3209715" cy="3032273"/>
            <a:chOff x="914895" y="3640083"/>
            <a:chExt cx="1957812" cy="1850059"/>
          </a:xfrm>
        </p:grpSpPr>
        <p:pic>
          <p:nvPicPr>
            <p:cNvPr id="47" name="Picture 46">
              <a:extLst>
                <a:ext uri="{FF2B5EF4-FFF2-40B4-BE49-F238E27FC236}">
                  <a16:creationId xmlns:a16="http://schemas.microsoft.com/office/drawing/2014/main" id="{D653B55E-9AA2-4D49-9023-417043899CB0}"/>
                </a:ext>
              </a:extLst>
            </p:cNvPr>
            <p:cNvPicPr>
              <a:picLocks noChangeAspect="1"/>
            </p:cNvPicPr>
            <p:nvPr/>
          </p:nvPicPr>
          <p:blipFill>
            <a:blip r:embed="rId4"/>
            <a:stretch>
              <a:fillRect/>
            </a:stretch>
          </p:blipFill>
          <p:spPr>
            <a:xfrm>
              <a:off x="2074265" y="3786741"/>
              <a:ext cx="798442" cy="1538129"/>
            </a:xfrm>
            <a:prstGeom prst="rect">
              <a:avLst/>
            </a:prstGeom>
          </p:spPr>
        </p:pic>
        <p:grpSp>
          <p:nvGrpSpPr>
            <p:cNvPr id="48" name="Group 47">
              <a:extLst>
                <a:ext uri="{FF2B5EF4-FFF2-40B4-BE49-F238E27FC236}">
                  <a16:creationId xmlns:a16="http://schemas.microsoft.com/office/drawing/2014/main" id="{1509C4FF-34A6-493A-B454-07439F597D58}"/>
                </a:ext>
              </a:extLst>
            </p:cNvPr>
            <p:cNvGrpSpPr/>
            <p:nvPr/>
          </p:nvGrpSpPr>
          <p:grpSpPr>
            <a:xfrm flipH="1">
              <a:off x="914895" y="3640083"/>
              <a:ext cx="1916894" cy="1850059"/>
              <a:chOff x="696478" y="2907513"/>
              <a:chExt cx="2410767" cy="2326711"/>
            </a:xfrm>
          </p:grpSpPr>
          <p:sp>
            <p:nvSpPr>
              <p:cNvPr id="49" name="Rectangle 48">
                <a:extLst>
                  <a:ext uri="{FF2B5EF4-FFF2-40B4-BE49-F238E27FC236}">
                    <a16:creationId xmlns:a16="http://schemas.microsoft.com/office/drawing/2014/main" id="{5EEC5C95-9B3B-454C-8610-956CEB62B40D}"/>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50" name="Group 49">
                <a:extLst>
                  <a:ext uri="{FF2B5EF4-FFF2-40B4-BE49-F238E27FC236}">
                    <a16:creationId xmlns:a16="http://schemas.microsoft.com/office/drawing/2014/main" id="{50E13857-A4E8-40BA-B633-BC16F3C69BAC}"/>
                  </a:ext>
                </a:extLst>
              </p:cNvPr>
              <p:cNvGrpSpPr/>
              <p:nvPr/>
            </p:nvGrpSpPr>
            <p:grpSpPr>
              <a:xfrm flipH="1">
                <a:off x="696478" y="2907513"/>
                <a:ext cx="2410767" cy="2326711"/>
                <a:chOff x="3497224" y="2467077"/>
                <a:chExt cx="1996637" cy="1927022"/>
              </a:xfrm>
            </p:grpSpPr>
            <p:sp>
              <p:nvSpPr>
                <p:cNvPr id="52" name="Freeform 44">
                  <a:extLst>
                    <a:ext uri="{FF2B5EF4-FFF2-40B4-BE49-F238E27FC236}">
                      <a16:creationId xmlns:a16="http://schemas.microsoft.com/office/drawing/2014/main" id="{F130D2F3-1AB7-498B-90F3-F672ECB09184}"/>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53" name="Freeform 55">
                  <a:extLst>
                    <a:ext uri="{FF2B5EF4-FFF2-40B4-BE49-F238E27FC236}">
                      <a16:creationId xmlns:a16="http://schemas.microsoft.com/office/drawing/2014/main" id="{C022473A-BD8C-4524-AD7F-AD2A7F0098A8}"/>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51" name="Rectangle 50">
                <a:extLst>
                  <a:ext uri="{FF2B5EF4-FFF2-40B4-BE49-F238E27FC236}">
                    <a16:creationId xmlns:a16="http://schemas.microsoft.com/office/drawing/2014/main" id="{8D82BF28-B6A0-4983-9C08-20AD71EB71F2}"/>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grpSp>
        <p:nvGrpSpPr>
          <p:cNvPr id="55" name="Group 54">
            <a:extLst>
              <a:ext uri="{FF2B5EF4-FFF2-40B4-BE49-F238E27FC236}">
                <a16:creationId xmlns:a16="http://schemas.microsoft.com/office/drawing/2014/main" id="{028D3EF8-30ED-4C3F-8935-FCD6180299A4}"/>
              </a:ext>
            </a:extLst>
          </p:cNvPr>
          <p:cNvGrpSpPr/>
          <p:nvPr/>
        </p:nvGrpSpPr>
        <p:grpSpPr>
          <a:xfrm>
            <a:off x="4641682" y="1364736"/>
            <a:ext cx="3207443" cy="3032273"/>
            <a:chOff x="914895" y="3640083"/>
            <a:chExt cx="1956425" cy="1850059"/>
          </a:xfrm>
        </p:grpSpPr>
        <p:pic>
          <p:nvPicPr>
            <p:cNvPr id="57" name="Picture 56">
              <a:extLst>
                <a:ext uri="{FF2B5EF4-FFF2-40B4-BE49-F238E27FC236}">
                  <a16:creationId xmlns:a16="http://schemas.microsoft.com/office/drawing/2014/main" id="{7002CA09-7B32-4577-AC5D-ECBCCDE84219}"/>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8" name="Group 57">
              <a:extLst>
                <a:ext uri="{FF2B5EF4-FFF2-40B4-BE49-F238E27FC236}">
                  <a16:creationId xmlns:a16="http://schemas.microsoft.com/office/drawing/2014/main" id="{8951D59E-F4B2-41BD-B7EF-E8E72C07E336}"/>
                </a:ext>
              </a:extLst>
            </p:cNvPr>
            <p:cNvGrpSpPr/>
            <p:nvPr/>
          </p:nvGrpSpPr>
          <p:grpSpPr>
            <a:xfrm flipH="1">
              <a:off x="914895" y="3640083"/>
              <a:ext cx="1916894" cy="1850059"/>
              <a:chOff x="696478" y="2907513"/>
              <a:chExt cx="2410767" cy="2326711"/>
            </a:xfrm>
          </p:grpSpPr>
          <p:sp>
            <p:nvSpPr>
              <p:cNvPr id="59" name="Rectangle 58">
                <a:extLst>
                  <a:ext uri="{FF2B5EF4-FFF2-40B4-BE49-F238E27FC236}">
                    <a16:creationId xmlns:a16="http://schemas.microsoft.com/office/drawing/2014/main" id="{49746E3C-126F-420F-AA15-F004B0583530}"/>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60" name="Group 59">
                <a:extLst>
                  <a:ext uri="{FF2B5EF4-FFF2-40B4-BE49-F238E27FC236}">
                    <a16:creationId xmlns:a16="http://schemas.microsoft.com/office/drawing/2014/main" id="{15ECA384-E53F-438C-B611-D460E1448AB8}"/>
                  </a:ext>
                </a:extLst>
              </p:cNvPr>
              <p:cNvGrpSpPr/>
              <p:nvPr/>
            </p:nvGrpSpPr>
            <p:grpSpPr>
              <a:xfrm flipH="1">
                <a:off x="696478" y="2907513"/>
                <a:ext cx="2410767" cy="2326711"/>
                <a:chOff x="3497224" y="2467077"/>
                <a:chExt cx="1996637" cy="1927022"/>
              </a:xfrm>
            </p:grpSpPr>
            <p:sp>
              <p:nvSpPr>
                <p:cNvPr id="62" name="Freeform 44">
                  <a:extLst>
                    <a:ext uri="{FF2B5EF4-FFF2-40B4-BE49-F238E27FC236}">
                      <a16:creationId xmlns:a16="http://schemas.microsoft.com/office/drawing/2014/main" id="{40EED08C-C6B7-42F9-80B8-C191AD676B1F}"/>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63" name="Freeform 55">
                  <a:extLst>
                    <a:ext uri="{FF2B5EF4-FFF2-40B4-BE49-F238E27FC236}">
                      <a16:creationId xmlns:a16="http://schemas.microsoft.com/office/drawing/2014/main" id="{A9857E1F-84BD-413B-8C31-885243E61623}"/>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61" name="Rectangle 60">
                <a:extLst>
                  <a:ext uri="{FF2B5EF4-FFF2-40B4-BE49-F238E27FC236}">
                    <a16:creationId xmlns:a16="http://schemas.microsoft.com/office/drawing/2014/main" id="{B14DF1A5-94AB-43E7-BEDB-6C8C8052BC2A}"/>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cxnSp>
        <p:nvCxnSpPr>
          <p:cNvPr id="64" name="Straight Connector 63">
            <a:extLst>
              <a:ext uri="{FF2B5EF4-FFF2-40B4-BE49-F238E27FC236}">
                <a16:creationId xmlns:a16="http://schemas.microsoft.com/office/drawing/2014/main" id="{ADEDE505-81E4-4D1D-A712-D7F28A50B820}"/>
              </a:ext>
            </a:extLst>
          </p:cNvPr>
          <p:cNvCxnSpPr>
            <a:cxnSpLocks/>
          </p:cNvCxnSpPr>
          <p:nvPr/>
        </p:nvCxnSpPr>
        <p:spPr>
          <a:xfrm>
            <a:off x="4375221" y="1059673"/>
            <a:ext cx="383017"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5773A0F-4C0D-447D-A916-1253995C9FD0}"/>
              </a:ext>
            </a:extLst>
          </p:cNvPr>
          <p:cNvSpPr>
            <a:spLocks noGrp="1"/>
          </p:cNvSpPr>
          <p:nvPr>
            <p:ph type="body" sz="quarter" idx="10" hasCustomPrompt="1"/>
          </p:nvPr>
        </p:nvSpPr>
        <p:spPr>
          <a:xfrm>
            <a:off x="1807502" y="2599932"/>
            <a:ext cx="2057378" cy="551260"/>
          </a:xfrm>
        </p:spPr>
        <p:txBody>
          <a:bodyPr anchor="ctr"/>
          <a:lstStyle>
            <a:lvl1pPr marL="0" indent="0" algn="ctr">
              <a:buNone/>
              <a:defRPr sz="21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sp>
        <p:nvSpPr>
          <p:cNvPr id="65" name="Text Placeholder 2">
            <a:extLst>
              <a:ext uri="{FF2B5EF4-FFF2-40B4-BE49-F238E27FC236}">
                <a16:creationId xmlns:a16="http://schemas.microsoft.com/office/drawing/2014/main" id="{60873220-7F2A-4B2A-9E16-5CD483113D59}"/>
              </a:ext>
            </a:extLst>
          </p:cNvPr>
          <p:cNvSpPr>
            <a:spLocks noGrp="1"/>
          </p:cNvSpPr>
          <p:nvPr>
            <p:ph type="body" sz="quarter" idx="11" hasCustomPrompt="1"/>
          </p:nvPr>
        </p:nvSpPr>
        <p:spPr>
          <a:xfrm>
            <a:off x="5198851" y="2599932"/>
            <a:ext cx="2057378" cy="551260"/>
          </a:xfrm>
        </p:spPr>
        <p:txBody>
          <a:bodyPr anchor="ctr"/>
          <a:lstStyle>
            <a:lvl1pPr marL="0" indent="0" algn="ctr">
              <a:buNone/>
              <a:defRPr sz="21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spTree>
    <p:extLst>
      <p:ext uri="{BB962C8B-B14F-4D97-AF65-F5344CB8AC3E}">
        <p14:creationId xmlns:p14="http://schemas.microsoft.com/office/powerpoint/2010/main" val="3140620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par>
                                <p:cTn id="8" presetID="10" presetClass="entr" presetSubtype="0" fill="hold" nodeType="withEffect">
                                  <p:stCondLst>
                                    <p:cond delay="12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childTnLst>
                                </p:cTn>
                              </p:par>
                              <p:par>
                                <p:cTn id="11" presetID="16" presetClass="entr" presetSubtype="37"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barn(outVertical)">
                                      <p:cBhvr>
                                        <p:cTn id="1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5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361950" y="361953"/>
            <a:ext cx="8398570" cy="421820"/>
          </a:xfrm>
        </p:spPr>
        <p:txBody>
          <a:bodyPr/>
          <a:lstStyle>
            <a:lvl1pPr algn="ctr">
              <a:defRPr baseline="0">
                <a:solidFill>
                  <a:schemeClr val="bg1"/>
                </a:solidFill>
              </a:defRPr>
            </a:lvl1pPr>
          </a:lstStyle>
          <a:p>
            <a:r>
              <a:rPr lang="en-US"/>
              <a:t>Headline goes here, Roboto Light, 36 points, 1 Line</a:t>
            </a:r>
          </a:p>
        </p:txBody>
      </p:sp>
      <p:pic>
        <p:nvPicPr>
          <p:cNvPr id="41" name="Picture 40">
            <a:extLst>
              <a:ext uri="{FF2B5EF4-FFF2-40B4-BE49-F238E27FC236}">
                <a16:creationId xmlns:a16="http://schemas.microsoft.com/office/drawing/2014/main" id="{C312E2B7-53B6-4D9E-97CC-5856F642BDAD}"/>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3647158" y="4066572"/>
            <a:ext cx="1880648" cy="411339"/>
          </a:xfrm>
          <a:prstGeom prst="rect">
            <a:avLst/>
          </a:prstGeom>
        </p:spPr>
      </p:pic>
      <p:sp>
        <p:nvSpPr>
          <p:cNvPr id="43" name="Rectangle 42">
            <a:extLst>
              <a:ext uri="{FF2B5EF4-FFF2-40B4-BE49-F238E27FC236}">
                <a16:creationId xmlns:a16="http://schemas.microsoft.com/office/drawing/2014/main" id="{FDA12B2A-73AD-4387-9013-6D712749CA8F}"/>
              </a:ext>
            </a:extLst>
          </p:cNvPr>
          <p:cNvSpPr/>
          <p:nvPr/>
        </p:nvSpPr>
        <p:spPr>
          <a:xfrm rot="18900000">
            <a:off x="3936607" y="2828712"/>
            <a:ext cx="1299509" cy="129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55" name="Group 54">
            <a:extLst>
              <a:ext uri="{FF2B5EF4-FFF2-40B4-BE49-F238E27FC236}">
                <a16:creationId xmlns:a16="http://schemas.microsoft.com/office/drawing/2014/main" id="{028D3EF8-30ED-4C3F-8935-FCD6180299A4}"/>
              </a:ext>
            </a:extLst>
          </p:cNvPr>
          <p:cNvGrpSpPr/>
          <p:nvPr/>
        </p:nvGrpSpPr>
        <p:grpSpPr>
          <a:xfrm>
            <a:off x="3207685" y="1585912"/>
            <a:ext cx="2739536" cy="2589920"/>
            <a:chOff x="914895" y="3640083"/>
            <a:chExt cx="1956425" cy="1850059"/>
          </a:xfrm>
        </p:grpSpPr>
        <p:pic>
          <p:nvPicPr>
            <p:cNvPr id="57" name="Picture 56">
              <a:extLst>
                <a:ext uri="{FF2B5EF4-FFF2-40B4-BE49-F238E27FC236}">
                  <a16:creationId xmlns:a16="http://schemas.microsoft.com/office/drawing/2014/main" id="{7002CA09-7B32-4577-AC5D-ECBCCDE84219}"/>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8" name="Group 57">
              <a:extLst>
                <a:ext uri="{FF2B5EF4-FFF2-40B4-BE49-F238E27FC236}">
                  <a16:creationId xmlns:a16="http://schemas.microsoft.com/office/drawing/2014/main" id="{8951D59E-F4B2-41BD-B7EF-E8E72C07E336}"/>
                </a:ext>
              </a:extLst>
            </p:cNvPr>
            <p:cNvGrpSpPr/>
            <p:nvPr/>
          </p:nvGrpSpPr>
          <p:grpSpPr>
            <a:xfrm flipH="1">
              <a:off x="914895" y="3640083"/>
              <a:ext cx="1916894" cy="1850059"/>
              <a:chOff x="696478" y="2907513"/>
              <a:chExt cx="2410767" cy="2326711"/>
            </a:xfrm>
          </p:grpSpPr>
          <p:sp>
            <p:nvSpPr>
              <p:cNvPr id="59" name="Rectangle 58">
                <a:extLst>
                  <a:ext uri="{FF2B5EF4-FFF2-40B4-BE49-F238E27FC236}">
                    <a16:creationId xmlns:a16="http://schemas.microsoft.com/office/drawing/2014/main" id="{49746E3C-126F-420F-AA15-F004B0583530}"/>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60" name="Group 59">
                <a:extLst>
                  <a:ext uri="{FF2B5EF4-FFF2-40B4-BE49-F238E27FC236}">
                    <a16:creationId xmlns:a16="http://schemas.microsoft.com/office/drawing/2014/main" id="{15ECA384-E53F-438C-B611-D460E1448AB8}"/>
                  </a:ext>
                </a:extLst>
              </p:cNvPr>
              <p:cNvGrpSpPr/>
              <p:nvPr/>
            </p:nvGrpSpPr>
            <p:grpSpPr>
              <a:xfrm flipH="1">
                <a:off x="696478" y="2907513"/>
                <a:ext cx="2410767" cy="2326711"/>
                <a:chOff x="3497224" y="2467077"/>
                <a:chExt cx="1996637" cy="1927022"/>
              </a:xfrm>
            </p:grpSpPr>
            <p:sp>
              <p:nvSpPr>
                <p:cNvPr id="62" name="Freeform 44">
                  <a:extLst>
                    <a:ext uri="{FF2B5EF4-FFF2-40B4-BE49-F238E27FC236}">
                      <a16:creationId xmlns:a16="http://schemas.microsoft.com/office/drawing/2014/main" id="{40EED08C-C6B7-42F9-80B8-C191AD676B1F}"/>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63" name="Freeform 55">
                  <a:extLst>
                    <a:ext uri="{FF2B5EF4-FFF2-40B4-BE49-F238E27FC236}">
                      <a16:creationId xmlns:a16="http://schemas.microsoft.com/office/drawing/2014/main" id="{A9857E1F-84BD-413B-8C31-885243E61623}"/>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61" name="Rectangle 60">
                <a:extLst>
                  <a:ext uri="{FF2B5EF4-FFF2-40B4-BE49-F238E27FC236}">
                    <a16:creationId xmlns:a16="http://schemas.microsoft.com/office/drawing/2014/main" id="{B14DF1A5-94AB-43E7-BEDB-6C8C8052BC2A}"/>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sp>
        <p:nvSpPr>
          <p:cNvPr id="65" name="Text Placeholder 2">
            <a:extLst>
              <a:ext uri="{FF2B5EF4-FFF2-40B4-BE49-F238E27FC236}">
                <a16:creationId xmlns:a16="http://schemas.microsoft.com/office/drawing/2014/main" id="{60873220-7F2A-4B2A-9E16-5CD483113D59}"/>
              </a:ext>
            </a:extLst>
          </p:cNvPr>
          <p:cNvSpPr>
            <a:spLocks noGrp="1"/>
          </p:cNvSpPr>
          <p:nvPr>
            <p:ph type="body" sz="quarter" idx="11" hasCustomPrompt="1"/>
          </p:nvPr>
        </p:nvSpPr>
        <p:spPr>
          <a:xfrm>
            <a:off x="3680966" y="2640142"/>
            <a:ext cx="1757246" cy="470841"/>
          </a:xfrm>
        </p:spPr>
        <p:txBody>
          <a:bodyPr anchor="ctr"/>
          <a:lstStyle>
            <a:lvl1pPr marL="0" indent="0" algn="ctr">
              <a:buNone/>
              <a:defRPr sz="15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pic>
        <p:nvPicPr>
          <p:cNvPr id="28" name="Picture 27">
            <a:extLst>
              <a:ext uri="{FF2B5EF4-FFF2-40B4-BE49-F238E27FC236}">
                <a16:creationId xmlns:a16="http://schemas.microsoft.com/office/drawing/2014/main" id="{A3FDE3BA-5129-41F0-B1A2-5873CC024C84}"/>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6540636" y="4066572"/>
            <a:ext cx="1880648" cy="411339"/>
          </a:xfrm>
          <a:prstGeom prst="rect">
            <a:avLst/>
          </a:prstGeom>
        </p:spPr>
      </p:pic>
      <p:sp>
        <p:nvSpPr>
          <p:cNvPr id="29" name="Rectangle 28">
            <a:extLst>
              <a:ext uri="{FF2B5EF4-FFF2-40B4-BE49-F238E27FC236}">
                <a16:creationId xmlns:a16="http://schemas.microsoft.com/office/drawing/2014/main" id="{A5D6AD4C-9643-4B94-A6DD-33D197F8240F}"/>
              </a:ext>
            </a:extLst>
          </p:cNvPr>
          <p:cNvSpPr/>
          <p:nvPr/>
        </p:nvSpPr>
        <p:spPr>
          <a:xfrm rot="18900000">
            <a:off x="6830085" y="2828712"/>
            <a:ext cx="1299509" cy="129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30" name="Group 29">
            <a:extLst>
              <a:ext uri="{FF2B5EF4-FFF2-40B4-BE49-F238E27FC236}">
                <a16:creationId xmlns:a16="http://schemas.microsoft.com/office/drawing/2014/main" id="{141B27C7-B034-45C0-AAAF-8A00EE4C2CFF}"/>
              </a:ext>
            </a:extLst>
          </p:cNvPr>
          <p:cNvGrpSpPr/>
          <p:nvPr/>
        </p:nvGrpSpPr>
        <p:grpSpPr>
          <a:xfrm>
            <a:off x="6101162" y="1585912"/>
            <a:ext cx="2739536" cy="2589920"/>
            <a:chOff x="914895" y="3640083"/>
            <a:chExt cx="1956425" cy="1850059"/>
          </a:xfrm>
        </p:grpSpPr>
        <p:pic>
          <p:nvPicPr>
            <p:cNvPr id="31" name="Picture 30">
              <a:extLst>
                <a:ext uri="{FF2B5EF4-FFF2-40B4-BE49-F238E27FC236}">
                  <a16:creationId xmlns:a16="http://schemas.microsoft.com/office/drawing/2014/main" id="{2028D7C3-A02C-481B-A260-496ED61D0F13}"/>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32" name="Group 31">
              <a:extLst>
                <a:ext uri="{FF2B5EF4-FFF2-40B4-BE49-F238E27FC236}">
                  <a16:creationId xmlns:a16="http://schemas.microsoft.com/office/drawing/2014/main" id="{19F97F01-FC32-416B-8FB6-B952127C0191}"/>
                </a:ext>
              </a:extLst>
            </p:cNvPr>
            <p:cNvGrpSpPr/>
            <p:nvPr/>
          </p:nvGrpSpPr>
          <p:grpSpPr>
            <a:xfrm flipH="1">
              <a:off x="914895" y="3640083"/>
              <a:ext cx="1916894" cy="1850059"/>
              <a:chOff x="696478" y="2907513"/>
              <a:chExt cx="2410767" cy="2326711"/>
            </a:xfrm>
          </p:grpSpPr>
          <p:sp>
            <p:nvSpPr>
              <p:cNvPr id="33" name="Rectangle 32">
                <a:extLst>
                  <a:ext uri="{FF2B5EF4-FFF2-40B4-BE49-F238E27FC236}">
                    <a16:creationId xmlns:a16="http://schemas.microsoft.com/office/drawing/2014/main" id="{2B6A2991-32F9-47A7-9660-688AD816B177}"/>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34" name="Group 33">
                <a:extLst>
                  <a:ext uri="{FF2B5EF4-FFF2-40B4-BE49-F238E27FC236}">
                    <a16:creationId xmlns:a16="http://schemas.microsoft.com/office/drawing/2014/main" id="{96A6AA67-78A9-4560-AB89-4040877E105E}"/>
                  </a:ext>
                </a:extLst>
              </p:cNvPr>
              <p:cNvGrpSpPr/>
              <p:nvPr/>
            </p:nvGrpSpPr>
            <p:grpSpPr>
              <a:xfrm flipH="1">
                <a:off x="696478" y="2907513"/>
                <a:ext cx="2410767" cy="2326711"/>
                <a:chOff x="3497224" y="2467077"/>
                <a:chExt cx="1996637" cy="1927022"/>
              </a:xfrm>
            </p:grpSpPr>
            <p:sp>
              <p:nvSpPr>
                <p:cNvPr id="36" name="Freeform 44">
                  <a:extLst>
                    <a:ext uri="{FF2B5EF4-FFF2-40B4-BE49-F238E27FC236}">
                      <a16:creationId xmlns:a16="http://schemas.microsoft.com/office/drawing/2014/main" id="{787719FA-D5F9-42DA-A3BF-3AE114788126}"/>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37" name="Freeform 55">
                  <a:extLst>
                    <a:ext uri="{FF2B5EF4-FFF2-40B4-BE49-F238E27FC236}">
                      <a16:creationId xmlns:a16="http://schemas.microsoft.com/office/drawing/2014/main" id="{D9BE63B4-78E9-47E0-BB0B-D16E53228F78}"/>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35" name="Rectangle 34">
                <a:extLst>
                  <a:ext uri="{FF2B5EF4-FFF2-40B4-BE49-F238E27FC236}">
                    <a16:creationId xmlns:a16="http://schemas.microsoft.com/office/drawing/2014/main" id="{3857FA08-CD07-4EAA-AA7E-35B4F4775EA6}"/>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sp>
        <p:nvSpPr>
          <p:cNvPr id="38" name="Text Placeholder 2">
            <a:extLst>
              <a:ext uri="{FF2B5EF4-FFF2-40B4-BE49-F238E27FC236}">
                <a16:creationId xmlns:a16="http://schemas.microsoft.com/office/drawing/2014/main" id="{BB645896-9541-449C-863E-52FDC5F8A2FB}"/>
              </a:ext>
            </a:extLst>
          </p:cNvPr>
          <p:cNvSpPr>
            <a:spLocks noGrp="1"/>
          </p:cNvSpPr>
          <p:nvPr>
            <p:ph type="body" sz="quarter" idx="12" hasCustomPrompt="1"/>
          </p:nvPr>
        </p:nvSpPr>
        <p:spPr>
          <a:xfrm>
            <a:off x="6574444" y="2640142"/>
            <a:ext cx="1757246" cy="470841"/>
          </a:xfrm>
        </p:spPr>
        <p:txBody>
          <a:bodyPr anchor="ctr"/>
          <a:lstStyle>
            <a:lvl1pPr marL="0" indent="0" algn="ctr">
              <a:buNone/>
              <a:defRPr sz="15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pic>
        <p:nvPicPr>
          <p:cNvPr id="39" name="Picture 38">
            <a:extLst>
              <a:ext uri="{FF2B5EF4-FFF2-40B4-BE49-F238E27FC236}">
                <a16:creationId xmlns:a16="http://schemas.microsoft.com/office/drawing/2014/main" id="{E2CC02B4-0B32-4150-A544-80542FC969BD}"/>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782525" y="4066572"/>
            <a:ext cx="1880648" cy="411339"/>
          </a:xfrm>
          <a:prstGeom prst="rect">
            <a:avLst/>
          </a:prstGeom>
        </p:spPr>
      </p:pic>
      <p:sp>
        <p:nvSpPr>
          <p:cNvPr id="44" name="Rectangle 43">
            <a:extLst>
              <a:ext uri="{FF2B5EF4-FFF2-40B4-BE49-F238E27FC236}">
                <a16:creationId xmlns:a16="http://schemas.microsoft.com/office/drawing/2014/main" id="{477FE966-2E37-40C6-A4B5-1DE827481E95}"/>
              </a:ext>
            </a:extLst>
          </p:cNvPr>
          <p:cNvSpPr/>
          <p:nvPr/>
        </p:nvSpPr>
        <p:spPr>
          <a:xfrm rot="18900000">
            <a:off x="1071973" y="2828712"/>
            <a:ext cx="1299509" cy="129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46" name="Group 45">
            <a:extLst>
              <a:ext uri="{FF2B5EF4-FFF2-40B4-BE49-F238E27FC236}">
                <a16:creationId xmlns:a16="http://schemas.microsoft.com/office/drawing/2014/main" id="{68FF2052-C0FE-40AE-9458-E57489CFFB96}"/>
              </a:ext>
            </a:extLst>
          </p:cNvPr>
          <p:cNvGrpSpPr/>
          <p:nvPr/>
        </p:nvGrpSpPr>
        <p:grpSpPr>
          <a:xfrm>
            <a:off x="343051" y="1585912"/>
            <a:ext cx="2739536" cy="2589920"/>
            <a:chOff x="914895" y="3640083"/>
            <a:chExt cx="1956425" cy="1850059"/>
          </a:xfrm>
        </p:grpSpPr>
        <p:pic>
          <p:nvPicPr>
            <p:cNvPr id="54" name="Picture 53">
              <a:extLst>
                <a:ext uri="{FF2B5EF4-FFF2-40B4-BE49-F238E27FC236}">
                  <a16:creationId xmlns:a16="http://schemas.microsoft.com/office/drawing/2014/main" id="{CD6C843F-CE30-4CD0-A6E9-7365214A9784}"/>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6" name="Group 55">
              <a:extLst>
                <a:ext uri="{FF2B5EF4-FFF2-40B4-BE49-F238E27FC236}">
                  <a16:creationId xmlns:a16="http://schemas.microsoft.com/office/drawing/2014/main" id="{19840256-D6FB-410E-881D-9664BD0E4969}"/>
                </a:ext>
              </a:extLst>
            </p:cNvPr>
            <p:cNvGrpSpPr/>
            <p:nvPr/>
          </p:nvGrpSpPr>
          <p:grpSpPr>
            <a:xfrm flipH="1">
              <a:off x="914895" y="3640083"/>
              <a:ext cx="1916894" cy="1850059"/>
              <a:chOff x="696478" y="2907513"/>
              <a:chExt cx="2410767" cy="2326711"/>
            </a:xfrm>
          </p:grpSpPr>
          <p:sp>
            <p:nvSpPr>
              <p:cNvPr id="66" name="Rectangle 65">
                <a:extLst>
                  <a:ext uri="{FF2B5EF4-FFF2-40B4-BE49-F238E27FC236}">
                    <a16:creationId xmlns:a16="http://schemas.microsoft.com/office/drawing/2014/main" id="{B6F03C12-B3B3-4E06-879B-C3B886169A93}"/>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67" name="Group 66">
                <a:extLst>
                  <a:ext uri="{FF2B5EF4-FFF2-40B4-BE49-F238E27FC236}">
                    <a16:creationId xmlns:a16="http://schemas.microsoft.com/office/drawing/2014/main" id="{5AB13BDA-9477-440E-AEF7-A9480BDF8326}"/>
                  </a:ext>
                </a:extLst>
              </p:cNvPr>
              <p:cNvGrpSpPr/>
              <p:nvPr/>
            </p:nvGrpSpPr>
            <p:grpSpPr>
              <a:xfrm flipH="1">
                <a:off x="696478" y="2907513"/>
                <a:ext cx="2410767" cy="2326711"/>
                <a:chOff x="3497224" y="2467077"/>
                <a:chExt cx="1996637" cy="1927022"/>
              </a:xfrm>
            </p:grpSpPr>
            <p:sp>
              <p:nvSpPr>
                <p:cNvPr id="69" name="Freeform 44">
                  <a:extLst>
                    <a:ext uri="{FF2B5EF4-FFF2-40B4-BE49-F238E27FC236}">
                      <a16:creationId xmlns:a16="http://schemas.microsoft.com/office/drawing/2014/main" id="{BA702DC4-9311-40C5-8117-D400C336E48B}"/>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70" name="Freeform 55">
                  <a:extLst>
                    <a:ext uri="{FF2B5EF4-FFF2-40B4-BE49-F238E27FC236}">
                      <a16:creationId xmlns:a16="http://schemas.microsoft.com/office/drawing/2014/main" id="{D87AA814-EECF-427A-8C1A-0023E43C111C}"/>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68" name="Rectangle 67">
                <a:extLst>
                  <a:ext uri="{FF2B5EF4-FFF2-40B4-BE49-F238E27FC236}">
                    <a16:creationId xmlns:a16="http://schemas.microsoft.com/office/drawing/2014/main" id="{183DADFA-4B48-48E9-86B1-4BA5596059FF}"/>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sp>
        <p:nvSpPr>
          <p:cNvPr id="71" name="Text Placeholder 2">
            <a:extLst>
              <a:ext uri="{FF2B5EF4-FFF2-40B4-BE49-F238E27FC236}">
                <a16:creationId xmlns:a16="http://schemas.microsoft.com/office/drawing/2014/main" id="{AAC8C7AD-DAFE-440D-9A7D-2A7EF1333A4C}"/>
              </a:ext>
            </a:extLst>
          </p:cNvPr>
          <p:cNvSpPr>
            <a:spLocks noGrp="1"/>
          </p:cNvSpPr>
          <p:nvPr>
            <p:ph type="body" sz="quarter" idx="13" hasCustomPrompt="1"/>
          </p:nvPr>
        </p:nvSpPr>
        <p:spPr>
          <a:xfrm>
            <a:off x="816333" y="2640142"/>
            <a:ext cx="1757246" cy="470841"/>
          </a:xfrm>
        </p:spPr>
        <p:txBody>
          <a:bodyPr anchor="ctr"/>
          <a:lstStyle>
            <a:lvl1pPr marL="0" indent="0" algn="ctr">
              <a:buNone/>
              <a:defRPr sz="15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cxnSp>
        <p:nvCxnSpPr>
          <p:cNvPr id="72" name="Straight Connector 71">
            <a:extLst>
              <a:ext uri="{FF2B5EF4-FFF2-40B4-BE49-F238E27FC236}">
                <a16:creationId xmlns:a16="http://schemas.microsoft.com/office/drawing/2014/main" id="{BA1B23E0-BCC1-410D-A75D-690F3B440BAC}"/>
              </a:ext>
            </a:extLst>
          </p:cNvPr>
          <p:cNvCxnSpPr>
            <a:cxnSpLocks/>
          </p:cNvCxnSpPr>
          <p:nvPr/>
        </p:nvCxnSpPr>
        <p:spPr>
          <a:xfrm>
            <a:off x="4375221" y="1059673"/>
            <a:ext cx="383017"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461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childTnLst>
                                </p:cTn>
                              </p:par>
                              <p:par>
                                <p:cTn id="8" presetID="10" presetClass="entr" presetSubtype="0" fill="hold" nodeType="withEffect">
                                  <p:stCondLst>
                                    <p:cond delay="125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1000"/>
                                        <p:tgtEl>
                                          <p:spTgt spid="28"/>
                                        </p:tgtEl>
                                      </p:cBhvr>
                                    </p:animEffect>
                                  </p:childTnLst>
                                </p:cTn>
                              </p:par>
                              <p:par>
                                <p:cTn id="11" presetID="10" presetClass="entr" presetSubtype="0" fill="hold" nodeType="withEffect">
                                  <p:stCondLst>
                                    <p:cond delay="125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childTnLst>
                                </p:cTn>
                              </p:par>
                              <p:par>
                                <p:cTn id="14" presetID="16" presetClass="entr" presetSubtype="37"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barn(outVertical)">
                                      <p:cBhvr>
                                        <p:cTn id="1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5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p:nvSpPr>
        <p:spPr>
          <a:xfrm>
            <a:off x="1" y="1"/>
            <a:ext cx="9144000" cy="3436144"/>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12" name="TextBox 11">
            <a:extLst>
              <a:ext uri="{FF2B5EF4-FFF2-40B4-BE49-F238E27FC236}">
                <a16:creationId xmlns:a16="http://schemas.microsoft.com/office/drawing/2014/main" id="{491A2DFA-BBF2-4BE6-BC4D-88EDD794850D}"/>
              </a:ext>
            </a:extLst>
          </p:cNvPr>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1011710" y="3740633"/>
            <a:ext cx="7122962" cy="556248"/>
          </a:xfrm>
          <a:prstGeom prst="rect">
            <a:avLst/>
          </a:prstGeom>
        </p:spPr>
        <p:txBody>
          <a:bodyPr anchor="t"/>
          <a:lstStyle>
            <a:lvl1pPr marL="0" indent="0" algn="ctr">
              <a:buNone/>
              <a:defRPr sz="1500" b="0" baseline="0">
                <a:solidFill>
                  <a:schemeClr val="tx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Takeaway text goes here</a:t>
            </a:r>
          </a:p>
        </p:txBody>
      </p:sp>
      <p:pic>
        <p:nvPicPr>
          <p:cNvPr id="21" name="Shape 837">
            <a:extLst>
              <a:ext uri="{FF2B5EF4-FFF2-40B4-BE49-F238E27FC236}">
                <a16:creationId xmlns:a16="http://schemas.microsoft.com/office/drawing/2014/main" id="{FCE5B30E-BD98-4A8E-AC96-A66F728F6770}"/>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39796" y="1064258"/>
            <a:ext cx="3416599" cy="2800680"/>
          </a:xfrm>
          <a:prstGeom prst="rect">
            <a:avLst/>
          </a:prstGeom>
          <a:noFill/>
          <a:ln>
            <a:noFill/>
          </a:ln>
        </p:spPr>
      </p:pic>
      <p:sp>
        <p:nvSpPr>
          <p:cNvPr id="22" name="Content Placeholder 5">
            <a:extLst>
              <a:ext uri="{FF2B5EF4-FFF2-40B4-BE49-F238E27FC236}">
                <a16:creationId xmlns:a16="http://schemas.microsoft.com/office/drawing/2014/main" id="{C6F46B91-45F9-4885-97BF-71E7C27704A6}"/>
              </a:ext>
            </a:extLst>
          </p:cNvPr>
          <p:cNvSpPr>
            <a:spLocks noGrp="1"/>
          </p:cNvSpPr>
          <p:nvPr>
            <p:ph sz="quarter" idx="14" hasCustomPrompt="1"/>
          </p:nvPr>
        </p:nvSpPr>
        <p:spPr>
          <a:xfrm>
            <a:off x="3808611" y="1543329"/>
            <a:ext cx="4951908" cy="1639818"/>
          </a:xfrm>
        </p:spPr>
        <p:txBody>
          <a:bodyPr/>
          <a:lstStyle>
            <a:lvl1pPr>
              <a:buClr>
                <a:schemeClr val="bg1"/>
              </a:buClr>
              <a:defRPr baseline="0">
                <a:solidFill>
                  <a:schemeClr val="bg1"/>
                </a:solidFill>
              </a:defRPr>
            </a:lvl1pPr>
            <a:lvl2pPr marL="385763" indent="-127397">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23" name="Content Placeholder 5">
            <a:extLst>
              <a:ext uri="{FF2B5EF4-FFF2-40B4-BE49-F238E27FC236}">
                <a16:creationId xmlns:a16="http://schemas.microsoft.com/office/drawing/2014/main" id="{255378D0-4A48-45CF-A965-92D9C072DF27}"/>
              </a:ext>
            </a:extLst>
          </p:cNvPr>
          <p:cNvSpPr>
            <a:spLocks noGrp="1"/>
          </p:cNvSpPr>
          <p:nvPr>
            <p:ph sz="quarter" idx="28" hasCustomPrompt="1"/>
          </p:nvPr>
        </p:nvSpPr>
        <p:spPr>
          <a:xfrm>
            <a:off x="3808611" y="1102917"/>
            <a:ext cx="4951908" cy="377615"/>
          </a:xfrm>
        </p:spPr>
        <p:txBody>
          <a:bodyPr/>
          <a:lstStyle>
            <a:lvl1pPr marL="0" indent="0">
              <a:buClr>
                <a:schemeClr val="bg1"/>
              </a:buClr>
              <a:buNone/>
              <a:defRPr sz="1800" b="1" baseline="0">
                <a:solidFill>
                  <a:schemeClr val="bg1"/>
                </a:solidFill>
              </a:defRPr>
            </a:lvl1pPr>
            <a:lvl2pPr marL="385763" indent="-127397">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Headline, Roboto Regular 24point</a:t>
            </a:r>
          </a:p>
        </p:txBody>
      </p:sp>
      <p:sp>
        <p:nvSpPr>
          <p:cNvPr id="24" name="Picture Placeholder 6">
            <a:extLst>
              <a:ext uri="{FF2B5EF4-FFF2-40B4-BE49-F238E27FC236}">
                <a16:creationId xmlns:a16="http://schemas.microsoft.com/office/drawing/2014/main" id="{278EB4C9-6423-4889-877F-CF2AB219040E}"/>
              </a:ext>
            </a:extLst>
          </p:cNvPr>
          <p:cNvSpPr>
            <a:spLocks noGrp="1"/>
          </p:cNvSpPr>
          <p:nvPr>
            <p:ph type="pic" sz="quarter" idx="15" hasCustomPrompt="1"/>
          </p:nvPr>
        </p:nvSpPr>
        <p:spPr>
          <a:xfrm>
            <a:off x="498304" y="1217296"/>
            <a:ext cx="2903709" cy="1598342"/>
          </a:xfrm>
          <a:solidFill>
            <a:schemeClr val="bg1">
              <a:lumMod val="95000"/>
            </a:schemeClr>
          </a:solidFill>
        </p:spPr>
        <p:txBody>
          <a:bodyPr anchor="ctr"/>
          <a:lstStyle>
            <a:lvl1pPr marL="0" indent="0" algn="ctr">
              <a:buNone/>
              <a:defRPr/>
            </a:lvl1pPr>
          </a:lstStyle>
          <a:p>
            <a:r>
              <a:rPr lang="en-US"/>
              <a:t>CLICK TO INSERT SCREENSHOT</a:t>
            </a:r>
          </a:p>
        </p:txBody>
      </p:sp>
      <p:pic>
        <p:nvPicPr>
          <p:cNvPr id="16" name="Picture 15">
            <a:extLst>
              <a:ext uri="{FF2B5EF4-FFF2-40B4-BE49-F238E27FC236}">
                <a16:creationId xmlns:a16="http://schemas.microsoft.com/office/drawing/2014/main" id="{DE6891F8-24CB-4342-A45C-228377198E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713529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6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p:nvSpPr>
        <p:spPr>
          <a:xfrm>
            <a:off x="1" y="0"/>
            <a:ext cx="4215911"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9" name="Right Triangle 8">
            <a:extLst>
              <a:ext uri="{FF2B5EF4-FFF2-40B4-BE49-F238E27FC236}">
                <a16:creationId xmlns:a16="http://schemas.microsoft.com/office/drawing/2014/main" id="{3B36075E-0FF9-44B8-BFC5-3788C44583B0}"/>
              </a:ext>
            </a:extLst>
          </p:cNvPr>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Tree>
    <p:extLst>
      <p:ext uri="{BB962C8B-B14F-4D97-AF65-F5344CB8AC3E}">
        <p14:creationId xmlns:p14="http://schemas.microsoft.com/office/powerpoint/2010/main" val="3786961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Title/Subtitle/Content">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4763022" y="1390650"/>
            <a:ext cx="3997497" cy="2995613"/>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770537" y="1390651"/>
            <a:ext cx="2076923" cy="1520434"/>
          </a:xfrm>
          <a:solidFill>
            <a:schemeClr val="bg1">
              <a:lumMod val="95000"/>
            </a:schemeClr>
          </a:solidFill>
        </p:spPr>
        <p:txBody>
          <a:bodyPr anchor="ctr"/>
          <a:lstStyle>
            <a:lvl1pPr marL="0" indent="0" algn="ctr">
              <a:buNone/>
              <a:defRPr/>
            </a:lvl1pPr>
          </a:lstStyle>
          <a:p>
            <a:r>
              <a:rPr lang="en-US"/>
              <a:t>CLICK TO INSERT IMAGE</a:t>
            </a:r>
          </a:p>
        </p:txBody>
      </p:sp>
      <p:sp>
        <p:nvSpPr>
          <p:cNvPr id="14" name="Picture Placeholder 6">
            <a:extLst>
              <a:ext uri="{FF2B5EF4-FFF2-40B4-BE49-F238E27FC236}">
                <a16:creationId xmlns:a16="http://schemas.microsoft.com/office/drawing/2014/main" id="{EB882FD8-2B1F-4074-8BC4-64F2BBFF7D03}"/>
              </a:ext>
            </a:extLst>
          </p:cNvPr>
          <p:cNvSpPr>
            <a:spLocks noGrp="1"/>
          </p:cNvSpPr>
          <p:nvPr>
            <p:ph type="pic" sz="quarter" idx="16" hasCustomPrompt="1"/>
          </p:nvPr>
        </p:nvSpPr>
        <p:spPr>
          <a:xfrm>
            <a:off x="2925117" y="1390651"/>
            <a:ext cx="1540217" cy="1520434"/>
          </a:xfrm>
          <a:solidFill>
            <a:schemeClr val="bg1">
              <a:lumMod val="95000"/>
            </a:schemeClr>
          </a:solidFill>
        </p:spPr>
        <p:txBody>
          <a:bodyPr anchor="ctr"/>
          <a:lstStyle>
            <a:lvl1pPr marL="0" indent="0" algn="ctr">
              <a:buNone/>
              <a:defRPr/>
            </a:lvl1pPr>
          </a:lstStyle>
          <a:p>
            <a:r>
              <a:rPr lang="en-US"/>
              <a:t>CLICK TO INSERT IMAGE</a:t>
            </a:r>
          </a:p>
        </p:txBody>
      </p:sp>
      <p:sp>
        <p:nvSpPr>
          <p:cNvPr id="15" name="Picture Placeholder 6">
            <a:extLst>
              <a:ext uri="{FF2B5EF4-FFF2-40B4-BE49-F238E27FC236}">
                <a16:creationId xmlns:a16="http://schemas.microsoft.com/office/drawing/2014/main" id="{9A776743-24DF-4BDC-9DB0-BA7A17A11117}"/>
              </a:ext>
            </a:extLst>
          </p:cNvPr>
          <p:cNvSpPr>
            <a:spLocks noGrp="1"/>
          </p:cNvSpPr>
          <p:nvPr>
            <p:ph type="pic" sz="quarter" idx="17" hasCustomPrompt="1"/>
          </p:nvPr>
        </p:nvSpPr>
        <p:spPr>
          <a:xfrm>
            <a:off x="770536" y="2989053"/>
            <a:ext cx="3694798" cy="1397210"/>
          </a:xfrm>
          <a:solidFill>
            <a:schemeClr val="bg1">
              <a:lumMod val="95000"/>
            </a:schemeClr>
          </a:solidFill>
        </p:spPr>
        <p:txBody>
          <a:bodyPr anchor="ctr"/>
          <a:lstStyle>
            <a:lvl1pPr marL="0" indent="0" algn="ctr">
              <a:buNone/>
              <a:defRPr/>
            </a:lvl1pPr>
          </a:lstStyle>
          <a:p>
            <a:r>
              <a:rPr lang="en-US"/>
              <a:t>CLICK TO INSERT IMAGE</a:t>
            </a:r>
          </a:p>
        </p:txBody>
      </p:sp>
      <p:grpSp>
        <p:nvGrpSpPr>
          <p:cNvPr id="19" name="Group 18">
            <a:extLst>
              <a:ext uri="{FF2B5EF4-FFF2-40B4-BE49-F238E27FC236}">
                <a16:creationId xmlns:a16="http://schemas.microsoft.com/office/drawing/2014/main" id="{8F37A4E9-06D4-46FA-AB13-91244C52B19E}"/>
              </a:ext>
            </a:extLst>
          </p:cNvPr>
          <p:cNvGrpSpPr/>
          <p:nvPr/>
        </p:nvGrpSpPr>
        <p:grpSpPr>
          <a:xfrm>
            <a:off x="-1606" y="2019300"/>
            <a:ext cx="2011905" cy="3124200"/>
            <a:chOff x="-2141" y="2692400"/>
            <a:chExt cx="2681841" cy="4165600"/>
          </a:xfrm>
        </p:grpSpPr>
        <p:sp>
          <p:nvSpPr>
            <p:cNvPr id="20" name="Right Triangle 19">
              <a:extLst>
                <a:ext uri="{FF2B5EF4-FFF2-40B4-BE49-F238E27FC236}">
                  <a16:creationId xmlns:a16="http://schemas.microsoft.com/office/drawing/2014/main" id="{BE7E8DFA-C277-4F9F-B85C-89A7D490D308}"/>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ight Triangle 20">
              <a:extLst>
                <a:ext uri="{FF2B5EF4-FFF2-40B4-BE49-F238E27FC236}">
                  <a16:creationId xmlns:a16="http://schemas.microsoft.com/office/drawing/2014/main" id="{74CA6347-E54A-457C-8EB5-995A8F7373D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2" name="TextBox 21">
            <a:extLst>
              <a:ext uri="{FF2B5EF4-FFF2-40B4-BE49-F238E27FC236}">
                <a16:creationId xmlns:a16="http://schemas.microsoft.com/office/drawing/2014/main" id="{367FD474-C97E-449D-BCB7-F2590ACDB570}"/>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612EA085-5A5D-461F-A314-52BD73929D1C}"/>
              </a:ext>
            </a:extLst>
          </p:cNvPr>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0E9AFE0C-4575-4A94-BCEE-CD36B4FB0B7A}"/>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4454DD16-E19F-6A45-8D29-7C9272B08B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769014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8"/>
        <p:cNvGrpSpPr/>
        <p:nvPr/>
      </p:nvGrpSpPr>
      <p:grpSpPr>
        <a:xfrm>
          <a:off x="0" y="0"/>
          <a:ext cx="0" cy="0"/>
          <a:chOff x="0" y="0"/>
          <a:chExt cx="0" cy="0"/>
        </a:xfrm>
      </p:grpSpPr>
      <p:sp>
        <p:nvSpPr>
          <p:cNvPr id="99" name="Google Shape;99;p12"/>
          <p:cNvSpPr txBox="1">
            <a:spLocks noGrp="1"/>
          </p:cNvSpPr>
          <p:nvPr>
            <p:ph type="body" idx="1"/>
          </p:nvPr>
        </p:nvSpPr>
        <p:spPr>
          <a:xfrm>
            <a:off x="870637" y="1547254"/>
            <a:ext cx="7141975" cy="2605646"/>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300"/>
              </a:spcBef>
              <a:spcAft>
                <a:spcPts val="0"/>
              </a:spcAft>
              <a:buClr>
                <a:schemeClr val="accent2"/>
              </a:buClr>
              <a:buSzPts val="4050"/>
              <a:buFont typeface="Arial"/>
              <a:buNone/>
              <a:defRPr sz="4050" b="0" i="0" u="none" strike="noStrike" cap="none">
                <a:solidFill>
                  <a:schemeClr val="dk1"/>
                </a:solidFill>
                <a:latin typeface="Roboto Light"/>
                <a:ea typeface="Roboto Light"/>
                <a:cs typeface="Roboto Light"/>
                <a:sym typeface="Roboto Light"/>
              </a:defRPr>
            </a:lvl1pPr>
            <a:lvl2pPr marL="914400" marR="0" lvl="1" indent="-314325" algn="l" rtl="0">
              <a:lnSpc>
                <a:spcPct val="90000"/>
              </a:lnSpc>
              <a:spcBef>
                <a:spcPts val="900"/>
              </a:spcBef>
              <a:spcAft>
                <a:spcPts val="0"/>
              </a:spcAft>
              <a:buClr>
                <a:schemeClr val="accent2"/>
              </a:buClr>
              <a:buSzPts val="1350"/>
              <a:buFont typeface="Arial"/>
              <a:buChar char="•"/>
              <a:defRPr sz="1350" b="0" i="0" u="none" strike="noStrike" cap="none">
                <a:solidFill>
                  <a:schemeClr val="dk1"/>
                </a:solidFill>
                <a:latin typeface="Roboto"/>
                <a:ea typeface="Roboto"/>
                <a:cs typeface="Roboto"/>
                <a:sym typeface="Roboto"/>
              </a:defRPr>
            </a:lvl2pPr>
            <a:lvl3pPr marL="1371600" marR="0" lvl="2" indent="-304800" algn="l" rtl="0">
              <a:lnSpc>
                <a:spcPct val="90000"/>
              </a:lnSpc>
              <a:spcBef>
                <a:spcPts val="900"/>
              </a:spcBef>
              <a:spcAft>
                <a:spcPts val="0"/>
              </a:spcAft>
              <a:buClr>
                <a:schemeClr val="accent2"/>
              </a:buClr>
              <a:buSzPts val="1200"/>
              <a:buFont typeface="Arial"/>
              <a:buChar char="•"/>
              <a:defRPr sz="1200" b="0" i="0" u="none" strike="noStrike" cap="none">
                <a:solidFill>
                  <a:schemeClr val="dk1"/>
                </a:solidFill>
                <a:latin typeface="Roboto"/>
                <a:ea typeface="Roboto"/>
                <a:cs typeface="Roboto"/>
                <a:sym typeface="Roboto"/>
              </a:defRPr>
            </a:lvl3pPr>
            <a:lvl4pPr marL="1828800" marR="0" lvl="3" indent="-295275" algn="l" rtl="0">
              <a:lnSpc>
                <a:spcPct val="90000"/>
              </a:lnSpc>
              <a:spcBef>
                <a:spcPts val="900"/>
              </a:spcBef>
              <a:spcAft>
                <a:spcPts val="0"/>
              </a:spcAft>
              <a:buClr>
                <a:schemeClr val="accent2"/>
              </a:buClr>
              <a:buSzPts val="1050"/>
              <a:buFont typeface="Arial"/>
              <a:buChar char="•"/>
              <a:defRPr sz="1050" b="0" i="0" u="none" strike="noStrike" cap="none">
                <a:solidFill>
                  <a:schemeClr val="dk1"/>
                </a:solidFill>
                <a:latin typeface="Roboto"/>
                <a:ea typeface="Roboto"/>
                <a:cs typeface="Roboto"/>
                <a:sym typeface="Roboto"/>
              </a:defRPr>
            </a:lvl4pPr>
            <a:lvl5pPr marL="2286000" marR="0" lvl="4" indent="-295275" algn="l" rtl="0">
              <a:lnSpc>
                <a:spcPct val="90000"/>
              </a:lnSpc>
              <a:spcBef>
                <a:spcPts val="900"/>
              </a:spcBef>
              <a:spcAft>
                <a:spcPts val="0"/>
              </a:spcAft>
              <a:buClr>
                <a:schemeClr val="accent2"/>
              </a:buClr>
              <a:buSzPts val="1050"/>
              <a:buFont typeface="Arial"/>
              <a:buChar char="•"/>
              <a:defRPr sz="1050" b="0" i="0" u="none" strike="noStrike" cap="none">
                <a:solidFill>
                  <a:schemeClr val="dk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pic>
        <p:nvPicPr>
          <p:cNvPr id="100" name="Google Shape;100;p1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30172" y="4504531"/>
            <a:ext cx="1848929" cy="638969"/>
          </a:xfrm>
          <a:prstGeom prst="rect">
            <a:avLst/>
          </a:prstGeom>
          <a:noFill/>
          <a:ln>
            <a:noFill/>
          </a:ln>
        </p:spPr>
      </p:pic>
      <p:sp>
        <p:nvSpPr>
          <p:cNvPr id="101" name="Google Shape;101;p12"/>
          <p:cNvSpPr/>
          <p:nvPr/>
        </p:nvSpPr>
        <p:spPr>
          <a:xfrm rot="10800000">
            <a:off x="8705041" y="0"/>
            <a:ext cx="438960" cy="1181378"/>
          </a:xfrm>
          <a:prstGeom prst="rtTriangle">
            <a:avLst/>
          </a:prstGeom>
          <a:solidFill>
            <a:srgbClr val="0432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grpSp>
        <p:nvGrpSpPr>
          <p:cNvPr id="102" name="Google Shape;102;p12"/>
          <p:cNvGrpSpPr/>
          <p:nvPr/>
        </p:nvGrpSpPr>
        <p:grpSpPr>
          <a:xfrm>
            <a:off x="-1606" y="2019300"/>
            <a:ext cx="2011905" cy="3124200"/>
            <a:chOff x="-2141" y="2692400"/>
            <a:chExt cx="2681841" cy="4165600"/>
          </a:xfrm>
        </p:grpSpPr>
        <p:sp>
          <p:nvSpPr>
            <p:cNvPr id="103" name="Google Shape;103;p12"/>
            <p:cNvSpPr/>
            <p:nvPr/>
          </p:nvSpPr>
          <p:spPr>
            <a:xfrm>
              <a:off x="-2141" y="2692400"/>
              <a:ext cx="1019671" cy="4165600"/>
            </a:xfrm>
            <a:prstGeom prst="rtTriangle">
              <a:avLst/>
            </a:prstGeom>
            <a:solidFill>
              <a:srgbClr val="FF7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04" name="Google Shape;104;p12"/>
            <p:cNvSpPr/>
            <p:nvPr/>
          </p:nvSpPr>
          <p:spPr>
            <a:xfrm rot="5400000" flipH="1">
              <a:off x="1163093" y="5341393"/>
              <a:ext cx="357506" cy="2675708"/>
            </a:xfrm>
            <a:prstGeom prst="rtTriangle">
              <a:avLst/>
            </a:prstGeom>
            <a:solidFill>
              <a:srgbClr val="FF4D00">
                <a:alpha val="8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grpSp>
      <p:sp>
        <p:nvSpPr>
          <p:cNvPr id="105" name="Google Shape;105;p12"/>
          <p:cNvSpPr txBox="1"/>
          <p:nvPr/>
        </p:nvSpPr>
        <p:spPr>
          <a:xfrm>
            <a:off x="376624" y="4769643"/>
            <a:ext cx="310503" cy="156526"/>
          </a:xfrm>
          <a:prstGeom prst="rect">
            <a:avLst/>
          </a:prstGeom>
          <a:noFill/>
          <a:ln>
            <a:noFill/>
          </a:ln>
        </p:spPr>
        <p:txBody>
          <a:bodyPr spcFirstLastPara="1" wrap="square" lIns="0" tIns="0" rIns="0" bIns="68575" anchor="t" anchorCtr="0">
            <a:noAutofit/>
          </a:bodyPr>
          <a:lstStyle/>
          <a:p>
            <a:pPr marL="0" marR="0" lvl="0" indent="0" algn="l" rtl="0">
              <a:spcBef>
                <a:spcPts val="0"/>
              </a:spcBef>
              <a:spcAft>
                <a:spcPts val="0"/>
              </a:spcAft>
              <a:buNone/>
            </a:pPr>
            <a:fld id="{00000000-1234-1234-1234-123412341234}" type="slidenum">
              <a:rPr lang="en-US" sz="825" b="0" i="0">
                <a:solidFill>
                  <a:schemeClr val="lt1"/>
                </a:solidFill>
                <a:latin typeface="Roboto"/>
                <a:ea typeface="Roboto"/>
                <a:cs typeface="Roboto"/>
                <a:sym typeface="Roboto"/>
              </a:rPr>
              <a:t>‹#›</a:t>
            </a:fld>
            <a:endParaRPr sz="825" b="0" i="0">
              <a:solidFill>
                <a:schemeClr val="lt1"/>
              </a:solidFill>
              <a:latin typeface="Roboto"/>
              <a:ea typeface="Roboto"/>
              <a:cs typeface="Roboto"/>
              <a:sym typeface="Roboto"/>
            </a:endParaRPr>
          </a:p>
        </p:txBody>
      </p:sp>
      <p:sp>
        <p:nvSpPr>
          <p:cNvPr id="106" name="Google Shape;106;p12"/>
          <p:cNvSpPr txBox="1"/>
          <p:nvPr/>
        </p:nvSpPr>
        <p:spPr>
          <a:xfrm>
            <a:off x="763347" y="4769643"/>
            <a:ext cx="2338852" cy="1343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25" b="0" i="0">
                <a:solidFill>
                  <a:schemeClr val="dk1"/>
                </a:solidFill>
                <a:latin typeface="Roboto"/>
                <a:ea typeface="Roboto"/>
                <a:cs typeface="Roboto"/>
                <a:sym typeface="Roboto"/>
              </a:rPr>
              <a:t>© Informatica. Proprietary and Confidential.</a:t>
            </a:r>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_Title/Subtitle/Content">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770535" y="1097758"/>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grpSp>
        <p:nvGrpSpPr>
          <p:cNvPr id="19" name="Group 18">
            <a:extLst>
              <a:ext uri="{FF2B5EF4-FFF2-40B4-BE49-F238E27FC236}">
                <a16:creationId xmlns:a16="http://schemas.microsoft.com/office/drawing/2014/main" id="{8F37A4E9-06D4-46FA-AB13-91244C52B19E}"/>
              </a:ext>
            </a:extLst>
          </p:cNvPr>
          <p:cNvGrpSpPr/>
          <p:nvPr/>
        </p:nvGrpSpPr>
        <p:grpSpPr>
          <a:xfrm>
            <a:off x="-1606" y="2019300"/>
            <a:ext cx="2011905" cy="3124200"/>
            <a:chOff x="-2141" y="2692400"/>
            <a:chExt cx="2681841" cy="4165600"/>
          </a:xfrm>
        </p:grpSpPr>
        <p:sp>
          <p:nvSpPr>
            <p:cNvPr id="20" name="Right Triangle 19">
              <a:extLst>
                <a:ext uri="{FF2B5EF4-FFF2-40B4-BE49-F238E27FC236}">
                  <a16:creationId xmlns:a16="http://schemas.microsoft.com/office/drawing/2014/main" id="{BE7E8DFA-C277-4F9F-B85C-89A7D490D308}"/>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ight Triangle 20">
              <a:extLst>
                <a:ext uri="{FF2B5EF4-FFF2-40B4-BE49-F238E27FC236}">
                  <a16:creationId xmlns:a16="http://schemas.microsoft.com/office/drawing/2014/main" id="{74CA6347-E54A-457C-8EB5-995A8F7373D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2" name="TextBox 21">
            <a:extLst>
              <a:ext uri="{FF2B5EF4-FFF2-40B4-BE49-F238E27FC236}">
                <a16:creationId xmlns:a16="http://schemas.microsoft.com/office/drawing/2014/main" id="{367FD474-C97E-449D-BCB7-F2590ACDB570}"/>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612EA085-5A5D-461F-A314-52BD73929D1C}"/>
              </a:ext>
            </a:extLst>
          </p:cNvPr>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0E9AFE0C-4575-4A94-BCEE-CD36B4FB0B7A}"/>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8" name="Picture Placeholder 6">
            <a:extLst>
              <a:ext uri="{FF2B5EF4-FFF2-40B4-BE49-F238E27FC236}">
                <a16:creationId xmlns:a16="http://schemas.microsoft.com/office/drawing/2014/main" id="{68408882-5CF9-4A51-9E76-6302CE79D265}"/>
              </a:ext>
            </a:extLst>
          </p:cNvPr>
          <p:cNvSpPr>
            <a:spLocks noGrp="1"/>
          </p:cNvSpPr>
          <p:nvPr>
            <p:ph type="pic" sz="quarter" idx="16" hasCustomPrompt="1"/>
          </p:nvPr>
        </p:nvSpPr>
        <p:spPr>
          <a:xfrm>
            <a:off x="770535" y="2778464"/>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29" name="Picture Placeholder 6">
            <a:extLst>
              <a:ext uri="{FF2B5EF4-FFF2-40B4-BE49-F238E27FC236}">
                <a16:creationId xmlns:a16="http://schemas.microsoft.com/office/drawing/2014/main" id="{9349FECB-B2BF-42C5-964C-1A66671DF75C}"/>
              </a:ext>
            </a:extLst>
          </p:cNvPr>
          <p:cNvSpPr>
            <a:spLocks noGrp="1"/>
          </p:cNvSpPr>
          <p:nvPr>
            <p:ph type="pic" sz="quarter" idx="17" hasCustomPrompt="1"/>
          </p:nvPr>
        </p:nvSpPr>
        <p:spPr>
          <a:xfrm>
            <a:off x="3437634" y="1097758"/>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30" name="Picture Placeholder 6">
            <a:extLst>
              <a:ext uri="{FF2B5EF4-FFF2-40B4-BE49-F238E27FC236}">
                <a16:creationId xmlns:a16="http://schemas.microsoft.com/office/drawing/2014/main" id="{B37BE96F-AF88-4DD7-9310-89C1E07EFD96}"/>
              </a:ext>
            </a:extLst>
          </p:cNvPr>
          <p:cNvSpPr>
            <a:spLocks noGrp="1"/>
          </p:cNvSpPr>
          <p:nvPr>
            <p:ph type="pic" sz="quarter" idx="18" hasCustomPrompt="1"/>
          </p:nvPr>
        </p:nvSpPr>
        <p:spPr>
          <a:xfrm>
            <a:off x="3437634" y="2778464"/>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31" name="Picture Placeholder 6">
            <a:extLst>
              <a:ext uri="{FF2B5EF4-FFF2-40B4-BE49-F238E27FC236}">
                <a16:creationId xmlns:a16="http://schemas.microsoft.com/office/drawing/2014/main" id="{BF8F65E5-85C7-45A9-8124-C885230DC413}"/>
              </a:ext>
            </a:extLst>
          </p:cNvPr>
          <p:cNvSpPr>
            <a:spLocks noGrp="1"/>
          </p:cNvSpPr>
          <p:nvPr>
            <p:ph type="pic" sz="quarter" idx="19" hasCustomPrompt="1"/>
          </p:nvPr>
        </p:nvSpPr>
        <p:spPr>
          <a:xfrm>
            <a:off x="6102353" y="1097758"/>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32" name="Picture Placeholder 6">
            <a:extLst>
              <a:ext uri="{FF2B5EF4-FFF2-40B4-BE49-F238E27FC236}">
                <a16:creationId xmlns:a16="http://schemas.microsoft.com/office/drawing/2014/main" id="{DC7999FE-FD92-4E6D-B8BC-7FA79A961E9D}"/>
              </a:ext>
            </a:extLst>
          </p:cNvPr>
          <p:cNvSpPr>
            <a:spLocks noGrp="1"/>
          </p:cNvSpPr>
          <p:nvPr>
            <p:ph type="pic" sz="quarter" idx="20" hasCustomPrompt="1"/>
          </p:nvPr>
        </p:nvSpPr>
        <p:spPr>
          <a:xfrm>
            <a:off x="6102353" y="2778464"/>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pic>
        <p:nvPicPr>
          <p:cNvPr id="17" name="Picture 16">
            <a:extLst>
              <a:ext uri="{FF2B5EF4-FFF2-40B4-BE49-F238E27FC236}">
                <a16:creationId xmlns:a16="http://schemas.microsoft.com/office/drawing/2014/main" id="{8DA6C634-AD46-3E42-BC2A-449E1558B1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739103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2_Title/Subtitle/Content">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390650"/>
            <a:ext cx="3801464" cy="2995613"/>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4669015" y="1390651"/>
            <a:ext cx="2473631" cy="1520434"/>
          </a:xfrm>
          <a:solidFill>
            <a:schemeClr val="bg1">
              <a:lumMod val="95000"/>
            </a:schemeClr>
          </a:solidFill>
        </p:spPr>
        <p:txBody>
          <a:bodyPr anchor="ctr"/>
          <a:lstStyle>
            <a:lvl1pPr marL="0" indent="0" algn="ctr">
              <a:buNone/>
              <a:defRPr/>
            </a:lvl1pPr>
          </a:lstStyle>
          <a:p>
            <a:r>
              <a:rPr lang="en-US"/>
              <a:t>CLICK TO INSERT IMAGE</a:t>
            </a:r>
          </a:p>
        </p:txBody>
      </p:sp>
      <p:sp>
        <p:nvSpPr>
          <p:cNvPr id="14" name="Picture Placeholder 6">
            <a:extLst>
              <a:ext uri="{FF2B5EF4-FFF2-40B4-BE49-F238E27FC236}">
                <a16:creationId xmlns:a16="http://schemas.microsoft.com/office/drawing/2014/main" id="{EB882FD8-2B1F-4074-8BC4-64F2BBFF7D03}"/>
              </a:ext>
            </a:extLst>
          </p:cNvPr>
          <p:cNvSpPr>
            <a:spLocks noGrp="1"/>
          </p:cNvSpPr>
          <p:nvPr>
            <p:ph type="pic" sz="quarter" idx="16" hasCustomPrompt="1"/>
          </p:nvPr>
        </p:nvSpPr>
        <p:spPr>
          <a:xfrm>
            <a:off x="7220302" y="1390651"/>
            <a:ext cx="1540217" cy="1520434"/>
          </a:xfrm>
          <a:solidFill>
            <a:schemeClr val="bg1">
              <a:lumMod val="95000"/>
            </a:schemeClr>
          </a:solidFill>
        </p:spPr>
        <p:txBody>
          <a:bodyPr anchor="ctr"/>
          <a:lstStyle>
            <a:lvl1pPr marL="0" indent="0" algn="ctr">
              <a:buNone/>
              <a:defRPr/>
            </a:lvl1pPr>
          </a:lstStyle>
          <a:p>
            <a:r>
              <a:rPr lang="en-US"/>
              <a:t>CLICK TO INSERT IMAGE</a:t>
            </a:r>
          </a:p>
        </p:txBody>
      </p:sp>
      <p:sp>
        <p:nvSpPr>
          <p:cNvPr id="15" name="Picture Placeholder 6">
            <a:extLst>
              <a:ext uri="{FF2B5EF4-FFF2-40B4-BE49-F238E27FC236}">
                <a16:creationId xmlns:a16="http://schemas.microsoft.com/office/drawing/2014/main" id="{9A776743-24DF-4BDC-9DB0-BA7A17A11117}"/>
              </a:ext>
            </a:extLst>
          </p:cNvPr>
          <p:cNvSpPr>
            <a:spLocks noGrp="1"/>
          </p:cNvSpPr>
          <p:nvPr>
            <p:ph type="pic" sz="quarter" idx="17" hasCustomPrompt="1"/>
          </p:nvPr>
        </p:nvSpPr>
        <p:spPr>
          <a:xfrm>
            <a:off x="4669015" y="2989053"/>
            <a:ext cx="4091505" cy="1397210"/>
          </a:xfrm>
          <a:solidFill>
            <a:schemeClr val="bg1">
              <a:lumMod val="95000"/>
            </a:schemeClr>
          </a:solidFill>
        </p:spPr>
        <p:txBody>
          <a:bodyPr anchor="ctr"/>
          <a:lstStyle>
            <a:lvl1pPr marL="0" indent="0" algn="ctr">
              <a:buNone/>
              <a:defRPr/>
            </a:lvl1pPr>
          </a:lstStyle>
          <a:p>
            <a:r>
              <a:rPr lang="en-US"/>
              <a:t>CLICK TO INSERT IMAGE</a:t>
            </a:r>
          </a:p>
        </p:txBody>
      </p:sp>
      <p:grpSp>
        <p:nvGrpSpPr>
          <p:cNvPr id="19" name="Group 18">
            <a:extLst>
              <a:ext uri="{FF2B5EF4-FFF2-40B4-BE49-F238E27FC236}">
                <a16:creationId xmlns:a16="http://schemas.microsoft.com/office/drawing/2014/main" id="{50E14D02-B57F-426D-8EDA-E7DF6E7E2811}"/>
              </a:ext>
            </a:extLst>
          </p:cNvPr>
          <p:cNvGrpSpPr/>
          <p:nvPr/>
        </p:nvGrpSpPr>
        <p:grpSpPr>
          <a:xfrm>
            <a:off x="-1606" y="2019300"/>
            <a:ext cx="2011905" cy="3124200"/>
            <a:chOff x="-2141" y="2692400"/>
            <a:chExt cx="2681841" cy="4165600"/>
          </a:xfrm>
        </p:grpSpPr>
        <p:sp>
          <p:nvSpPr>
            <p:cNvPr id="20" name="Right Triangle 19">
              <a:extLst>
                <a:ext uri="{FF2B5EF4-FFF2-40B4-BE49-F238E27FC236}">
                  <a16:creationId xmlns:a16="http://schemas.microsoft.com/office/drawing/2014/main" id="{63804070-19F3-4E23-8562-25B149A33C3B}"/>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ight Triangle 20">
              <a:extLst>
                <a:ext uri="{FF2B5EF4-FFF2-40B4-BE49-F238E27FC236}">
                  <a16:creationId xmlns:a16="http://schemas.microsoft.com/office/drawing/2014/main" id="{BCD38F1B-7151-45C3-AB85-610DC7D140C7}"/>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2" name="TextBox 21">
            <a:extLst>
              <a:ext uri="{FF2B5EF4-FFF2-40B4-BE49-F238E27FC236}">
                <a16:creationId xmlns:a16="http://schemas.microsoft.com/office/drawing/2014/main" id="{FC9B3CF2-6C68-4066-B08C-681F3CDB8057}"/>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804C4AB3-D434-49C2-9C16-0934A86EF075}"/>
              </a:ext>
            </a:extLst>
          </p:cNvPr>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D7052372-B0CD-4534-B3BA-FC8802759FA4}"/>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71808E8D-20FC-524B-BF4A-1E1ECF5C55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328359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Divider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ight Triangle 15"/>
          <p:cNvSpPr/>
          <p:nvPr/>
        </p:nvSpPr>
        <p:spPr>
          <a:xfrm rot="16200000">
            <a:off x="8448308" y="4447807"/>
            <a:ext cx="985179" cy="40620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Freeform 19"/>
          <p:cNvSpPr/>
          <p:nvPr/>
        </p:nvSpPr>
        <p:spPr>
          <a:xfrm>
            <a:off x="1" y="0"/>
            <a:ext cx="7777721" cy="5143500"/>
          </a:xfrm>
          <a:custGeom>
            <a:avLst/>
            <a:gdLst>
              <a:gd name="connsiteX0" fmla="*/ 0 w 10367594"/>
              <a:gd name="connsiteY0" fmla="*/ 0 h 6858000"/>
              <a:gd name="connsiteX1" fmla="*/ 10367594 w 10367594"/>
              <a:gd name="connsiteY1" fmla="*/ 0 h 6858000"/>
              <a:gd name="connsiteX2" fmla="*/ 3509594 w 10367594"/>
              <a:gd name="connsiteY2" fmla="*/ 6858000 h 6858000"/>
              <a:gd name="connsiteX3" fmla="*/ 1520714 w 10367594"/>
              <a:gd name="connsiteY3" fmla="*/ 6858000 h 6858000"/>
              <a:gd name="connsiteX4" fmla="*/ 0 w 10367594"/>
              <a:gd name="connsiteY4" fmla="*/ 554442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594" h="6858000">
                <a:moveTo>
                  <a:pt x="0" y="0"/>
                </a:moveTo>
                <a:lnTo>
                  <a:pt x="10367594" y="0"/>
                </a:lnTo>
                <a:lnTo>
                  <a:pt x="3509594" y="6858000"/>
                </a:lnTo>
                <a:lnTo>
                  <a:pt x="1520714" y="6858000"/>
                </a:lnTo>
                <a:lnTo>
                  <a:pt x="0" y="5544428"/>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Freeform 20"/>
          <p:cNvSpPr/>
          <p:nvPr/>
        </p:nvSpPr>
        <p:spPr>
          <a:xfrm>
            <a:off x="1" y="4158321"/>
            <a:ext cx="1143215" cy="985179"/>
          </a:xfrm>
          <a:custGeom>
            <a:avLst/>
            <a:gdLst>
              <a:gd name="connsiteX0" fmla="*/ 3176 w 1523890"/>
              <a:gd name="connsiteY0" fmla="*/ 0 h 1313572"/>
              <a:gd name="connsiteX1" fmla="*/ 1523890 w 1523890"/>
              <a:gd name="connsiteY1" fmla="*/ 1313572 h 1313572"/>
              <a:gd name="connsiteX2" fmla="*/ 0 w 1523890"/>
              <a:gd name="connsiteY2" fmla="*/ 420643 h 1313572"/>
              <a:gd name="connsiteX3" fmla="*/ 0 w 1523890"/>
              <a:gd name="connsiteY3" fmla="*/ 17461 h 1313572"/>
            </a:gdLst>
            <a:ahLst/>
            <a:cxnLst>
              <a:cxn ang="0">
                <a:pos x="connsiteX0" y="connsiteY0"/>
              </a:cxn>
              <a:cxn ang="0">
                <a:pos x="connsiteX1" y="connsiteY1"/>
              </a:cxn>
              <a:cxn ang="0">
                <a:pos x="connsiteX2" y="connsiteY2"/>
              </a:cxn>
              <a:cxn ang="0">
                <a:pos x="connsiteX3" y="connsiteY3"/>
              </a:cxn>
            </a:cxnLst>
            <a:rect l="l" t="t" r="r" b="b"/>
            <a:pathLst>
              <a:path w="1523890" h="1313572">
                <a:moveTo>
                  <a:pt x="3176" y="0"/>
                </a:moveTo>
                <a:lnTo>
                  <a:pt x="1523890" y="1313572"/>
                </a:lnTo>
                <a:lnTo>
                  <a:pt x="0" y="420643"/>
                </a:lnTo>
                <a:lnTo>
                  <a:pt x="0" y="17461"/>
                </a:lnTo>
                <a:close/>
              </a:path>
            </a:pathLst>
          </a:custGeom>
          <a:solidFill>
            <a:srgbClr val="FF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1"/>
              </a:solidFill>
            </a:endParaRPr>
          </a:p>
        </p:txBody>
      </p:sp>
      <p:sp>
        <p:nvSpPr>
          <p:cNvPr id="24" name="Text Placeholder 23"/>
          <p:cNvSpPr>
            <a:spLocks noGrp="1"/>
          </p:cNvSpPr>
          <p:nvPr>
            <p:ph type="body" sz="quarter" idx="11" hasCustomPrompt="1"/>
          </p:nvPr>
        </p:nvSpPr>
        <p:spPr>
          <a:xfrm>
            <a:off x="870637" y="1549481"/>
            <a:ext cx="4047040" cy="1332606"/>
          </a:xfrm>
          <a:prstGeom prst="rect">
            <a:avLst/>
          </a:prstGeom>
        </p:spPr>
        <p:txBody>
          <a:bodyPr anchor="b"/>
          <a:lstStyle>
            <a:lvl1pPr marL="0" indent="0">
              <a:buNone/>
              <a:defRPr sz="4050" b="0" i="0" baseline="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Title Here, </a:t>
            </a:r>
            <a:r>
              <a:rPr lang="en-US" err="1"/>
              <a:t>Roboto</a:t>
            </a:r>
            <a:r>
              <a:rPr lang="en-US"/>
              <a:t> Light 54 point</a:t>
            </a:r>
          </a:p>
        </p:txBody>
      </p:sp>
      <p:sp>
        <p:nvSpPr>
          <p:cNvPr id="26" name="Text Placeholder 25"/>
          <p:cNvSpPr>
            <a:spLocks noGrp="1"/>
          </p:cNvSpPr>
          <p:nvPr>
            <p:ph type="body" sz="quarter" idx="12" hasCustomPrompt="1"/>
          </p:nvPr>
        </p:nvSpPr>
        <p:spPr>
          <a:xfrm>
            <a:off x="870638" y="3000232"/>
            <a:ext cx="2624010" cy="879437"/>
          </a:xfrm>
          <a:prstGeom prst="rect">
            <a:avLst/>
          </a:prstGeom>
        </p:spPr>
        <p:txBody>
          <a:bodyPr/>
          <a:lstStyle>
            <a:lvl1pPr marL="0" indent="0">
              <a:buNone/>
              <a:defRPr sz="2100" b="0" i="0" baseline="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Subtitle here, </a:t>
            </a:r>
            <a:r>
              <a:rPr lang="en-US" err="1"/>
              <a:t>Roboto</a:t>
            </a:r>
            <a:r>
              <a:rPr lang="en-US"/>
              <a:t> Regular 28 point</a:t>
            </a:r>
          </a:p>
        </p:txBody>
      </p:sp>
      <p:sp>
        <p:nvSpPr>
          <p:cNvPr id="9" name="Right Triangle 8">
            <a:extLst>
              <a:ext uri="{FF2B5EF4-FFF2-40B4-BE49-F238E27FC236}">
                <a16:creationId xmlns:a16="http://schemas.microsoft.com/office/drawing/2014/main" id="{261D012D-40AF-46AE-99A8-450970DF8653}"/>
              </a:ext>
            </a:extLst>
          </p:cNvPr>
          <p:cNvSpPr/>
          <p:nvPr/>
        </p:nvSpPr>
        <p:spPr>
          <a:xfrm rot="10800000">
            <a:off x="7191345" y="-8165"/>
            <a:ext cx="1952657" cy="1663065"/>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62057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aximum Blank">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1" name="Picture 10">
            <a:extLst>
              <a:ext uri="{FF2B5EF4-FFF2-40B4-BE49-F238E27FC236}">
                <a16:creationId xmlns:a16="http://schemas.microsoft.com/office/drawing/2014/main" id="{13FE4BD0-1E28-3344-A2EE-51DD79367B8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355085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1_Title/Maximum Content">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0" name="Picture 9">
            <a:extLst>
              <a:ext uri="{FF2B5EF4-FFF2-40B4-BE49-F238E27FC236}">
                <a16:creationId xmlns:a16="http://schemas.microsoft.com/office/drawing/2014/main" id="{A7498B98-F66B-8846-B9EA-58154700E0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512375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Title/Subtitle">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pic>
        <p:nvPicPr>
          <p:cNvPr id="11" name="Picture 10">
            <a:extLst>
              <a:ext uri="{FF2B5EF4-FFF2-40B4-BE49-F238E27FC236}">
                <a16:creationId xmlns:a16="http://schemas.microsoft.com/office/drawing/2014/main" id="{433C50F7-FFE1-8641-B8F6-0AEE91F199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859108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Subtitle/Header/Content">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0381" y="1390650"/>
            <a:ext cx="8390138"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pic>
        <p:nvPicPr>
          <p:cNvPr id="12" name="Picture 11">
            <a:extLst>
              <a:ext uri="{FF2B5EF4-FFF2-40B4-BE49-F238E27FC236}">
                <a16:creationId xmlns:a16="http://schemas.microsoft.com/office/drawing/2014/main" id="{0B6B8211-5B99-8544-BAF1-C9EFF47718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510554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8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495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Title/Maximum Content ">
    <p:spTree>
      <p:nvGrpSpPr>
        <p:cNvPr id="1" name=""/>
        <p:cNvGrpSpPr/>
        <p:nvPr/>
      </p:nvGrpSpPr>
      <p:grpSpPr>
        <a:xfrm>
          <a:off x="0" y="0"/>
          <a:ext cx="0" cy="0"/>
          <a:chOff x="0" y="0"/>
          <a:chExt cx="0" cy="0"/>
        </a:xfrm>
      </p:grpSpPr>
      <p:sp>
        <p:nvSpPr>
          <p:cNvPr id="9" name="Right Triangle 8"/>
          <p:cNvSpPr/>
          <p:nvPr userDrawn="1"/>
        </p:nvSpPr>
        <p:spPr>
          <a:xfrm flipH="1" flipV="1">
            <a:off x="8705042"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latin typeface="Roboto  "/>
            </a:endParaRPr>
          </a:p>
        </p:txBody>
      </p:sp>
      <p:sp>
        <p:nvSpPr>
          <p:cNvPr id="2" name="Title 1"/>
          <p:cNvSpPr>
            <a:spLocks noGrp="1"/>
          </p:cNvSpPr>
          <p:nvPr>
            <p:ph type="title" hasCustomPrompt="1"/>
          </p:nvPr>
        </p:nvSpPr>
        <p:spPr/>
        <p:txBody>
          <a:bodyPr/>
          <a:lstStyle>
            <a:lvl1pPr>
              <a:defRPr baseline="0"/>
            </a:lvl1pPr>
          </a:lstStyle>
          <a:p>
            <a:r>
              <a:rPr lang="en-US"/>
              <a:t>Headline goes here, Roboto Light, 36 points, can span two lines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3" y="4504534"/>
            <a:ext cx="1848929" cy="638969"/>
          </a:xfrm>
          <a:prstGeom prst="rect">
            <a:avLst/>
          </a:prstGeom>
        </p:spPr>
      </p:pic>
      <p:sp>
        <p:nvSpPr>
          <p:cNvPr id="11" name="TextBox 10"/>
          <p:cNvSpPr txBox="1"/>
          <p:nvPr userDrawn="1"/>
        </p:nvSpPr>
        <p:spPr>
          <a:xfrm>
            <a:off x="376624" y="4769646"/>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accent2"/>
                </a:solidFill>
                <a:latin typeface="Roboto" charset="0"/>
                <a:ea typeface="Roboto" charset="0"/>
                <a:cs typeface="Roboto" charset="0"/>
              </a:rPr>
              <a:pPr marL="0" lvl="0" algn="l" defTabSz="342797" rtl="0" eaLnBrk="1" latinLnBrk="0" hangingPunct="1"/>
              <a:t>‹#›</a:t>
            </a:fld>
            <a:endParaRPr lang="en-US" sz="825" b="0" i="0" kern="1200">
              <a:solidFill>
                <a:schemeClr val="accent2"/>
              </a:solidFill>
              <a:latin typeface="Roboto" charset="0"/>
              <a:ea typeface="Roboto" charset="0"/>
              <a:cs typeface="Roboto" charset="0"/>
            </a:endParaRPr>
          </a:p>
        </p:txBody>
      </p:sp>
      <p:sp>
        <p:nvSpPr>
          <p:cNvPr id="12" name="TextBox 11"/>
          <p:cNvSpPr txBox="1"/>
          <p:nvPr userDrawn="1"/>
        </p:nvSpPr>
        <p:spPr>
          <a:xfrm>
            <a:off x="763348"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Tree>
    <p:extLst>
      <p:ext uri="{BB962C8B-B14F-4D97-AF65-F5344CB8AC3E}">
        <p14:creationId xmlns:p14="http://schemas.microsoft.com/office/powerpoint/2010/main" val="2327895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Subtitle/Header/Bullets">
  <p:cSld name="Title/Subtitle/Header/Bullets">
    <p:spTree>
      <p:nvGrpSpPr>
        <p:cNvPr id="1" name="Shape 107"/>
        <p:cNvGrpSpPr/>
        <p:nvPr/>
      </p:nvGrpSpPr>
      <p:grpSpPr>
        <a:xfrm>
          <a:off x="0" y="0"/>
          <a:ext cx="0" cy="0"/>
          <a:chOff x="0" y="0"/>
          <a:chExt cx="0" cy="0"/>
        </a:xfrm>
      </p:grpSpPr>
      <p:pic>
        <p:nvPicPr>
          <p:cNvPr id="108" name="Google Shape;108;p1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30172" y="4504531"/>
            <a:ext cx="1848929" cy="638969"/>
          </a:xfrm>
          <a:prstGeom prst="rect">
            <a:avLst/>
          </a:prstGeom>
          <a:noFill/>
          <a:ln>
            <a:noFill/>
          </a:ln>
        </p:spPr>
      </p:pic>
      <p:sp>
        <p:nvSpPr>
          <p:cNvPr id="109" name="Google Shape;109;p13"/>
          <p:cNvSpPr/>
          <p:nvPr/>
        </p:nvSpPr>
        <p:spPr>
          <a:xfrm rot="10800000">
            <a:off x="8705041" y="0"/>
            <a:ext cx="438960" cy="1181378"/>
          </a:xfrm>
          <a:prstGeom prst="rtTriangle">
            <a:avLst/>
          </a:prstGeom>
          <a:solidFill>
            <a:srgbClr val="0432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10" name="Google Shape;110;p13"/>
          <p:cNvSpPr txBox="1">
            <a:spLocks noGrp="1"/>
          </p:cNvSpPr>
          <p:nvPr>
            <p:ph type="title"/>
          </p:nvPr>
        </p:nvSpPr>
        <p:spPr>
          <a:xfrm>
            <a:off x="361950" y="361952"/>
            <a:ext cx="8398570" cy="498638"/>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2700"/>
              <a:buFont typeface="Roboto Light"/>
              <a:buNone/>
              <a:defRPr sz="2700" b="0" i="0" u="none" strike="noStrike" cap="none">
                <a:solidFill>
                  <a:schemeClr val="dk1"/>
                </a:solidFill>
                <a:latin typeface="Roboto Light"/>
                <a:ea typeface="Roboto Light"/>
                <a:cs typeface="Roboto Light"/>
                <a:sym typeface="Roboto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1" name="Google Shape;111;p13"/>
          <p:cNvSpPr txBox="1">
            <a:spLocks noGrp="1"/>
          </p:cNvSpPr>
          <p:nvPr>
            <p:ph type="body" idx="1"/>
          </p:nvPr>
        </p:nvSpPr>
        <p:spPr>
          <a:xfrm>
            <a:off x="373829" y="860986"/>
            <a:ext cx="8390138" cy="248701"/>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300"/>
              </a:spcBef>
              <a:spcAft>
                <a:spcPts val="0"/>
              </a:spcAft>
              <a:buClr>
                <a:schemeClr val="accent2"/>
              </a:buClr>
              <a:buSzPts val="1800"/>
              <a:buFont typeface="Arial"/>
              <a:buNone/>
              <a:defRPr sz="1800" b="0" i="0" u="none" strike="noStrike" cap="none">
                <a:solidFill>
                  <a:srgbClr val="7F7F7F"/>
                </a:solidFill>
                <a:latin typeface="Roboto"/>
                <a:ea typeface="Roboto"/>
                <a:cs typeface="Roboto"/>
                <a:sym typeface="Roboto"/>
              </a:defRPr>
            </a:lvl1pPr>
            <a:lvl2pPr marL="914400" marR="0" lvl="1" indent="-228600" algn="l" rtl="0">
              <a:lnSpc>
                <a:spcPct val="90000"/>
              </a:lnSpc>
              <a:spcBef>
                <a:spcPts val="900"/>
              </a:spcBef>
              <a:spcAft>
                <a:spcPts val="0"/>
              </a:spcAft>
              <a:buClr>
                <a:schemeClr val="accent2"/>
              </a:buClr>
              <a:buSzPts val="1350"/>
              <a:buFont typeface="Arial"/>
              <a:buNone/>
              <a:defRPr sz="1350" b="0" i="0" u="none" strike="noStrike" cap="none">
                <a:solidFill>
                  <a:schemeClr val="dk1"/>
                </a:solidFill>
                <a:latin typeface="Roboto"/>
                <a:ea typeface="Roboto"/>
                <a:cs typeface="Roboto"/>
                <a:sym typeface="Roboto"/>
              </a:defRPr>
            </a:lvl2pPr>
            <a:lvl3pPr marL="1371600" marR="0" lvl="2" indent="-228600" algn="l" rtl="0">
              <a:lnSpc>
                <a:spcPct val="90000"/>
              </a:lnSpc>
              <a:spcBef>
                <a:spcPts val="900"/>
              </a:spcBef>
              <a:spcAft>
                <a:spcPts val="0"/>
              </a:spcAft>
              <a:buClr>
                <a:schemeClr val="accent2"/>
              </a:buClr>
              <a:buSzPts val="1200"/>
              <a:buFont typeface="Arial"/>
              <a:buNone/>
              <a:defRPr sz="1200" b="0" i="0" u="none" strike="noStrike" cap="none">
                <a:solidFill>
                  <a:schemeClr val="dk1"/>
                </a:solidFill>
                <a:latin typeface="Roboto"/>
                <a:ea typeface="Roboto"/>
                <a:cs typeface="Roboto"/>
                <a:sym typeface="Roboto"/>
              </a:defRPr>
            </a:lvl3pPr>
            <a:lvl4pPr marL="1828800" marR="0" lvl="3" indent="-228600" algn="l" rtl="0">
              <a:lnSpc>
                <a:spcPct val="90000"/>
              </a:lnSpc>
              <a:spcBef>
                <a:spcPts val="900"/>
              </a:spcBef>
              <a:spcAft>
                <a:spcPts val="0"/>
              </a:spcAft>
              <a:buClr>
                <a:schemeClr val="accent2"/>
              </a:buClr>
              <a:buSzPts val="1050"/>
              <a:buFont typeface="Arial"/>
              <a:buNone/>
              <a:defRPr sz="1050" b="0" i="0" u="none" strike="noStrike" cap="none">
                <a:solidFill>
                  <a:schemeClr val="dk1"/>
                </a:solidFill>
                <a:latin typeface="Roboto"/>
                <a:ea typeface="Roboto"/>
                <a:cs typeface="Roboto"/>
                <a:sym typeface="Roboto"/>
              </a:defRPr>
            </a:lvl4pPr>
            <a:lvl5pPr marL="2286000" marR="0" lvl="4" indent="-228600" algn="l" rtl="0">
              <a:lnSpc>
                <a:spcPct val="90000"/>
              </a:lnSpc>
              <a:spcBef>
                <a:spcPts val="900"/>
              </a:spcBef>
              <a:spcAft>
                <a:spcPts val="0"/>
              </a:spcAft>
              <a:buClr>
                <a:schemeClr val="accent2"/>
              </a:buClr>
              <a:buSzPts val="1050"/>
              <a:buFont typeface="Arial"/>
              <a:buNone/>
              <a:defRPr sz="1050" b="0" i="0" u="none" strike="noStrike" cap="none">
                <a:solidFill>
                  <a:schemeClr val="dk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
        <p:nvSpPr>
          <p:cNvPr id="112" name="Google Shape;112;p13"/>
          <p:cNvSpPr txBox="1">
            <a:spLocks noGrp="1"/>
          </p:cNvSpPr>
          <p:nvPr>
            <p:ph type="body" idx="2"/>
          </p:nvPr>
        </p:nvSpPr>
        <p:spPr>
          <a:xfrm>
            <a:off x="763346" y="1390650"/>
            <a:ext cx="7997171" cy="327422"/>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300"/>
              </a:spcBef>
              <a:spcAft>
                <a:spcPts val="0"/>
              </a:spcAft>
              <a:buClr>
                <a:schemeClr val="accent2"/>
              </a:buClr>
              <a:buSzPts val="1500"/>
              <a:buFont typeface="Arial"/>
              <a:buNone/>
              <a:defRPr sz="1500" b="1" i="0" u="none" strike="noStrike" cap="none">
                <a:solidFill>
                  <a:schemeClr val="accent2"/>
                </a:solidFill>
                <a:latin typeface="Roboto"/>
                <a:ea typeface="Roboto"/>
                <a:cs typeface="Roboto"/>
                <a:sym typeface="Roboto"/>
              </a:defRPr>
            </a:lvl1pPr>
            <a:lvl2pPr marL="914400" marR="0" lvl="1" indent="-228600" algn="l" rtl="0">
              <a:lnSpc>
                <a:spcPct val="90000"/>
              </a:lnSpc>
              <a:spcBef>
                <a:spcPts val="900"/>
              </a:spcBef>
              <a:spcAft>
                <a:spcPts val="0"/>
              </a:spcAft>
              <a:buClr>
                <a:schemeClr val="accent2"/>
              </a:buClr>
              <a:buSzPts val="1500"/>
              <a:buFont typeface="Arial"/>
              <a:buNone/>
              <a:defRPr sz="1500" b="1" i="0" u="none" strike="noStrike" cap="none">
                <a:solidFill>
                  <a:schemeClr val="dk1"/>
                </a:solidFill>
                <a:latin typeface="Roboto"/>
                <a:ea typeface="Roboto"/>
                <a:cs typeface="Roboto"/>
                <a:sym typeface="Roboto"/>
              </a:defRPr>
            </a:lvl2pPr>
            <a:lvl3pPr marL="1371600" marR="0" lvl="2" indent="-228600" algn="l" rtl="0">
              <a:lnSpc>
                <a:spcPct val="90000"/>
              </a:lnSpc>
              <a:spcBef>
                <a:spcPts val="900"/>
              </a:spcBef>
              <a:spcAft>
                <a:spcPts val="0"/>
              </a:spcAft>
              <a:buClr>
                <a:schemeClr val="accent2"/>
              </a:buClr>
              <a:buSzPts val="1350"/>
              <a:buFont typeface="Arial"/>
              <a:buNone/>
              <a:defRPr sz="1350" b="1" i="0" u="none" strike="noStrike" cap="none">
                <a:solidFill>
                  <a:schemeClr val="dk1"/>
                </a:solidFill>
                <a:latin typeface="Roboto"/>
                <a:ea typeface="Roboto"/>
                <a:cs typeface="Roboto"/>
                <a:sym typeface="Roboto"/>
              </a:defRPr>
            </a:lvl3pPr>
            <a:lvl4pPr marL="1828800" marR="0" lvl="3" indent="-228600" algn="l" rtl="0">
              <a:lnSpc>
                <a:spcPct val="90000"/>
              </a:lnSpc>
              <a:spcBef>
                <a:spcPts val="900"/>
              </a:spcBef>
              <a:spcAft>
                <a:spcPts val="0"/>
              </a:spcAft>
              <a:buClr>
                <a:schemeClr val="accent2"/>
              </a:buClr>
              <a:buSzPts val="1200"/>
              <a:buFont typeface="Arial"/>
              <a:buNone/>
              <a:defRPr sz="1200" b="1" i="0" u="none" strike="noStrike" cap="none">
                <a:solidFill>
                  <a:schemeClr val="dk1"/>
                </a:solidFill>
                <a:latin typeface="Roboto"/>
                <a:ea typeface="Roboto"/>
                <a:cs typeface="Roboto"/>
                <a:sym typeface="Roboto"/>
              </a:defRPr>
            </a:lvl4pPr>
            <a:lvl5pPr marL="2286000" marR="0" lvl="4" indent="-228600" algn="l" rtl="0">
              <a:lnSpc>
                <a:spcPct val="90000"/>
              </a:lnSpc>
              <a:spcBef>
                <a:spcPts val="900"/>
              </a:spcBef>
              <a:spcAft>
                <a:spcPts val="0"/>
              </a:spcAft>
              <a:buClr>
                <a:schemeClr val="accent2"/>
              </a:buClr>
              <a:buSzPts val="1200"/>
              <a:buFont typeface="Arial"/>
              <a:buNone/>
              <a:defRPr sz="1200" b="1" i="0" u="none" strike="noStrike" cap="none">
                <a:solidFill>
                  <a:schemeClr val="dk1"/>
                </a:solidFill>
                <a:latin typeface="Roboto"/>
                <a:ea typeface="Roboto"/>
                <a:cs typeface="Roboto"/>
                <a:sym typeface="Roboto"/>
              </a:defRPr>
            </a:lvl5pPr>
            <a:lvl6pPr marL="2743200" marR="0" lvl="5" indent="-228600" algn="l" rtl="0">
              <a:lnSpc>
                <a:spcPct val="90000"/>
              </a:lnSpc>
              <a:spcBef>
                <a:spcPts val="900"/>
              </a:spcBef>
              <a:spcAft>
                <a:spcPts val="0"/>
              </a:spcAft>
              <a:buClr>
                <a:schemeClr val="accent2"/>
              </a:buClr>
              <a:buSzPts val="1200"/>
              <a:buFont typeface="Arial"/>
              <a:buNone/>
              <a:defRPr sz="1200" b="1" i="0" u="none" strike="noStrike" cap="none">
                <a:solidFill>
                  <a:schemeClr val="dk1"/>
                </a:solidFill>
                <a:latin typeface="Roboto"/>
                <a:ea typeface="Roboto"/>
                <a:cs typeface="Roboto"/>
                <a:sym typeface="Roboto"/>
              </a:defRPr>
            </a:lvl6pPr>
            <a:lvl7pPr marL="3200400" marR="0" lvl="6" indent="-228600" algn="l" rtl="0">
              <a:lnSpc>
                <a:spcPct val="90000"/>
              </a:lnSpc>
              <a:spcBef>
                <a:spcPts val="900"/>
              </a:spcBef>
              <a:spcAft>
                <a:spcPts val="0"/>
              </a:spcAft>
              <a:buClr>
                <a:schemeClr val="accent2"/>
              </a:buClr>
              <a:buSzPts val="1200"/>
              <a:buFont typeface="Arial"/>
              <a:buNone/>
              <a:defRPr sz="1200" b="1" i="0" u="none" strike="noStrike" cap="none">
                <a:solidFill>
                  <a:schemeClr val="dk1"/>
                </a:solidFill>
                <a:latin typeface="Roboto"/>
                <a:ea typeface="Roboto"/>
                <a:cs typeface="Roboto"/>
                <a:sym typeface="Roboto"/>
              </a:defRPr>
            </a:lvl7pPr>
            <a:lvl8pPr marL="3657600" marR="0" lvl="7" indent="-228600" algn="l" rtl="0">
              <a:lnSpc>
                <a:spcPct val="90000"/>
              </a:lnSpc>
              <a:spcBef>
                <a:spcPts val="900"/>
              </a:spcBef>
              <a:spcAft>
                <a:spcPts val="0"/>
              </a:spcAft>
              <a:buClr>
                <a:schemeClr val="accent2"/>
              </a:buClr>
              <a:buSzPts val="1200"/>
              <a:buFont typeface="Arial"/>
              <a:buNone/>
              <a:defRPr sz="1200" b="1" i="0" u="none" strike="noStrike" cap="none">
                <a:solidFill>
                  <a:schemeClr val="dk1"/>
                </a:solidFill>
                <a:latin typeface="Roboto"/>
                <a:ea typeface="Roboto"/>
                <a:cs typeface="Roboto"/>
                <a:sym typeface="Roboto"/>
              </a:defRPr>
            </a:lvl8pPr>
            <a:lvl9pPr marL="4114800" marR="0" lvl="8" indent="-228600" algn="l" rtl="0">
              <a:lnSpc>
                <a:spcPct val="90000"/>
              </a:lnSpc>
              <a:spcBef>
                <a:spcPts val="900"/>
              </a:spcBef>
              <a:spcAft>
                <a:spcPts val="900"/>
              </a:spcAft>
              <a:buClr>
                <a:schemeClr val="accent2"/>
              </a:buClr>
              <a:buSzPts val="1200"/>
              <a:buFont typeface="Arial"/>
              <a:buNone/>
              <a:defRPr sz="1200" b="1" i="0" u="none" strike="noStrike" cap="none">
                <a:solidFill>
                  <a:schemeClr val="dk1"/>
                </a:solidFill>
                <a:latin typeface="Roboto"/>
                <a:ea typeface="Roboto"/>
                <a:cs typeface="Roboto"/>
                <a:sym typeface="Roboto"/>
              </a:defRPr>
            </a:lvl9pPr>
          </a:lstStyle>
          <a:p>
            <a:endParaRPr/>
          </a:p>
        </p:txBody>
      </p:sp>
      <p:grpSp>
        <p:nvGrpSpPr>
          <p:cNvPr id="113" name="Google Shape;113;p13"/>
          <p:cNvGrpSpPr/>
          <p:nvPr/>
        </p:nvGrpSpPr>
        <p:grpSpPr>
          <a:xfrm>
            <a:off x="-1606" y="2019300"/>
            <a:ext cx="2011905" cy="3124200"/>
            <a:chOff x="-2141" y="2692400"/>
            <a:chExt cx="2681841" cy="4165600"/>
          </a:xfrm>
        </p:grpSpPr>
        <p:sp>
          <p:nvSpPr>
            <p:cNvPr id="114" name="Google Shape;114;p13"/>
            <p:cNvSpPr/>
            <p:nvPr/>
          </p:nvSpPr>
          <p:spPr>
            <a:xfrm>
              <a:off x="-2141" y="2692400"/>
              <a:ext cx="1019671" cy="4165600"/>
            </a:xfrm>
            <a:prstGeom prst="rtTriangle">
              <a:avLst/>
            </a:prstGeom>
            <a:solidFill>
              <a:srgbClr val="FF7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15" name="Google Shape;115;p13"/>
            <p:cNvSpPr/>
            <p:nvPr/>
          </p:nvSpPr>
          <p:spPr>
            <a:xfrm rot="5400000" flipH="1">
              <a:off x="1163093" y="5341393"/>
              <a:ext cx="357506" cy="2675708"/>
            </a:xfrm>
            <a:prstGeom prst="rtTriangle">
              <a:avLst/>
            </a:prstGeom>
            <a:solidFill>
              <a:srgbClr val="FF4D00">
                <a:alpha val="8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grpSp>
      <p:sp>
        <p:nvSpPr>
          <p:cNvPr id="116" name="Google Shape;116;p13"/>
          <p:cNvSpPr txBox="1"/>
          <p:nvPr/>
        </p:nvSpPr>
        <p:spPr>
          <a:xfrm>
            <a:off x="376624" y="4769643"/>
            <a:ext cx="310503" cy="156526"/>
          </a:xfrm>
          <a:prstGeom prst="rect">
            <a:avLst/>
          </a:prstGeom>
          <a:noFill/>
          <a:ln>
            <a:noFill/>
          </a:ln>
        </p:spPr>
        <p:txBody>
          <a:bodyPr spcFirstLastPara="1" wrap="square" lIns="0" tIns="0" rIns="0" bIns="68575" anchor="t" anchorCtr="0">
            <a:noAutofit/>
          </a:bodyPr>
          <a:lstStyle/>
          <a:p>
            <a:pPr marL="0" marR="0" lvl="0" indent="0" algn="l" rtl="0">
              <a:spcBef>
                <a:spcPts val="0"/>
              </a:spcBef>
              <a:spcAft>
                <a:spcPts val="0"/>
              </a:spcAft>
              <a:buNone/>
            </a:pPr>
            <a:fld id="{00000000-1234-1234-1234-123412341234}" type="slidenum">
              <a:rPr lang="en-US" sz="825" b="0" i="0">
                <a:solidFill>
                  <a:schemeClr val="lt1"/>
                </a:solidFill>
                <a:latin typeface="Roboto"/>
                <a:ea typeface="Roboto"/>
                <a:cs typeface="Roboto"/>
                <a:sym typeface="Roboto"/>
              </a:rPr>
              <a:t>‹#›</a:t>
            </a:fld>
            <a:endParaRPr sz="825" b="0" i="0">
              <a:solidFill>
                <a:schemeClr val="lt1"/>
              </a:solidFill>
              <a:latin typeface="Roboto"/>
              <a:ea typeface="Roboto"/>
              <a:cs typeface="Roboto"/>
              <a:sym typeface="Roboto"/>
            </a:endParaRPr>
          </a:p>
        </p:txBody>
      </p:sp>
      <p:sp>
        <p:nvSpPr>
          <p:cNvPr id="117" name="Google Shape;117;p13"/>
          <p:cNvSpPr txBox="1"/>
          <p:nvPr/>
        </p:nvSpPr>
        <p:spPr>
          <a:xfrm>
            <a:off x="763347" y="4769643"/>
            <a:ext cx="2338852" cy="1343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25" b="0" i="0">
                <a:solidFill>
                  <a:schemeClr val="dk1"/>
                </a:solidFill>
                <a:latin typeface="Roboto"/>
                <a:ea typeface="Roboto"/>
                <a:cs typeface="Roboto"/>
                <a:sym typeface="Roboto"/>
              </a:rPr>
              <a:t>© Informatica. Proprietary and Confidential.</a:t>
            </a:r>
            <a:endParaRPr/>
          </a:p>
        </p:txBody>
      </p:sp>
      <p:sp>
        <p:nvSpPr>
          <p:cNvPr id="118" name="Google Shape;118;p13"/>
          <p:cNvSpPr txBox="1">
            <a:spLocks noGrp="1"/>
          </p:cNvSpPr>
          <p:nvPr>
            <p:ph type="body" idx="3"/>
          </p:nvPr>
        </p:nvSpPr>
        <p:spPr>
          <a:xfrm>
            <a:off x="763390" y="1718072"/>
            <a:ext cx="7997129" cy="2786063"/>
          </a:xfrm>
          <a:prstGeom prst="rect">
            <a:avLst/>
          </a:prstGeom>
          <a:noFill/>
          <a:ln>
            <a:noFill/>
          </a:ln>
        </p:spPr>
        <p:txBody>
          <a:bodyPr spcFirstLastPara="1" wrap="square" lIns="91425" tIns="91425" rIns="91425" bIns="91425" anchor="t" anchorCtr="0">
            <a:noAutofit/>
          </a:bodyPr>
          <a:lstStyle>
            <a:lvl1pPr marL="457200" marR="0" lvl="0" indent="-328612" algn="l" rtl="0">
              <a:lnSpc>
                <a:spcPct val="90000"/>
              </a:lnSpc>
              <a:spcBef>
                <a:spcPts val="300"/>
              </a:spcBef>
              <a:spcAft>
                <a:spcPts val="0"/>
              </a:spcAft>
              <a:buClr>
                <a:schemeClr val="accent2"/>
              </a:buClr>
              <a:buSzPts val="1575"/>
              <a:buFont typeface="Arial"/>
              <a:buChar char="•"/>
              <a:defRPr sz="1575" b="0" i="0" u="none" strike="noStrike" cap="none">
                <a:solidFill>
                  <a:schemeClr val="dk1"/>
                </a:solidFill>
                <a:latin typeface="Roboto"/>
                <a:ea typeface="Roboto"/>
                <a:cs typeface="Roboto"/>
                <a:sym typeface="Roboto"/>
              </a:defRPr>
            </a:lvl1pPr>
            <a:lvl2pPr marL="914400" marR="0" lvl="1" indent="-314325" algn="l" rtl="0">
              <a:lnSpc>
                <a:spcPct val="90000"/>
              </a:lnSpc>
              <a:spcBef>
                <a:spcPts val="900"/>
              </a:spcBef>
              <a:spcAft>
                <a:spcPts val="0"/>
              </a:spcAft>
              <a:buClr>
                <a:schemeClr val="accent2"/>
              </a:buClr>
              <a:buSzPts val="1350"/>
              <a:buFont typeface="Arial"/>
              <a:buChar char="•"/>
              <a:defRPr sz="1350" b="0" i="0" u="none" strike="noStrike" cap="none">
                <a:solidFill>
                  <a:schemeClr val="dk1"/>
                </a:solidFill>
                <a:latin typeface="Roboto"/>
                <a:ea typeface="Roboto"/>
                <a:cs typeface="Roboto"/>
                <a:sym typeface="Roboto"/>
              </a:defRPr>
            </a:lvl2pPr>
            <a:lvl3pPr marL="1371600" marR="0" lvl="2" indent="-304800" algn="l" rtl="0">
              <a:lnSpc>
                <a:spcPct val="90000"/>
              </a:lnSpc>
              <a:spcBef>
                <a:spcPts val="900"/>
              </a:spcBef>
              <a:spcAft>
                <a:spcPts val="0"/>
              </a:spcAft>
              <a:buClr>
                <a:schemeClr val="accent2"/>
              </a:buClr>
              <a:buSzPts val="1200"/>
              <a:buFont typeface="Arial"/>
              <a:buChar char="•"/>
              <a:defRPr sz="1200" b="0" i="0" u="none" strike="noStrike" cap="none">
                <a:solidFill>
                  <a:schemeClr val="dk1"/>
                </a:solidFill>
                <a:latin typeface="Roboto"/>
                <a:ea typeface="Roboto"/>
                <a:cs typeface="Roboto"/>
                <a:sym typeface="Roboto"/>
              </a:defRPr>
            </a:lvl3pPr>
            <a:lvl4pPr marL="1828800" marR="0" lvl="3" indent="-295275" algn="l" rtl="0">
              <a:lnSpc>
                <a:spcPct val="90000"/>
              </a:lnSpc>
              <a:spcBef>
                <a:spcPts val="900"/>
              </a:spcBef>
              <a:spcAft>
                <a:spcPts val="0"/>
              </a:spcAft>
              <a:buClr>
                <a:schemeClr val="accent2"/>
              </a:buClr>
              <a:buSzPts val="1050"/>
              <a:buFont typeface="Arial"/>
              <a:buChar char="•"/>
              <a:defRPr sz="1050" b="0" i="0" u="none" strike="noStrike" cap="none">
                <a:solidFill>
                  <a:schemeClr val="dk1"/>
                </a:solidFill>
                <a:latin typeface="Roboto"/>
                <a:ea typeface="Roboto"/>
                <a:cs typeface="Roboto"/>
                <a:sym typeface="Roboto"/>
              </a:defRPr>
            </a:lvl4pPr>
            <a:lvl5pPr marL="2286000" marR="0" lvl="4" indent="-295275" algn="l" rtl="0">
              <a:lnSpc>
                <a:spcPct val="90000"/>
              </a:lnSpc>
              <a:spcBef>
                <a:spcPts val="900"/>
              </a:spcBef>
              <a:spcAft>
                <a:spcPts val="0"/>
              </a:spcAft>
              <a:buClr>
                <a:schemeClr val="accent2"/>
              </a:buClr>
              <a:buSzPts val="1050"/>
              <a:buFont typeface="Arial"/>
              <a:buChar char="•"/>
              <a:defRPr sz="1050" b="0" i="0" u="none" strike="noStrike" cap="none">
                <a:solidFill>
                  <a:schemeClr val="dk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C73269-8548-8249-BBE2-AB2FBF46AB4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73" y="4763"/>
            <a:ext cx="9136855" cy="5133975"/>
          </a:xfrm>
          <a:prstGeom prst="rect">
            <a:avLst/>
          </a:prstGeom>
        </p:spPr>
      </p:pic>
      <p:sp>
        <p:nvSpPr>
          <p:cNvPr id="4" name="Title 1">
            <a:extLst>
              <a:ext uri="{FF2B5EF4-FFF2-40B4-BE49-F238E27FC236}">
                <a16:creationId xmlns:a16="http://schemas.microsoft.com/office/drawing/2014/main" id="{D00911CB-3595-1346-BA45-F02C32E08BEE}"/>
              </a:ext>
            </a:extLst>
          </p:cNvPr>
          <p:cNvSpPr>
            <a:spLocks noGrp="1"/>
          </p:cNvSpPr>
          <p:nvPr>
            <p:ph type="title" hasCustomPrompt="1"/>
          </p:nvPr>
        </p:nvSpPr>
        <p:spPr>
          <a:xfrm>
            <a:off x="361951" y="361951"/>
            <a:ext cx="8398570" cy="800099"/>
          </a:xfrm>
        </p:spPr>
        <p:txBody>
          <a:bodyPr/>
          <a:lstStyle>
            <a:lvl1pPr>
              <a:defRPr baseline="0">
                <a:solidFill>
                  <a:schemeClr val="bg1"/>
                </a:solidFill>
              </a:defRPr>
            </a:lvl1pPr>
          </a:lstStyle>
          <a:p>
            <a:r>
              <a:rPr lang="en-US"/>
              <a:t>Headline goes here, </a:t>
            </a:r>
            <a:r>
              <a:rPr lang="en-US" err="1"/>
              <a:t>Roboto</a:t>
            </a:r>
            <a:r>
              <a:rPr lang="en-US"/>
              <a:t> Light, 36 points, can span two lines</a:t>
            </a:r>
          </a:p>
        </p:txBody>
      </p:sp>
    </p:spTree>
    <p:extLst>
      <p:ext uri="{BB962C8B-B14F-4D97-AF65-F5344CB8AC3E}">
        <p14:creationId xmlns:p14="http://schemas.microsoft.com/office/powerpoint/2010/main" val="2485312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2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2" y="4"/>
            <a:ext cx="9144000" cy="3436144"/>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49"/>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9"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3"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578550" y="3766511"/>
            <a:ext cx="8184718" cy="556248"/>
          </a:xfrm>
          <a:prstGeom prst="rect">
            <a:avLst/>
          </a:prstGeom>
        </p:spPr>
        <p:txBody>
          <a:bodyPr anchor="t"/>
          <a:lstStyle>
            <a:lvl1pPr marL="0" indent="0" algn="ctr">
              <a:buNone/>
              <a:defRPr sz="1499" b="0" baseline="0">
                <a:solidFill>
                  <a:schemeClr val="tx1"/>
                </a:solidFill>
              </a:defRPr>
            </a:lvl1pPr>
            <a:lvl2pPr marL="342626" indent="0">
              <a:buNone/>
              <a:defRPr sz="1499" b="1"/>
            </a:lvl2pPr>
            <a:lvl3pPr marL="685252" indent="0">
              <a:buNone/>
              <a:defRPr sz="1349" b="1"/>
            </a:lvl3pPr>
            <a:lvl4pPr marL="1027878" indent="0">
              <a:buNone/>
              <a:defRPr sz="1200" b="1"/>
            </a:lvl4pPr>
            <a:lvl5pPr marL="1370503" indent="0">
              <a:buNone/>
              <a:defRPr sz="1200" b="1"/>
            </a:lvl5pPr>
            <a:lvl6pPr marL="1713128" indent="0">
              <a:buNone/>
              <a:defRPr sz="1200" b="1"/>
            </a:lvl6pPr>
            <a:lvl7pPr marL="2055754" indent="0">
              <a:buNone/>
              <a:defRPr sz="1200" b="1"/>
            </a:lvl7pPr>
            <a:lvl8pPr marL="2398380" indent="0">
              <a:buNone/>
              <a:defRPr sz="1200" b="1"/>
            </a:lvl8pPr>
            <a:lvl9pPr marL="2741006" indent="0">
              <a:buNone/>
              <a:defRPr sz="1200" b="1"/>
            </a:lvl9pPr>
          </a:lstStyle>
          <a:p>
            <a:pPr lvl="0"/>
            <a:r>
              <a:rPr lang="en-US"/>
              <a:t>Takeaway text goes here</a:t>
            </a:r>
          </a:p>
        </p:txBody>
      </p:sp>
      <p:pic>
        <p:nvPicPr>
          <p:cNvPr id="21" name="Shape 837">
            <a:extLst>
              <a:ext uri="{FF2B5EF4-FFF2-40B4-BE49-F238E27FC236}">
                <a16:creationId xmlns:a16="http://schemas.microsoft.com/office/drawing/2014/main" id="{FCE5B30E-BD98-4A8E-AC96-A66F728F6770}"/>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239797" y="174055"/>
            <a:ext cx="4502575" cy="3690884"/>
          </a:xfrm>
          <a:prstGeom prst="rect">
            <a:avLst/>
          </a:prstGeom>
          <a:noFill/>
          <a:ln>
            <a:noFill/>
          </a:ln>
        </p:spPr>
      </p:pic>
      <p:sp>
        <p:nvSpPr>
          <p:cNvPr id="22" name="Content Placeholder 5">
            <a:extLst>
              <a:ext uri="{FF2B5EF4-FFF2-40B4-BE49-F238E27FC236}">
                <a16:creationId xmlns:a16="http://schemas.microsoft.com/office/drawing/2014/main" id="{C6F46B91-45F9-4885-97BF-71E7C27704A6}"/>
              </a:ext>
            </a:extLst>
          </p:cNvPr>
          <p:cNvSpPr>
            <a:spLocks noGrp="1"/>
          </p:cNvSpPr>
          <p:nvPr>
            <p:ph sz="quarter" idx="14" hasCustomPrompt="1"/>
          </p:nvPr>
        </p:nvSpPr>
        <p:spPr>
          <a:xfrm>
            <a:off x="4767818" y="1191756"/>
            <a:ext cx="3969572" cy="1832333"/>
          </a:xfrm>
        </p:spPr>
        <p:txBody>
          <a:bodyPr/>
          <a:lstStyle>
            <a:lvl1pPr>
              <a:buClr>
                <a:schemeClr val="bg1"/>
              </a:buClr>
              <a:defRPr sz="1499" baseline="0">
                <a:solidFill>
                  <a:schemeClr val="bg1"/>
                </a:solidFill>
              </a:defRPr>
            </a:lvl1pPr>
            <a:lvl2pPr marL="385532" indent="-127321">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23" name="Content Placeholder 5">
            <a:extLst>
              <a:ext uri="{FF2B5EF4-FFF2-40B4-BE49-F238E27FC236}">
                <a16:creationId xmlns:a16="http://schemas.microsoft.com/office/drawing/2014/main" id="{255378D0-4A48-45CF-A965-92D9C072DF27}"/>
              </a:ext>
            </a:extLst>
          </p:cNvPr>
          <p:cNvSpPr>
            <a:spLocks noGrp="1"/>
          </p:cNvSpPr>
          <p:nvPr>
            <p:ph sz="quarter" idx="28" hasCustomPrompt="1"/>
          </p:nvPr>
        </p:nvSpPr>
        <p:spPr>
          <a:xfrm>
            <a:off x="4767817" y="460483"/>
            <a:ext cx="3947345" cy="377615"/>
          </a:xfrm>
        </p:spPr>
        <p:txBody>
          <a:bodyPr/>
          <a:lstStyle>
            <a:lvl1pPr marL="0" indent="0">
              <a:buClr>
                <a:schemeClr val="bg1"/>
              </a:buClr>
              <a:buNone/>
              <a:defRPr sz="1799" b="1" baseline="0">
                <a:solidFill>
                  <a:schemeClr val="bg1"/>
                </a:solidFill>
              </a:defRPr>
            </a:lvl1pPr>
            <a:lvl2pPr marL="385532" indent="-127321">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Headline, Roboto Regular 24point</a:t>
            </a:r>
          </a:p>
        </p:txBody>
      </p:sp>
      <p:sp>
        <p:nvSpPr>
          <p:cNvPr id="24" name="Picture Placeholder 6">
            <a:extLst>
              <a:ext uri="{FF2B5EF4-FFF2-40B4-BE49-F238E27FC236}">
                <a16:creationId xmlns:a16="http://schemas.microsoft.com/office/drawing/2014/main" id="{278EB4C9-6423-4889-877F-CF2AB219040E}"/>
              </a:ext>
            </a:extLst>
          </p:cNvPr>
          <p:cNvSpPr>
            <a:spLocks noGrp="1"/>
          </p:cNvSpPr>
          <p:nvPr>
            <p:ph type="pic" sz="quarter" idx="15" hasCustomPrompt="1"/>
          </p:nvPr>
        </p:nvSpPr>
        <p:spPr>
          <a:xfrm>
            <a:off x="578549" y="380508"/>
            <a:ext cx="3840332" cy="2110370"/>
          </a:xfrm>
          <a:solidFill>
            <a:schemeClr val="bg1">
              <a:lumMod val="95000"/>
            </a:schemeClr>
          </a:solidFill>
        </p:spPr>
        <p:txBody>
          <a:bodyPr anchor="ctr"/>
          <a:lstStyle>
            <a:lvl1pPr marL="0" indent="0" algn="ctr">
              <a:buNone/>
              <a:defRPr/>
            </a:lvl1pPr>
          </a:lstStyle>
          <a:p>
            <a:r>
              <a:rPr lang="en-US"/>
              <a:t>CLICK TO INSERT SCREENSHOT</a:t>
            </a:r>
          </a:p>
        </p:txBody>
      </p:sp>
      <p:pic>
        <p:nvPicPr>
          <p:cNvPr id="16" name="Picture 15">
            <a:extLst>
              <a:ext uri="{FF2B5EF4-FFF2-40B4-BE49-F238E27FC236}">
                <a16:creationId xmlns:a16="http://schemas.microsoft.com/office/drawing/2014/main" id="{DE6891F8-24CB-4342-A45C-228377198E1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27319" y="4505710"/>
            <a:ext cx="1859002" cy="637426"/>
          </a:xfrm>
          <a:prstGeom prst="rect">
            <a:avLst/>
          </a:prstGeom>
        </p:spPr>
      </p:pic>
    </p:spTree>
    <p:extLst>
      <p:ext uri="{BB962C8B-B14F-4D97-AF65-F5344CB8AC3E}">
        <p14:creationId xmlns:p14="http://schemas.microsoft.com/office/powerpoint/2010/main" val="1905449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5" y="4504537"/>
            <a:ext cx="1848929" cy="638969"/>
          </a:xfrm>
          <a:prstGeom prst="rect">
            <a:avLst/>
          </a:prstGeom>
        </p:spPr>
      </p:pic>
      <p:sp>
        <p:nvSpPr>
          <p:cNvPr id="9" name="Right Triangle 8"/>
          <p:cNvSpPr/>
          <p:nvPr userDrawn="1"/>
        </p:nvSpPr>
        <p:spPr>
          <a:xfrm flipH="1" flipV="1">
            <a:off x="8705044"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2" name="Title 1"/>
          <p:cNvSpPr>
            <a:spLocks noGrp="1"/>
          </p:cNvSpPr>
          <p:nvPr>
            <p:ph type="title" hasCustomPrompt="1"/>
          </p:nvPr>
        </p:nvSpPr>
        <p:spPr/>
        <p:txBody>
          <a:bodyPr/>
          <a:lstStyle>
            <a:lvl1pPr>
              <a:defRPr baseline="0"/>
            </a:lvl1pPr>
          </a:lstStyle>
          <a:p>
            <a:r>
              <a:rPr lang="en-US"/>
              <a:t>Headline goes here, </a:t>
            </a:r>
            <a:r>
              <a:rPr lang="en-US" err="1"/>
              <a:t>Roboto</a:t>
            </a:r>
            <a:r>
              <a:rPr lang="en-US"/>
              <a:t> Light, 36 points, can span two lines</a:t>
            </a:r>
          </a:p>
        </p:txBody>
      </p:sp>
      <p:grpSp>
        <p:nvGrpSpPr>
          <p:cNvPr id="12" name="Group 11"/>
          <p:cNvGrpSpPr/>
          <p:nvPr userDrawn="1"/>
        </p:nvGrpSpPr>
        <p:grpSpPr>
          <a:xfrm>
            <a:off x="-1604"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8"/>
            </a:p>
          </p:txBody>
        </p:sp>
      </p:grpSp>
      <p:sp>
        <p:nvSpPr>
          <p:cNvPr id="15" name="TextBox 14"/>
          <p:cNvSpPr txBox="1"/>
          <p:nvPr userDrawn="1"/>
        </p:nvSpPr>
        <p:spPr>
          <a:xfrm>
            <a:off x="376624" y="4769649"/>
            <a:ext cx="310503" cy="156526"/>
          </a:xfrm>
          <a:prstGeom prst="rect">
            <a:avLst/>
          </a:prstGeom>
        </p:spPr>
        <p:txBody>
          <a:bodyPr lIns="0" tIns="0" rIns="0" bIns="68526"/>
          <a:lstStyle>
            <a:defPPr>
              <a:defRPr lang="en-US"/>
            </a:defPPr>
            <a:lvl1pPr>
              <a:defRPr sz="1100">
                <a:solidFill>
                  <a:schemeClr val="tx2">
                    <a:lumMod val="50000"/>
                    <a:lumOff val="50000"/>
                  </a:schemeClr>
                </a:solidFill>
              </a:defRPr>
            </a:lvl1pPr>
          </a:lstStyle>
          <a:p>
            <a:pPr marL="0" lvl="0" algn="l" defTabSz="342592"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592" rtl="0" eaLnBrk="1" latinLnBrk="0" hangingPunct="1"/>
              <a:t>‹#›</a:t>
            </a:fld>
            <a:endParaRPr lang="en-US" sz="825" b="0" i="0" kern="1200">
              <a:solidFill>
                <a:schemeClr val="bg1"/>
              </a:solidFill>
              <a:latin typeface="Roboto" charset="0"/>
              <a:ea typeface="Roboto" charset="0"/>
              <a:cs typeface="Roboto" charset="0"/>
            </a:endParaRPr>
          </a:p>
        </p:txBody>
      </p:sp>
      <p:sp>
        <p:nvSpPr>
          <p:cNvPr id="16" name="TextBox 15"/>
          <p:cNvSpPr txBox="1"/>
          <p:nvPr userDrawn="1"/>
        </p:nvSpPr>
        <p:spPr>
          <a:xfrm>
            <a:off x="763350"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Tree>
    <p:extLst>
      <p:ext uri="{BB962C8B-B14F-4D97-AF65-F5344CB8AC3E}">
        <p14:creationId xmlns:p14="http://schemas.microsoft.com/office/powerpoint/2010/main" val="1562088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ight Triangle 2"/>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3" y="4504532"/>
            <a:ext cx="1848929" cy="638969"/>
          </a:xfrm>
          <a:prstGeom prst="rect">
            <a:avLst/>
          </a:prstGeom>
        </p:spPr>
      </p:pic>
      <p:sp>
        <p:nvSpPr>
          <p:cNvPr id="5" name="TextBox 4"/>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Arial" charset="0"/>
                <a:ea typeface="Arial" charset="0"/>
                <a:cs typeface="Arial" charset="0"/>
              </a:rPr>
              <a:t>© Informatica. Proprietary and Confidential.</a:t>
            </a:r>
          </a:p>
        </p:txBody>
      </p:sp>
    </p:spTree>
    <p:extLst>
      <p:ext uri="{BB962C8B-B14F-4D97-AF65-F5344CB8AC3E}">
        <p14:creationId xmlns:p14="http://schemas.microsoft.com/office/powerpoint/2010/main" val="4173279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Title/Bulle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3" y="4504532"/>
            <a:ext cx="1848929" cy="638969"/>
          </a:xfrm>
          <a:prstGeom prst="rect">
            <a:avLst/>
          </a:prstGeom>
        </p:spPr>
      </p:pic>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p:txBody>
          <a:bodyPr/>
          <a:lstStyle>
            <a:lvl1pPr>
              <a:defRPr baseline="0"/>
            </a:lvl1pPr>
          </a:lstStyle>
          <a:p>
            <a:r>
              <a:rPr lang="en-US"/>
              <a:t>Headline goes here, </a:t>
            </a:r>
            <a:r>
              <a:rPr lang="en-US" err="1"/>
              <a:t>Roboto</a:t>
            </a:r>
            <a:r>
              <a:rPr lang="en-US"/>
              <a:t> Light, 36 points, can span two lines</a:t>
            </a:r>
          </a:p>
        </p:txBody>
      </p:sp>
      <p:sp>
        <p:nvSpPr>
          <p:cNvPr id="15" name="TextBox 14"/>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6" name="TextBox 15"/>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4" name="Content Placeholder 3"/>
          <p:cNvSpPr>
            <a:spLocks noGrp="1"/>
          </p:cNvSpPr>
          <p:nvPr>
            <p:ph sz="quarter" idx="11" hasCustomPrompt="1"/>
          </p:nvPr>
        </p:nvSpPr>
        <p:spPr>
          <a:xfrm>
            <a:off x="763390" y="1390650"/>
            <a:ext cx="7997129" cy="3124200"/>
          </a:xfrm>
        </p:spPr>
        <p:txBody>
          <a:body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21" name="TextBox 20"/>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grpSp>
        <p:nvGrpSpPr>
          <p:cNvPr id="17" name="Group 16">
            <a:extLst>
              <a:ext uri="{FF2B5EF4-FFF2-40B4-BE49-F238E27FC236}">
                <a16:creationId xmlns:a16="http://schemas.microsoft.com/office/drawing/2014/main" id="{3C2E4E2C-CA48-4975-AF56-344934277D18}"/>
              </a:ext>
            </a:extLst>
          </p:cNvPr>
          <p:cNvGrpSpPr/>
          <p:nvPr userDrawn="1"/>
        </p:nvGrpSpPr>
        <p:grpSpPr>
          <a:xfrm>
            <a:off x="-1605" y="3226059"/>
            <a:ext cx="1629019" cy="1917440"/>
            <a:chOff x="-2141" y="2692400"/>
            <a:chExt cx="2681841" cy="4165600"/>
          </a:xfrm>
        </p:grpSpPr>
        <p:sp>
          <p:nvSpPr>
            <p:cNvPr id="18" name="Right Triangle 17">
              <a:extLst>
                <a:ext uri="{FF2B5EF4-FFF2-40B4-BE49-F238E27FC236}">
                  <a16:creationId xmlns:a16="http://schemas.microsoft.com/office/drawing/2014/main" id="{C915E980-ADF4-42B3-9C80-839598312F11}"/>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ight Triangle 18">
              <a:extLst>
                <a:ext uri="{FF2B5EF4-FFF2-40B4-BE49-F238E27FC236}">
                  <a16:creationId xmlns:a16="http://schemas.microsoft.com/office/drawing/2014/main" id="{47706618-A440-484B-9C07-7657A1BB73B9}"/>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0" name="TextBox 19">
            <a:extLst>
              <a:ext uri="{FF2B5EF4-FFF2-40B4-BE49-F238E27FC236}">
                <a16:creationId xmlns:a16="http://schemas.microsoft.com/office/drawing/2014/main" id="{9DDC1D06-3852-437B-B8AB-A096EEE5D238}"/>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Tree>
    <p:extLst>
      <p:ext uri="{BB962C8B-B14F-4D97-AF65-F5344CB8AC3E}">
        <p14:creationId xmlns:p14="http://schemas.microsoft.com/office/powerpoint/2010/main" val="3709469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3_Title 2 column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30174" y="4504534"/>
            <a:ext cx="1848929" cy="638969"/>
          </a:xfrm>
          <a:prstGeom prst="rect">
            <a:avLst/>
          </a:prstGeom>
        </p:spPr>
      </p:pic>
      <p:sp>
        <p:nvSpPr>
          <p:cNvPr id="9" name="Right Triangle 8"/>
          <p:cNvSpPr/>
          <p:nvPr userDrawn="1"/>
        </p:nvSpPr>
        <p:spPr>
          <a:xfrm flipH="1" flipV="1">
            <a:off x="8705042" y="3"/>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 name="Title 1"/>
          <p:cNvSpPr>
            <a:spLocks noGrp="1"/>
          </p:cNvSpPr>
          <p:nvPr>
            <p:ph type="title" hasCustomPrompt="1"/>
          </p:nvPr>
        </p:nvSpPr>
        <p:spPr>
          <a:xfrm>
            <a:off x="361951" y="361954"/>
            <a:ext cx="8398570" cy="800099"/>
          </a:xfrm>
        </p:spPr>
        <p:txBody>
          <a:bodyPr/>
          <a:lstStyle>
            <a:lvl1pPr>
              <a:defRPr baseline="0"/>
            </a:lvl1pPr>
          </a:lstStyle>
          <a:p>
            <a:r>
              <a:rPr lang="en-US"/>
              <a:t>Headline goes here, Arial Regular 36 points, can span two lines</a:t>
            </a:r>
          </a:p>
        </p:txBody>
      </p:sp>
      <p:grpSp>
        <p:nvGrpSpPr>
          <p:cNvPr id="12" name="Group 11"/>
          <p:cNvGrpSpPr/>
          <p:nvPr userDrawn="1"/>
        </p:nvGrpSpPr>
        <p:grpSpPr>
          <a:xfrm>
            <a:off x="-1604"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grpSp>
      <p:sp>
        <p:nvSpPr>
          <p:cNvPr id="16" name="TextBox 15"/>
          <p:cNvSpPr txBox="1"/>
          <p:nvPr userDrawn="1"/>
        </p:nvSpPr>
        <p:spPr>
          <a:xfrm>
            <a:off x="763349" y="4769647"/>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Arial" charset="0"/>
                <a:ea typeface="Arial" charset="0"/>
                <a:cs typeface="Arial" charset="0"/>
              </a:rPr>
              <a:t>© Informatica. Proprietary and Confidential.</a:t>
            </a:r>
          </a:p>
        </p:txBody>
      </p:sp>
      <p:sp>
        <p:nvSpPr>
          <p:cNvPr id="4" name="Content Placeholder 3"/>
          <p:cNvSpPr>
            <a:spLocks noGrp="1"/>
          </p:cNvSpPr>
          <p:nvPr>
            <p:ph sz="quarter" idx="11" hasCustomPrompt="1"/>
          </p:nvPr>
        </p:nvSpPr>
        <p:spPr>
          <a:xfrm>
            <a:off x="763392" y="1390650"/>
            <a:ext cx="3841480" cy="3124200"/>
          </a:xfrm>
        </p:spPr>
        <p:txBody>
          <a:bodyPr/>
          <a:lstStyle/>
          <a:p>
            <a:pPr lvl="0"/>
            <a:r>
              <a:rPr lang="en-US"/>
              <a:t>First bullet, Arial Regular 21point</a:t>
            </a:r>
          </a:p>
          <a:p>
            <a:pPr lvl="1"/>
            <a:r>
              <a:rPr lang="en-US"/>
              <a:t>Second bullet, Arial Regular 18 point</a:t>
            </a:r>
          </a:p>
          <a:p>
            <a:pPr lvl="2"/>
            <a:r>
              <a:rPr lang="en-US"/>
              <a:t>Third bullet, Arial Regular 16 point</a:t>
            </a:r>
          </a:p>
        </p:txBody>
      </p:sp>
      <p:sp>
        <p:nvSpPr>
          <p:cNvPr id="11" name="Content Placeholder 3"/>
          <p:cNvSpPr>
            <a:spLocks noGrp="1"/>
          </p:cNvSpPr>
          <p:nvPr>
            <p:ph sz="quarter" idx="12" hasCustomPrompt="1"/>
          </p:nvPr>
        </p:nvSpPr>
        <p:spPr>
          <a:xfrm>
            <a:off x="4919040" y="1390650"/>
            <a:ext cx="3841480" cy="3124200"/>
          </a:xfrm>
        </p:spPr>
        <p:txBody>
          <a:bodyPr/>
          <a:lstStyle/>
          <a:p>
            <a:pPr lvl="0"/>
            <a:r>
              <a:rPr lang="en-US"/>
              <a:t>First bullet, Arial Regular 21point</a:t>
            </a:r>
          </a:p>
          <a:p>
            <a:pPr lvl="1"/>
            <a:r>
              <a:rPr lang="en-US"/>
              <a:t>Second bullet, Arial Regular 18 point</a:t>
            </a:r>
          </a:p>
          <a:p>
            <a:pPr lvl="2"/>
            <a:r>
              <a:rPr lang="en-US"/>
              <a:t>Third bullet, Arial Regular 16 point</a:t>
            </a:r>
          </a:p>
        </p:txBody>
      </p:sp>
    </p:spTree>
    <p:custDataLst>
      <p:tags r:id="rId1"/>
    </p:custDataLst>
    <p:extLst>
      <p:ext uri="{BB962C8B-B14F-4D97-AF65-F5344CB8AC3E}">
        <p14:creationId xmlns:p14="http://schemas.microsoft.com/office/powerpoint/2010/main" val="593013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matchingName="1_Statement 1">
  <p:cSld name="2_Statement 1">
    <p:spTree>
      <p:nvGrpSpPr>
        <p:cNvPr id="1" name="Shape 13"/>
        <p:cNvGrpSpPr/>
        <p:nvPr/>
      </p:nvGrpSpPr>
      <p:grpSpPr>
        <a:xfrm>
          <a:off x="0" y="0"/>
          <a:ext cx="0" cy="0"/>
          <a:chOff x="0" y="0"/>
          <a:chExt cx="0" cy="0"/>
        </a:xfrm>
      </p:grpSpPr>
      <p:sp>
        <p:nvSpPr>
          <p:cNvPr id="14" name="Google Shape;14;p80"/>
          <p:cNvSpPr/>
          <p:nvPr/>
        </p:nvSpPr>
        <p:spPr>
          <a:xfrm>
            <a:off x="0" y="0"/>
            <a:ext cx="9144000" cy="5143500"/>
          </a:xfrm>
          <a:prstGeom prst="rect">
            <a:avLst/>
          </a:prstGeom>
          <a:gradFill>
            <a:gsLst>
              <a:gs pos="0">
                <a:srgbClr val="FF7D00"/>
              </a:gs>
              <a:gs pos="12000">
                <a:srgbClr val="FF7D00"/>
              </a:gs>
              <a:gs pos="100000">
                <a:srgbClr val="FF4D00"/>
              </a:gs>
            </a:gsLst>
            <a:path path="circle">
              <a:fillToRect l="100000" t="100000"/>
            </a:path>
            <a:tileRect r="-100000" b="-100000"/>
          </a:gra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Roboto"/>
              <a:ea typeface="Roboto"/>
              <a:cs typeface="Roboto"/>
              <a:sym typeface="Roboto"/>
            </a:endParaRPr>
          </a:p>
        </p:txBody>
      </p:sp>
      <p:sp>
        <p:nvSpPr>
          <p:cNvPr id="15" name="Google Shape;15;p80"/>
          <p:cNvSpPr/>
          <p:nvPr/>
        </p:nvSpPr>
        <p:spPr>
          <a:xfrm rot="10800000">
            <a:off x="8705041" y="1"/>
            <a:ext cx="438960" cy="1181378"/>
          </a:xfrm>
          <a:prstGeom prst="rtTriangle">
            <a:avLst/>
          </a:prstGeom>
          <a:solidFill>
            <a:srgbClr val="0432FF"/>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Roboto"/>
              <a:ea typeface="Roboto"/>
              <a:cs typeface="Roboto"/>
              <a:sym typeface="Roboto"/>
            </a:endParaRPr>
          </a:p>
        </p:txBody>
      </p:sp>
      <p:sp>
        <p:nvSpPr>
          <p:cNvPr id="16" name="Google Shape;16;p80"/>
          <p:cNvSpPr txBox="1">
            <a:spLocks noGrp="1"/>
          </p:cNvSpPr>
          <p:nvPr>
            <p:ph type="body" idx="1"/>
          </p:nvPr>
        </p:nvSpPr>
        <p:spPr>
          <a:xfrm>
            <a:off x="870637" y="1547254"/>
            <a:ext cx="7141975" cy="2605646"/>
          </a:xfrm>
          <a:prstGeom prst="rect">
            <a:avLst/>
          </a:prstGeom>
          <a:noFill/>
          <a:ln>
            <a:noFill/>
          </a:ln>
        </p:spPr>
        <p:txBody>
          <a:bodyPr spcFirstLastPara="1" wrap="square" lIns="0" tIns="0" rIns="0" bIns="0" anchor="t" anchorCtr="0">
            <a:noAutofit/>
          </a:bodyPr>
          <a:lstStyle>
            <a:lvl1pPr marL="342900" lvl="0" indent="-171450" algn="l">
              <a:lnSpc>
                <a:spcPct val="90000"/>
              </a:lnSpc>
              <a:spcBef>
                <a:spcPts val="300"/>
              </a:spcBef>
              <a:spcAft>
                <a:spcPts val="0"/>
              </a:spcAft>
              <a:buSzPts val="5400"/>
              <a:buNone/>
              <a:defRPr sz="4050" b="0" i="0">
                <a:solidFill>
                  <a:schemeClr val="lt1"/>
                </a:solidFill>
                <a:latin typeface="Roboto Light"/>
                <a:ea typeface="Roboto Light"/>
                <a:cs typeface="Roboto Light"/>
                <a:sym typeface="Roboto Light"/>
              </a:defRPr>
            </a:lvl1pPr>
            <a:lvl2pPr marL="685800" lvl="1" indent="-171450" algn="l">
              <a:lnSpc>
                <a:spcPct val="90000"/>
              </a:lnSpc>
              <a:spcBef>
                <a:spcPts val="900"/>
              </a:spcBef>
              <a:spcAft>
                <a:spcPts val="0"/>
              </a:spcAft>
              <a:buSzPts val="1800"/>
              <a:buNone/>
              <a:defRPr/>
            </a:lvl2pPr>
            <a:lvl3pPr marL="1028700" lvl="2" indent="-171450" algn="l">
              <a:lnSpc>
                <a:spcPct val="90000"/>
              </a:lnSpc>
              <a:spcBef>
                <a:spcPts val="900"/>
              </a:spcBef>
              <a:spcAft>
                <a:spcPts val="0"/>
              </a:spcAft>
              <a:buSzPts val="1600"/>
              <a:buNone/>
              <a:defRPr/>
            </a:lvl3pPr>
            <a:lvl4pPr marL="1371600" lvl="3" indent="-171450" algn="l">
              <a:lnSpc>
                <a:spcPct val="90000"/>
              </a:lnSpc>
              <a:spcBef>
                <a:spcPts val="900"/>
              </a:spcBef>
              <a:spcAft>
                <a:spcPts val="0"/>
              </a:spcAft>
              <a:buSzPts val="1400"/>
              <a:buNone/>
              <a:defRPr/>
            </a:lvl4pPr>
            <a:lvl5pPr marL="1714500" lvl="4" indent="-171450" algn="l">
              <a:lnSpc>
                <a:spcPct val="90000"/>
              </a:lnSpc>
              <a:spcBef>
                <a:spcPts val="900"/>
              </a:spcBef>
              <a:spcAft>
                <a:spcPts val="0"/>
              </a:spcAft>
              <a:buSzPts val="1400"/>
              <a:buNone/>
              <a:defRPr/>
            </a:lvl5pPr>
            <a:lvl6pPr marL="2057400" lvl="5" indent="-257175" algn="l">
              <a:lnSpc>
                <a:spcPct val="90000"/>
              </a:lnSpc>
              <a:spcBef>
                <a:spcPts val="900"/>
              </a:spcBef>
              <a:spcAft>
                <a:spcPts val="0"/>
              </a:spcAft>
              <a:buSzPts val="1800"/>
              <a:buChar char="•"/>
              <a:defRPr/>
            </a:lvl6pPr>
            <a:lvl7pPr marL="2400300" lvl="6" indent="-257175" algn="l">
              <a:lnSpc>
                <a:spcPct val="90000"/>
              </a:lnSpc>
              <a:spcBef>
                <a:spcPts val="900"/>
              </a:spcBef>
              <a:spcAft>
                <a:spcPts val="0"/>
              </a:spcAft>
              <a:buSzPts val="1800"/>
              <a:buChar char="•"/>
              <a:defRPr/>
            </a:lvl7pPr>
            <a:lvl8pPr marL="2743200" lvl="7" indent="-257175" algn="l">
              <a:lnSpc>
                <a:spcPct val="90000"/>
              </a:lnSpc>
              <a:spcBef>
                <a:spcPts val="900"/>
              </a:spcBef>
              <a:spcAft>
                <a:spcPts val="0"/>
              </a:spcAft>
              <a:buSzPts val="1800"/>
              <a:buChar char="•"/>
              <a:defRPr/>
            </a:lvl8pPr>
            <a:lvl9pPr marL="3086100" lvl="8" indent="-257175" algn="l">
              <a:lnSpc>
                <a:spcPct val="90000"/>
              </a:lnSpc>
              <a:spcBef>
                <a:spcPts val="900"/>
              </a:spcBef>
              <a:spcAft>
                <a:spcPts val="900"/>
              </a:spcAft>
              <a:buSzPts val="1800"/>
              <a:buChar char="•"/>
              <a:defRPr/>
            </a:lvl9pPr>
          </a:lstStyle>
          <a:p>
            <a:endParaRPr/>
          </a:p>
        </p:txBody>
      </p:sp>
      <p:sp>
        <p:nvSpPr>
          <p:cNvPr id="17" name="Google Shape;17;p80"/>
          <p:cNvSpPr/>
          <p:nvPr/>
        </p:nvSpPr>
        <p:spPr>
          <a:xfrm rot="10800000">
            <a:off x="8705041" y="1"/>
            <a:ext cx="438960" cy="1181378"/>
          </a:xfrm>
          <a:prstGeom prst="rtTriangle">
            <a:avLst/>
          </a:prstGeom>
          <a:solidFill>
            <a:srgbClr val="0432FF"/>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Roboto"/>
              <a:ea typeface="Roboto"/>
              <a:cs typeface="Roboto"/>
              <a:sym typeface="Roboto"/>
            </a:endParaRPr>
          </a:p>
        </p:txBody>
      </p:sp>
    </p:spTree>
    <p:extLst>
      <p:ext uri="{BB962C8B-B14F-4D97-AF65-F5344CB8AC3E}">
        <p14:creationId xmlns:p14="http://schemas.microsoft.com/office/powerpoint/2010/main" val="156695885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Freeform 5"/>
          <p:cNvSpPr>
            <a:spLocks/>
          </p:cNvSpPr>
          <p:nvPr/>
        </p:nvSpPr>
        <p:spPr bwMode="auto">
          <a:xfrm>
            <a:off x="5165234" y="3750237"/>
            <a:ext cx="2025101" cy="1393264"/>
          </a:xfrm>
          <a:custGeom>
            <a:avLst/>
            <a:gdLst>
              <a:gd name="T0" fmla="*/ 0 w 3707"/>
              <a:gd name="T1" fmla="*/ 2548 h 2548"/>
              <a:gd name="T2" fmla="*/ 3707 w 3707"/>
              <a:gd name="T3" fmla="*/ 0 h 2548"/>
              <a:gd name="T4" fmla="*/ 3343 w 3707"/>
              <a:gd name="T5" fmla="*/ 2538 h 2548"/>
              <a:gd name="T6" fmla="*/ 0 w 3707"/>
              <a:gd name="T7" fmla="*/ 2548 h 2548"/>
              <a:gd name="connsiteX0" fmla="*/ 0 w 10000"/>
              <a:gd name="connsiteY0" fmla="*/ 10000 h 10000"/>
              <a:gd name="connsiteX1" fmla="*/ 10000 w 10000"/>
              <a:gd name="connsiteY1" fmla="*/ 0 h 10000"/>
              <a:gd name="connsiteX2" fmla="*/ 9018 w 10000"/>
              <a:gd name="connsiteY2" fmla="*/ 9984 h 10000"/>
              <a:gd name="connsiteX3" fmla="*/ 0 w 10000"/>
              <a:gd name="connsiteY3" fmla="*/ 10000 h 10000"/>
              <a:gd name="connsiteX0" fmla="*/ 0 w 10024"/>
              <a:gd name="connsiteY0" fmla="*/ 9877 h 9877"/>
              <a:gd name="connsiteX1" fmla="*/ 10024 w 10024"/>
              <a:gd name="connsiteY1" fmla="*/ 0 h 9877"/>
              <a:gd name="connsiteX2" fmla="*/ 9018 w 10024"/>
              <a:gd name="connsiteY2" fmla="*/ 9861 h 9877"/>
              <a:gd name="connsiteX3" fmla="*/ 0 w 10024"/>
              <a:gd name="connsiteY3" fmla="*/ 9877 h 9877"/>
              <a:gd name="connsiteX0" fmla="*/ 0 w 9974"/>
              <a:gd name="connsiteY0" fmla="*/ 10132 h 10132"/>
              <a:gd name="connsiteX1" fmla="*/ 9974 w 9974"/>
              <a:gd name="connsiteY1" fmla="*/ 0 h 10132"/>
              <a:gd name="connsiteX2" fmla="*/ 8996 w 9974"/>
              <a:gd name="connsiteY2" fmla="*/ 10116 h 10132"/>
              <a:gd name="connsiteX3" fmla="*/ 0 w 9974"/>
              <a:gd name="connsiteY3" fmla="*/ 10132 h 10132"/>
            </a:gdLst>
            <a:ahLst/>
            <a:cxnLst>
              <a:cxn ang="0">
                <a:pos x="connsiteX0" y="connsiteY0"/>
              </a:cxn>
              <a:cxn ang="0">
                <a:pos x="connsiteX1" y="connsiteY1"/>
              </a:cxn>
              <a:cxn ang="0">
                <a:pos x="connsiteX2" y="connsiteY2"/>
              </a:cxn>
              <a:cxn ang="0">
                <a:pos x="connsiteX3" y="connsiteY3"/>
              </a:cxn>
            </a:cxnLst>
            <a:rect l="l" t="t" r="r" b="b"/>
            <a:pathLst>
              <a:path w="9974" h="10132">
                <a:moveTo>
                  <a:pt x="0" y="10132"/>
                </a:moveTo>
                <a:lnTo>
                  <a:pt x="9974" y="0"/>
                </a:lnTo>
                <a:cubicBezTo>
                  <a:pt x="9648" y="3369"/>
                  <a:pt x="9323" y="6746"/>
                  <a:pt x="8996" y="10116"/>
                </a:cubicBezTo>
                <a:lnTo>
                  <a:pt x="0" y="10132"/>
                </a:lnTo>
                <a:close/>
              </a:path>
            </a:pathLst>
          </a:custGeom>
          <a:solidFill>
            <a:srgbClr val="FF4D00">
              <a:alpha val="90000"/>
            </a:srgbClr>
          </a:solidFill>
          <a:ln>
            <a:noFill/>
          </a:ln>
        </p:spPr>
        <p:txBody>
          <a:bodyPr vert="horz" wrap="square" lIns="45708" tIns="22854" rIns="45708" bIns="22854" numCol="1" anchor="t" anchorCtr="0" compatLnSpc="1">
            <a:prstTxWarp prst="textNoShape">
              <a:avLst/>
            </a:prstTxWarp>
          </a:bodyPr>
          <a:lstStyle/>
          <a:p>
            <a:r>
              <a:rPr lang="en-US" sz="900"/>
              <a:t>`</a:t>
            </a:r>
          </a:p>
        </p:txBody>
      </p:sp>
      <p:sp>
        <p:nvSpPr>
          <p:cNvPr id="18" name="Freeform 17"/>
          <p:cNvSpPr/>
          <p:nvPr/>
        </p:nvSpPr>
        <p:spPr>
          <a:xfrm>
            <a:off x="-7491" y="1207"/>
            <a:ext cx="7198244" cy="5148827"/>
          </a:xfrm>
          <a:custGeom>
            <a:avLst/>
            <a:gdLst>
              <a:gd name="connsiteX0" fmla="*/ 0 w 9595159"/>
              <a:gd name="connsiteY0" fmla="*/ 0 h 6865102"/>
              <a:gd name="connsiteX1" fmla="*/ 1927239 w 9595159"/>
              <a:gd name="connsiteY1" fmla="*/ 0 h 6865102"/>
              <a:gd name="connsiteX2" fmla="*/ 6715756 w 9595159"/>
              <a:gd name="connsiteY2" fmla="*/ 997734 h 6865102"/>
              <a:gd name="connsiteX3" fmla="*/ 9595159 w 9595159"/>
              <a:gd name="connsiteY3" fmla="*/ 4998284 h 6865102"/>
              <a:gd name="connsiteX4" fmla="*/ 7522445 w 9595159"/>
              <a:gd name="connsiteY4" fmla="*/ 6859281 h 6865102"/>
              <a:gd name="connsiteX5" fmla="*/ 0 w 9595159"/>
              <a:gd name="connsiteY5" fmla="*/ 6865102 h 686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5159" h="6865102">
                <a:moveTo>
                  <a:pt x="0" y="0"/>
                </a:moveTo>
                <a:lnTo>
                  <a:pt x="1927239" y="0"/>
                </a:lnTo>
                <a:lnTo>
                  <a:pt x="6715756" y="997734"/>
                </a:lnTo>
                <a:lnTo>
                  <a:pt x="9595159" y="4998284"/>
                </a:lnTo>
                <a:lnTo>
                  <a:pt x="7522445" y="6859281"/>
                </a:lnTo>
                <a:lnTo>
                  <a:pt x="0" y="6865102"/>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7" name="Freeform: Shape 6"/>
          <p:cNvSpPr/>
          <p:nvPr/>
        </p:nvSpPr>
        <p:spPr>
          <a:xfrm>
            <a:off x="4278820" y="-3745"/>
            <a:ext cx="4867058" cy="3307472"/>
          </a:xfrm>
          <a:custGeom>
            <a:avLst/>
            <a:gdLst>
              <a:gd name="connsiteX0" fmla="*/ 0 w 9236676"/>
              <a:gd name="connsiteY0" fmla="*/ 0 h 6573795"/>
              <a:gd name="connsiteX1" fmla="*/ 4726459 w 9236676"/>
              <a:gd name="connsiteY1" fmla="*/ 6573795 h 6573795"/>
              <a:gd name="connsiteX2" fmla="*/ 9236676 w 9236676"/>
              <a:gd name="connsiteY2" fmla="*/ 2823519 h 6573795"/>
              <a:gd name="connsiteX3" fmla="*/ 9236676 w 9236676"/>
              <a:gd name="connsiteY3" fmla="*/ 12357 h 6573795"/>
              <a:gd name="connsiteX4" fmla="*/ 0 w 9236676"/>
              <a:gd name="connsiteY4" fmla="*/ 0 h 6573795"/>
              <a:gd name="connsiteX0" fmla="*/ 0 w 9236676"/>
              <a:gd name="connsiteY0" fmla="*/ 0 h 6326963"/>
              <a:gd name="connsiteX1" fmla="*/ 4824631 w 9236676"/>
              <a:gd name="connsiteY1" fmla="*/ 6326963 h 6326963"/>
              <a:gd name="connsiteX2" fmla="*/ 9236676 w 9236676"/>
              <a:gd name="connsiteY2" fmla="*/ 2823519 h 6326963"/>
              <a:gd name="connsiteX3" fmla="*/ 9236676 w 9236676"/>
              <a:gd name="connsiteY3" fmla="*/ 12357 h 6326963"/>
              <a:gd name="connsiteX4" fmla="*/ 0 w 9236676"/>
              <a:gd name="connsiteY4" fmla="*/ 0 h 6326963"/>
              <a:gd name="connsiteX0" fmla="*/ 0 w 9236676"/>
              <a:gd name="connsiteY0" fmla="*/ 0 h 6607454"/>
              <a:gd name="connsiteX1" fmla="*/ 4726459 w 9236676"/>
              <a:gd name="connsiteY1" fmla="*/ 6607454 h 6607454"/>
              <a:gd name="connsiteX2" fmla="*/ 9236676 w 9236676"/>
              <a:gd name="connsiteY2" fmla="*/ 2823519 h 6607454"/>
              <a:gd name="connsiteX3" fmla="*/ 9236676 w 9236676"/>
              <a:gd name="connsiteY3" fmla="*/ 12357 h 6607454"/>
              <a:gd name="connsiteX4" fmla="*/ 0 w 9236676"/>
              <a:gd name="connsiteY4" fmla="*/ 0 h 6607454"/>
              <a:gd name="connsiteX0" fmla="*/ 0 w 9236676"/>
              <a:gd name="connsiteY0" fmla="*/ 35327 h 6642781"/>
              <a:gd name="connsiteX1" fmla="*/ 4726459 w 9236676"/>
              <a:gd name="connsiteY1" fmla="*/ 6642781 h 6642781"/>
              <a:gd name="connsiteX2" fmla="*/ 9236676 w 9236676"/>
              <a:gd name="connsiteY2" fmla="*/ 2858846 h 6642781"/>
              <a:gd name="connsiteX3" fmla="*/ 8956185 w 9236676"/>
              <a:gd name="connsiteY3" fmla="*/ 0 h 6642781"/>
              <a:gd name="connsiteX4" fmla="*/ 0 w 9236676"/>
              <a:gd name="connsiteY4" fmla="*/ 35327 h 6642781"/>
              <a:gd name="connsiteX0" fmla="*/ 0 w 9236676"/>
              <a:gd name="connsiteY0" fmla="*/ 0 h 6607454"/>
              <a:gd name="connsiteX1" fmla="*/ 4726459 w 9236676"/>
              <a:gd name="connsiteY1" fmla="*/ 6607454 h 6607454"/>
              <a:gd name="connsiteX2" fmla="*/ 9236676 w 9236676"/>
              <a:gd name="connsiteY2" fmla="*/ 2823519 h 6607454"/>
              <a:gd name="connsiteX3" fmla="*/ 9208627 w 9236676"/>
              <a:gd name="connsiteY3" fmla="*/ 6747 h 6607454"/>
              <a:gd name="connsiteX4" fmla="*/ 0 w 9236676"/>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208627 w 9217041"/>
              <a:gd name="connsiteY3" fmla="*/ 6747 h 6607454"/>
              <a:gd name="connsiteX4" fmla="*/ 0 w 9217041"/>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183383 w 9217041"/>
              <a:gd name="connsiteY3" fmla="*/ 6747 h 6607454"/>
              <a:gd name="connsiteX4" fmla="*/ 0 w 9217041"/>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197407 w 9217041"/>
              <a:gd name="connsiteY3" fmla="*/ 6747 h 6607454"/>
              <a:gd name="connsiteX4" fmla="*/ 0 w 9217041"/>
              <a:gd name="connsiteY4" fmla="*/ 0 h 6607454"/>
              <a:gd name="connsiteX0" fmla="*/ 0 w 9231065"/>
              <a:gd name="connsiteY0" fmla="*/ 0 h 6607454"/>
              <a:gd name="connsiteX1" fmla="*/ 4740483 w 9231065"/>
              <a:gd name="connsiteY1" fmla="*/ 6607454 h 6607454"/>
              <a:gd name="connsiteX2" fmla="*/ 9231065 w 9231065"/>
              <a:gd name="connsiteY2" fmla="*/ 2823519 h 6607454"/>
              <a:gd name="connsiteX3" fmla="*/ 9211431 w 9231065"/>
              <a:gd name="connsiteY3" fmla="*/ 6747 h 6607454"/>
              <a:gd name="connsiteX4" fmla="*/ 0 w 9231065"/>
              <a:gd name="connsiteY4" fmla="*/ 0 h 6607454"/>
              <a:gd name="connsiteX0" fmla="*/ 0 w 9748791"/>
              <a:gd name="connsiteY0" fmla="*/ 0 h 6607454"/>
              <a:gd name="connsiteX1" fmla="*/ 4740483 w 9748791"/>
              <a:gd name="connsiteY1" fmla="*/ 6607454 h 6607454"/>
              <a:gd name="connsiteX2" fmla="*/ 9231065 w 9748791"/>
              <a:gd name="connsiteY2" fmla="*/ 2823519 h 6607454"/>
              <a:gd name="connsiteX3" fmla="*/ 9748781 w 9748791"/>
              <a:gd name="connsiteY3" fmla="*/ 18177 h 6607454"/>
              <a:gd name="connsiteX4" fmla="*/ 0 w 9748791"/>
              <a:gd name="connsiteY4" fmla="*/ 0 h 6607454"/>
              <a:gd name="connsiteX0" fmla="*/ 0 w 9749048"/>
              <a:gd name="connsiteY0" fmla="*/ 0 h 6607454"/>
              <a:gd name="connsiteX1" fmla="*/ 4740483 w 9749048"/>
              <a:gd name="connsiteY1" fmla="*/ 6607454 h 6607454"/>
              <a:gd name="connsiteX2" fmla="*/ 9734116 w 9749048"/>
              <a:gd name="connsiteY2" fmla="*/ 2389179 h 6607454"/>
              <a:gd name="connsiteX3" fmla="*/ 9748781 w 9749048"/>
              <a:gd name="connsiteY3" fmla="*/ 18177 h 6607454"/>
              <a:gd name="connsiteX4" fmla="*/ 0 w 9749048"/>
              <a:gd name="connsiteY4" fmla="*/ 0 h 6607454"/>
              <a:gd name="connsiteX0" fmla="*/ 0 w 9749048"/>
              <a:gd name="connsiteY0" fmla="*/ 0 h 6607454"/>
              <a:gd name="connsiteX1" fmla="*/ 4740483 w 9749048"/>
              <a:gd name="connsiteY1" fmla="*/ 6607454 h 6607454"/>
              <a:gd name="connsiteX2" fmla="*/ 9734116 w 9749048"/>
              <a:gd name="connsiteY2" fmla="*/ 2389179 h 6607454"/>
              <a:gd name="connsiteX3" fmla="*/ 9748781 w 9749048"/>
              <a:gd name="connsiteY3" fmla="*/ 8972 h 6607454"/>
              <a:gd name="connsiteX4" fmla="*/ 0 w 9749048"/>
              <a:gd name="connsiteY4" fmla="*/ 0 h 6607454"/>
              <a:gd name="connsiteX0" fmla="*/ 0 w 9734116"/>
              <a:gd name="connsiteY0" fmla="*/ 0 h 6607454"/>
              <a:gd name="connsiteX1" fmla="*/ 4740483 w 9734116"/>
              <a:gd name="connsiteY1" fmla="*/ 6607454 h 6607454"/>
              <a:gd name="connsiteX2" fmla="*/ 9734116 w 9734116"/>
              <a:gd name="connsiteY2" fmla="*/ 2389179 h 6607454"/>
              <a:gd name="connsiteX3" fmla="*/ 9699391 w 9734116"/>
              <a:gd name="connsiteY3" fmla="*/ 69321 h 6607454"/>
              <a:gd name="connsiteX4" fmla="*/ 0 w 9734116"/>
              <a:gd name="connsiteY4" fmla="*/ 0 h 6607454"/>
              <a:gd name="connsiteX0" fmla="*/ 0 w 9734116"/>
              <a:gd name="connsiteY0" fmla="*/ 7490 h 6614944"/>
              <a:gd name="connsiteX1" fmla="*/ 4740483 w 9734116"/>
              <a:gd name="connsiteY1" fmla="*/ 6614944 h 6614944"/>
              <a:gd name="connsiteX2" fmla="*/ 9734116 w 9734116"/>
              <a:gd name="connsiteY2" fmla="*/ 2396669 h 6614944"/>
              <a:gd name="connsiteX3" fmla="*/ 9732319 w 9734116"/>
              <a:gd name="connsiteY3" fmla="*/ 0 h 6614944"/>
              <a:gd name="connsiteX4" fmla="*/ 0 w 9734116"/>
              <a:gd name="connsiteY4" fmla="*/ 7490 h 6614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4116" h="6614944">
                <a:moveTo>
                  <a:pt x="0" y="7490"/>
                </a:moveTo>
                <a:lnTo>
                  <a:pt x="4740483" y="6614944"/>
                </a:lnTo>
                <a:lnTo>
                  <a:pt x="9734116" y="2396669"/>
                </a:lnTo>
                <a:cubicBezTo>
                  <a:pt x="9731311" y="1457745"/>
                  <a:pt x="9735124" y="938924"/>
                  <a:pt x="9732319" y="0"/>
                </a:cubicBezTo>
                <a:lnTo>
                  <a:pt x="0" y="7490"/>
                </a:lnTo>
                <a:close/>
              </a:path>
            </a:pathLst>
          </a:custGeom>
          <a:solidFill>
            <a:srgbClr val="FF4D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8" name="Right Triangle 7"/>
          <p:cNvSpPr/>
          <p:nvPr/>
        </p:nvSpPr>
        <p:spPr>
          <a:xfrm flipH="1">
            <a:off x="8894352" y="4451985"/>
            <a:ext cx="257141" cy="691516"/>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9" name="Freeform: Shape 8"/>
          <p:cNvSpPr/>
          <p:nvPr/>
        </p:nvSpPr>
        <p:spPr>
          <a:xfrm>
            <a:off x="1419052"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17" name="Text Placeholder 16"/>
          <p:cNvSpPr>
            <a:spLocks noGrp="1"/>
          </p:cNvSpPr>
          <p:nvPr>
            <p:ph type="body" sz="quarter" idx="10" hasCustomPrompt="1"/>
          </p:nvPr>
        </p:nvSpPr>
        <p:spPr>
          <a:xfrm>
            <a:off x="870637" y="1584832"/>
            <a:ext cx="4278324" cy="320168"/>
          </a:xfrm>
          <a:prstGeom prst="rect">
            <a:avLst/>
          </a:prstGeom>
        </p:spPr>
        <p:txBody>
          <a:bodyPr anchor="b" anchorCtr="0"/>
          <a:lstStyle>
            <a:lvl1pPr marL="0" indent="0">
              <a:buNone/>
              <a:defRPr sz="1800" b="0" i="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Date </a:t>
            </a:r>
            <a:r>
              <a:rPr lang="en-US" err="1"/>
              <a:t>Roboto</a:t>
            </a:r>
            <a:r>
              <a:rPr lang="en-US"/>
              <a:t> 24 Point</a:t>
            </a:r>
          </a:p>
        </p:txBody>
      </p:sp>
      <p:sp>
        <p:nvSpPr>
          <p:cNvPr id="24" name="Text Placeholder 23"/>
          <p:cNvSpPr>
            <a:spLocks noGrp="1"/>
          </p:cNvSpPr>
          <p:nvPr>
            <p:ph type="body" sz="quarter" idx="11" hasCustomPrompt="1"/>
          </p:nvPr>
        </p:nvSpPr>
        <p:spPr>
          <a:xfrm>
            <a:off x="870637" y="2327254"/>
            <a:ext cx="5506257" cy="1180877"/>
          </a:xfrm>
          <a:prstGeom prst="rect">
            <a:avLst/>
          </a:prstGeom>
        </p:spPr>
        <p:txBody>
          <a:bodyPr/>
          <a:lstStyle>
            <a:lvl1pPr marL="0" indent="0">
              <a:buNone/>
              <a:defRPr sz="4049" b="0" i="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r>
              <a:rPr lang="en-US"/>
              <a:t>Title Goes Here </a:t>
            </a:r>
            <a:br>
              <a:rPr lang="en-US"/>
            </a:br>
            <a:r>
              <a:rPr lang="en-US" err="1"/>
              <a:t>Roboto</a:t>
            </a:r>
            <a:r>
              <a:rPr lang="en-US"/>
              <a:t> 54 Point</a:t>
            </a:r>
          </a:p>
        </p:txBody>
      </p:sp>
      <p:sp>
        <p:nvSpPr>
          <p:cNvPr id="26" name="Text Placeholder 25"/>
          <p:cNvSpPr>
            <a:spLocks noGrp="1"/>
          </p:cNvSpPr>
          <p:nvPr>
            <p:ph type="body" sz="quarter" idx="12" hasCustomPrompt="1"/>
          </p:nvPr>
        </p:nvSpPr>
        <p:spPr>
          <a:xfrm>
            <a:off x="870637" y="3690136"/>
            <a:ext cx="4801850" cy="217182"/>
          </a:xfrm>
          <a:prstGeom prst="rect">
            <a:avLst/>
          </a:prstGeom>
        </p:spPr>
        <p:txBody>
          <a:bodyPr/>
          <a:lstStyle>
            <a:lvl1pPr marL="0" indent="0">
              <a:buNone/>
              <a:defRPr b="0" i="0" baseline="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Name, </a:t>
            </a:r>
            <a:r>
              <a:rPr lang="en-US" err="1"/>
              <a:t>Roboto</a:t>
            </a:r>
            <a:r>
              <a:rPr lang="en-US"/>
              <a:t> Regular 21 Point</a:t>
            </a:r>
          </a:p>
        </p:txBody>
      </p:sp>
      <p:sp>
        <p:nvSpPr>
          <p:cNvPr id="28" name="Text Placeholder 27"/>
          <p:cNvSpPr>
            <a:spLocks noGrp="1"/>
          </p:cNvSpPr>
          <p:nvPr>
            <p:ph type="body" sz="quarter" idx="13" hasCustomPrompt="1"/>
          </p:nvPr>
        </p:nvSpPr>
        <p:spPr>
          <a:xfrm>
            <a:off x="870637" y="3967077"/>
            <a:ext cx="4801850" cy="218281"/>
          </a:xfrm>
          <a:prstGeom prst="rect">
            <a:avLst/>
          </a:prstGeom>
        </p:spPr>
        <p:txBody>
          <a:bodyPr/>
          <a:lstStyle>
            <a:lvl1pPr marL="0" indent="0">
              <a:buNone/>
              <a:defRPr i="1" baseline="0">
                <a:solidFill>
                  <a:schemeClr val="bg1"/>
                </a:solidFill>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Title or Email, </a:t>
            </a:r>
            <a:r>
              <a:rPr lang="en-US" err="1"/>
              <a:t>Roboto</a:t>
            </a:r>
            <a:r>
              <a:rPr lang="en-US"/>
              <a:t> Italic 21 Point</a:t>
            </a:r>
          </a:p>
        </p:txBody>
      </p:sp>
      <p:sp>
        <p:nvSpPr>
          <p:cNvPr id="19" name="Freeform: Shape 8"/>
          <p:cNvSpPr/>
          <p:nvPr/>
        </p:nvSpPr>
        <p:spPr>
          <a:xfrm>
            <a:off x="1419052"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27" name="Freeform: Shape 8"/>
          <p:cNvSpPr/>
          <p:nvPr userDrawn="1"/>
        </p:nvSpPr>
        <p:spPr>
          <a:xfrm>
            <a:off x="1419052"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pic>
        <p:nvPicPr>
          <p:cNvPr id="3" name="Picture 2">
            <a:extLst>
              <a:ext uri="{FF2B5EF4-FFF2-40B4-BE49-F238E27FC236}">
                <a16:creationId xmlns:a16="http://schemas.microsoft.com/office/drawing/2014/main" id="{DB448E23-D4CA-364B-ACFE-F6C9F2A1A7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089489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Section Divider_2">
    <p:bg>
      <p:bgRef idx="1001">
        <a:schemeClr val="bg1"/>
      </p:bgRef>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3200DF1C-ACD3-43CC-A4BC-667DD6D0FC9E}"/>
              </a:ext>
            </a:extLst>
          </p:cNvPr>
          <p:cNvSpPr>
            <a:spLocks noGrp="1"/>
          </p:cNvSpPr>
          <p:nvPr>
            <p:ph type="pic" sz="quarter" idx="17" hasCustomPrompt="1"/>
          </p:nvPr>
        </p:nvSpPr>
        <p:spPr>
          <a:xfrm>
            <a:off x="2925118" y="5541"/>
            <a:ext cx="6218882" cy="5137959"/>
          </a:xfrm>
          <a:solidFill>
            <a:schemeClr val="bg1">
              <a:lumMod val="95000"/>
            </a:schemeClr>
          </a:solidFill>
        </p:spPr>
        <p:txBody>
          <a:bodyPr anchor="ctr"/>
          <a:lstStyle>
            <a:lvl1pPr marL="0" indent="0" algn="ctr">
              <a:buNone/>
              <a:defRPr/>
            </a:lvl1pPr>
          </a:lstStyle>
          <a:p>
            <a:r>
              <a:rPr lang="en-US"/>
              <a:t>                                                    CLICK TO INSERT IMAGE</a:t>
            </a:r>
          </a:p>
        </p:txBody>
      </p:sp>
      <p:sp>
        <p:nvSpPr>
          <p:cNvPr id="16" name="Right Triangle 15"/>
          <p:cNvSpPr/>
          <p:nvPr/>
        </p:nvSpPr>
        <p:spPr>
          <a:xfrm rot="16200000">
            <a:off x="8448308" y="4447807"/>
            <a:ext cx="985179" cy="40620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2FA62C65-3C87-4EED-81AB-C06224522E67}"/>
              </a:ext>
            </a:extLst>
          </p:cNvPr>
          <p:cNvGrpSpPr/>
          <p:nvPr userDrawn="1"/>
        </p:nvGrpSpPr>
        <p:grpSpPr>
          <a:xfrm>
            <a:off x="0" y="0"/>
            <a:ext cx="8729172" cy="5143500"/>
            <a:chOff x="0" y="0"/>
            <a:chExt cx="10367594" cy="6858000"/>
          </a:xfrm>
        </p:grpSpPr>
        <p:sp>
          <p:nvSpPr>
            <p:cNvPr id="20" name="Freeform 19"/>
            <p:cNvSpPr/>
            <p:nvPr/>
          </p:nvSpPr>
          <p:spPr>
            <a:xfrm>
              <a:off x="0" y="0"/>
              <a:ext cx="10367594" cy="6858000"/>
            </a:xfrm>
            <a:custGeom>
              <a:avLst/>
              <a:gdLst>
                <a:gd name="connsiteX0" fmla="*/ 0 w 10367594"/>
                <a:gd name="connsiteY0" fmla="*/ 0 h 6858000"/>
                <a:gd name="connsiteX1" fmla="*/ 10367594 w 10367594"/>
                <a:gd name="connsiteY1" fmla="*/ 0 h 6858000"/>
                <a:gd name="connsiteX2" fmla="*/ 3509594 w 10367594"/>
                <a:gd name="connsiteY2" fmla="*/ 6858000 h 6858000"/>
                <a:gd name="connsiteX3" fmla="*/ 1520714 w 10367594"/>
                <a:gd name="connsiteY3" fmla="*/ 6858000 h 6858000"/>
                <a:gd name="connsiteX4" fmla="*/ 0 w 10367594"/>
                <a:gd name="connsiteY4" fmla="*/ 554442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594" h="6858000">
                  <a:moveTo>
                    <a:pt x="0" y="0"/>
                  </a:moveTo>
                  <a:lnTo>
                    <a:pt x="10367594" y="0"/>
                  </a:lnTo>
                  <a:lnTo>
                    <a:pt x="3509594" y="6858000"/>
                  </a:lnTo>
                  <a:lnTo>
                    <a:pt x="1520714" y="6858000"/>
                  </a:lnTo>
                  <a:lnTo>
                    <a:pt x="0" y="5544428"/>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Freeform 20"/>
            <p:cNvSpPr/>
            <p:nvPr/>
          </p:nvSpPr>
          <p:spPr>
            <a:xfrm>
              <a:off x="0" y="5544428"/>
              <a:ext cx="1523890" cy="1313572"/>
            </a:xfrm>
            <a:custGeom>
              <a:avLst/>
              <a:gdLst>
                <a:gd name="connsiteX0" fmla="*/ 3176 w 1523890"/>
                <a:gd name="connsiteY0" fmla="*/ 0 h 1313572"/>
                <a:gd name="connsiteX1" fmla="*/ 1523890 w 1523890"/>
                <a:gd name="connsiteY1" fmla="*/ 1313572 h 1313572"/>
                <a:gd name="connsiteX2" fmla="*/ 0 w 1523890"/>
                <a:gd name="connsiteY2" fmla="*/ 420643 h 1313572"/>
                <a:gd name="connsiteX3" fmla="*/ 0 w 1523890"/>
                <a:gd name="connsiteY3" fmla="*/ 17461 h 1313572"/>
              </a:gdLst>
              <a:ahLst/>
              <a:cxnLst>
                <a:cxn ang="0">
                  <a:pos x="connsiteX0" y="connsiteY0"/>
                </a:cxn>
                <a:cxn ang="0">
                  <a:pos x="connsiteX1" y="connsiteY1"/>
                </a:cxn>
                <a:cxn ang="0">
                  <a:pos x="connsiteX2" y="connsiteY2"/>
                </a:cxn>
                <a:cxn ang="0">
                  <a:pos x="connsiteX3" y="connsiteY3"/>
                </a:cxn>
              </a:cxnLst>
              <a:rect l="l" t="t" r="r" b="b"/>
              <a:pathLst>
                <a:path w="1523890" h="1313572">
                  <a:moveTo>
                    <a:pt x="3176" y="0"/>
                  </a:moveTo>
                  <a:lnTo>
                    <a:pt x="1523890" y="1313572"/>
                  </a:lnTo>
                  <a:lnTo>
                    <a:pt x="0" y="420643"/>
                  </a:lnTo>
                  <a:lnTo>
                    <a:pt x="0" y="17461"/>
                  </a:lnTo>
                  <a:close/>
                </a:path>
              </a:pathLst>
            </a:custGeom>
            <a:solidFill>
              <a:srgbClr val="FF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1"/>
                </a:solidFill>
              </a:endParaRPr>
            </a:p>
          </p:txBody>
        </p:sp>
      </p:grpSp>
      <p:sp>
        <p:nvSpPr>
          <p:cNvPr id="14" name="Right Triangle 13"/>
          <p:cNvSpPr/>
          <p:nvPr userDrawn="1"/>
        </p:nvSpPr>
        <p:spPr>
          <a:xfrm rot="10800000">
            <a:off x="7191345" y="-8165"/>
            <a:ext cx="1952657" cy="1663065"/>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 Placeholder 23"/>
          <p:cNvSpPr>
            <a:spLocks noGrp="1"/>
          </p:cNvSpPr>
          <p:nvPr>
            <p:ph type="body" sz="quarter" idx="11" hasCustomPrompt="1"/>
          </p:nvPr>
        </p:nvSpPr>
        <p:spPr>
          <a:xfrm>
            <a:off x="870637" y="1549481"/>
            <a:ext cx="4410310" cy="1332606"/>
          </a:xfrm>
          <a:prstGeom prst="rect">
            <a:avLst/>
          </a:prstGeom>
        </p:spPr>
        <p:txBody>
          <a:bodyPr anchor="b"/>
          <a:lstStyle>
            <a:lvl1pPr marL="0" indent="0">
              <a:buNone/>
              <a:defRPr sz="4050" b="0" i="0" baseline="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Title Here, </a:t>
            </a:r>
            <a:r>
              <a:rPr lang="en-US" err="1"/>
              <a:t>Roboto</a:t>
            </a:r>
            <a:r>
              <a:rPr lang="en-US"/>
              <a:t> Light 54 point</a:t>
            </a:r>
          </a:p>
        </p:txBody>
      </p:sp>
      <p:sp>
        <p:nvSpPr>
          <p:cNvPr id="9" name="Text Placeholder 25">
            <a:extLst>
              <a:ext uri="{FF2B5EF4-FFF2-40B4-BE49-F238E27FC236}">
                <a16:creationId xmlns:a16="http://schemas.microsoft.com/office/drawing/2014/main" id="{FAF4459A-6273-434C-B57E-B08AB24DB13D}"/>
              </a:ext>
            </a:extLst>
          </p:cNvPr>
          <p:cNvSpPr>
            <a:spLocks noGrp="1"/>
          </p:cNvSpPr>
          <p:nvPr>
            <p:ph type="body" sz="quarter" idx="12" hasCustomPrompt="1"/>
          </p:nvPr>
        </p:nvSpPr>
        <p:spPr>
          <a:xfrm>
            <a:off x="870637" y="3055412"/>
            <a:ext cx="4801850" cy="217182"/>
          </a:xfrm>
          <a:prstGeom prst="rect">
            <a:avLst/>
          </a:prstGeom>
        </p:spPr>
        <p:txBody>
          <a:bodyPr/>
          <a:lstStyle>
            <a:lvl1pPr marL="0" indent="0">
              <a:buNone/>
              <a:defRPr b="0" i="0" baseline="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Name, </a:t>
            </a:r>
            <a:r>
              <a:rPr lang="en-US" err="1"/>
              <a:t>Roboto</a:t>
            </a:r>
            <a:r>
              <a:rPr lang="en-US"/>
              <a:t> Regular 21 Point</a:t>
            </a:r>
          </a:p>
        </p:txBody>
      </p:sp>
      <p:sp>
        <p:nvSpPr>
          <p:cNvPr id="10" name="Text Placeholder 27">
            <a:extLst>
              <a:ext uri="{FF2B5EF4-FFF2-40B4-BE49-F238E27FC236}">
                <a16:creationId xmlns:a16="http://schemas.microsoft.com/office/drawing/2014/main" id="{B062EB5A-7BFE-4FEC-B9FB-93BB8E72F5F1}"/>
              </a:ext>
            </a:extLst>
          </p:cNvPr>
          <p:cNvSpPr>
            <a:spLocks noGrp="1"/>
          </p:cNvSpPr>
          <p:nvPr>
            <p:ph type="body" sz="quarter" idx="13" hasCustomPrompt="1"/>
          </p:nvPr>
        </p:nvSpPr>
        <p:spPr>
          <a:xfrm>
            <a:off x="870637" y="3332353"/>
            <a:ext cx="4801850" cy="218281"/>
          </a:xfrm>
          <a:prstGeom prst="rect">
            <a:avLst/>
          </a:prstGeom>
        </p:spPr>
        <p:txBody>
          <a:bodyPr/>
          <a:lstStyle>
            <a:lvl1pPr marL="0" indent="0">
              <a:buNone/>
              <a:defRPr i="1" baseline="0">
                <a:solidFill>
                  <a:schemeClr val="bg1"/>
                </a:solidFill>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Title or Email, </a:t>
            </a:r>
            <a:r>
              <a:rPr lang="en-US" err="1"/>
              <a:t>Roboto</a:t>
            </a:r>
            <a:r>
              <a:rPr lang="en-US"/>
              <a:t> Italic 21 Point</a:t>
            </a:r>
          </a:p>
        </p:txBody>
      </p:sp>
      <p:sp>
        <p:nvSpPr>
          <p:cNvPr id="12" name="Text Placeholder 16">
            <a:extLst>
              <a:ext uri="{FF2B5EF4-FFF2-40B4-BE49-F238E27FC236}">
                <a16:creationId xmlns:a16="http://schemas.microsoft.com/office/drawing/2014/main" id="{488A0BC3-8169-4515-B5C0-1F0AE6A64157}"/>
              </a:ext>
            </a:extLst>
          </p:cNvPr>
          <p:cNvSpPr>
            <a:spLocks noGrp="1"/>
          </p:cNvSpPr>
          <p:nvPr>
            <p:ph type="body" sz="quarter" idx="10" hasCustomPrompt="1"/>
          </p:nvPr>
        </p:nvSpPr>
        <p:spPr>
          <a:xfrm>
            <a:off x="870637" y="1070482"/>
            <a:ext cx="4278324" cy="320168"/>
          </a:xfrm>
          <a:prstGeom prst="rect">
            <a:avLst/>
          </a:prstGeom>
        </p:spPr>
        <p:txBody>
          <a:bodyPr anchor="b" anchorCtr="0"/>
          <a:lstStyle>
            <a:lvl1pPr marL="0" indent="0">
              <a:buNone/>
              <a:defRPr sz="1800" b="0" i="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Date </a:t>
            </a:r>
            <a:r>
              <a:rPr lang="en-US" err="1"/>
              <a:t>Roboto</a:t>
            </a:r>
            <a:r>
              <a:rPr lang="en-US"/>
              <a:t> 24 Point</a:t>
            </a:r>
          </a:p>
        </p:txBody>
      </p:sp>
      <p:pic>
        <p:nvPicPr>
          <p:cNvPr id="15" name="Picture 14">
            <a:extLst>
              <a:ext uri="{FF2B5EF4-FFF2-40B4-BE49-F238E27FC236}">
                <a16:creationId xmlns:a16="http://schemas.microsoft.com/office/drawing/2014/main" id="{EE22ADB2-6DF1-C04F-8C55-77C120F465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28385" y="4505707"/>
            <a:ext cx="1859002" cy="637426"/>
          </a:xfrm>
          <a:prstGeom prst="rect">
            <a:avLst/>
          </a:prstGeom>
        </p:spPr>
      </p:pic>
    </p:spTree>
    <p:extLst>
      <p:ext uri="{BB962C8B-B14F-4D97-AF65-F5344CB8AC3E}">
        <p14:creationId xmlns:p14="http://schemas.microsoft.com/office/powerpoint/2010/main" val="2255867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1_Statement 1">
    <p:spTree>
      <p:nvGrpSpPr>
        <p:cNvPr id="1" name=""/>
        <p:cNvGrpSpPr/>
        <p:nvPr/>
      </p:nvGrpSpPr>
      <p:grpSpPr>
        <a:xfrm>
          <a:off x="0" y="0"/>
          <a:ext cx="0" cy="0"/>
          <a:chOff x="0" y="0"/>
          <a:chExt cx="0" cy="0"/>
        </a:xfrm>
      </p:grpSpPr>
      <p:sp>
        <p:nvSpPr>
          <p:cNvPr id="10" name="Rectangle 9"/>
          <p:cNvSpPr/>
          <p:nvPr/>
        </p:nvSpPr>
        <p:spPr>
          <a:xfrm>
            <a:off x="1" y="0"/>
            <a:ext cx="9144000" cy="5143500"/>
          </a:xfrm>
          <a:prstGeom prst="rect">
            <a:avLst/>
          </a:prstGeom>
          <a:gradFill>
            <a:gsLst>
              <a:gs pos="100000">
                <a:srgbClr val="FF4D00"/>
              </a:gs>
              <a:gs pos="12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ight Triangle 2"/>
          <p:cNvSpPr/>
          <p:nvPr/>
        </p:nvSpPr>
        <p:spPr>
          <a:xfrm flipH="1" flipV="1">
            <a:off x="8705041" y="1"/>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 Placeholder 23"/>
          <p:cNvSpPr>
            <a:spLocks noGrp="1"/>
          </p:cNvSpPr>
          <p:nvPr>
            <p:ph type="body" sz="quarter" idx="11" hasCustomPrompt="1"/>
          </p:nvPr>
        </p:nvSpPr>
        <p:spPr>
          <a:xfrm>
            <a:off x="870638" y="1547254"/>
            <a:ext cx="7141975" cy="2605646"/>
          </a:xfrm>
          <a:prstGeom prst="rect">
            <a:avLst/>
          </a:prstGeom>
        </p:spPr>
        <p:txBody>
          <a:bodyPr/>
          <a:lstStyle>
            <a:lvl1pPr marL="0" indent="0">
              <a:buNone/>
              <a:defRPr sz="4050" b="0" i="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err="1"/>
              <a:t>Roboto</a:t>
            </a:r>
            <a:r>
              <a:rPr lang="en-US"/>
              <a:t> Light 54 point</a:t>
            </a:r>
          </a:p>
        </p:txBody>
      </p:sp>
      <p:sp>
        <p:nvSpPr>
          <p:cNvPr id="6" name="Right Triangle 5"/>
          <p:cNvSpPr/>
          <p:nvPr userDrawn="1"/>
        </p:nvSpPr>
        <p:spPr>
          <a:xfrm flipH="1" flipV="1">
            <a:off x="8705041" y="1"/>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39598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2 columns">
  <p:cSld name="1_Title 2 columns">
    <p:spTree>
      <p:nvGrpSpPr>
        <p:cNvPr id="1" name="Shape 119"/>
        <p:cNvGrpSpPr/>
        <p:nvPr/>
      </p:nvGrpSpPr>
      <p:grpSpPr>
        <a:xfrm>
          <a:off x="0" y="0"/>
          <a:ext cx="0" cy="0"/>
          <a:chOff x="0" y="0"/>
          <a:chExt cx="0" cy="0"/>
        </a:xfrm>
      </p:grpSpPr>
      <p:pic>
        <p:nvPicPr>
          <p:cNvPr id="120" name="Google Shape;120;p1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30172" y="4504531"/>
            <a:ext cx="1848929" cy="638969"/>
          </a:xfrm>
          <a:prstGeom prst="rect">
            <a:avLst/>
          </a:prstGeom>
          <a:noFill/>
          <a:ln>
            <a:noFill/>
          </a:ln>
        </p:spPr>
      </p:pic>
      <p:sp>
        <p:nvSpPr>
          <p:cNvPr id="121" name="Google Shape;121;p14"/>
          <p:cNvSpPr/>
          <p:nvPr/>
        </p:nvSpPr>
        <p:spPr>
          <a:xfrm rot="10800000">
            <a:off x="8705041" y="0"/>
            <a:ext cx="438960" cy="1181378"/>
          </a:xfrm>
          <a:prstGeom prst="rtTriangle">
            <a:avLst/>
          </a:prstGeom>
          <a:solidFill>
            <a:srgbClr val="0432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22" name="Google Shape;122;p14"/>
          <p:cNvSpPr txBox="1">
            <a:spLocks noGrp="1"/>
          </p:cNvSpPr>
          <p:nvPr>
            <p:ph type="title"/>
          </p:nvPr>
        </p:nvSpPr>
        <p:spPr>
          <a:xfrm>
            <a:off x="361950" y="361951"/>
            <a:ext cx="8398570" cy="800099"/>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2700"/>
              <a:buFont typeface="Roboto Light"/>
              <a:buNone/>
              <a:defRPr sz="2700" b="0" i="0" u="none" strike="noStrike" cap="none">
                <a:solidFill>
                  <a:schemeClr val="dk1"/>
                </a:solidFill>
                <a:latin typeface="Roboto Light"/>
                <a:ea typeface="Roboto Light"/>
                <a:cs typeface="Roboto Light"/>
                <a:sym typeface="Roboto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grpSp>
        <p:nvGrpSpPr>
          <p:cNvPr id="123" name="Google Shape;123;p14"/>
          <p:cNvGrpSpPr/>
          <p:nvPr/>
        </p:nvGrpSpPr>
        <p:grpSpPr>
          <a:xfrm>
            <a:off x="-1606" y="2019300"/>
            <a:ext cx="2011905" cy="3124200"/>
            <a:chOff x="-2141" y="2692400"/>
            <a:chExt cx="2681841" cy="4165600"/>
          </a:xfrm>
        </p:grpSpPr>
        <p:sp>
          <p:nvSpPr>
            <p:cNvPr id="124" name="Google Shape;124;p14"/>
            <p:cNvSpPr/>
            <p:nvPr/>
          </p:nvSpPr>
          <p:spPr>
            <a:xfrm>
              <a:off x="-2141" y="2692400"/>
              <a:ext cx="1019671" cy="4165600"/>
            </a:xfrm>
            <a:prstGeom prst="rtTriangle">
              <a:avLst/>
            </a:prstGeom>
            <a:solidFill>
              <a:srgbClr val="FF7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25" name="Google Shape;125;p14"/>
            <p:cNvSpPr/>
            <p:nvPr/>
          </p:nvSpPr>
          <p:spPr>
            <a:xfrm rot="5400000" flipH="1">
              <a:off x="1163093" y="5341393"/>
              <a:ext cx="357506" cy="2675708"/>
            </a:xfrm>
            <a:prstGeom prst="rtTriangle">
              <a:avLst/>
            </a:prstGeom>
            <a:solidFill>
              <a:srgbClr val="FF4D00">
                <a:alpha val="8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grpSp>
      <p:sp>
        <p:nvSpPr>
          <p:cNvPr id="126" name="Google Shape;126;p14"/>
          <p:cNvSpPr txBox="1"/>
          <p:nvPr/>
        </p:nvSpPr>
        <p:spPr>
          <a:xfrm>
            <a:off x="376624" y="4769643"/>
            <a:ext cx="310503" cy="156526"/>
          </a:xfrm>
          <a:prstGeom prst="rect">
            <a:avLst/>
          </a:prstGeom>
          <a:noFill/>
          <a:ln>
            <a:noFill/>
          </a:ln>
        </p:spPr>
        <p:txBody>
          <a:bodyPr spcFirstLastPara="1" wrap="square" lIns="0" tIns="0" rIns="0" bIns="68575" anchor="t" anchorCtr="0">
            <a:noAutofit/>
          </a:bodyPr>
          <a:lstStyle/>
          <a:p>
            <a:pPr marL="0" marR="0" lvl="0" indent="0" algn="l" rtl="0">
              <a:spcBef>
                <a:spcPts val="0"/>
              </a:spcBef>
              <a:spcAft>
                <a:spcPts val="0"/>
              </a:spcAft>
              <a:buNone/>
            </a:pPr>
            <a:fld id="{00000000-1234-1234-1234-123412341234}" type="slidenum">
              <a:rPr lang="en-US" sz="825" b="0" i="0">
                <a:solidFill>
                  <a:schemeClr val="lt1"/>
                </a:solidFill>
                <a:latin typeface="Roboto"/>
                <a:ea typeface="Roboto"/>
                <a:cs typeface="Roboto"/>
                <a:sym typeface="Roboto"/>
              </a:rPr>
              <a:t>‹#›</a:t>
            </a:fld>
            <a:endParaRPr sz="825" b="0" i="0">
              <a:solidFill>
                <a:schemeClr val="lt1"/>
              </a:solidFill>
              <a:latin typeface="Roboto"/>
              <a:ea typeface="Roboto"/>
              <a:cs typeface="Roboto"/>
              <a:sym typeface="Roboto"/>
            </a:endParaRPr>
          </a:p>
        </p:txBody>
      </p:sp>
      <p:sp>
        <p:nvSpPr>
          <p:cNvPr id="127" name="Google Shape;127;p14"/>
          <p:cNvSpPr txBox="1"/>
          <p:nvPr/>
        </p:nvSpPr>
        <p:spPr>
          <a:xfrm>
            <a:off x="763347" y="4769643"/>
            <a:ext cx="2338852" cy="1343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25" b="0" i="0">
                <a:solidFill>
                  <a:schemeClr val="dk1"/>
                </a:solidFill>
                <a:latin typeface="Roboto"/>
                <a:ea typeface="Roboto"/>
                <a:cs typeface="Roboto"/>
                <a:sym typeface="Roboto"/>
              </a:rPr>
              <a:t>© Informatica. Proprietary and Confidential.</a:t>
            </a:r>
            <a:endParaRPr/>
          </a:p>
        </p:txBody>
      </p:sp>
      <p:sp>
        <p:nvSpPr>
          <p:cNvPr id="128" name="Google Shape;128;p14"/>
          <p:cNvSpPr txBox="1">
            <a:spLocks noGrp="1"/>
          </p:cNvSpPr>
          <p:nvPr>
            <p:ph type="body" idx="1"/>
          </p:nvPr>
        </p:nvSpPr>
        <p:spPr>
          <a:xfrm>
            <a:off x="763390" y="1390650"/>
            <a:ext cx="3841480" cy="3124200"/>
          </a:xfrm>
          <a:prstGeom prst="rect">
            <a:avLst/>
          </a:prstGeom>
          <a:noFill/>
          <a:ln>
            <a:noFill/>
          </a:ln>
        </p:spPr>
        <p:txBody>
          <a:bodyPr spcFirstLastPara="1" wrap="square" lIns="91425" tIns="91425" rIns="91425" bIns="91425" anchor="t" anchorCtr="0">
            <a:noAutofit/>
          </a:bodyPr>
          <a:lstStyle>
            <a:lvl1pPr marL="457200" marR="0" lvl="0" indent="-328612" algn="l" rtl="0">
              <a:lnSpc>
                <a:spcPct val="90000"/>
              </a:lnSpc>
              <a:spcBef>
                <a:spcPts val="300"/>
              </a:spcBef>
              <a:spcAft>
                <a:spcPts val="0"/>
              </a:spcAft>
              <a:buClr>
                <a:schemeClr val="accent2"/>
              </a:buClr>
              <a:buSzPts val="1575"/>
              <a:buFont typeface="Arial"/>
              <a:buChar char="•"/>
              <a:defRPr sz="1575" b="0" i="0" u="none" strike="noStrike" cap="none">
                <a:solidFill>
                  <a:schemeClr val="dk1"/>
                </a:solidFill>
                <a:latin typeface="Roboto"/>
                <a:ea typeface="Roboto"/>
                <a:cs typeface="Roboto"/>
                <a:sym typeface="Roboto"/>
              </a:defRPr>
            </a:lvl1pPr>
            <a:lvl2pPr marL="914400" marR="0" lvl="1" indent="-314325" algn="l" rtl="0">
              <a:lnSpc>
                <a:spcPct val="90000"/>
              </a:lnSpc>
              <a:spcBef>
                <a:spcPts val="900"/>
              </a:spcBef>
              <a:spcAft>
                <a:spcPts val="0"/>
              </a:spcAft>
              <a:buClr>
                <a:schemeClr val="accent2"/>
              </a:buClr>
              <a:buSzPts val="1350"/>
              <a:buFont typeface="Arial"/>
              <a:buChar char="•"/>
              <a:defRPr sz="1350" b="0" i="0" u="none" strike="noStrike" cap="none">
                <a:solidFill>
                  <a:schemeClr val="dk1"/>
                </a:solidFill>
                <a:latin typeface="Roboto"/>
                <a:ea typeface="Roboto"/>
                <a:cs typeface="Roboto"/>
                <a:sym typeface="Roboto"/>
              </a:defRPr>
            </a:lvl2pPr>
            <a:lvl3pPr marL="1371600" marR="0" lvl="2" indent="-304800" algn="l" rtl="0">
              <a:lnSpc>
                <a:spcPct val="90000"/>
              </a:lnSpc>
              <a:spcBef>
                <a:spcPts val="900"/>
              </a:spcBef>
              <a:spcAft>
                <a:spcPts val="0"/>
              </a:spcAft>
              <a:buClr>
                <a:schemeClr val="accent2"/>
              </a:buClr>
              <a:buSzPts val="1200"/>
              <a:buFont typeface="Arial"/>
              <a:buChar char="•"/>
              <a:defRPr sz="1200" b="0" i="0" u="none" strike="noStrike" cap="none">
                <a:solidFill>
                  <a:schemeClr val="dk1"/>
                </a:solidFill>
                <a:latin typeface="Roboto"/>
                <a:ea typeface="Roboto"/>
                <a:cs typeface="Roboto"/>
                <a:sym typeface="Roboto"/>
              </a:defRPr>
            </a:lvl3pPr>
            <a:lvl4pPr marL="1828800" marR="0" lvl="3" indent="-295275" algn="l" rtl="0">
              <a:lnSpc>
                <a:spcPct val="90000"/>
              </a:lnSpc>
              <a:spcBef>
                <a:spcPts val="900"/>
              </a:spcBef>
              <a:spcAft>
                <a:spcPts val="0"/>
              </a:spcAft>
              <a:buClr>
                <a:schemeClr val="accent2"/>
              </a:buClr>
              <a:buSzPts val="1050"/>
              <a:buFont typeface="Arial"/>
              <a:buChar char="•"/>
              <a:defRPr sz="1050" b="0" i="0" u="none" strike="noStrike" cap="none">
                <a:solidFill>
                  <a:schemeClr val="dk1"/>
                </a:solidFill>
                <a:latin typeface="Roboto"/>
                <a:ea typeface="Roboto"/>
                <a:cs typeface="Roboto"/>
                <a:sym typeface="Roboto"/>
              </a:defRPr>
            </a:lvl4pPr>
            <a:lvl5pPr marL="2286000" marR="0" lvl="4" indent="-295275" algn="l" rtl="0">
              <a:lnSpc>
                <a:spcPct val="90000"/>
              </a:lnSpc>
              <a:spcBef>
                <a:spcPts val="900"/>
              </a:spcBef>
              <a:spcAft>
                <a:spcPts val="0"/>
              </a:spcAft>
              <a:buClr>
                <a:schemeClr val="accent2"/>
              </a:buClr>
              <a:buSzPts val="1050"/>
              <a:buFont typeface="Arial"/>
              <a:buChar char="•"/>
              <a:defRPr sz="1050" b="0" i="0" u="none" strike="noStrike" cap="none">
                <a:solidFill>
                  <a:schemeClr val="dk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
        <p:nvSpPr>
          <p:cNvPr id="129" name="Google Shape;129;p14"/>
          <p:cNvSpPr txBox="1">
            <a:spLocks noGrp="1"/>
          </p:cNvSpPr>
          <p:nvPr>
            <p:ph type="body" idx="2"/>
          </p:nvPr>
        </p:nvSpPr>
        <p:spPr>
          <a:xfrm>
            <a:off x="4919039" y="1390650"/>
            <a:ext cx="3841480" cy="3124200"/>
          </a:xfrm>
          <a:prstGeom prst="rect">
            <a:avLst/>
          </a:prstGeom>
          <a:noFill/>
          <a:ln>
            <a:noFill/>
          </a:ln>
        </p:spPr>
        <p:txBody>
          <a:bodyPr spcFirstLastPara="1" wrap="square" lIns="91425" tIns="91425" rIns="91425" bIns="91425" anchor="t" anchorCtr="0">
            <a:noAutofit/>
          </a:bodyPr>
          <a:lstStyle>
            <a:lvl1pPr marL="457200" marR="0" lvl="0" indent="-328612" algn="l" rtl="0">
              <a:lnSpc>
                <a:spcPct val="90000"/>
              </a:lnSpc>
              <a:spcBef>
                <a:spcPts val="300"/>
              </a:spcBef>
              <a:spcAft>
                <a:spcPts val="0"/>
              </a:spcAft>
              <a:buClr>
                <a:schemeClr val="accent2"/>
              </a:buClr>
              <a:buSzPts val="1575"/>
              <a:buFont typeface="Arial"/>
              <a:buChar char="•"/>
              <a:defRPr sz="1575" b="0" i="0" u="none" strike="noStrike" cap="none">
                <a:solidFill>
                  <a:schemeClr val="dk1"/>
                </a:solidFill>
                <a:latin typeface="Roboto"/>
                <a:ea typeface="Roboto"/>
                <a:cs typeface="Roboto"/>
                <a:sym typeface="Roboto"/>
              </a:defRPr>
            </a:lvl1pPr>
            <a:lvl2pPr marL="914400" marR="0" lvl="1" indent="-314325" algn="l" rtl="0">
              <a:lnSpc>
                <a:spcPct val="90000"/>
              </a:lnSpc>
              <a:spcBef>
                <a:spcPts val="900"/>
              </a:spcBef>
              <a:spcAft>
                <a:spcPts val="0"/>
              </a:spcAft>
              <a:buClr>
                <a:schemeClr val="accent2"/>
              </a:buClr>
              <a:buSzPts val="1350"/>
              <a:buFont typeface="Arial"/>
              <a:buChar char="•"/>
              <a:defRPr sz="1350" b="0" i="0" u="none" strike="noStrike" cap="none">
                <a:solidFill>
                  <a:schemeClr val="dk1"/>
                </a:solidFill>
                <a:latin typeface="Roboto"/>
                <a:ea typeface="Roboto"/>
                <a:cs typeface="Roboto"/>
                <a:sym typeface="Roboto"/>
              </a:defRPr>
            </a:lvl2pPr>
            <a:lvl3pPr marL="1371600" marR="0" lvl="2" indent="-304800" algn="l" rtl="0">
              <a:lnSpc>
                <a:spcPct val="90000"/>
              </a:lnSpc>
              <a:spcBef>
                <a:spcPts val="900"/>
              </a:spcBef>
              <a:spcAft>
                <a:spcPts val="0"/>
              </a:spcAft>
              <a:buClr>
                <a:schemeClr val="accent2"/>
              </a:buClr>
              <a:buSzPts val="1200"/>
              <a:buFont typeface="Arial"/>
              <a:buChar char="•"/>
              <a:defRPr sz="1200" b="0" i="0" u="none" strike="noStrike" cap="none">
                <a:solidFill>
                  <a:schemeClr val="dk1"/>
                </a:solidFill>
                <a:latin typeface="Roboto"/>
                <a:ea typeface="Roboto"/>
                <a:cs typeface="Roboto"/>
                <a:sym typeface="Roboto"/>
              </a:defRPr>
            </a:lvl3pPr>
            <a:lvl4pPr marL="1828800" marR="0" lvl="3" indent="-295275" algn="l" rtl="0">
              <a:lnSpc>
                <a:spcPct val="90000"/>
              </a:lnSpc>
              <a:spcBef>
                <a:spcPts val="900"/>
              </a:spcBef>
              <a:spcAft>
                <a:spcPts val="0"/>
              </a:spcAft>
              <a:buClr>
                <a:schemeClr val="accent2"/>
              </a:buClr>
              <a:buSzPts val="1050"/>
              <a:buFont typeface="Arial"/>
              <a:buChar char="•"/>
              <a:defRPr sz="1050" b="0" i="0" u="none" strike="noStrike" cap="none">
                <a:solidFill>
                  <a:schemeClr val="dk1"/>
                </a:solidFill>
                <a:latin typeface="Roboto"/>
                <a:ea typeface="Roboto"/>
                <a:cs typeface="Roboto"/>
                <a:sym typeface="Roboto"/>
              </a:defRPr>
            </a:lvl4pPr>
            <a:lvl5pPr marL="2286000" marR="0" lvl="4" indent="-295275" algn="l" rtl="0">
              <a:lnSpc>
                <a:spcPct val="90000"/>
              </a:lnSpc>
              <a:spcBef>
                <a:spcPts val="900"/>
              </a:spcBef>
              <a:spcAft>
                <a:spcPts val="0"/>
              </a:spcAft>
              <a:buClr>
                <a:schemeClr val="accent2"/>
              </a:buClr>
              <a:buSzPts val="1050"/>
              <a:buFont typeface="Arial"/>
              <a:buChar char="•"/>
              <a:defRPr sz="1050" b="0" i="0" u="none" strike="noStrike" cap="none">
                <a:solidFill>
                  <a:schemeClr val="dk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Statement 1">
    <p:spTree>
      <p:nvGrpSpPr>
        <p:cNvPr id="1" name=""/>
        <p:cNvGrpSpPr/>
        <p:nvPr/>
      </p:nvGrpSpPr>
      <p:grpSpPr>
        <a:xfrm>
          <a:off x="0" y="0"/>
          <a:ext cx="0" cy="0"/>
          <a:chOff x="0" y="0"/>
          <a:chExt cx="0" cy="0"/>
        </a:xfrm>
      </p:grpSpPr>
      <p:sp>
        <p:nvSpPr>
          <p:cNvPr id="10" name="Rectangle 9"/>
          <p:cNvSpPr/>
          <p:nvPr/>
        </p:nvSpPr>
        <p:spPr>
          <a:xfrm>
            <a:off x="1" y="0"/>
            <a:ext cx="9144000"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ight Triangle 2"/>
          <p:cNvSpPr/>
          <p:nvPr/>
        </p:nvSpPr>
        <p:spPr>
          <a:xfrm flipH="1" flipV="1">
            <a:off x="8705041" y="1"/>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 Placeholder 23"/>
          <p:cNvSpPr>
            <a:spLocks noGrp="1"/>
          </p:cNvSpPr>
          <p:nvPr>
            <p:ph type="body" sz="quarter" idx="11" hasCustomPrompt="1"/>
          </p:nvPr>
        </p:nvSpPr>
        <p:spPr>
          <a:xfrm>
            <a:off x="870638" y="1547254"/>
            <a:ext cx="7141975" cy="2605646"/>
          </a:xfrm>
          <a:prstGeom prst="rect">
            <a:avLst/>
          </a:prstGeom>
        </p:spPr>
        <p:txBody>
          <a:bodyPr/>
          <a:lstStyle>
            <a:lvl1pPr marL="0" indent="0">
              <a:buNone/>
              <a:defRPr sz="4050" b="0" i="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Section Header, Roboto Light 54 point</a:t>
            </a:r>
          </a:p>
        </p:txBody>
      </p:sp>
      <p:sp>
        <p:nvSpPr>
          <p:cNvPr id="6" name="Right Triangle 5"/>
          <p:cNvSpPr/>
          <p:nvPr userDrawn="1"/>
        </p:nvSpPr>
        <p:spPr>
          <a:xfrm flipH="1" flipV="1">
            <a:off x="8705041" y="1"/>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225745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Maximum 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itle 1">
            <a:extLst>
              <a:ext uri="{FF2B5EF4-FFF2-40B4-BE49-F238E27FC236}">
                <a16:creationId xmlns:a16="http://schemas.microsoft.com/office/drawing/2014/main" id="{9740E443-8AA9-4DE9-811E-E5CCBAF8642B}"/>
              </a:ext>
            </a:extLst>
          </p:cNvPr>
          <p:cNvSpPr>
            <a:spLocks noGrp="1"/>
          </p:cNvSpPr>
          <p:nvPr>
            <p:ph type="title" hasCustomPrompt="1"/>
          </p:nvPr>
        </p:nvSpPr>
        <p:spPr>
          <a:xfrm>
            <a:off x="361950" y="361951"/>
            <a:ext cx="8398570" cy="800099"/>
          </a:xfrm>
        </p:spPr>
        <p:txBody>
          <a:bodyPr/>
          <a:lstStyle>
            <a:lvl1pPr>
              <a:defRPr b="0" baseline="0"/>
            </a:lvl1pPr>
          </a:lstStyle>
          <a:p>
            <a:r>
              <a:rPr lang="en-US"/>
              <a:t>Headline goes here, </a:t>
            </a:r>
            <a:r>
              <a:rPr lang="en-US" err="1"/>
              <a:t>Roboto</a:t>
            </a:r>
            <a:r>
              <a:rPr lang="en-US"/>
              <a:t> Light, 36 points, can span two lines</a:t>
            </a:r>
          </a:p>
        </p:txBody>
      </p:sp>
      <p:sp>
        <p:nvSpPr>
          <p:cNvPr id="14" name="TextBox 13">
            <a:extLst>
              <a:ext uri="{FF2B5EF4-FFF2-40B4-BE49-F238E27FC236}">
                <a16:creationId xmlns:a16="http://schemas.microsoft.com/office/drawing/2014/main" id="{281E70A1-289B-4D8F-9115-C12271A370D3}"/>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8E9D4DEC-EF0E-4286-81C5-90A894C14B61}"/>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1E893734-7F43-4A78-B7AA-290D3D831DA0}"/>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2" name="Picture 11">
            <a:extLst>
              <a:ext uri="{FF2B5EF4-FFF2-40B4-BE49-F238E27FC236}">
                <a16:creationId xmlns:a16="http://schemas.microsoft.com/office/drawing/2014/main" id="{31F6F9B7-4BF5-D944-8CFD-C7F76DC4B4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325455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6625" y="1390650"/>
            <a:ext cx="8383895"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itle 1">
            <a:extLst>
              <a:ext uri="{FF2B5EF4-FFF2-40B4-BE49-F238E27FC236}">
                <a16:creationId xmlns:a16="http://schemas.microsoft.com/office/drawing/2014/main" id="{E62F3F05-E02C-415C-B12F-FA214D4AE347}"/>
              </a:ext>
            </a:extLst>
          </p:cNvPr>
          <p:cNvSpPr>
            <a:spLocks noGrp="1"/>
          </p:cNvSpPr>
          <p:nvPr>
            <p:ph type="title" hasCustomPrompt="1"/>
          </p:nvPr>
        </p:nvSpPr>
        <p:spPr>
          <a:xfrm>
            <a:off x="361950" y="361951"/>
            <a:ext cx="8398570" cy="800099"/>
          </a:xfrm>
        </p:spPr>
        <p:txBody>
          <a:bodyPr/>
          <a:lstStyle>
            <a:lvl1pPr>
              <a:defRPr baseline="0"/>
            </a:lvl1pPr>
          </a:lstStyle>
          <a:p>
            <a:r>
              <a:rPr lang="en-US"/>
              <a:t>Headline goes here, </a:t>
            </a:r>
            <a:r>
              <a:rPr lang="en-US" err="1"/>
              <a:t>Roboto</a:t>
            </a:r>
            <a:r>
              <a:rPr lang="en-US"/>
              <a:t> Light, 36 points, can span two lines</a:t>
            </a:r>
          </a:p>
        </p:txBody>
      </p:sp>
      <p:sp>
        <p:nvSpPr>
          <p:cNvPr id="15" name="TextBox 14">
            <a:extLst>
              <a:ext uri="{FF2B5EF4-FFF2-40B4-BE49-F238E27FC236}">
                <a16:creationId xmlns:a16="http://schemas.microsoft.com/office/drawing/2014/main" id="{21AE5527-3D77-4A55-A350-E52B83A48C1E}"/>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8672121D-ED35-4819-A2B4-973B1DBB2785}"/>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D3E88A96-1299-46D3-9056-29A264C71DF8}"/>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0" name="Picture 9">
            <a:extLst>
              <a:ext uri="{FF2B5EF4-FFF2-40B4-BE49-F238E27FC236}">
                <a16:creationId xmlns:a16="http://schemas.microsoft.com/office/drawing/2014/main" id="{2E6653BA-3C76-9A44-AC1A-B16EF88CB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89580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grpSp>
        <p:nvGrpSpPr>
          <p:cNvPr id="11" name="Group 10">
            <a:extLst>
              <a:ext uri="{FF2B5EF4-FFF2-40B4-BE49-F238E27FC236}">
                <a16:creationId xmlns:a16="http://schemas.microsoft.com/office/drawing/2014/main" id="{F86FB19B-BF52-42E1-8D3F-357184957EF8}"/>
              </a:ext>
            </a:extLst>
          </p:cNvPr>
          <p:cNvGrpSpPr/>
          <p:nvPr userDrawn="1"/>
        </p:nvGrpSpPr>
        <p:grpSpPr>
          <a:xfrm>
            <a:off x="-1606" y="2019300"/>
            <a:ext cx="2011905" cy="3124200"/>
            <a:chOff x="-2141" y="2692400"/>
            <a:chExt cx="2681841" cy="4165600"/>
          </a:xfrm>
        </p:grpSpPr>
        <p:sp>
          <p:nvSpPr>
            <p:cNvPr id="12" name="Right Triangle 11">
              <a:extLst>
                <a:ext uri="{FF2B5EF4-FFF2-40B4-BE49-F238E27FC236}">
                  <a16:creationId xmlns:a16="http://schemas.microsoft.com/office/drawing/2014/main" id="{F04FBDDE-5951-4F1E-A390-BD203085651D}"/>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ight Triangle 12">
              <a:extLst>
                <a:ext uri="{FF2B5EF4-FFF2-40B4-BE49-F238E27FC236}">
                  <a16:creationId xmlns:a16="http://schemas.microsoft.com/office/drawing/2014/main" id="{3A8C0AB9-8DEC-4645-B51B-805F9F6B5C42}"/>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4" name="TextBox 13">
            <a:extLst>
              <a:ext uri="{FF2B5EF4-FFF2-40B4-BE49-F238E27FC236}">
                <a16:creationId xmlns:a16="http://schemas.microsoft.com/office/drawing/2014/main" id="{5C2FE5ED-33CE-45A5-BBFB-1B48835C749E}"/>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AB449CFA-BAC5-4286-B884-41BD0CB159A5}"/>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B2937F8F-03BA-4FBE-B58F-F0075F9D7035}"/>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C518E66-44C7-2A41-8359-6CBE98165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720160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390650"/>
            <a:ext cx="7989983"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grpSp>
        <p:nvGrpSpPr>
          <p:cNvPr id="12" name="Group 11">
            <a:extLst>
              <a:ext uri="{FF2B5EF4-FFF2-40B4-BE49-F238E27FC236}">
                <a16:creationId xmlns:a16="http://schemas.microsoft.com/office/drawing/2014/main" id="{2444CB00-B491-4EFB-9DDC-3DB96945D3A2}"/>
              </a:ext>
            </a:extLst>
          </p:cNvPr>
          <p:cNvGrpSpPr/>
          <p:nvPr userDrawn="1"/>
        </p:nvGrpSpPr>
        <p:grpSpPr>
          <a:xfrm>
            <a:off x="-1606" y="2019300"/>
            <a:ext cx="2011905" cy="3124200"/>
            <a:chOff x="-2141" y="2692400"/>
            <a:chExt cx="2681841" cy="4165600"/>
          </a:xfrm>
        </p:grpSpPr>
        <p:sp>
          <p:nvSpPr>
            <p:cNvPr id="13" name="Right Triangle 12">
              <a:extLst>
                <a:ext uri="{FF2B5EF4-FFF2-40B4-BE49-F238E27FC236}">
                  <a16:creationId xmlns:a16="http://schemas.microsoft.com/office/drawing/2014/main" id="{C890CA0A-BBFA-4637-851D-68F3B1C3A6AB}"/>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ight Triangle 13">
              <a:extLst>
                <a:ext uri="{FF2B5EF4-FFF2-40B4-BE49-F238E27FC236}">
                  <a16:creationId xmlns:a16="http://schemas.microsoft.com/office/drawing/2014/main" id="{9B858A31-ED5D-441B-9DEB-4B52640858E6}"/>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 name="TextBox 14">
            <a:extLst>
              <a:ext uri="{FF2B5EF4-FFF2-40B4-BE49-F238E27FC236}">
                <a16:creationId xmlns:a16="http://schemas.microsoft.com/office/drawing/2014/main" id="{1A8CE8A9-6D64-4363-B0FD-6D668F91C8ED}"/>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3507B6BE-1E7D-4A14-B834-59AE4FB6E669}"/>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BCF260CE-EC9E-49A9-9345-D0C73BFC8564}"/>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FC1B0AD-68BB-FD43-BAA6-DAFCF1A9E7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883559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Subtitle/Headlin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718071"/>
            <a:ext cx="7989983"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63346" y="1390651"/>
            <a:ext cx="7997172"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 no longer than one line</a:t>
            </a:r>
          </a:p>
        </p:txBody>
      </p:sp>
      <p:grpSp>
        <p:nvGrpSpPr>
          <p:cNvPr id="26" name="Group 25">
            <a:extLst>
              <a:ext uri="{FF2B5EF4-FFF2-40B4-BE49-F238E27FC236}">
                <a16:creationId xmlns:a16="http://schemas.microsoft.com/office/drawing/2014/main" id="{AAC2711A-6AB9-44F6-9D38-AF3B0732C3F9}"/>
              </a:ext>
            </a:extLst>
          </p:cNvPr>
          <p:cNvGrpSpPr/>
          <p:nvPr userDrawn="1"/>
        </p:nvGrpSpPr>
        <p:grpSpPr>
          <a:xfrm>
            <a:off x="-1606" y="2019300"/>
            <a:ext cx="2011905" cy="3124200"/>
            <a:chOff x="-2141" y="2692400"/>
            <a:chExt cx="2681841" cy="4165600"/>
          </a:xfrm>
        </p:grpSpPr>
        <p:sp>
          <p:nvSpPr>
            <p:cNvPr id="27" name="Right Triangle 26">
              <a:extLst>
                <a:ext uri="{FF2B5EF4-FFF2-40B4-BE49-F238E27FC236}">
                  <a16:creationId xmlns:a16="http://schemas.microsoft.com/office/drawing/2014/main" id="{6796EE72-5041-4132-95B3-1D570869CA2E}"/>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ight Triangle 27">
              <a:extLst>
                <a:ext uri="{FF2B5EF4-FFF2-40B4-BE49-F238E27FC236}">
                  <a16:creationId xmlns:a16="http://schemas.microsoft.com/office/drawing/2014/main" id="{F64AC4C0-9228-469E-AEC7-B1335FC6EA1A}"/>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9" name="TextBox 28">
            <a:extLst>
              <a:ext uri="{FF2B5EF4-FFF2-40B4-BE49-F238E27FC236}">
                <a16:creationId xmlns:a16="http://schemas.microsoft.com/office/drawing/2014/main" id="{EBCC01AB-DF73-42A1-A58F-DF32F112696A}"/>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30" name="TextBox 29">
            <a:extLst>
              <a:ext uri="{FF2B5EF4-FFF2-40B4-BE49-F238E27FC236}">
                <a16:creationId xmlns:a16="http://schemas.microsoft.com/office/drawing/2014/main" id="{6737956E-BA9B-47C5-94CB-7341B2261C5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34" name="TextBox 33">
            <a:extLst>
              <a:ext uri="{FF2B5EF4-FFF2-40B4-BE49-F238E27FC236}">
                <a16:creationId xmlns:a16="http://schemas.microsoft.com/office/drawing/2014/main" id="{FDA7AAA9-7A44-4BAC-94D9-F0C7D0C9DD21}"/>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4" name="Picture 13">
            <a:extLst>
              <a:ext uri="{FF2B5EF4-FFF2-40B4-BE49-F238E27FC236}">
                <a16:creationId xmlns:a16="http://schemas.microsoft.com/office/drawing/2014/main" id="{0EC4B5C6-A443-0B41-9624-F047A4F36D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781162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Subtitle/Headlin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718071"/>
            <a:ext cx="7989983"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70536" y="1390651"/>
            <a:ext cx="7989982"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 no longer than one line</a:t>
            </a:r>
          </a:p>
        </p:txBody>
      </p:sp>
      <p:grpSp>
        <p:nvGrpSpPr>
          <p:cNvPr id="13" name="Group 12">
            <a:extLst>
              <a:ext uri="{FF2B5EF4-FFF2-40B4-BE49-F238E27FC236}">
                <a16:creationId xmlns:a16="http://schemas.microsoft.com/office/drawing/2014/main" id="{95FF90EE-8BA5-49C2-BC6B-7F7577345FEA}"/>
              </a:ext>
            </a:extLst>
          </p:cNvPr>
          <p:cNvGrpSpPr/>
          <p:nvPr userDrawn="1"/>
        </p:nvGrpSpPr>
        <p:grpSpPr>
          <a:xfrm>
            <a:off x="-1606" y="2019300"/>
            <a:ext cx="2011905" cy="3124200"/>
            <a:chOff x="-2141" y="2692400"/>
            <a:chExt cx="2681841" cy="4165600"/>
          </a:xfrm>
        </p:grpSpPr>
        <p:sp>
          <p:nvSpPr>
            <p:cNvPr id="14" name="Right Triangle 13">
              <a:extLst>
                <a:ext uri="{FF2B5EF4-FFF2-40B4-BE49-F238E27FC236}">
                  <a16:creationId xmlns:a16="http://schemas.microsoft.com/office/drawing/2014/main" id="{43A5E664-D6B7-439C-AFDB-92F1B69D79E6}"/>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ight Triangle 14">
              <a:extLst>
                <a:ext uri="{FF2B5EF4-FFF2-40B4-BE49-F238E27FC236}">
                  <a16:creationId xmlns:a16="http://schemas.microsoft.com/office/drawing/2014/main" id="{0C1DEE73-3282-41E9-9969-A67DF1C0C90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9" name="TextBox 18">
            <a:extLst>
              <a:ext uri="{FF2B5EF4-FFF2-40B4-BE49-F238E27FC236}">
                <a16:creationId xmlns:a16="http://schemas.microsoft.com/office/drawing/2014/main" id="{ED109A5C-01E0-4F31-9457-29C7CACA063E}"/>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0" name="TextBox 19">
            <a:extLst>
              <a:ext uri="{FF2B5EF4-FFF2-40B4-BE49-F238E27FC236}">
                <a16:creationId xmlns:a16="http://schemas.microsoft.com/office/drawing/2014/main" id="{15FE7C9C-4C0A-4282-B893-1F192C3328A6}"/>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4" name="TextBox 23">
            <a:extLst>
              <a:ext uri="{FF2B5EF4-FFF2-40B4-BE49-F238E27FC236}">
                <a16:creationId xmlns:a16="http://schemas.microsoft.com/office/drawing/2014/main" id="{2E37101C-02F3-44D9-9BB2-D78FC3E01E16}"/>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8" name="Title 1">
            <a:extLst>
              <a:ext uri="{FF2B5EF4-FFF2-40B4-BE49-F238E27FC236}">
                <a16:creationId xmlns:a16="http://schemas.microsoft.com/office/drawing/2014/main" id="{BEA718BE-1993-4992-AD76-A35D4701683A}"/>
              </a:ext>
            </a:extLst>
          </p:cNvPr>
          <p:cNvSpPr>
            <a:spLocks noGrp="1"/>
          </p:cNvSpPr>
          <p:nvPr>
            <p:ph type="title" hasCustomPrompt="1"/>
          </p:nvPr>
        </p:nvSpPr>
        <p:spPr>
          <a:xfrm>
            <a:off x="361950" y="361951"/>
            <a:ext cx="8398570" cy="800099"/>
          </a:xfrm>
        </p:spPr>
        <p:txBody>
          <a:bodyPr/>
          <a:lstStyle>
            <a:lvl1pPr>
              <a:defRPr baseline="0"/>
            </a:lvl1pPr>
          </a:lstStyle>
          <a:p>
            <a:r>
              <a:rPr lang="en-US"/>
              <a:t>Headline goes here, </a:t>
            </a:r>
            <a:r>
              <a:rPr lang="en-US" err="1"/>
              <a:t>Roboto</a:t>
            </a:r>
            <a:r>
              <a:rPr lang="en-US"/>
              <a:t> Light, 36 points, can span two lines</a:t>
            </a:r>
          </a:p>
        </p:txBody>
      </p:sp>
      <p:pic>
        <p:nvPicPr>
          <p:cNvPr id="16" name="Picture 15">
            <a:extLst>
              <a:ext uri="{FF2B5EF4-FFF2-40B4-BE49-F238E27FC236}">
                <a16:creationId xmlns:a16="http://schemas.microsoft.com/office/drawing/2014/main" id="{9CA60CEA-35C5-244F-A4A0-EE90174D86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793613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Subtitle/Headlines &amp; 2-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718071"/>
            <a:ext cx="3802655"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70564" y="1390651"/>
            <a:ext cx="3801437"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Roboto 20 point bold</a:t>
            </a:r>
          </a:p>
        </p:txBody>
      </p:sp>
      <p:sp>
        <p:nvSpPr>
          <p:cNvPr id="13" name="Content Placeholder 5">
            <a:extLst>
              <a:ext uri="{FF2B5EF4-FFF2-40B4-BE49-F238E27FC236}">
                <a16:creationId xmlns:a16="http://schemas.microsoft.com/office/drawing/2014/main" id="{82F76E5E-F799-4651-BEAE-F9087B98CD04}"/>
              </a:ext>
            </a:extLst>
          </p:cNvPr>
          <p:cNvSpPr>
            <a:spLocks noGrp="1"/>
          </p:cNvSpPr>
          <p:nvPr>
            <p:ph sz="quarter" idx="15" hasCustomPrompt="1"/>
          </p:nvPr>
        </p:nvSpPr>
        <p:spPr>
          <a:xfrm>
            <a:off x="4659478" y="1718071"/>
            <a:ext cx="4101042"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4" name="Text Placeholder 2">
            <a:extLst>
              <a:ext uri="{FF2B5EF4-FFF2-40B4-BE49-F238E27FC236}">
                <a16:creationId xmlns:a16="http://schemas.microsoft.com/office/drawing/2014/main" id="{B715CEF1-A7FF-4442-88D8-7F20DA48ADC7}"/>
              </a:ext>
            </a:extLst>
          </p:cNvPr>
          <p:cNvSpPr>
            <a:spLocks noGrp="1"/>
          </p:cNvSpPr>
          <p:nvPr>
            <p:ph type="body" idx="16" hasCustomPrompt="1"/>
          </p:nvPr>
        </p:nvSpPr>
        <p:spPr>
          <a:xfrm>
            <a:off x="4659478" y="1390651"/>
            <a:ext cx="4114142"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a:t>
            </a:r>
          </a:p>
        </p:txBody>
      </p:sp>
      <p:grpSp>
        <p:nvGrpSpPr>
          <p:cNvPr id="38" name="Group 37">
            <a:extLst>
              <a:ext uri="{FF2B5EF4-FFF2-40B4-BE49-F238E27FC236}">
                <a16:creationId xmlns:a16="http://schemas.microsoft.com/office/drawing/2014/main" id="{EDDBF31F-B2A6-46A8-A8DF-757C9B83724C}"/>
              </a:ext>
            </a:extLst>
          </p:cNvPr>
          <p:cNvGrpSpPr/>
          <p:nvPr userDrawn="1"/>
        </p:nvGrpSpPr>
        <p:grpSpPr>
          <a:xfrm>
            <a:off x="-1606" y="2019300"/>
            <a:ext cx="2011905" cy="3124200"/>
            <a:chOff x="-2141" y="2692400"/>
            <a:chExt cx="2681841" cy="4165600"/>
          </a:xfrm>
        </p:grpSpPr>
        <p:sp>
          <p:nvSpPr>
            <p:cNvPr id="39" name="Right Triangle 38">
              <a:extLst>
                <a:ext uri="{FF2B5EF4-FFF2-40B4-BE49-F238E27FC236}">
                  <a16:creationId xmlns:a16="http://schemas.microsoft.com/office/drawing/2014/main" id="{665E3932-8847-406B-8673-1AB6E7E0C689}"/>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Right Triangle 39">
              <a:extLst>
                <a:ext uri="{FF2B5EF4-FFF2-40B4-BE49-F238E27FC236}">
                  <a16:creationId xmlns:a16="http://schemas.microsoft.com/office/drawing/2014/main" id="{8BCEA0AA-827B-4741-B47D-AC893583D56C}"/>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1" name="TextBox 40">
            <a:extLst>
              <a:ext uri="{FF2B5EF4-FFF2-40B4-BE49-F238E27FC236}">
                <a16:creationId xmlns:a16="http://schemas.microsoft.com/office/drawing/2014/main" id="{15528CA7-31B3-4290-8E8B-1E3E3562E906}"/>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42" name="TextBox 41">
            <a:extLst>
              <a:ext uri="{FF2B5EF4-FFF2-40B4-BE49-F238E27FC236}">
                <a16:creationId xmlns:a16="http://schemas.microsoft.com/office/drawing/2014/main" id="{EA83AF2C-00A5-4EEE-9565-3DF3EA952EEC}"/>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46" name="TextBox 45">
            <a:extLst>
              <a:ext uri="{FF2B5EF4-FFF2-40B4-BE49-F238E27FC236}">
                <a16:creationId xmlns:a16="http://schemas.microsoft.com/office/drawing/2014/main" id="{7BB87D99-2D97-4A3F-AB8F-AEF776CAAF3C}"/>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B0FA2D62-F8B0-D646-956F-5CEE165645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871787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Subtitle/Headlines &amp; 3-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0381" y="1718071"/>
            <a:ext cx="2671268" cy="2796779"/>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383482" y="1390651"/>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p:ph sz="quarter" idx="15" hasCustomPrompt="1"/>
          </p:nvPr>
        </p:nvSpPr>
        <p:spPr>
          <a:xfrm>
            <a:off x="3237557" y="1718071"/>
            <a:ext cx="2671268" cy="2796779"/>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p:ph type="body" idx="16" hasCustomPrompt="1"/>
          </p:nvPr>
        </p:nvSpPr>
        <p:spPr>
          <a:xfrm>
            <a:off x="3250657" y="1390651"/>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p:ph sz="quarter" idx="17" hasCustomPrompt="1"/>
          </p:nvPr>
        </p:nvSpPr>
        <p:spPr>
          <a:xfrm>
            <a:off x="6081509" y="1718071"/>
            <a:ext cx="2671268" cy="2796779"/>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p:ph type="body" idx="18" hasCustomPrompt="1"/>
          </p:nvPr>
        </p:nvSpPr>
        <p:spPr>
          <a:xfrm>
            <a:off x="6094609" y="1390651"/>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pic>
        <p:nvPicPr>
          <p:cNvPr id="22" name="Picture 21">
            <a:extLst>
              <a:ext uri="{FF2B5EF4-FFF2-40B4-BE49-F238E27FC236}">
                <a16:creationId xmlns:a16="http://schemas.microsoft.com/office/drawing/2014/main" id="{CF1AC490-A79C-B540-8B64-D276E74506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628285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Subtitle/Images/Headlines &amp; 2-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3436144"/>
            <a:ext cx="3811199" cy="1078706"/>
          </a:xfrm>
        </p:spPr>
        <p:txBody>
          <a:bodyPr/>
          <a:lstStyle>
            <a:lvl1pPr>
              <a:defRPr sz="1350" baseline="0"/>
            </a:lvl1pPr>
            <a:lvl2pPr>
              <a:defRPr sz="1200" baseline="0"/>
            </a:lvl2pPr>
            <a:lvl3pPr>
              <a:defRPr sz="1050"/>
            </a:lvl3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70536" y="3099198"/>
            <a:ext cx="3814571"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a:t>
            </a:r>
          </a:p>
        </p:txBody>
      </p:sp>
      <p:sp>
        <p:nvSpPr>
          <p:cNvPr id="13" name="Content Placeholder 5">
            <a:extLst>
              <a:ext uri="{FF2B5EF4-FFF2-40B4-BE49-F238E27FC236}">
                <a16:creationId xmlns:a16="http://schemas.microsoft.com/office/drawing/2014/main" id="{82F76E5E-F799-4651-BEAE-F9087B98CD04}"/>
              </a:ext>
            </a:extLst>
          </p:cNvPr>
          <p:cNvSpPr>
            <a:spLocks noGrp="1"/>
          </p:cNvSpPr>
          <p:nvPr>
            <p:ph sz="quarter" idx="15" hasCustomPrompt="1"/>
          </p:nvPr>
        </p:nvSpPr>
        <p:spPr>
          <a:xfrm>
            <a:off x="4861265" y="3436144"/>
            <a:ext cx="3815472" cy="1078706"/>
          </a:xfrm>
        </p:spPr>
        <p:txBody>
          <a:bodyPr/>
          <a:lstStyle>
            <a:lvl1pPr>
              <a:defRPr sz="1350" baseline="0"/>
            </a:lvl1pPr>
            <a:lvl2pPr>
              <a:defRPr sz="1200" baseline="0"/>
            </a:lvl2pPr>
            <a:lvl3pPr>
              <a:defRPr sz="1050"/>
            </a:lvl3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4" name="Text Placeholder 2">
            <a:extLst>
              <a:ext uri="{FF2B5EF4-FFF2-40B4-BE49-F238E27FC236}">
                <a16:creationId xmlns:a16="http://schemas.microsoft.com/office/drawing/2014/main" id="{B715CEF1-A7FF-4442-88D8-7F20DA48ADC7}"/>
              </a:ext>
            </a:extLst>
          </p:cNvPr>
          <p:cNvSpPr>
            <a:spLocks noGrp="1"/>
          </p:cNvSpPr>
          <p:nvPr>
            <p:ph type="body" idx="16" hasCustomPrompt="1"/>
          </p:nvPr>
        </p:nvSpPr>
        <p:spPr>
          <a:xfrm>
            <a:off x="4865901" y="3099198"/>
            <a:ext cx="3823754"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a:t>
            </a:r>
          </a:p>
        </p:txBody>
      </p:sp>
      <p:sp>
        <p:nvSpPr>
          <p:cNvPr id="15" name="Picture Placeholder 6">
            <a:extLst>
              <a:ext uri="{FF2B5EF4-FFF2-40B4-BE49-F238E27FC236}">
                <a16:creationId xmlns:a16="http://schemas.microsoft.com/office/drawing/2014/main" id="{46B0C8DB-1D41-4ABF-896D-80CF7EFD97FD}"/>
              </a:ext>
            </a:extLst>
          </p:cNvPr>
          <p:cNvSpPr>
            <a:spLocks noGrp="1"/>
          </p:cNvSpPr>
          <p:nvPr>
            <p:ph type="pic" sz="quarter" idx="17" hasCustomPrompt="1"/>
          </p:nvPr>
        </p:nvSpPr>
        <p:spPr>
          <a:xfrm>
            <a:off x="770536" y="1390650"/>
            <a:ext cx="3571839" cy="1566054"/>
          </a:xfrm>
          <a:solidFill>
            <a:schemeClr val="bg1">
              <a:lumMod val="95000"/>
            </a:schemeClr>
          </a:solidFill>
        </p:spPr>
        <p:txBody>
          <a:bodyPr anchor="ctr"/>
          <a:lstStyle>
            <a:lvl1pPr marL="0" indent="0" algn="ctr">
              <a:buNone/>
              <a:defRPr/>
            </a:lvl1pPr>
          </a:lstStyle>
          <a:p>
            <a:r>
              <a:rPr lang="en-US"/>
              <a:t>CLICK TO INSERT IMAGE</a:t>
            </a:r>
          </a:p>
        </p:txBody>
      </p:sp>
      <p:sp>
        <p:nvSpPr>
          <p:cNvPr id="19" name="Picture Placeholder 6">
            <a:extLst>
              <a:ext uri="{FF2B5EF4-FFF2-40B4-BE49-F238E27FC236}">
                <a16:creationId xmlns:a16="http://schemas.microsoft.com/office/drawing/2014/main" id="{50C5E539-EA0F-43C9-94FB-2E4FECAC8DD1}"/>
              </a:ext>
            </a:extLst>
          </p:cNvPr>
          <p:cNvSpPr>
            <a:spLocks noGrp="1"/>
          </p:cNvSpPr>
          <p:nvPr>
            <p:ph type="pic" sz="quarter" idx="18" hasCustomPrompt="1"/>
          </p:nvPr>
        </p:nvSpPr>
        <p:spPr>
          <a:xfrm>
            <a:off x="4865901" y="1390650"/>
            <a:ext cx="3575844" cy="1566054"/>
          </a:xfrm>
          <a:solidFill>
            <a:schemeClr val="bg1">
              <a:lumMod val="95000"/>
            </a:schemeClr>
          </a:solidFill>
        </p:spPr>
        <p:txBody>
          <a:bodyPr anchor="ctr"/>
          <a:lstStyle>
            <a:lvl1pPr marL="0" indent="0" algn="ctr">
              <a:buNone/>
              <a:defRPr/>
            </a:lvl1pPr>
          </a:lstStyle>
          <a:p>
            <a:r>
              <a:rPr lang="en-US"/>
              <a:t>CLICK TO INSERT IMAGE</a:t>
            </a:r>
          </a:p>
        </p:txBody>
      </p:sp>
      <p:grpSp>
        <p:nvGrpSpPr>
          <p:cNvPr id="30" name="Group 29">
            <a:extLst>
              <a:ext uri="{FF2B5EF4-FFF2-40B4-BE49-F238E27FC236}">
                <a16:creationId xmlns:a16="http://schemas.microsoft.com/office/drawing/2014/main" id="{9207CEEC-3A75-46BA-B884-6F0EEA300909}"/>
              </a:ext>
            </a:extLst>
          </p:cNvPr>
          <p:cNvGrpSpPr/>
          <p:nvPr userDrawn="1"/>
        </p:nvGrpSpPr>
        <p:grpSpPr>
          <a:xfrm>
            <a:off x="-1606" y="2019300"/>
            <a:ext cx="2011905" cy="3124200"/>
            <a:chOff x="-2141" y="2692400"/>
            <a:chExt cx="2681841" cy="4165600"/>
          </a:xfrm>
        </p:grpSpPr>
        <p:sp>
          <p:nvSpPr>
            <p:cNvPr id="31" name="Right Triangle 30">
              <a:extLst>
                <a:ext uri="{FF2B5EF4-FFF2-40B4-BE49-F238E27FC236}">
                  <a16:creationId xmlns:a16="http://schemas.microsoft.com/office/drawing/2014/main" id="{D11D614A-42D5-4D5A-99D5-D85A27FDC546}"/>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ight Triangle 31">
              <a:extLst>
                <a:ext uri="{FF2B5EF4-FFF2-40B4-BE49-F238E27FC236}">
                  <a16:creationId xmlns:a16="http://schemas.microsoft.com/office/drawing/2014/main" id="{0315A022-BB2C-4AF6-BEB8-4E495E92E8C9}"/>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3" name="TextBox 32">
            <a:extLst>
              <a:ext uri="{FF2B5EF4-FFF2-40B4-BE49-F238E27FC236}">
                <a16:creationId xmlns:a16="http://schemas.microsoft.com/office/drawing/2014/main" id="{CC868516-8ACE-4218-A1CB-D27D87B8571C}"/>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34" name="TextBox 33">
            <a:extLst>
              <a:ext uri="{FF2B5EF4-FFF2-40B4-BE49-F238E27FC236}">
                <a16:creationId xmlns:a16="http://schemas.microsoft.com/office/drawing/2014/main" id="{05DEB97A-F5D7-4337-97A5-2F890AF82DC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38" name="TextBox 37">
            <a:extLst>
              <a:ext uri="{FF2B5EF4-FFF2-40B4-BE49-F238E27FC236}">
                <a16:creationId xmlns:a16="http://schemas.microsoft.com/office/drawing/2014/main" id="{F8F75BD8-0A14-4B57-A912-5DC7E11F64D1}"/>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8" name="Picture 17">
            <a:extLst>
              <a:ext uri="{FF2B5EF4-FFF2-40B4-BE49-F238E27FC236}">
                <a16:creationId xmlns:a16="http://schemas.microsoft.com/office/drawing/2014/main" id="{564A15A3-86E8-AE40-80E4-DDD778DDCA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969637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Quote">
  <p:cSld name="Title/Quote">
    <p:spTree>
      <p:nvGrpSpPr>
        <p:cNvPr id="1" name="Shape 130"/>
        <p:cNvGrpSpPr/>
        <p:nvPr/>
      </p:nvGrpSpPr>
      <p:grpSpPr>
        <a:xfrm>
          <a:off x="0" y="0"/>
          <a:ext cx="0" cy="0"/>
          <a:chOff x="0" y="0"/>
          <a:chExt cx="0" cy="0"/>
        </a:xfrm>
      </p:grpSpPr>
      <p:grpSp>
        <p:nvGrpSpPr>
          <p:cNvPr id="131" name="Google Shape;131;p15"/>
          <p:cNvGrpSpPr/>
          <p:nvPr/>
        </p:nvGrpSpPr>
        <p:grpSpPr>
          <a:xfrm>
            <a:off x="-1606" y="2019300"/>
            <a:ext cx="2011905" cy="3124200"/>
            <a:chOff x="-2141" y="2692400"/>
            <a:chExt cx="2681841" cy="4165600"/>
          </a:xfrm>
        </p:grpSpPr>
        <p:sp>
          <p:nvSpPr>
            <p:cNvPr id="132" name="Google Shape;132;p15"/>
            <p:cNvSpPr/>
            <p:nvPr/>
          </p:nvSpPr>
          <p:spPr>
            <a:xfrm>
              <a:off x="-2141" y="2692400"/>
              <a:ext cx="1019671" cy="4165600"/>
            </a:xfrm>
            <a:prstGeom prst="rtTriangle">
              <a:avLst/>
            </a:prstGeom>
            <a:solidFill>
              <a:srgbClr val="FF7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33" name="Google Shape;133;p15"/>
            <p:cNvSpPr/>
            <p:nvPr/>
          </p:nvSpPr>
          <p:spPr>
            <a:xfrm rot="5400000" flipH="1">
              <a:off x="1163093" y="5341393"/>
              <a:ext cx="357506" cy="2675708"/>
            </a:xfrm>
            <a:prstGeom prst="rtTriangle">
              <a:avLst/>
            </a:prstGeom>
            <a:solidFill>
              <a:srgbClr val="FF4D00">
                <a:alpha val="8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grpSp>
      <p:pic>
        <p:nvPicPr>
          <p:cNvPr id="134" name="Google Shape;134;p1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30172" y="4504531"/>
            <a:ext cx="1848929" cy="638969"/>
          </a:xfrm>
          <a:prstGeom prst="rect">
            <a:avLst/>
          </a:prstGeom>
          <a:noFill/>
          <a:ln>
            <a:noFill/>
          </a:ln>
        </p:spPr>
      </p:pic>
      <p:sp>
        <p:nvSpPr>
          <p:cNvPr id="135" name="Google Shape;135;p15"/>
          <p:cNvSpPr/>
          <p:nvPr/>
        </p:nvSpPr>
        <p:spPr>
          <a:xfrm rot="10800000">
            <a:off x="8705041" y="0"/>
            <a:ext cx="438960" cy="1181378"/>
          </a:xfrm>
          <a:prstGeom prst="rtTriangle">
            <a:avLst/>
          </a:prstGeom>
          <a:solidFill>
            <a:srgbClr val="0432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36" name="Google Shape;136;p15"/>
          <p:cNvSpPr txBox="1"/>
          <p:nvPr/>
        </p:nvSpPr>
        <p:spPr>
          <a:xfrm>
            <a:off x="376624" y="4769643"/>
            <a:ext cx="310503" cy="156526"/>
          </a:xfrm>
          <a:prstGeom prst="rect">
            <a:avLst/>
          </a:prstGeom>
          <a:noFill/>
          <a:ln>
            <a:noFill/>
          </a:ln>
        </p:spPr>
        <p:txBody>
          <a:bodyPr spcFirstLastPara="1" wrap="square" lIns="0" tIns="0" rIns="0" bIns="68575" anchor="t" anchorCtr="0">
            <a:noAutofit/>
          </a:bodyPr>
          <a:lstStyle/>
          <a:p>
            <a:pPr marL="0" marR="0" lvl="0" indent="0" algn="l" rtl="0">
              <a:spcBef>
                <a:spcPts val="0"/>
              </a:spcBef>
              <a:spcAft>
                <a:spcPts val="0"/>
              </a:spcAft>
              <a:buNone/>
            </a:pPr>
            <a:fld id="{00000000-1234-1234-1234-123412341234}" type="slidenum">
              <a:rPr lang="en-US" sz="825" b="0" i="0">
                <a:solidFill>
                  <a:schemeClr val="lt1"/>
                </a:solidFill>
                <a:latin typeface="Roboto"/>
                <a:ea typeface="Roboto"/>
                <a:cs typeface="Roboto"/>
                <a:sym typeface="Roboto"/>
              </a:rPr>
              <a:t>‹#›</a:t>
            </a:fld>
            <a:endParaRPr sz="825" b="0" i="0">
              <a:solidFill>
                <a:schemeClr val="lt1"/>
              </a:solidFill>
              <a:latin typeface="Roboto"/>
              <a:ea typeface="Roboto"/>
              <a:cs typeface="Roboto"/>
              <a:sym typeface="Roboto"/>
            </a:endParaRPr>
          </a:p>
        </p:txBody>
      </p:sp>
      <p:sp>
        <p:nvSpPr>
          <p:cNvPr id="137" name="Google Shape;137;p15"/>
          <p:cNvSpPr txBox="1"/>
          <p:nvPr/>
        </p:nvSpPr>
        <p:spPr>
          <a:xfrm>
            <a:off x="763347" y="4769643"/>
            <a:ext cx="2338852" cy="1343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25" b="0" i="0">
                <a:solidFill>
                  <a:schemeClr val="dk1"/>
                </a:solidFill>
                <a:latin typeface="Roboto"/>
                <a:ea typeface="Roboto"/>
                <a:cs typeface="Roboto"/>
                <a:sym typeface="Roboto"/>
              </a:rPr>
              <a:t>© Informatica. Proprietary and Confidential.</a:t>
            </a:r>
            <a:endParaRPr/>
          </a:p>
        </p:txBody>
      </p:sp>
      <p:sp>
        <p:nvSpPr>
          <p:cNvPr id="138" name="Google Shape;138;p15"/>
          <p:cNvSpPr txBox="1">
            <a:spLocks noGrp="1"/>
          </p:cNvSpPr>
          <p:nvPr>
            <p:ph type="title"/>
          </p:nvPr>
        </p:nvSpPr>
        <p:spPr>
          <a:xfrm>
            <a:off x="361950" y="342901"/>
            <a:ext cx="8398570" cy="785811"/>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2700"/>
              <a:buFont typeface="Roboto Light"/>
              <a:buNone/>
              <a:defRPr sz="2700" b="0" i="0" u="none" strike="noStrike" cap="none">
                <a:solidFill>
                  <a:schemeClr val="dk1"/>
                </a:solidFill>
                <a:latin typeface="Roboto Light"/>
                <a:ea typeface="Roboto Light"/>
                <a:cs typeface="Roboto Light"/>
                <a:sym typeface="Roboto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9" name="Google Shape;139;p15"/>
          <p:cNvSpPr txBox="1">
            <a:spLocks noGrp="1"/>
          </p:cNvSpPr>
          <p:nvPr>
            <p:ph type="body" idx="1"/>
          </p:nvPr>
        </p:nvSpPr>
        <p:spPr>
          <a:xfrm>
            <a:off x="763346" y="1390650"/>
            <a:ext cx="7582727" cy="2874326"/>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00"/>
              </a:spcBef>
              <a:spcAft>
                <a:spcPts val="0"/>
              </a:spcAft>
              <a:buClr>
                <a:schemeClr val="accent2"/>
              </a:buClr>
              <a:buSzPts val="1575"/>
              <a:buFont typeface="Arial"/>
              <a:buNone/>
              <a:defRPr sz="1575" b="0" i="1" u="none" strike="noStrike" cap="none">
                <a:solidFill>
                  <a:schemeClr val="dk1"/>
                </a:solidFill>
                <a:latin typeface="Roboto"/>
                <a:ea typeface="Roboto"/>
                <a:cs typeface="Roboto"/>
                <a:sym typeface="Roboto"/>
              </a:defRPr>
            </a:lvl1pPr>
            <a:lvl2pPr marL="914400" marR="0" lvl="1" indent="-228600" algn="r" rtl="0">
              <a:lnSpc>
                <a:spcPct val="90000"/>
              </a:lnSpc>
              <a:spcBef>
                <a:spcPts val="900"/>
              </a:spcBef>
              <a:spcAft>
                <a:spcPts val="0"/>
              </a:spcAft>
              <a:buClr>
                <a:schemeClr val="accent2"/>
              </a:buClr>
              <a:buSzPts val="1050"/>
              <a:buFont typeface="Arial"/>
              <a:buNone/>
              <a:defRPr sz="1050" b="1" i="0" u="none" strike="noStrike" cap="none">
                <a:solidFill>
                  <a:schemeClr val="accent1"/>
                </a:solidFill>
                <a:latin typeface="Roboto"/>
                <a:ea typeface="Roboto"/>
                <a:cs typeface="Roboto"/>
                <a:sym typeface="Roboto"/>
              </a:defRPr>
            </a:lvl2pPr>
            <a:lvl3pPr marL="1371600" marR="0" lvl="2" indent="-304800" algn="l" rtl="0">
              <a:lnSpc>
                <a:spcPct val="90000"/>
              </a:lnSpc>
              <a:spcBef>
                <a:spcPts val="0"/>
              </a:spcBef>
              <a:spcAft>
                <a:spcPts val="0"/>
              </a:spcAft>
              <a:buClr>
                <a:schemeClr val="accent2"/>
              </a:buClr>
              <a:buSzPts val="1200"/>
              <a:buFont typeface="Arial"/>
              <a:buChar char="•"/>
              <a:defRPr sz="1200" b="0" i="0" u="none" strike="noStrike" cap="none">
                <a:solidFill>
                  <a:schemeClr val="dk1"/>
                </a:solidFill>
                <a:latin typeface="Roboto"/>
                <a:ea typeface="Roboto"/>
                <a:cs typeface="Roboto"/>
                <a:sym typeface="Roboto"/>
              </a:defRPr>
            </a:lvl3pPr>
            <a:lvl4pPr marL="1828800" marR="0" lvl="3" indent="-295275" algn="l" rtl="0">
              <a:lnSpc>
                <a:spcPct val="90000"/>
              </a:lnSpc>
              <a:spcBef>
                <a:spcPts val="900"/>
              </a:spcBef>
              <a:spcAft>
                <a:spcPts val="0"/>
              </a:spcAft>
              <a:buClr>
                <a:schemeClr val="accent2"/>
              </a:buClr>
              <a:buSzPts val="1050"/>
              <a:buFont typeface="Arial"/>
              <a:buChar char="•"/>
              <a:defRPr sz="1050" b="0" i="0" u="none" strike="noStrike" cap="none">
                <a:solidFill>
                  <a:schemeClr val="dk1"/>
                </a:solidFill>
                <a:latin typeface="Roboto"/>
                <a:ea typeface="Roboto"/>
                <a:cs typeface="Roboto"/>
                <a:sym typeface="Roboto"/>
              </a:defRPr>
            </a:lvl4pPr>
            <a:lvl5pPr marL="2286000" marR="0" lvl="4" indent="-295275" algn="l" rtl="0">
              <a:lnSpc>
                <a:spcPct val="90000"/>
              </a:lnSpc>
              <a:spcBef>
                <a:spcPts val="900"/>
              </a:spcBef>
              <a:spcAft>
                <a:spcPts val="0"/>
              </a:spcAft>
              <a:buClr>
                <a:schemeClr val="accent2"/>
              </a:buClr>
              <a:buSzPts val="1050"/>
              <a:buFont typeface="Arial"/>
              <a:buChar char="•"/>
              <a:defRPr sz="1050" b="0" i="0" u="none" strike="noStrike" cap="none">
                <a:solidFill>
                  <a:schemeClr val="dk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Subtitle/Images/Headlines &amp; 3-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0381" y="3194284"/>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383482" y="2866862"/>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p:ph sz="quarter" idx="15" hasCustomPrompt="1"/>
          </p:nvPr>
        </p:nvSpPr>
        <p:spPr>
          <a:xfrm>
            <a:off x="3237557" y="3194284"/>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p:ph type="body" idx="16" hasCustomPrompt="1"/>
          </p:nvPr>
        </p:nvSpPr>
        <p:spPr>
          <a:xfrm>
            <a:off x="3250657" y="2866862"/>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p:ph sz="quarter" idx="17" hasCustomPrompt="1"/>
          </p:nvPr>
        </p:nvSpPr>
        <p:spPr>
          <a:xfrm>
            <a:off x="6081509" y="3194284"/>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p:ph type="body" idx="18" hasCustomPrompt="1"/>
          </p:nvPr>
        </p:nvSpPr>
        <p:spPr>
          <a:xfrm>
            <a:off x="6094609" y="2866862"/>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5" name="Picture Placeholder 6">
            <a:extLst>
              <a:ext uri="{FF2B5EF4-FFF2-40B4-BE49-F238E27FC236}">
                <a16:creationId xmlns:a16="http://schemas.microsoft.com/office/drawing/2014/main" id="{B7EFA5D9-9640-46A8-B02E-1BABCFCA2A19}"/>
              </a:ext>
            </a:extLst>
          </p:cNvPr>
          <p:cNvSpPr>
            <a:spLocks noGrp="1"/>
          </p:cNvSpPr>
          <p:nvPr>
            <p:ph type="pic" sz="quarter" idx="22" hasCustomPrompt="1"/>
          </p:nvPr>
        </p:nvSpPr>
        <p:spPr>
          <a:xfrm>
            <a:off x="383482" y="1390650"/>
            <a:ext cx="2658167" cy="1181100"/>
          </a:xfrm>
          <a:solidFill>
            <a:schemeClr val="bg1">
              <a:lumMod val="95000"/>
            </a:schemeClr>
          </a:solidFill>
        </p:spPr>
        <p:txBody>
          <a:bodyPr anchor="ctr"/>
          <a:lstStyle>
            <a:lvl1pPr marL="0" indent="0" algn="ctr">
              <a:buNone/>
              <a:defRPr/>
            </a:lvl1pPr>
          </a:lstStyle>
          <a:p>
            <a:r>
              <a:rPr lang="en-US"/>
              <a:t>CLICK TO INSERT IMAGE</a:t>
            </a:r>
          </a:p>
        </p:txBody>
      </p:sp>
      <p:sp>
        <p:nvSpPr>
          <p:cNvPr id="26" name="Picture Placeholder 6">
            <a:extLst>
              <a:ext uri="{FF2B5EF4-FFF2-40B4-BE49-F238E27FC236}">
                <a16:creationId xmlns:a16="http://schemas.microsoft.com/office/drawing/2014/main" id="{5DED8B93-C657-4EC0-BDB2-5286BECAB876}"/>
              </a:ext>
            </a:extLst>
          </p:cNvPr>
          <p:cNvSpPr>
            <a:spLocks noGrp="1"/>
          </p:cNvSpPr>
          <p:nvPr>
            <p:ph type="pic" sz="quarter" idx="23" hasCustomPrompt="1"/>
          </p:nvPr>
        </p:nvSpPr>
        <p:spPr>
          <a:xfrm>
            <a:off x="3250659" y="1390650"/>
            <a:ext cx="2658167" cy="1181100"/>
          </a:xfrm>
          <a:solidFill>
            <a:schemeClr val="bg1">
              <a:lumMod val="95000"/>
            </a:schemeClr>
          </a:solidFill>
        </p:spPr>
        <p:txBody>
          <a:bodyPr anchor="ctr"/>
          <a:lstStyle>
            <a:lvl1pPr marL="0" indent="0" algn="ctr">
              <a:buNone/>
              <a:defRPr/>
            </a:lvl1pPr>
          </a:lstStyle>
          <a:p>
            <a:r>
              <a:rPr lang="en-US"/>
              <a:t>CLICK TO INSERT IMAGE</a:t>
            </a:r>
          </a:p>
        </p:txBody>
      </p:sp>
      <p:sp>
        <p:nvSpPr>
          <p:cNvPr id="27" name="Picture Placeholder 6">
            <a:extLst>
              <a:ext uri="{FF2B5EF4-FFF2-40B4-BE49-F238E27FC236}">
                <a16:creationId xmlns:a16="http://schemas.microsoft.com/office/drawing/2014/main" id="{FAFF9333-B740-49C5-880B-1C40C90AE23C}"/>
              </a:ext>
            </a:extLst>
          </p:cNvPr>
          <p:cNvSpPr>
            <a:spLocks noGrp="1"/>
          </p:cNvSpPr>
          <p:nvPr>
            <p:ph type="pic" sz="quarter" idx="24" hasCustomPrompt="1"/>
          </p:nvPr>
        </p:nvSpPr>
        <p:spPr>
          <a:xfrm>
            <a:off x="6117835" y="1390650"/>
            <a:ext cx="2658167" cy="1181100"/>
          </a:xfrm>
          <a:solidFill>
            <a:schemeClr val="bg1">
              <a:lumMod val="95000"/>
            </a:schemeClr>
          </a:solidFill>
        </p:spPr>
        <p:txBody>
          <a:bodyPr anchor="ctr"/>
          <a:lstStyle>
            <a:lvl1pPr marL="0" indent="0" algn="ctr">
              <a:buNone/>
              <a:defRPr/>
            </a:lvl1pPr>
          </a:lstStyle>
          <a:p>
            <a:r>
              <a:rPr lang="en-US"/>
              <a:t>CLICK TO INSERT IMAGE</a:t>
            </a:r>
          </a:p>
        </p:txBody>
      </p:sp>
      <p:pic>
        <p:nvPicPr>
          <p:cNvPr id="22" name="Picture 21">
            <a:extLst>
              <a:ext uri="{FF2B5EF4-FFF2-40B4-BE49-F238E27FC236}">
                <a16:creationId xmlns:a16="http://schemas.microsoft.com/office/drawing/2014/main" id="{D3D50E19-D2F0-B141-AB39-C64125E7D4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539781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Half Page Image/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C969D1-07B9-4BAB-951B-64CA66F884EC}"/>
              </a:ext>
            </a:extLst>
          </p:cNvPr>
          <p:cNvSpPr>
            <a:spLocks noGrp="1"/>
          </p:cNvSpPr>
          <p:nvPr>
            <p:ph type="title" hasCustomPrompt="1"/>
          </p:nvPr>
        </p:nvSpPr>
        <p:spPr>
          <a:xfrm>
            <a:off x="762506" y="2809878"/>
            <a:ext cx="7998014" cy="421820"/>
          </a:xfrm>
        </p:spPr>
        <p:txBody>
          <a:bodyPr/>
          <a:lstStyle>
            <a:lvl1pPr>
              <a:defRPr baseline="0"/>
            </a:lvl1pPr>
          </a:lstStyle>
          <a:p>
            <a:r>
              <a:rPr lang="en-US"/>
              <a:t>Headline goes here, Roboto Light, 36 points, 1 Line</a:t>
            </a:r>
          </a:p>
        </p:txBody>
      </p:sp>
      <p:sp>
        <p:nvSpPr>
          <p:cNvPr id="5" name="Content Placeholder 5">
            <a:extLst>
              <a:ext uri="{FF2B5EF4-FFF2-40B4-BE49-F238E27FC236}">
                <a16:creationId xmlns:a16="http://schemas.microsoft.com/office/drawing/2014/main" id="{CB7A3724-87F6-4837-84FC-FAB9555F227E}"/>
              </a:ext>
            </a:extLst>
          </p:cNvPr>
          <p:cNvSpPr>
            <a:spLocks noGrp="1"/>
          </p:cNvSpPr>
          <p:nvPr>
            <p:ph sz="quarter" idx="14" hasCustomPrompt="1"/>
          </p:nvPr>
        </p:nvSpPr>
        <p:spPr>
          <a:xfrm>
            <a:off x="770536" y="3305175"/>
            <a:ext cx="7989983" cy="1209675"/>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7" name="Picture Placeholder 6">
            <a:extLst>
              <a:ext uri="{FF2B5EF4-FFF2-40B4-BE49-F238E27FC236}">
                <a16:creationId xmlns:a16="http://schemas.microsoft.com/office/drawing/2014/main" id="{5AF0E195-6619-42A2-AF75-AE1F5D8174FC}"/>
              </a:ext>
            </a:extLst>
          </p:cNvPr>
          <p:cNvSpPr>
            <a:spLocks noGrp="1"/>
          </p:cNvSpPr>
          <p:nvPr>
            <p:ph type="pic" sz="quarter" idx="15" hasCustomPrompt="1"/>
          </p:nvPr>
        </p:nvSpPr>
        <p:spPr>
          <a:xfrm>
            <a:off x="1" y="0"/>
            <a:ext cx="9144000" cy="2571750"/>
          </a:xfrm>
          <a:solidFill>
            <a:schemeClr val="bg1">
              <a:lumMod val="95000"/>
            </a:schemeClr>
          </a:solidFill>
        </p:spPr>
        <p:txBody>
          <a:bodyPr anchor="ctr"/>
          <a:lstStyle>
            <a:lvl1pPr marL="0" indent="0" algn="ctr">
              <a:buNone/>
              <a:defRPr/>
            </a:lvl1pPr>
          </a:lstStyle>
          <a:p>
            <a:r>
              <a:rPr lang="en-US"/>
              <a:t>CLICK TO INSERT IMAGE</a:t>
            </a:r>
          </a:p>
        </p:txBody>
      </p:sp>
      <p:sp>
        <p:nvSpPr>
          <p:cNvPr id="17" name="TextBox 16">
            <a:extLst>
              <a:ext uri="{FF2B5EF4-FFF2-40B4-BE49-F238E27FC236}">
                <a16:creationId xmlns:a16="http://schemas.microsoft.com/office/drawing/2014/main" id="{40866F05-FBCC-41FC-8FF0-4CDF227C510B}"/>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2A6113CA-BC93-40C5-A21A-4AF59A2A28E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44D49D32-F7E0-4EEF-83A2-17B7FC4C5DAC}"/>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9" name="Picture 8">
            <a:extLst>
              <a:ext uri="{FF2B5EF4-FFF2-40B4-BE49-F238E27FC236}">
                <a16:creationId xmlns:a16="http://schemas.microsoft.com/office/drawing/2014/main" id="{376C2A06-1FE5-5449-858B-F5B291115B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759761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ide Image/Content 1">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770535" y="1390650"/>
            <a:ext cx="3669271"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361950" y="361951"/>
            <a:ext cx="4073515" cy="800099"/>
          </a:xfrm>
        </p:spPr>
        <p:txBody>
          <a:bodyPr/>
          <a:lstStyle>
            <a:lvl1pPr>
              <a:defRPr baseline="0"/>
            </a:lvl1pPr>
          </a:lstStyle>
          <a:p>
            <a:r>
              <a:rPr lang="en-US"/>
              <a:t>Headline goes here, Roboto Light, 36 points</a:t>
            </a:r>
          </a:p>
        </p:txBody>
      </p:sp>
      <p:sp>
        <p:nvSpPr>
          <p:cNvPr id="8" name="Right Triangle 7">
            <a:extLst>
              <a:ext uri="{FF2B5EF4-FFF2-40B4-BE49-F238E27FC236}">
                <a16:creationId xmlns:a16="http://schemas.microsoft.com/office/drawing/2014/main" id="{E28CA38E-4B93-4EAF-BD9B-BEFFBF0E619E}"/>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 name="Group 12">
            <a:extLst>
              <a:ext uri="{FF2B5EF4-FFF2-40B4-BE49-F238E27FC236}">
                <a16:creationId xmlns:a16="http://schemas.microsoft.com/office/drawing/2014/main" id="{9B2F6BFC-31FA-49BA-B181-3FBF44423AD7}"/>
              </a:ext>
            </a:extLst>
          </p:cNvPr>
          <p:cNvGrpSpPr/>
          <p:nvPr userDrawn="1"/>
        </p:nvGrpSpPr>
        <p:grpSpPr>
          <a:xfrm>
            <a:off x="-1606" y="2019300"/>
            <a:ext cx="2011905" cy="3124200"/>
            <a:chOff x="-2141" y="2692400"/>
            <a:chExt cx="2681841" cy="4165600"/>
          </a:xfrm>
        </p:grpSpPr>
        <p:sp>
          <p:nvSpPr>
            <p:cNvPr id="16" name="Right Triangle 15">
              <a:extLst>
                <a:ext uri="{FF2B5EF4-FFF2-40B4-BE49-F238E27FC236}">
                  <a16:creationId xmlns:a16="http://schemas.microsoft.com/office/drawing/2014/main" id="{2FB9B834-8656-412D-B03C-24157307ADC3}"/>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ight Triangle 16">
              <a:extLst>
                <a:ext uri="{FF2B5EF4-FFF2-40B4-BE49-F238E27FC236}">
                  <a16:creationId xmlns:a16="http://schemas.microsoft.com/office/drawing/2014/main" id="{5339080C-1712-4EAB-A494-E581DF58C224}"/>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8" name="TextBox 17">
            <a:extLst>
              <a:ext uri="{FF2B5EF4-FFF2-40B4-BE49-F238E27FC236}">
                <a16:creationId xmlns:a16="http://schemas.microsoft.com/office/drawing/2014/main" id="{8F3D621A-A79C-4995-A0FB-59A69585FD8B}"/>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8631AA46-6D60-4D7E-AF66-1C5563A1FED7}"/>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B37D2FB7-0095-44BE-9701-C59E4BD375B3}"/>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24" name="Picture 23">
            <a:extLst>
              <a:ext uri="{FF2B5EF4-FFF2-40B4-BE49-F238E27FC236}">
                <a16:creationId xmlns:a16="http://schemas.microsoft.com/office/drawing/2014/main" id="{F6008BF6-E844-4189-8E7E-5785A427B6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3" y="4504532"/>
            <a:ext cx="1848929" cy="638969"/>
          </a:xfrm>
          <a:prstGeom prst="rect">
            <a:avLst/>
          </a:prstGeom>
        </p:spPr>
      </p:pic>
      <p:sp>
        <p:nvSpPr>
          <p:cNvPr id="26" name="Picture Placeholder 6">
            <a:extLst>
              <a:ext uri="{FF2B5EF4-FFF2-40B4-BE49-F238E27FC236}">
                <a16:creationId xmlns:a16="http://schemas.microsoft.com/office/drawing/2014/main" id="{19139BE2-3955-4437-8BFB-427D8F682D2F}"/>
              </a:ext>
            </a:extLst>
          </p:cNvPr>
          <p:cNvSpPr>
            <a:spLocks noGrp="1"/>
          </p:cNvSpPr>
          <p:nvPr>
            <p:ph type="pic" sz="quarter" idx="15" hasCustomPrompt="1"/>
          </p:nvPr>
        </p:nvSpPr>
        <p:spPr>
          <a:xfrm>
            <a:off x="4323095" y="0"/>
            <a:ext cx="4820906" cy="5143499"/>
          </a:xfrm>
          <a:solidFill>
            <a:schemeClr val="bg1">
              <a:lumMod val="95000"/>
            </a:schemeClr>
          </a:solidFill>
        </p:spPr>
        <p:txBody>
          <a:bodyPr anchor="ctr"/>
          <a:lstStyle>
            <a:lvl1pPr marL="0" indent="0" algn="ctr">
              <a:buNone/>
              <a:defRPr/>
            </a:lvl1pPr>
          </a:lstStyle>
          <a:p>
            <a:r>
              <a:rPr lang="en-US"/>
              <a:t>CLICK TO INSERT IMAGE</a:t>
            </a:r>
          </a:p>
        </p:txBody>
      </p:sp>
    </p:spTree>
    <p:extLst>
      <p:ext uri="{BB962C8B-B14F-4D97-AF65-F5344CB8AC3E}">
        <p14:creationId xmlns:p14="http://schemas.microsoft.com/office/powerpoint/2010/main" val="940702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 name="TextBox 14"/>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1" name="Right Triangle 10"/>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Freeform 10">
            <a:extLst>
              <a:ext uri="{FF2B5EF4-FFF2-40B4-BE49-F238E27FC236}">
                <a16:creationId xmlns:a16="http://schemas.microsoft.com/office/drawing/2014/main" id="{745915A3-D5B5-48C4-B6C4-9329F420CA9D}"/>
              </a:ext>
            </a:extLst>
          </p:cNvPr>
          <p:cNvSpPr/>
          <p:nvPr/>
        </p:nvSpPr>
        <p:spPr>
          <a:xfrm>
            <a:off x="770536" y="1395401"/>
            <a:ext cx="2537990"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25" name="Flowchart: Data 17">
            <a:extLst>
              <a:ext uri="{FF2B5EF4-FFF2-40B4-BE49-F238E27FC236}">
                <a16:creationId xmlns:a16="http://schemas.microsoft.com/office/drawing/2014/main" id="{349B7BD3-DEBB-4DD7-838A-6E8B2A05986E}"/>
              </a:ext>
            </a:extLst>
          </p:cNvPr>
          <p:cNvSpPr/>
          <p:nvPr/>
        </p:nvSpPr>
        <p:spPr>
          <a:xfrm>
            <a:off x="863188" y="1472120"/>
            <a:ext cx="398800" cy="391011"/>
          </a:xfrm>
          <a:prstGeom prst="rect">
            <a:avLst/>
          </a:prstGeom>
          <a:solidFill>
            <a:srgbClr val="FF4D00"/>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1</a:t>
            </a:r>
          </a:p>
        </p:txBody>
      </p:sp>
      <p:sp>
        <p:nvSpPr>
          <p:cNvPr id="30" name="Freeform 11">
            <a:extLst>
              <a:ext uri="{FF2B5EF4-FFF2-40B4-BE49-F238E27FC236}">
                <a16:creationId xmlns:a16="http://schemas.microsoft.com/office/drawing/2014/main" id="{2A064FF6-AF2D-4388-93FD-EA665ED5B8F5}"/>
              </a:ext>
            </a:extLst>
          </p:cNvPr>
          <p:cNvSpPr/>
          <p:nvPr userDrawn="1"/>
        </p:nvSpPr>
        <p:spPr>
          <a:xfrm>
            <a:off x="3496532" y="1395400"/>
            <a:ext cx="2537991" cy="100006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3" name="Flowchart: Data 17">
            <a:extLst>
              <a:ext uri="{FF2B5EF4-FFF2-40B4-BE49-F238E27FC236}">
                <a16:creationId xmlns:a16="http://schemas.microsoft.com/office/drawing/2014/main" id="{418571D1-079C-4BAE-B2D5-2A5E1D7D222E}"/>
              </a:ext>
            </a:extLst>
          </p:cNvPr>
          <p:cNvSpPr/>
          <p:nvPr userDrawn="1"/>
        </p:nvSpPr>
        <p:spPr>
          <a:xfrm>
            <a:off x="3592888" y="1468130"/>
            <a:ext cx="398800" cy="391011"/>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2</a:t>
            </a:r>
          </a:p>
        </p:txBody>
      </p:sp>
      <p:sp>
        <p:nvSpPr>
          <p:cNvPr id="45" name="Freeform 12">
            <a:extLst>
              <a:ext uri="{FF2B5EF4-FFF2-40B4-BE49-F238E27FC236}">
                <a16:creationId xmlns:a16="http://schemas.microsoft.com/office/drawing/2014/main" id="{11238401-CA18-45C5-B261-27601B93764E}"/>
              </a:ext>
            </a:extLst>
          </p:cNvPr>
          <p:cNvSpPr/>
          <p:nvPr/>
        </p:nvSpPr>
        <p:spPr>
          <a:xfrm>
            <a:off x="6222530" y="1395400"/>
            <a:ext cx="2537990"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7" name="Flowchart: Data 17">
            <a:extLst>
              <a:ext uri="{FF2B5EF4-FFF2-40B4-BE49-F238E27FC236}">
                <a16:creationId xmlns:a16="http://schemas.microsoft.com/office/drawing/2014/main" id="{705961DD-CF95-43C7-BEBC-A6D32D05FA6C}"/>
              </a:ext>
            </a:extLst>
          </p:cNvPr>
          <p:cNvSpPr/>
          <p:nvPr/>
        </p:nvSpPr>
        <p:spPr>
          <a:xfrm>
            <a:off x="6311440" y="1468128"/>
            <a:ext cx="398800" cy="391011"/>
          </a:xfrm>
          <a:prstGeom prst="rect">
            <a:avLst/>
          </a:prstGeom>
          <a:solidFill>
            <a:srgbClr val="9320A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3</a:t>
            </a:r>
          </a:p>
        </p:txBody>
      </p:sp>
      <p:sp>
        <p:nvSpPr>
          <p:cNvPr id="58" name="Freeform 15">
            <a:extLst>
              <a:ext uri="{FF2B5EF4-FFF2-40B4-BE49-F238E27FC236}">
                <a16:creationId xmlns:a16="http://schemas.microsoft.com/office/drawing/2014/main" id="{B5F27876-E2DC-48A4-9A76-B4875B05A647}"/>
              </a:ext>
            </a:extLst>
          </p:cNvPr>
          <p:cNvSpPr/>
          <p:nvPr/>
        </p:nvSpPr>
        <p:spPr>
          <a:xfrm>
            <a:off x="771411" y="2584860"/>
            <a:ext cx="2537990" cy="100007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0" name="Flowchart: Data 17">
            <a:extLst>
              <a:ext uri="{FF2B5EF4-FFF2-40B4-BE49-F238E27FC236}">
                <a16:creationId xmlns:a16="http://schemas.microsoft.com/office/drawing/2014/main" id="{D0B64EC6-882A-46C2-8F16-44685DC5658E}"/>
              </a:ext>
            </a:extLst>
          </p:cNvPr>
          <p:cNvSpPr/>
          <p:nvPr/>
        </p:nvSpPr>
        <p:spPr>
          <a:xfrm>
            <a:off x="863187" y="2663361"/>
            <a:ext cx="398800" cy="391011"/>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4</a:t>
            </a:r>
          </a:p>
        </p:txBody>
      </p:sp>
      <p:sp>
        <p:nvSpPr>
          <p:cNvPr id="67" name="Freeform 14">
            <a:extLst>
              <a:ext uri="{FF2B5EF4-FFF2-40B4-BE49-F238E27FC236}">
                <a16:creationId xmlns:a16="http://schemas.microsoft.com/office/drawing/2014/main" id="{0BAEF006-829F-4D56-8544-C2E3B8B2F783}"/>
              </a:ext>
            </a:extLst>
          </p:cNvPr>
          <p:cNvSpPr/>
          <p:nvPr/>
        </p:nvSpPr>
        <p:spPr>
          <a:xfrm>
            <a:off x="6221654" y="2584861"/>
            <a:ext cx="2537989"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102843" bIns="102843"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9" name="Flowchart: Data 17">
            <a:extLst>
              <a:ext uri="{FF2B5EF4-FFF2-40B4-BE49-F238E27FC236}">
                <a16:creationId xmlns:a16="http://schemas.microsoft.com/office/drawing/2014/main" id="{B3AAE442-2186-4523-878B-EAFC67D29E1D}"/>
              </a:ext>
            </a:extLst>
          </p:cNvPr>
          <p:cNvSpPr/>
          <p:nvPr/>
        </p:nvSpPr>
        <p:spPr>
          <a:xfrm>
            <a:off x="6311440" y="2659370"/>
            <a:ext cx="398800" cy="391011"/>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6</a:t>
            </a:r>
          </a:p>
        </p:txBody>
      </p:sp>
      <p:sp>
        <p:nvSpPr>
          <p:cNvPr id="76" name="Freeform 13">
            <a:extLst>
              <a:ext uri="{FF2B5EF4-FFF2-40B4-BE49-F238E27FC236}">
                <a16:creationId xmlns:a16="http://schemas.microsoft.com/office/drawing/2014/main" id="{3690E069-7EFD-40F1-8A3F-D9BF2A5F4F33}"/>
              </a:ext>
            </a:extLst>
          </p:cNvPr>
          <p:cNvSpPr/>
          <p:nvPr/>
        </p:nvSpPr>
        <p:spPr>
          <a:xfrm>
            <a:off x="3496532" y="2584861"/>
            <a:ext cx="2537991"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78" name="Flowchart: Data 17">
            <a:extLst>
              <a:ext uri="{FF2B5EF4-FFF2-40B4-BE49-F238E27FC236}">
                <a16:creationId xmlns:a16="http://schemas.microsoft.com/office/drawing/2014/main" id="{01806F9E-B98C-49E2-AC16-4F45A9DE0884}"/>
              </a:ext>
            </a:extLst>
          </p:cNvPr>
          <p:cNvSpPr/>
          <p:nvPr/>
        </p:nvSpPr>
        <p:spPr>
          <a:xfrm>
            <a:off x="3592888" y="2659370"/>
            <a:ext cx="398800" cy="391011"/>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5</a:t>
            </a:r>
          </a:p>
        </p:txBody>
      </p:sp>
      <p:sp>
        <p:nvSpPr>
          <p:cNvPr id="80" name="Title 1">
            <a:extLst>
              <a:ext uri="{FF2B5EF4-FFF2-40B4-BE49-F238E27FC236}">
                <a16:creationId xmlns:a16="http://schemas.microsoft.com/office/drawing/2014/main" id="{7D413BDC-3F48-4E28-B245-95D9CCD2B5E8}"/>
              </a:ext>
            </a:extLst>
          </p:cNvPr>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6" name="Text Placeholder 5">
            <a:extLst>
              <a:ext uri="{FF2B5EF4-FFF2-40B4-BE49-F238E27FC236}">
                <a16:creationId xmlns:a16="http://schemas.microsoft.com/office/drawing/2014/main" id="{C30FA114-2360-447D-A77F-8CEEE439EDFB}"/>
              </a:ext>
            </a:extLst>
          </p:cNvPr>
          <p:cNvSpPr>
            <a:spLocks noGrp="1"/>
          </p:cNvSpPr>
          <p:nvPr>
            <p:ph type="body" sz="quarter" idx="10" hasCustomPrompt="1"/>
          </p:nvPr>
        </p:nvSpPr>
        <p:spPr>
          <a:xfrm>
            <a:off x="1261987" y="1469365"/>
            <a:ext cx="2046539"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1" name="Text Placeholder 5">
            <a:extLst>
              <a:ext uri="{FF2B5EF4-FFF2-40B4-BE49-F238E27FC236}">
                <a16:creationId xmlns:a16="http://schemas.microsoft.com/office/drawing/2014/main" id="{3EFED770-B0D7-446E-AAFE-793919EC1673}"/>
              </a:ext>
            </a:extLst>
          </p:cNvPr>
          <p:cNvSpPr>
            <a:spLocks noGrp="1"/>
          </p:cNvSpPr>
          <p:nvPr>
            <p:ph type="body" sz="quarter" idx="11" hasCustomPrompt="1"/>
          </p:nvPr>
        </p:nvSpPr>
        <p:spPr>
          <a:xfrm>
            <a:off x="3986295" y="1469365"/>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2" name="Text Placeholder 5">
            <a:extLst>
              <a:ext uri="{FF2B5EF4-FFF2-40B4-BE49-F238E27FC236}">
                <a16:creationId xmlns:a16="http://schemas.microsoft.com/office/drawing/2014/main" id="{6DCE7664-17AC-4182-B8EC-63A3183DAE97}"/>
              </a:ext>
            </a:extLst>
          </p:cNvPr>
          <p:cNvSpPr>
            <a:spLocks noGrp="1"/>
          </p:cNvSpPr>
          <p:nvPr>
            <p:ph type="body" sz="quarter" idx="12" hasCustomPrompt="1"/>
          </p:nvPr>
        </p:nvSpPr>
        <p:spPr>
          <a:xfrm>
            <a:off x="6710240" y="1469365"/>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3" name="Text Placeholder 5">
            <a:extLst>
              <a:ext uri="{FF2B5EF4-FFF2-40B4-BE49-F238E27FC236}">
                <a16:creationId xmlns:a16="http://schemas.microsoft.com/office/drawing/2014/main" id="{C6C47051-F188-4AFA-8091-F6AB4A6C4D51}"/>
              </a:ext>
            </a:extLst>
          </p:cNvPr>
          <p:cNvSpPr>
            <a:spLocks noGrp="1"/>
          </p:cNvSpPr>
          <p:nvPr>
            <p:ph type="body" sz="quarter" idx="13" hasCustomPrompt="1"/>
          </p:nvPr>
        </p:nvSpPr>
        <p:spPr>
          <a:xfrm>
            <a:off x="1261987" y="2663031"/>
            <a:ext cx="2046539"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4" name="Text Placeholder 5">
            <a:extLst>
              <a:ext uri="{FF2B5EF4-FFF2-40B4-BE49-F238E27FC236}">
                <a16:creationId xmlns:a16="http://schemas.microsoft.com/office/drawing/2014/main" id="{07C1887D-8958-4DA8-AE74-D08F0B6BE64B}"/>
              </a:ext>
            </a:extLst>
          </p:cNvPr>
          <p:cNvSpPr>
            <a:spLocks noGrp="1"/>
          </p:cNvSpPr>
          <p:nvPr>
            <p:ph type="body" sz="quarter" idx="14" hasCustomPrompt="1"/>
          </p:nvPr>
        </p:nvSpPr>
        <p:spPr>
          <a:xfrm>
            <a:off x="3986295" y="2663031"/>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5" name="Text Placeholder 5">
            <a:extLst>
              <a:ext uri="{FF2B5EF4-FFF2-40B4-BE49-F238E27FC236}">
                <a16:creationId xmlns:a16="http://schemas.microsoft.com/office/drawing/2014/main" id="{910568AE-CD22-4C50-9EE0-D76A57CAB532}"/>
              </a:ext>
            </a:extLst>
          </p:cNvPr>
          <p:cNvSpPr>
            <a:spLocks noGrp="1"/>
          </p:cNvSpPr>
          <p:nvPr>
            <p:ph type="body" sz="quarter" idx="15" hasCustomPrompt="1"/>
          </p:nvPr>
        </p:nvSpPr>
        <p:spPr>
          <a:xfrm>
            <a:off x="6710240" y="2663031"/>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6" name="Freeform 10">
            <a:extLst>
              <a:ext uri="{FF2B5EF4-FFF2-40B4-BE49-F238E27FC236}">
                <a16:creationId xmlns:a16="http://schemas.microsoft.com/office/drawing/2014/main" id="{04F9AD65-A2DA-4F6E-8833-C1336C6E3F8B}"/>
              </a:ext>
            </a:extLst>
          </p:cNvPr>
          <p:cNvSpPr/>
          <p:nvPr userDrawn="1"/>
        </p:nvSpPr>
        <p:spPr>
          <a:xfrm>
            <a:off x="770536" y="2395470"/>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7" name="Freeform 11">
            <a:extLst>
              <a:ext uri="{FF2B5EF4-FFF2-40B4-BE49-F238E27FC236}">
                <a16:creationId xmlns:a16="http://schemas.microsoft.com/office/drawing/2014/main" id="{4A3DFBF4-6AB7-4F8B-89EF-C83C28D2968E}"/>
              </a:ext>
            </a:extLst>
          </p:cNvPr>
          <p:cNvSpPr/>
          <p:nvPr userDrawn="1"/>
        </p:nvSpPr>
        <p:spPr>
          <a:xfrm>
            <a:off x="3496532" y="2395468"/>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2"/>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8" name="Freeform 12">
            <a:extLst>
              <a:ext uri="{FF2B5EF4-FFF2-40B4-BE49-F238E27FC236}">
                <a16:creationId xmlns:a16="http://schemas.microsoft.com/office/drawing/2014/main" id="{B97FB2CD-657A-4AC5-82C4-EA700B431257}"/>
              </a:ext>
            </a:extLst>
          </p:cNvPr>
          <p:cNvSpPr/>
          <p:nvPr userDrawn="1"/>
        </p:nvSpPr>
        <p:spPr>
          <a:xfrm>
            <a:off x="6222530" y="2395469"/>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3"/>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9" name="Freeform 10">
            <a:extLst>
              <a:ext uri="{FF2B5EF4-FFF2-40B4-BE49-F238E27FC236}">
                <a16:creationId xmlns:a16="http://schemas.microsoft.com/office/drawing/2014/main" id="{D6D992AD-F208-4A19-B228-9D3A39B9EAA2}"/>
              </a:ext>
            </a:extLst>
          </p:cNvPr>
          <p:cNvSpPr/>
          <p:nvPr userDrawn="1"/>
        </p:nvSpPr>
        <p:spPr>
          <a:xfrm>
            <a:off x="770536" y="3578972"/>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4"/>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0" name="Freeform 11">
            <a:extLst>
              <a:ext uri="{FF2B5EF4-FFF2-40B4-BE49-F238E27FC236}">
                <a16:creationId xmlns:a16="http://schemas.microsoft.com/office/drawing/2014/main" id="{6C2E48A7-4BD9-4738-BFAC-BA6CE8743072}"/>
              </a:ext>
            </a:extLst>
          </p:cNvPr>
          <p:cNvSpPr/>
          <p:nvPr userDrawn="1"/>
        </p:nvSpPr>
        <p:spPr>
          <a:xfrm>
            <a:off x="3496532" y="3578971"/>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5"/>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1" name="Freeform 12">
            <a:extLst>
              <a:ext uri="{FF2B5EF4-FFF2-40B4-BE49-F238E27FC236}">
                <a16:creationId xmlns:a16="http://schemas.microsoft.com/office/drawing/2014/main" id="{2B2AED57-952D-47AC-AD1F-90D4E57F0121}"/>
              </a:ext>
            </a:extLst>
          </p:cNvPr>
          <p:cNvSpPr/>
          <p:nvPr userDrawn="1"/>
        </p:nvSpPr>
        <p:spPr>
          <a:xfrm>
            <a:off x="6222530" y="3578971"/>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6"/>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pic>
        <p:nvPicPr>
          <p:cNvPr id="38" name="Picture 37">
            <a:extLst>
              <a:ext uri="{FF2B5EF4-FFF2-40B4-BE49-F238E27FC236}">
                <a16:creationId xmlns:a16="http://schemas.microsoft.com/office/drawing/2014/main" id="{C9735378-4025-9843-8933-17D08123E7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515257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 name="TextBox 14"/>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1" name="Right Triangle 10"/>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Freeform 10">
            <a:extLst>
              <a:ext uri="{FF2B5EF4-FFF2-40B4-BE49-F238E27FC236}">
                <a16:creationId xmlns:a16="http://schemas.microsoft.com/office/drawing/2014/main" id="{745915A3-D5B5-48C4-B6C4-9329F420CA9D}"/>
              </a:ext>
            </a:extLst>
          </p:cNvPr>
          <p:cNvSpPr/>
          <p:nvPr/>
        </p:nvSpPr>
        <p:spPr>
          <a:xfrm>
            <a:off x="770536" y="1109064"/>
            <a:ext cx="2537990"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25" name="Flowchart: Data 17">
            <a:extLst>
              <a:ext uri="{FF2B5EF4-FFF2-40B4-BE49-F238E27FC236}">
                <a16:creationId xmlns:a16="http://schemas.microsoft.com/office/drawing/2014/main" id="{349B7BD3-DEBB-4DD7-838A-6E8B2A05986E}"/>
              </a:ext>
            </a:extLst>
          </p:cNvPr>
          <p:cNvSpPr/>
          <p:nvPr/>
        </p:nvSpPr>
        <p:spPr>
          <a:xfrm>
            <a:off x="863188" y="1185782"/>
            <a:ext cx="398800" cy="391011"/>
          </a:xfrm>
          <a:prstGeom prst="rect">
            <a:avLst/>
          </a:prstGeom>
          <a:solidFill>
            <a:srgbClr val="FF4D00"/>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1</a:t>
            </a:r>
          </a:p>
        </p:txBody>
      </p:sp>
      <p:sp>
        <p:nvSpPr>
          <p:cNvPr id="30" name="Freeform 11">
            <a:extLst>
              <a:ext uri="{FF2B5EF4-FFF2-40B4-BE49-F238E27FC236}">
                <a16:creationId xmlns:a16="http://schemas.microsoft.com/office/drawing/2014/main" id="{2A064FF6-AF2D-4388-93FD-EA665ED5B8F5}"/>
              </a:ext>
            </a:extLst>
          </p:cNvPr>
          <p:cNvSpPr/>
          <p:nvPr userDrawn="1"/>
        </p:nvSpPr>
        <p:spPr>
          <a:xfrm>
            <a:off x="3496532" y="1109063"/>
            <a:ext cx="2537991" cy="1257907"/>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3" name="Flowchart: Data 17">
            <a:extLst>
              <a:ext uri="{FF2B5EF4-FFF2-40B4-BE49-F238E27FC236}">
                <a16:creationId xmlns:a16="http://schemas.microsoft.com/office/drawing/2014/main" id="{418571D1-079C-4BAE-B2D5-2A5E1D7D222E}"/>
              </a:ext>
            </a:extLst>
          </p:cNvPr>
          <p:cNvSpPr/>
          <p:nvPr userDrawn="1"/>
        </p:nvSpPr>
        <p:spPr>
          <a:xfrm>
            <a:off x="3592888" y="1181792"/>
            <a:ext cx="398800" cy="391011"/>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2</a:t>
            </a:r>
          </a:p>
        </p:txBody>
      </p:sp>
      <p:sp>
        <p:nvSpPr>
          <p:cNvPr id="45" name="Freeform 12">
            <a:extLst>
              <a:ext uri="{FF2B5EF4-FFF2-40B4-BE49-F238E27FC236}">
                <a16:creationId xmlns:a16="http://schemas.microsoft.com/office/drawing/2014/main" id="{11238401-CA18-45C5-B261-27601B93764E}"/>
              </a:ext>
            </a:extLst>
          </p:cNvPr>
          <p:cNvSpPr/>
          <p:nvPr/>
        </p:nvSpPr>
        <p:spPr>
          <a:xfrm>
            <a:off x="6222530" y="1109063"/>
            <a:ext cx="2537990"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7" name="Flowchart: Data 17">
            <a:extLst>
              <a:ext uri="{FF2B5EF4-FFF2-40B4-BE49-F238E27FC236}">
                <a16:creationId xmlns:a16="http://schemas.microsoft.com/office/drawing/2014/main" id="{705961DD-CF95-43C7-BEBC-A6D32D05FA6C}"/>
              </a:ext>
            </a:extLst>
          </p:cNvPr>
          <p:cNvSpPr/>
          <p:nvPr/>
        </p:nvSpPr>
        <p:spPr>
          <a:xfrm>
            <a:off x="6311440" y="1181791"/>
            <a:ext cx="398800" cy="391011"/>
          </a:xfrm>
          <a:prstGeom prst="rect">
            <a:avLst/>
          </a:prstGeom>
          <a:solidFill>
            <a:srgbClr val="9320A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3</a:t>
            </a:r>
          </a:p>
        </p:txBody>
      </p:sp>
      <p:sp>
        <p:nvSpPr>
          <p:cNvPr id="58" name="Freeform 15">
            <a:extLst>
              <a:ext uri="{FF2B5EF4-FFF2-40B4-BE49-F238E27FC236}">
                <a16:creationId xmlns:a16="http://schemas.microsoft.com/office/drawing/2014/main" id="{B5F27876-E2DC-48A4-9A76-B4875B05A647}"/>
              </a:ext>
            </a:extLst>
          </p:cNvPr>
          <p:cNvSpPr/>
          <p:nvPr/>
        </p:nvSpPr>
        <p:spPr>
          <a:xfrm>
            <a:off x="771411" y="2586339"/>
            <a:ext cx="2537990" cy="125790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0" name="Flowchart: Data 17">
            <a:extLst>
              <a:ext uri="{FF2B5EF4-FFF2-40B4-BE49-F238E27FC236}">
                <a16:creationId xmlns:a16="http://schemas.microsoft.com/office/drawing/2014/main" id="{D0B64EC6-882A-46C2-8F16-44685DC5658E}"/>
              </a:ext>
            </a:extLst>
          </p:cNvPr>
          <p:cNvSpPr/>
          <p:nvPr/>
        </p:nvSpPr>
        <p:spPr>
          <a:xfrm>
            <a:off x="863187" y="2664840"/>
            <a:ext cx="398800" cy="391011"/>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4</a:t>
            </a:r>
          </a:p>
        </p:txBody>
      </p:sp>
      <p:sp>
        <p:nvSpPr>
          <p:cNvPr id="67" name="Freeform 14">
            <a:extLst>
              <a:ext uri="{FF2B5EF4-FFF2-40B4-BE49-F238E27FC236}">
                <a16:creationId xmlns:a16="http://schemas.microsoft.com/office/drawing/2014/main" id="{0BAEF006-829F-4D56-8544-C2E3B8B2F783}"/>
              </a:ext>
            </a:extLst>
          </p:cNvPr>
          <p:cNvSpPr/>
          <p:nvPr/>
        </p:nvSpPr>
        <p:spPr>
          <a:xfrm>
            <a:off x="6221654" y="2586340"/>
            <a:ext cx="2537989"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102843" bIns="102843"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9" name="Flowchart: Data 17">
            <a:extLst>
              <a:ext uri="{FF2B5EF4-FFF2-40B4-BE49-F238E27FC236}">
                <a16:creationId xmlns:a16="http://schemas.microsoft.com/office/drawing/2014/main" id="{B3AAE442-2186-4523-878B-EAFC67D29E1D}"/>
              </a:ext>
            </a:extLst>
          </p:cNvPr>
          <p:cNvSpPr/>
          <p:nvPr/>
        </p:nvSpPr>
        <p:spPr>
          <a:xfrm>
            <a:off x="6311440" y="2660849"/>
            <a:ext cx="398800" cy="391011"/>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6</a:t>
            </a:r>
          </a:p>
        </p:txBody>
      </p:sp>
      <p:sp>
        <p:nvSpPr>
          <p:cNvPr id="76" name="Freeform 13">
            <a:extLst>
              <a:ext uri="{FF2B5EF4-FFF2-40B4-BE49-F238E27FC236}">
                <a16:creationId xmlns:a16="http://schemas.microsoft.com/office/drawing/2014/main" id="{3690E069-7EFD-40F1-8A3F-D9BF2A5F4F33}"/>
              </a:ext>
            </a:extLst>
          </p:cNvPr>
          <p:cNvSpPr/>
          <p:nvPr/>
        </p:nvSpPr>
        <p:spPr>
          <a:xfrm>
            <a:off x="3496532" y="2586340"/>
            <a:ext cx="2537991"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78" name="Flowchart: Data 17">
            <a:extLst>
              <a:ext uri="{FF2B5EF4-FFF2-40B4-BE49-F238E27FC236}">
                <a16:creationId xmlns:a16="http://schemas.microsoft.com/office/drawing/2014/main" id="{01806F9E-B98C-49E2-AC16-4F45A9DE0884}"/>
              </a:ext>
            </a:extLst>
          </p:cNvPr>
          <p:cNvSpPr/>
          <p:nvPr/>
        </p:nvSpPr>
        <p:spPr>
          <a:xfrm>
            <a:off x="3592888" y="2660849"/>
            <a:ext cx="398800" cy="391011"/>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5</a:t>
            </a:r>
          </a:p>
        </p:txBody>
      </p:sp>
      <p:sp>
        <p:nvSpPr>
          <p:cNvPr id="80" name="Title 1">
            <a:extLst>
              <a:ext uri="{FF2B5EF4-FFF2-40B4-BE49-F238E27FC236}">
                <a16:creationId xmlns:a16="http://schemas.microsoft.com/office/drawing/2014/main" id="{7D413BDC-3F48-4E28-B245-95D9CCD2B5E8}"/>
              </a:ext>
            </a:extLst>
          </p:cNvPr>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6" name="Text Placeholder 5">
            <a:extLst>
              <a:ext uri="{FF2B5EF4-FFF2-40B4-BE49-F238E27FC236}">
                <a16:creationId xmlns:a16="http://schemas.microsoft.com/office/drawing/2014/main" id="{C30FA114-2360-447D-A77F-8CEEE439EDFB}"/>
              </a:ext>
            </a:extLst>
          </p:cNvPr>
          <p:cNvSpPr>
            <a:spLocks noGrp="1"/>
          </p:cNvSpPr>
          <p:nvPr>
            <p:ph type="body" sz="quarter" idx="10" hasCustomPrompt="1"/>
          </p:nvPr>
        </p:nvSpPr>
        <p:spPr>
          <a:xfrm>
            <a:off x="1261987" y="1183027"/>
            <a:ext cx="2046539"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1" name="Text Placeholder 5">
            <a:extLst>
              <a:ext uri="{FF2B5EF4-FFF2-40B4-BE49-F238E27FC236}">
                <a16:creationId xmlns:a16="http://schemas.microsoft.com/office/drawing/2014/main" id="{3EFED770-B0D7-446E-AAFE-793919EC1673}"/>
              </a:ext>
            </a:extLst>
          </p:cNvPr>
          <p:cNvSpPr>
            <a:spLocks noGrp="1"/>
          </p:cNvSpPr>
          <p:nvPr>
            <p:ph type="body" sz="quarter" idx="11" hasCustomPrompt="1"/>
          </p:nvPr>
        </p:nvSpPr>
        <p:spPr>
          <a:xfrm>
            <a:off x="3986295" y="1183027"/>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2" name="Text Placeholder 5">
            <a:extLst>
              <a:ext uri="{FF2B5EF4-FFF2-40B4-BE49-F238E27FC236}">
                <a16:creationId xmlns:a16="http://schemas.microsoft.com/office/drawing/2014/main" id="{6DCE7664-17AC-4182-B8EC-63A3183DAE97}"/>
              </a:ext>
            </a:extLst>
          </p:cNvPr>
          <p:cNvSpPr>
            <a:spLocks noGrp="1"/>
          </p:cNvSpPr>
          <p:nvPr>
            <p:ph type="body" sz="quarter" idx="12" hasCustomPrompt="1"/>
          </p:nvPr>
        </p:nvSpPr>
        <p:spPr>
          <a:xfrm>
            <a:off x="6710240" y="1183027"/>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3" name="Text Placeholder 5">
            <a:extLst>
              <a:ext uri="{FF2B5EF4-FFF2-40B4-BE49-F238E27FC236}">
                <a16:creationId xmlns:a16="http://schemas.microsoft.com/office/drawing/2014/main" id="{C6C47051-F188-4AFA-8091-F6AB4A6C4D51}"/>
              </a:ext>
            </a:extLst>
          </p:cNvPr>
          <p:cNvSpPr>
            <a:spLocks noGrp="1"/>
          </p:cNvSpPr>
          <p:nvPr>
            <p:ph type="body" sz="quarter" idx="13" hasCustomPrompt="1"/>
          </p:nvPr>
        </p:nvSpPr>
        <p:spPr>
          <a:xfrm>
            <a:off x="1261987" y="2664510"/>
            <a:ext cx="2046539"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4" name="Text Placeholder 5">
            <a:extLst>
              <a:ext uri="{FF2B5EF4-FFF2-40B4-BE49-F238E27FC236}">
                <a16:creationId xmlns:a16="http://schemas.microsoft.com/office/drawing/2014/main" id="{07C1887D-8958-4DA8-AE74-D08F0B6BE64B}"/>
              </a:ext>
            </a:extLst>
          </p:cNvPr>
          <p:cNvSpPr>
            <a:spLocks noGrp="1"/>
          </p:cNvSpPr>
          <p:nvPr>
            <p:ph type="body" sz="quarter" idx="14" hasCustomPrompt="1"/>
          </p:nvPr>
        </p:nvSpPr>
        <p:spPr>
          <a:xfrm>
            <a:off x="3986295" y="2664510"/>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5" name="Text Placeholder 5">
            <a:extLst>
              <a:ext uri="{FF2B5EF4-FFF2-40B4-BE49-F238E27FC236}">
                <a16:creationId xmlns:a16="http://schemas.microsoft.com/office/drawing/2014/main" id="{910568AE-CD22-4C50-9EE0-D76A57CAB532}"/>
              </a:ext>
            </a:extLst>
          </p:cNvPr>
          <p:cNvSpPr>
            <a:spLocks noGrp="1"/>
          </p:cNvSpPr>
          <p:nvPr>
            <p:ph type="body" sz="quarter" idx="15" hasCustomPrompt="1"/>
          </p:nvPr>
        </p:nvSpPr>
        <p:spPr>
          <a:xfrm>
            <a:off x="6710240" y="2664510"/>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6" name="Freeform 10">
            <a:extLst>
              <a:ext uri="{FF2B5EF4-FFF2-40B4-BE49-F238E27FC236}">
                <a16:creationId xmlns:a16="http://schemas.microsoft.com/office/drawing/2014/main" id="{04F9AD65-A2DA-4F6E-8833-C1336C6E3F8B}"/>
              </a:ext>
            </a:extLst>
          </p:cNvPr>
          <p:cNvSpPr/>
          <p:nvPr userDrawn="1"/>
        </p:nvSpPr>
        <p:spPr>
          <a:xfrm>
            <a:off x="770536" y="2366436"/>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7" name="Freeform 11">
            <a:extLst>
              <a:ext uri="{FF2B5EF4-FFF2-40B4-BE49-F238E27FC236}">
                <a16:creationId xmlns:a16="http://schemas.microsoft.com/office/drawing/2014/main" id="{4A3DFBF4-6AB7-4F8B-89EF-C83C28D2968E}"/>
              </a:ext>
            </a:extLst>
          </p:cNvPr>
          <p:cNvSpPr/>
          <p:nvPr userDrawn="1"/>
        </p:nvSpPr>
        <p:spPr>
          <a:xfrm>
            <a:off x="3496532" y="2366434"/>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2"/>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8" name="Freeform 12">
            <a:extLst>
              <a:ext uri="{FF2B5EF4-FFF2-40B4-BE49-F238E27FC236}">
                <a16:creationId xmlns:a16="http://schemas.microsoft.com/office/drawing/2014/main" id="{B97FB2CD-657A-4AC5-82C4-EA700B431257}"/>
              </a:ext>
            </a:extLst>
          </p:cNvPr>
          <p:cNvSpPr/>
          <p:nvPr userDrawn="1"/>
        </p:nvSpPr>
        <p:spPr>
          <a:xfrm>
            <a:off x="6222530" y="2366435"/>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3"/>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9" name="Freeform 10">
            <a:extLst>
              <a:ext uri="{FF2B5EF4-FFF2-40B4-BE49-F238E27FC236}">
                <a16:creationId xmlns:a16="http://schemas.microsoft.com/office/drawing/2014/main" id="{D6D992AD-F208-4A19-B228-9D3A39B9EAA2}"/>
              </a:ext>
            </a:extLst>
          </p:cNvPr>
          <p:cNvSpPr/>
          <p:nvPr userDrawn="1"/>
        </p:nvSpPr>
        <p:spPr>
          <a:xfrm>
            <a:off x="770536" y="3844251"/>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4"/>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0" name="Freeform 11">
            <a:extLst>
              <a:ext uri="{FF2B5EF4-FFF2-40B4-BE49-F238E27FC236}">
                <a16:creationId xmlns:a16="http://schemas.microsoft.com/office/drawing/2014/main" id="{6C2E48A7-4BD9-4738-BFAC-BA6CE8743072}"/>
              </a:ext>
            </a:extLst>
          </p:cNvPr>
          <p:cNvSpPr/>
          <p:nvPr userDrawn="1"/>
        </p:nvSpPr>
        <p:spPr>
          <a:xfrm>
            <a:off x="3496532" y="3844249"/>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5"/>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1" name="Freeform 12">
            <a:extLst>
              <a:ext uri="{FF2B5EF4-FFF2-40B4-BE49-F238E27FC236}">
                <a16:creationId xmlns:a16="http://schemas.microsoft.com/office/drawing/2014/main" id="{2B2AED57-952D-47AC-AD1F-90D4E57F0121}"/>
              </a:ext>
            </a:extLst>
          </p:cNvPr>
          <p:cNvSpPr/>
          <p:nvPr userDrawn="1"/>
        </p:nvSpPr>
        <p:spPr>
          <a:xfrm>
            <a:off x="6222530" y="3844250"/>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6"/>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1" name="Freeform 10">
            <a:extLst>
              <a:ext uri="{FF2B5EF4-FFF2-40B4-BE49-F238E27FC236}">
                <a16:creationId xmlns:a16="http://schemas.microsoft.com/office/drawing/2014/main" id="{062847B6-16AB-4538-B919-1F725C2070A4}"/>
              </a:ext>
            </a:extLst>
          </p:cNvPr>
          <p:cNvSpPr/>
          <p:nvPr userDrawn="1"/>
        </p:nvSpPr>
        <p:spPr>
          <a:xfrm>
            <a:off x="842099" y="1842501"/>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2" name="Freeform 10">
            <a:extLst>
              <a:ext uri="{FF2B5EF4-FFF2-40B4-BE49-F238E27FC236}">
                <a16:creationId xmlns:a16="http://schemas.microsoft.com/office/drawing/2014/main" id="{A33B3062-E6E4-416D-A7E3-B4E809BFCC9B}"/>
              </a:ext>
            </a:extLst>
          </p:cNvPr>
          <p:cNvSpPr/>
          <p:nvPr userDrawn="1"/>
        </p:nvSpPr>
        <p:spPr>
          <a:xfrm>
            <a:off x="3568096" y="1842501"/>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4" name="Freeform 10">
            <a:extLst>
              <a:ext uri="{FF2B5EF4-FFF2-40B4-BE49-F238E27FC236}">
                <a16:creationId xmlns:a16="http://schemas.microsoft.com/office/drawing/2014/main" id="{8EF9791E-CF98-4CC4-9AD5-DEC96C6E0FEC}"/>
              </a:ext>
            </a:extLst>
          </p:cNvPr>
          <p:cNvSpPr/>
          <p:nvPr userDrawn="1"/>
        </p:nvSpPr>
        <p:spPr>
          <a:xfrm>
            <a:off x="6293217" y="1842501"/>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6" name="Freeform 10">
            <a:extLst>
              <a:ext uri="{FF2B5EF4-FFF2-40B4-BE49-F238E27FC236}">
                <a16:creationId xmlns:a16="http://schemas.microsoft.com/office/drawing/2014/main" id="{BE65DFD9-F00E-4119-871C-D94E8EBF3A8A}"/>
              </a:ext>
            </a:extLst>
          </p:cNvPr>
          <p:cNvSpPr/>
          <p:nvPr userDrawn="1"/>
        </p:nvSpPr>
        <p:spPr>
          <a:xfrm>
            <a:off x="842099" y="3321400"/>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8" name="Freeform 10">
            <a:extLst>
              <a:ext uri="{FF2B5EF4-FFF2-40B4-BE49-F238E27FC236}">
                <a16:creationId xmlns:a16="http://schemas.microsoft.com/office/drawing/2014/main" id="{E653ECEE-E17E-4220-A93C-B8157EE5C952}"/>
              </a:ext>
            </a:extLst>
          </p:cNvPr>
          <p:cNvSpPr/>
          <p:nvPr userDrawn="1"/>
        </p:nvSpPr>
        <p:spPr>
          <a:xfrm>
            <a:off x="3568096" y="3321400"/>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9" name="Freeform 10">
            <a:extLst>
              <a:ext uri="{FF2B5EF4-FFF2-40B4-BE49-F238E27FC236}">
                <a16:creationId xmlns:a16="http://schemas.microsoft.com/office/drawing/2014/main" id="{704C6965-78FE-4FDE-BDD4-2E1A5733DBDE}"/>
              </a:ext>
            </a:extLst>
          </p:cNvPr>
          <p:cNvSpPr/>
          <p:nvPr userDrawn="1"/>
        </p:nvSpPr>
        <p:spPr>
          <a:xfrm>
            <a:off x="6293217" y="3321400"/>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51" name="Text Placeholder 5">
            <a:extLst>
              <a:ext uri="{FF2B5EF4-FFF2-40B4-BE49-F238E27FC236}">
                <a16:creationId xmlns:a16="http://schemas.microsoft.com/office/drawing/2014/main" id="{00FC8978-96DB-4841-ACBE-B27B0C98FF06}"/>
              </a:ext>
            </a:extLst>
          </p:cNvPr>
          <p:cNvSpPr>
            <a:spLocks noGrp="1"/>
          </p:cNvSpPr>
          <p:nvPr>
            <p:ph type="body" sz="quarter" idx="16" hasCustomPrompt="1"/>
          </p:nvPr>
        </p:nvSpPr>
        <p:spPr>
          <a:xfrm>
            <a:off x="949284" y="1915450"/>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2" name="Text Placeholder 5">
            <a:extLst>
              <a:ext uri="{FF2B5EF4-FFF2-40B4-BE49-F238E27FC236}">
                <a16:creationId xmlns:a16="http://schemas.microsoft.com/office/drawing/2014/main" id="{CACA1ABE-D9D0-4E60-A8A5-460CC7EB6864}"/>
              </a:ext>
            </a:extLst>
          </p:cNvPr>
          <p:cNvSpPr>
            <a:spLocks noGrp="1"/>
          </p:cNvSpPr>
          <p:nvPr>
            <p:ph type="body" sz="quarter" idx="17" hasCustomPrompt="1"/>
          </p:nvPr>
        </p:nvSpPr>
        <p:spPr>
          <a:xfrm>
            <a:off x="949284" y="3394348"/>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3" name="Text Placeholder 5">
            <a:extLst>
              <a:ext uri="{FF2B5EF4-FFF2-40B4-BE49-F238E27FC236}">
                <a16:creationId xmlns:a16="http://schemas.microsoft.com/office/drawing/2014/main" id="{E5DF06BD-8D97-4C81-B5BA-3096937D3D71}"/>
              </a:ext>
            </a:extLst>
          </p:cNvPr>
          <p:cNvSpPr>
            <a:spLocks noGrp="1"/>
          </p:cNvSpPr>
          <p:nvPr>
            <p:ph type="body" sz="quarter" idx="18" hasCustomPrompt="1"/>
          </p:nvPr>
        </p:nvSpPr>
        <p:spPr>
          <a:xfrm>
            <a:off x="3669673" y="1915450"/>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4" name="Text Placeholder 5">
            <a:extLst>
              <a:ext uri="{FF2B5EF4-FFF2-40B4-BE49-F238E27FC236}">
                <a16:creationId xmlns:a16="http://schemas.microsoft.com/office/drawing/2014/main" id="{92AD334C-AC4E-489E-A6C7-6A857BE99FD7}"/>
              </a:ext>
            </a:extLst>
          </p:cNvPr>
          <p:cNvSpPr>
            <a:spLocks noGrp="1"/>
          </p:cNvSpPr>
          <p:nvPr>
            <p:ph type="body" sz="quarter" idx="19" hasCustomPrompt="1"/>
          </p:nvPr>
        </p:nvSpPr>
        <p:spPr>
          <a:xfrm>
            <a:off x="3669673" y="3394348"/>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5" name="Text Placeholder 5">
            <a:extLst>
              <a:ext uri="{FF2B5EF4-FFF2-40B4-BE49-F238E27FC236}">
                <a16:creationId xmlns:a16="http://schemas.microsoft.com/office/drawing/2014/main" id="{540F918C-E9E6-44AD-99D9-207A7E7AF207}"/>
              </a:ext>
            </a:extLst>
          </p:cNvPr>
          <p:cNvSpPr>
            <a:spLocks noGrp="1"/>
          </p:cNvSpPr>
          <p:nvPr>
            <p:ph type="body" sz="quarter" idx="20" hasCustomPrompt="1"/>
          </p:nvPr>
        </p:nvSpPr>
        <p:spPr>
          <a:xfrm>
            <a:off x="6392260" y="1915450"/>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6" name="Text Placeholder 5">
            <a:extLst>
              <a:ext uri="{FF2B5EF4-FFF2-40B4-BE49-F238E27FC236}">
                <a16:creationId xmlns:a16="http://schemas.microsoft.com/office/drawing/2014/main" id="{CACE7CA4-C69A-4513-96CF-0EB32FE856B5}"/>
              </a:ext>
            </a:extLst>
          </p:cNvPr>
          <p:cNvSpPr>
            <a:spLocks noGrp="1"/>
          </p:cNvSpPr>
          <p:nvPr>
            <p:ph type="body" sz="quarter" idx="21" hasCustomPrompt="1"/>
          </p:nvPr>
        </p:nvSpPr>
        <p:spPr>
          <a:xfrm>
            <a:off x="6392260" y="3394348"/>
            <a:ext cx="2180495" cy="311303"/>
          </a:xfrm>
        </p:spPr>
        <p:txBody>
          <a:bodyPr lIns="91440" rIns="91440" anchor="ctr"/>
          <a:lstStyle>
            <a:lvl1pPr marL="0" indent="0" algn="ctr">
              <a:lnSpc>
                <a:spcPct val="100000"/>
              </a:lnSpc>
              <a:buNone/>
              <a:defRPr sz="1200"/>
            </a:lvl1pPr>
          </a:lstStyle>
          <a:p>
            <a:pPr lvl="0"/>
            <a:r>
              <a:rPr lang="en-US"/>
              <a:t>Additional Content</a:t>
            </a:r>
          </a:p>
        </p:txBody>
      </p:sp>
      <p:pic>
        <p:nvPicPr>
          <p:cNvPr id="57" name="Picture 56">
            <a:extLst>
              <a:ext uri="{FF2B5EF4-FFF2-40B4-BE49-F238E27FC236}">
                <a16:creationId xmlns:a16="http://schemas.microsoft.com/office/drawing/2014/main" id="{25BEBD9E-4F60-B447-AFB5-813EF3CA99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732558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Title 1">
            <a:extLst>
              <a:ext uri="{FF2B5EF4-FFF2-40B4-BE49-F238E27FC236}">
                <a16:creationId xmlns:a16="http://schemas.microsoft.com/office/drawing/2014/main" id="{5AC22189-D94A-4979-A0A7-30D7D4EF5123}"/>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Tree>
    <p:extLst>
      <p:ext uri="{BB962C8B-B14F-4D97-AF65-F5344CB8AC3E}">
        <p14:creationId xmlns:p14="http://schemas.microsoft.com/office/powerpoint/2010/main" val="2860843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Content/Half-Blank 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1" y="0"/>
            <a:ext cx="4573191"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bg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370382" y="1390650"/>
            <a:ext cx="4069425" cy="3124200"/>
          </a:xfrm>
          <a:noFill/>
        </p:spPr>
        <p:txBody>
          <a:bodyPr/>
          <a:lstStyle>
            <a:lvl1pPr>
              <a:buClr>
                <a:schemeClr val="bg1"/>
              </a:buClr>
              <a:defRPr baseline="0">
                <a:solidFill>
                  <a:schemeClr val="bg1"/>
                </a:solidFill>
              </a:defRPr>
            </a:lvl1pPr>
            <a:lvl2pPr marL="385763" indent="-127397">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361950" y="361951"/>
            <a:ext cx="4073515" cy="800099"/>
          </a:xfrm>
          <a:noFill/>
        </p:spPr>
        <p:txBody>
          <a:bodyPr/>
          <a:lstStyle>
            <a:lvl1pPr>
              <a:defRPr baseline="0">
                <a:solidFill>
                  <a:schemeClr val="bg1"/>
                </a:solidFill>
              </a:defRPr>
            </a:lvl1pPr>
          </a:lstStyle>
          <a:p>
            <a:r>
              <a:rPr lang="en-US"/>
              <a:t>Headline goes here, Roboto Light, 36 points</a:t>
            </a:r>
          </a:p>
        </p:txBody>
      </p:sp>
      <p:sp>
        <p:nvSpPr>
          <p:cNvPr id="13" name="Right Triangle 12">
            <a:extLst>
              <a:ext uri="{FF2B5EF4-FFF2-40B4-BE49-F238E27FC236}">
                <a16:creationId xmlns:a16="http://schemas.microsoft.com/office/drawing/2014/main" id="{942930DD-EF60-4D50-B66B-2FA4F6316CA4}"/>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6" name="Picture 15">
            <a:extLst>
              <a:ext uri="{FF2B5EF4-FFF2-40B4-BE49-F238E27FC236}">
                <a16:creationId xmlns:a16="http://schemas.microsoft.com/office/drawing/2014/main" id="{B1ACBB39-649F-BA48-8627-29709BD892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663686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Content/Half-Blank 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4847151" y="0"/>
            <a:ext cx="4309308"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5021881" y="1390650"/>
            <a:ext cx="3738638" cy="3124200"/>
          </a:xfrm>
        </p:spPr>
        <p:txBody>
          <a:bodyPr/>
          <a:lstStyle>
            <a:lvl1pPr>
              <a:buClr>
                <a:schemeClr val="bg1"/>
              </a:buClr>
              <a:defRPr baseline="0">
                <a:solidFill>
                  <a:schemeClr val="bg1"/>
                </a:solidFill>
              </a:defRPr>
            </a:lvl1pPr>
            <a:lvl2pPr marL="385763" indent="-127397">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5013782" y="361951"/>
            <a:ext cx="3742395" cy="800099"/>
          </a:xfrm>
        </p:spPr>
        <p:txBody>
          <a:bodyPr/>
          <a:lstStyle>
            <a:lvl1pPr>
              <a:defRPr baseline="0">
                <a:solidFill>
                  <a:schemeClr val="bg1"/>
                </a:solidFill>
              </a:defRPr>
            </a:lvl1pPr>
          </a:lstStyle>
          <a:p>
            <a:r>
              <a:rPr lang="en-US"/>
              <a:t>Headline goes here, Roboto Light, 36 points</a:t>
            </a:r>
          </a:p>
        </p:txBody>
      </p:sp>
      <p:sp>
        <p:nvSpPr>
          <p:cNvPr id="11" name="Right Triangle 10">
            <a:extLst>
              <a:ext uri="{FF2B5EF4-FFF2-40B4-BE49-F238E27FC236}">
                <a16:creationId xmlns:a16="http://schemas.microsoft.com/office/drawing/2014/main" id="{8A75B6AE-B8AE-4EAC-9B7A-F2B0B0C1F78F}"/>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97696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1" y="1"/>
            <a:ext cx="9144000" cy="1856836"/>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Picture Placeholder 6">
            <a:extLst>
              <a:ext uri="{FF2B5EF4-FFF2-40B4-BE49-F238E27FC236}">
                <a16:creationId xmlns:a16="http://schemas.microsoft.com/office/drawing/2014/main" id="{5F291A33-71FD-46D2-A5AF-A16498BC9CF2}"/>
              </a:ext>
            </a:extLst>
          </p:cNvPr>
          <p:cNvSpPr>
            <a:spLocks noGrp="1"/>
          </p:cNvSpPr>
          <p:nvPr>
            <p:ph type="pic" sz="quarter" idx="15" hasCustomPrompt="1"/>
          </p:nvPr>
        </p:nvSpPr>
        <p:spPr>
          <a:xfrm>
            <a:off x="761009"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6" name="Picture Placeholder 6">
            <a:extLst>
              <a:ext uri="{FF2B5EF4-FFF2-40B4-BE49-F238E27FC236}">
                <a16:creationId xmlns:a16="http://schemas.microsoft.com/office/drawing/2014/main" id="{2F36ACE0-B04C-408D-A55D-18501D310403}"/>
              </a:ext>
            </a:extLst>
          </p:cNvPr>
          <p:cNvSpPr>
            <a:spLocks noGrp="1"/>
          </p:cNvSpPr>
          <p:nvPr>
            <p:ph type="pic" sz="quarter" idx="16" hasCustomPrompt="1"/>
          </p:nvPr>
        </p:nvSpPr>
        <p:spPr>
          <a:xfrm>
            <a:off x="3637728"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7" name="Picture Placeholder 6">
            <a:extLst>
              <a:ext uri="{FF2B5EF4-FFF2-40B4-BE49-F238E27FC236}">
                <a16:creationId xmlns:a16="http://schemas.microsoft.com/office/drawing/2014/main" id="{5E62D947-4DA4-4375-BED0-F37029F39426}"/>
              </a:ext>
            </a:extLst>
          </p:cNvPr>
          <p:cNvSpPr>
            <a:spLocks noGrp="1"/>
          </p:cNvSpPr>
          <p:nvPr>
            <p:ph type="pic" sz="quarter" idx="17" hasCustomPrompt="1"/>
          </p:nvPr>
        </p:nvSpPr>
        <p:spPr>
          <a:xfrm>
            <a:off x="6472146"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
        <p:nvSpPr>
          <p:cNvPr id="25" name="Content Placeholder 5">
            <a:extLst>
              <a:ext uri="{FF2B5EF4-FFF2-40B4-BE49-F238E27FC236}">
                <a16:creationId xmlns:a16="http://schemas.microsoft.com/office/drawing/2014/main" id="{D69B7A87-1EE0-486F-A2F0-038E687FE833}"/>
              </a:ext>
            </a:extLst>
          </p:cNvPr>
          <p:cNvSpPr>
            <a:spLocks noGrp="1"/>
          </p:cNvSpPr>
          <p:nvPr>
            <p:ph sz="quarter" idx="14" hasCustomPrompt="1"/>
          </p:nvPr>
        </p:nvSpPr>
        <p:spPr>
          <a:xfrm>
            <a:off x="370381" y="3269195"/>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6" name="Text Placeholder 2">
            <a:extLst>
              <a:ext uri="{FF2B5EF4-FFF2-40B4-BE49-F238E27FC236}">
                <a16:creationId xmlns:a16="http://schemas.microsoft.com/office/drawing/2014/main" id="{149EEADE-C051-4350-B6F0-CCD04CAFB051}"/>
              </a:ext>
            </a:extLst>
          </p:cNvPr>
          <p:cNvSpPr>
            <a:spLocks noGrp="1"/>
          </p:cNvSpPr>
          <p:nvPr>
            <p:ph type="body" idx="1" hasCustomPrompt="1"/>
          </p:nvPr>
        </p:nvSpPr>
        <p:spPr>
          <a:xfrm>
            <a:off x="383482" y="2941773"/>
            <a:ext cx="2671268"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7" name="Content Placeholder 5">
            <a:extLst>
              <a:ext uri="{FF2B5EF4-FFF2-40B4-BE49-F238E27FC236}">
                <a16:creationId xmlns:a16="http://schemas.microsoft.com/office/drawing/2014/main" id="{8AD553E7-8BDB-4F85-88D6-DA0677E93A10}"/>
              </a:ext>
            </a:extLst>
          </p:cNvPr>
          <p:cNvSpPr>
            <a:spLocks noGrp="1"/>
          </p:cNvSpPr>
          <p:nvPr>
            <p:ph sz="quarter" idx="18" hasCustomPrompt="1"/>
          </p:nvPr>
        </p:nvSpPr>
        <p:spPr>
          <a:xfrm>
            <a:off x="3237557" y="3269195"/>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8" name="Text Placeholder 2">
            <a:extLst>
              <a:ext uri="{FF2B5EF4-FFF2-40B4-BE49-F238E27FC236}">
                <a16:creationId xmlns:a16="http://schemas.microsoft.com/office/drawing/2014/main" id="{DA2BC893-08C8-4C45-8264-8ACD8AE461AA}"/>
              </a:ext>
            </a:extLst>
          </p:cNvPr>
          <p:cNvSpPr>
            <a:spLocks noGrp="1"/>
          </p:cNvSpPr>
          <p:nvPr>
            <p:ph type="body" idx="19" hasCustomPrompt="1"/>
          </p:nvPr>
        </p:nvSpPr>
        <p:spPr>
          <a:xfrm>
            <a:off x="3250657" y="2941773"/>
            <a:ext cx="2671268"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9" name="Content Placeholder 5">
            <a:extLst>
              <a:ext uri="{FF2B5EF4-FFF2-40B4-BE49-F238E27FC236}">
                <a16:creationId xmlns:a16="http://schemas.microsoft.com/office/drawing/2014/main" id="{E93C3E35-32C0-405F-B375-8CDDC5A4E79E}"/>
              </a:ext>
            </a:extLst>
          </p:cNvPr>
          <p:cNvSpPr>
            <a:spLocks noGrp="1"/>
          </p:cNvSpPr>
          <p:nvPr>
            <p:ph sz="quarter" idx="20" hasCustomPrompt="1"/>
          </p:nvPr>
        </p:nvSpPr>
        <p:spPr>
          <a:xfrm>
            <a:off x="6081509" y="3269195"/>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30" name="Text Placeholder 2">
            <a:extLst>
              <a:ext uri="{FF2B5EF4-FFF2-40B4-BE49-F238E27FC236}">
                <a16:creationId xmlns:a16="http://schemas.microsoft.com/office/drawing/2014/main" id="{B355D60F-8FDC-43F3-832A-45D3AA2BE018}"/>
              </a:ext>
            </a:extLst>
          </p:cNvPr>
          <p:cNvSpPr>
            <a:spLocks noGrp="1"/>
          </p:cNvSpPr>
          <p:nvPr>
            <p:ph type="body" idx="21" hasCustomPrompt="1"/>
          </p:nvPr>
        </p:nvSpPr>
        <p:spPr>
          <a:xfrm>
            <a:off x="6094609" y="2941773"/>
            <a:ext cx="2671268"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pic>
        <p:nvPicPr>
          <p:cNvPr id="19" name="Picture 18">
            <a:extLst>
              <a:ext uri="{FF2B5EF4-FFF2-40B4-BE49-F238E27FC236}">
                <a16:creationId xmlns:a16="http://schemas.microsoft.com/office/drawing/2014/main" id="{F7EBC25D-6204-8F46-AD61-B1DFC9CC17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941079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Half Page Image/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CFF8FDF-427B-43D7-93E9-5555EEB60CE4}"/>
              </a:ext>
            </a:extLst>
          </p:cNvPr>
          <p:cNvSpPr/>
          <p:nvPr userDrawn="1"/>
        </p:nvSpPr>
        <p:spPr>
          <a:xfrm>
            <a:off x="1" y="1"/>
            <a:ext cx="9144000" cy="1856836"/>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
        <p:nvSpPr>
          <p:cNvPr id="25" name="Picture Placeholder 6">
            <a:extLst>
              <a:ext uri="{FF2B5EF4-FFF2-40B4-BE49-F238E27FC236}">
                <a16:creationId xmlns:a16="http://schemas.microsoft.com/office/drawing/2014/main" id="{4390D9FF-6E32-4FD3-A807-24599335DE5B}"/>
              </a:ext>
            </a:extLst>
          </p:cNvPr>
          <p:cNvSpPr>
            <a:spLocks noGrp="1"/>
          </p:cNvSpPr>
          <p:nvPr>
            <p:ph type="pic" sz="quarter" idx="15" hasCustomPrompt="1"/>
          </p:nvPr>
        </p:nvSpPr>
        <p:spPr>
          <a:xfrm>
            <a:off x="474389"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6" name="Picture Placeholder 6">
            <a:extLst>
              <a:ext uri="{FF2B5EF4-FFF2-40B4-BE49-F238E27FC236}">
                <a16:creationId xmlns:a16="http://schemas.microsoft.com/office/drawing/2014/main" id="{DDB91CAE-7FD6-4CF0-9E8D-318756CB7595}"/>
              </a:ext>
            </a:extLst>
          </p:cNvPr>
          <p:cNvSpPr>
            <a:spLocks noGrp="1"/>
          </p:cNvSpPr>
          <p:nvPr>
            <p:ph type="pic" sz="quarter" idx="16" hasCustomPrompt="1"/>
          </p:nvPr>
        </p:nvSpPr>
        <p:spPr>
          <a:xfrm>
            <a:off x="2601796"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7" name="Picture Placeholder 6">
            <a:extLst>
              <a:ext uri="{FF2B5EF4-FFF2-40B4-BE49-F238E27FC236}">
                <a16:creationId xmlns:a16="http://schemas.microsoft.com/office/drawing/2014/main" id="{4B88FF56-3C8A-487E-B577-9C0AA1EE3886}"/>
              </a:ext>
            </a:extLst>
          </p:cNvPr>
          <p:cNvSpPr>
            <a:spLocks noGrp="1"/>
          </p:cNvSpPr>
          <p:nvPr>
            <p:ph type="pic" sz="quarter" idx="17" hasCustomPrompt="1"/>
          </p:nvPr>
        </p:nvSpPr>
        <p:spPr>
          <a:xfrm>
            <a:off x="4729203"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8" name="Picture Placeholder 6">
            <a:extLst>
              <a:ext uri="{FF2B5EF4-FFF2-40B4-BE49-F238E27FC236}">
                <a16:creationId xmlns:a16="http://schemas.microsoft.com/office/drawing/2014/main" id="{F26D516D-184C-492F-9EE4-F6672D2BA50F}"/>
              </a:ext>
            </a:extLst>
          </p:cNvPr>
          <p:cNvSpPr>
            <a:spLocks noGrp="1"/>
          </p:cNvSpPr>
          <p:nvPr>
            <p:ph type="pic" sz="quarter" idx="22" hasCustomPrompt="1"/>
          </p:nvPr>
        </p:nvSpPr>
        <p:spPr>
          <a:xfrm>
            <a:off x="6856610"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9" name="Content Placeholder 5">
            <a:extLst>
              <a:ext uri="{FF2B5EF4-FFF2-40B4-BE49-F238E27FC236}">
                <a16:creationId xmlns:a16="http://schemas.microsoft.com/office/drawing/2014/main" id="{AC5A258E-95E2-4A10-8994-D7ED55C5E5FB}"/>
              </a:ext>
            </a:extLst>
          </p:cNvPr>
          <p:cNvSpPr>
            <a:spLocks noGrp="1"/>
          </p:cNvSpPr>
          <p:nvPr>
            <p:ph sz="quarter" idx="14" hasCustomPrompt="1"/>
          </p:nvPr>
        </p:nvSpPr>
        <p:spPr>
          <a:xfrm>
            <a:off x="370382" y="3272718"/>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0" name="Text Placeholder 2">
            <a:extLst>
              <a:ext uri="{FF2B5EF4-FFF2-40B4-BE49-F238E27FC236}">
                <a16:creationId xmlns:a16="http://schemas.microsoft.com/office/drawing/2014/main" id="{3E1385BD-4611-4DDF-83EB-8080DA2EF844}"/>
              </a:ext>
            </a:extLst>
          </p:cNvPr>
          <p:cNvSpPr>
            <a:spLocks noGrp="1"/>
          </p:cNvSpPr>
          <p:nvPr>
            <p:ph type="body" idx="1" hasCustomPrompt="1"/>
          </p:nvPr>
        </p:nvSpPr>
        <p:spPr>
          <a:xfrm>
            <a:off x="383482" y="2945296"/>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31" name="Content Placeholder 5">
            <a:extLst>
              <a:ext uri="{FF2B5EF4-FFF2-40B4-BE49-F238E27FC236}">
                <a16:creationId xmlns:a16="http://schemas.microsoft.com/office/drawing/2014/main" id="{2DB57ADC-6037-49D7-AE09-E7E868A2AA98}"/>
              </a:ext>
            </a:extLst>
          </p:cNvPr>
          <p:cNvSpPr>
            <a:spLocks noGrp="1"/>
          </p:cNvSpPr>
          <p:nvPr>
            <p:ph sz="quarter" idx="26" hasCustomPrompt="1"/>
          </p:nvPr>
        </p:nvSpPr>
        <p:spPr>
          <a:xfrm>
            <a:off x="2506522" y="3272718"/>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2519622" y="2945296"/>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33" name="Content Placeholder 5">
            <a:extLst>
              <a:ext uri="{FF2B5EF4-FFF2-40B4-BE49-F238E27FC236}">
                <a16:creationId xmlns:a16="http://schemas.microsoft.com/office/drawing/2014/main" id="{12447BC6-85FF-4D1A-B5CB-D800D62117C2}"/>
              </a:ext>
            </a:extLst>
          </p:cNvPr>
          <p:cNvSpPr>
            <a:spLocks noGrp="1"/>
          </p:cNvSpPr>
          <p:nvPr>
            <p:ph sz="quarter" idx="28" hasCustomPrompt="1"/>
          </p:nvPr>
        </p:nvSpPr>
        <p:spPr>
          <a:xfrm>
            <a:off x="4616462" y="3272718"/>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4" name="Text Placeholder 2">
            <a:extLst>
              <a:ext uri="{FF2B5EF4-FFF2-40B4-BE49-F238E27FC236}">
                <a16:creationId xmlns:a16="http://schemas.microsoft.com/office/drawing/2014/main" id="{757CB0E2-FCEE-450F-B0DA-30CC0796EAD5}"/>
              </a:ext>
            </a:extLst>
          </p:cNvPr>
          <p:cNvSpPr>
            <a:spLocks noGrp="1"/>
          </p:cNvSpPr>
          <p:nvPr>
            <p:ph type="body" idx="29" hasCustomPrompt="1"/>
          </p:nvPr>
        </p:nvSpPr>
        <p:spPr>
          <a:xfrm>
            <a:off x="4629563" y="2945296"/>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35" name="Content Placeholder 5">
            <a:extLst>
              <a:ext uri="{FF2B5EF4-FFF2-40B4-BE49-F238E27FC236}">
                <a16:creationId xmlns:a16="http://schemas.microsoft.com/office/drawing/2014/main" id="{7F21C592-DDF9-48EE-8B0B-FEF5EA1725AC}"/>
              </a:ext>
            </a:extLst>
          </p:cNvPr>
          <p:cNvSpPr>
            <a:spLocks noGrp="1"/>
          </p:cNvSpPr>
          <p:nvPr>
            <p:ph sz="quarter" idx="30" hasCustomPrompt="1"/>
          </p:nvPr>
        </p:nvSpPr>
        <p:spPr>
          <a:xfrm>
            <a:off x="6752603" y="3272718"/>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6" name="Text Placeholder 2">
            <a:extLst>
              <a:ext uri="{FF2B5EF4-FFF2-40B4-BE49-F238E27FC236}">
                <a16:creationId xmlns:a16="http://schemas.microsoft.com/office/drawing/2014/main" id="{830DD2DF-C1D0-4FBC-ADD8-537E1C9565EC}"/>
              </a:ext>
            </a:extLst>
          </p:cNvPr>
          <p:cNvSpPr>
            <a:spLocks noGrp="1"/>
          </p:cNvSpPr>
          <p:nvPr>
            <p:ph type="body" idx="31" hasCustomPrompt="1"/>
          </p:nvPr>
        </p:nvSpPr>
        <p:spPr>
          <a:xfrm>
            <a:off x="6765703" y="2945296"/>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2" name="TextBox 21">
            <a:extLst>
              <a:ext uri="{FF2B5EF4-FFF2-40B4-BE49-F238E27FC236}">
                <a16:creationId xmlns:a16="http://schemas.microsoft.com/office/drawing/2014/main" id="{F420235C-887C-4A89-811C-BEFCCC0EBC9E}"/>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pic>
        <p:nvPicPr>
          <p:cNvPr id="23" name="Picture 22">
            <a:extLst>
              <a:ext uri="{FF2B5EF4-FFF2-40B4-BE49-F238E27FC236}">
                <a16:creationId xmlns:a16="http://schemas.microsoft.com/office/drawing/2014/main" id="{23C47D6D-05AA-9B4E-928A-0BEFB83B32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822911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140"/>
        <p:cNvGrpSpPr/>
        <p:nvPr/>
      </p:nvGrpSpPr>
      <p:grpSpPr>
        <a:xfrm>
          <a:off x="0" y="0"/>
          <a:ext cx="0" cy="0"/>
          <a:chOff x="0" y="0"/>
          <a:chExt cx="0" cy="0"/>
        </a:xfrm>
      </p:grpSpPr>
      <p:grpSp>
        <p:nvGrpSpPr>
          <p:cNvPr id="141" name="Google Shape;141;p16"/>
          <p:cNvGrpSpPr/>
          <p:nvPr/>
        </p:nvGrpSpPr>
        <p:grpSpPr>
          <a:xfrm>
            <a:off x="1749510" y="1185076"/>
            <a:ext cx="3502315" cy="553913"/>
            <a:chOff x="1454796" y="1538312"/>
            <a:chExt cx="3700486" cy="780339"/>
          </a:xfrm>
        </p:grpSpPr>
        <p:sp>
          <p:nvSpPr>
            <p:cNvPr id="142" name="Google Shape;142;p16"/>
            <p:cNvSpPr/>
            <p:nvPr/>
          </p:nvSpPr>
          <p:spPr>
            <a:xfrm>
              <a:off x="1471623" y="1982116"/>
              <a:ext cx="115684" cy="326019"/>
            </a:xfrm>
            <a:prstGeom prst="rect">
              <a:avLst/>
            </a:prstGeom>
            <a:solidFill>
              <a:srgbClr val="000000"/>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143" name="Google Shape;143;p16"/>
            <p:cNvSpPr/>
            <p:nvPr/>
          </p:nvSpPr>
          <p:spPr>
            <a:xfrm>
              <a:off x="1662326" y="1970899"/>
              <a:ext cx="343547" cy="336535"/>
            </a:xfrm>
            <a:custGeom>
              <a:avLst/>
              <a:gdLst/>
              <a:ahLst/>
              <a:cxnLst/>
              <a:rect l="l" t="t" r="r" b="b"/>
              <a:pathLst>
                <a:path w="21600" h="21600" extrusionOk="0">
                  <a:moveTo>
                    <a:pt x="7267" y="3383"/>
                  </a:moveTo>
                  <a:lnTo>
                    <a:pt x="7347" y="3383"/>
                  </a:lnTo>
                  <a:cubicBezTo>
                    <a:pt x="9024" y="856"/>
                    <a:pt x="11059" y="0"/>
                    <a:pt x="13895" y="0"/>
                  </a:cubicBezTo>
                  <a:cubicBezTo>
                    <a:pt x="19405" y="0"/>
                    <a:pt x="21600" y="3545"/>
                    <a:pt x="21600" y="8681"/>
                  </a:cubicBezTo>
                  <a:lnTo>
                    <a:pt x="21600" y="21600"/>
                  </a:lnTo>
                  <a:lnTo>
                    <a:pt x="14333" y="21600"/>
                  </a:lnTo>
                  <a:lnTo>
                    <a:pt x="14333" y="11412"/>
                  </a:lnTo>
                  <a:cubicBezTo>
                    <a:pt x="14333" y="9415"/>
                    <a:pt x="14652" y="5910"/>
                    <a:pt x="11059" y="5910"/>
                  </a:cubicBezTo>
                  <a:cubicBezTo>
                    <a:pt x="8104" y="5910"/>
                    <a:pt x="7267" y="8151"/>
                    <a:pt x="7267" y="10759"/>
                  </a:cubicBezTo>
                  <a:lnTo>
                    <a:pt x="7267" y="21600"/>
                  </a:lnTo>
                  <a:lnTo>
                    <a:pt x="0" y="21600"/>
                  </a:lnTo>
                  <a:lnTo>
                    <a:pt x="0" y="693"/>
                  </a:lnTo>
                  <a:lnTo>
                    <a:pt x="7267" y="693"/>
                  </a:lnTo>
                  <a:lnTo>
                    <a:pt x="7267" y="3383"/>
                  </a:lnTo>
                  <a:close/>
                  <a:moveTo>
                    <a:pt x="7267" y="3383"/>
                  </a:moveTo>
                </a:path>
              </a:pathLst>
            </a:custGeom>
            <a:solidFill>
              <a:srgbClr val="000000"/>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144" name="Google Shape;144;p16"/>
            <p:cNvSpPr/>
            <p:nvPr/>
          </p:nvSpPr>
          <p:spPr>
            <a:xfrm>
              <a:off x="2049342" y="1774588"/>
              <a:ext cx="236977" cy="533547"/>
            </a:xfrm>
            <a:custGeom>
              <a:avLst/>
              <a:gdLst/>
              <a:ahLst/>
              <a:cxnLst/>
              <a:rect l="l" t="t" r="r" b="b"/>
              <a:pathLst>
                <a:path w="21600" h="21600" extrusionOk="0">
                  <a:moveTo>
                    <a:pt x="14246" y="21600"/>
                  </a:moveTo>
                  <a:lnTo>
                    <a:pt x="3706" y="21600"/>
                  </a:lnTo>
                  <a:lnTo>
                    <a:pt x="3706" y="12266"/>
                  </a:lnTo>
                  <a:lnTo>
                    <a:pt x="0" y="12266"/>
                  </a:lnTo>
                  <a:lnTo>
                    <a:pt x="0" y="8409"/>
                  </a:lnTo>
                  <a:lnTo>
                    <a:pt x="3706" y="8409"/>
                  </a:lnTo>
                  <a:lnTo>
                    <a:pt x="3706" y="6737"/>
                  </a:lnTo>
                  <a:cubicBezTo>
                    <a:pt x="3706" y="4911"/>
                    <a:pt x="3822" y="3574"/>
                    <a:pt x="6718" y="2109"/>
                  </a:cubicBezTo>
                  <a:cubicBezTo>
                    <a:pt x="9322" y="746"/>
                    <a:pt x="13088" y="0"/>
                    <a:pt x="17082" y="0"/>
                  </a:cubicBezTo>
                  <a:cubicBezTo>
                    <a:pt x="18704" y="0"/>
                    <a:pt x="20154" y="129"/>
                    <a:pt x="21599" y="463"/>
                  </a:cubicBezTo>
                  <a:lnTo>
                    <a:pt x="21599" y="4500"/>
                  </a:lnTo>
                  <a:cubicBezTo>
                    <a:pt x="20385" y="4269"/>
                    <a:pt x="19283" y="4063"/>
                    <a:pt x="17893" y="4063"/>
                  </a:cubicBezTo>
                  <a:cubicBezTo>
                    <a:pt x="15173" y="4063"/>
                    <a:pt x="14246" y="4783"/>
                    <a:pt x="14246" y="6274"/>
                  </a:cubicBezTo>
                  <a:lnTo>
                    <a:pt x="14246" y="8409"/>
                  </a:lnTo>
                  <a:lnTo>
                    <a:pt x="21600" y="8409"/>
                  </a:lnTo>
                  <a:lnTo>
                    <a:pt x="21600" y="12266"/>
                  </a:lnTo>
                  <a:lnTo>
                    <a:pt x="14246" y="12266"/>
                  </a:lnTo>
                  <a:lnTo>
                    <a:pt x="14246" y="21600"/>
                  </a:lnTo>
                  <a:close/>
                  <a:moveTo>
                    <a:pt x="14246" y="21600"/>
                  </a:moveTo>
                </a:path>
              </a:pathLst>
            </a:custGeom>
            <a:solidFill>
              <a:srgbClr val="000000"/>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145" name="Google Shape;145;p16"/>
            <p:cNvSpPr/>
            <p:nvPr/>
          </p:nvSpPr>
          <p:spPr>
            <a:xfrm>
              <a:off x="2296134" y="1970899"/>
              <a:ext cx="392624" cy="347752"/>
            </a:xfrm>
            <a:custGeom>
              <a:avLst/>
              <a:gdLst/>
              <a:ahLst/>
              <a:cxnLst/>
              <a:rect l="l" t="t" r="r" b="b"/>
              <a:pathLst>
                <a:path w="21600" h="21600" extrusionOk="0">
                  <a:moveTo>
                    <a:pt x="6710" y="10820"/>
                  </a:moveTo>
                  <a:cubicBezTo>
                    <a:pt x="6710" y="13386"/>
                    <a:pt x="8213" y="15361"/>
                    <a:pt x="10800" y="15361"/>
                  </a:cubicBezTo>
                  <a:cubicBezTo>
                    <a:pt x="13386" y="15361"/>
                    <a:pt x="14890" y="13386"/>
                    <a:pt x="14890" y="10820"/>
                  </a:cubicBezTo>
                  <a:cubicBezTo>
                    <a:pt x="14890" y="8332"/>
                    <a:pt x="13386" y="6239"/>
                    <a:pt x="10800" y="6239"/>
                  </a:cubicBezTo>
                  <a:cubicBezTo>
                    <a:pt x="8213" y="6239"/>
                    <a:pt x="6710" y="8333"/>
                    <a:pt x="6710" y="10820"/>
                  </a:cubicBezTo>
                  <a:moveTo>
                    <a:pt x="21600" y="10820"/>
                  </a:moveTo>
                  <a:cubicBezTo>
                    <a:pt x="21600" y="17691"/>
                    <a:pt x="16567" y="21600"/>
                    <a:pt x="10800" y="21600"/>
                  </a:cubicBezTo>
                  <a:cubicBezTo>
                    <a:pt x="5068" y="21600"/>
                    <a:pt x="0" y="17730"/>
                    <a:pt x="0" y="10820"/>
                  </a:cubicBezTo>
                  <a:cubicBezTo>
                    <a:pt x="0" y="3909"/>
                    <a:pt x="5033" y="0"/>
                    <a:pt x="10800" y="0"/>
                  </a:cubicBezTo>
                  <a:cubicBezTo>
                    <a:pt x="16567" y="0"/>
                    <a:pt x="21600" y="3909"/>
                    <a:pt x="21600" y="10820"/>
                  </a:cubicBezTo>
                </a:path>
              </a:pathLst>
            </a:custGeom>
            <a:solidFill>
              <a:srgbClr val="000000"/>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146" name="Google Shape;146;p16"/>
            <p:cNvSpPr/>
            <p:nvPr/>
          </p:nvSpPr>
          <p:spPr>
            <a:xfrm>
              <a:off x="2739239" y="1976508"/>
              <a:ext cx="244690" cy="330224"/>
            </a:xfrm>
            <a:custGeom>
              <a:avLst/>
              <a:gdLst/>
              <a:ahLst/>
              <a:cxnLst/>
              <a:rect l="l" t="t" r="r" b="b"/>
              <a:pathLst>
                <a:path w="21600" h="21600" extrusionOk="0">
                  <a:moveTo>
                    <a:pt x="10213" y="3780"/>
                  </a:moveTo>
                  <a:lnTo>
                    <a:pt x="10325" y="3780"/>
                  </a:lnTo>
                  <a:cubicBezTo>
                    <a:pt x="12287" y="1163"/>
                    <a:pt x="15654" y="0"/>
                    <a:pt x="19638" y="0"/>
                  </a:cubicBezTo>
                  <a:lnTo>
                    <a:pt x="21600" y="0"/>
                  </a:lnTo>
                  <a:lnTo>
                    <a:pt x="21600" y="7269"/>
                  </a:lnTo>
                  <a:cubicBezTo>
                    <a:pt x="20199" y="6688"/>
                    <a:pt x="18853" y="6563"/>
                    <a:pt x="17282" y="6563"/>
                  </a:cubicBezTo>
                  <a:cubicBezTo>
                    <a:pt x="11614" y="6563"/>
                    <a:pt x="10213" y="9347"/>
                    <a:pt x="10213" y="13002"/>
                  </a:cubicBezTo>
                  <a:lnTo>
                    <a:pt x="10213" y="21600"/>
                  </a:lnTo>
                  <a:lnTo>
                    <a:pt x="0" y="21600"/>
                  </a:lnTo>
                  <a:lnTo>
                    <a:pt x="0" y="291"/>
                  </a:lnTo>
                  <a:lnTo>
                    <a:pt x="10213" y="291"/>
                  </a:lnTo>
                  <a:lnTo>
                    <a:pt x="10213" y="3780"/>
                  </a:lnTo>
                  <a:close/>
                  <a:moveTo>
                    <a:pt x="10213" y="3780"/>
                  </a:moveTo>
                </a:path>
              </a:pathLst>
            </a:custGeom>
            <a:solidFill>
              <a:srgbClr val="000000"/>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147" name="Google Shape;147;p16"/>
            <p:cNvSpPr/>
            <p:nvPr/>
          </p:nvSpPr>
          <p:spPr>
            <a:xfrm>
              <a:off x="3025293" y="1970899"/>
              <a:ext cx="552480" cy="336535"/>
            </a:xfrm>
            <a:custGeom>
              <a:avLst/>
              <a:gdLst/>
              <a:ahLst/>
              <a:cxnLst/>
              <a:rect l="l" t="t" r="r" b="b"/>
              <a:pathLst>
                <a:path w="21600" h="21600" extrusionOk="0">
                  <a:moveTo>
                    <a:pt x="4518" y="3301"/>
                  </a:moveTo>
                  <a:lnTo>
                    <a:pt x="4568" y="3301"/>
                  </a:lnTo>
                  <a:cubicBezTo>
                    <a:pt x="5636" y="978"/>
                    <a:pt x="6951" y="0"/>
                    <a:pt x="8590" y="0"/>
                  </a:cubicBezTo>
                  <a:cubicBezTo>
                    <a:pt x="10427" y="0"/>
                    <a:pt x="12017" y="1222"/>
                    <a:pt x="12935" y="3993"/>
                  </a:cubicBezTo>
                  <a:cubicBezTo>
                    <a:pt x="13804" y="1385"/>
                    <a:pt x="15517" y="0"/>
                    <a:pt x="17255" y="0"/>
                  </a:cubicBezTo>
                  <a:cubicBezTo>
                    <a:pt x="20482" y="0"/>
                    <a:pt x="21600" y="3464"/>
                    <a:pt x="21600" y="8273"/>
                  </a:cubicBezTo>
                  <a:lnTo>
                    <a:pt x="21600" y="21600"/>
                  </a:lnTo>
                  <a:lnTo>
                    <a:pt x="17081" y="21600"/>
                  </a:lnTo>
                  <a:lnTo>
                    <a:pt x="17081" y="11615"/>
                  </a:lnTo>
                  <a:cubicBezTo>
                    <a:pt x="17081" y="9455"/>
                    <a:pt x="17131" y="5909"/>
                    <a:pt x="15219" y="5909"/>
                  </a:cubicBezTo>
                  <a:cubicBezTo>
                    <a:pt x="13134" y="5909"/>
                    <a:pt x="13059" y="9129"/>
                    <a:pt x="13059" y="11615"/>
                  </a:cubicBezTo>
                  <a:lnTo>
                    <a:pt x="13059" y="21600"/>
                  </a:lnTo>
                  <a:lnTo>
                    <a:pt x="8540" y="21600"/>
                  </a:lnTo>
                  <a:lnTo>
                    <a:pt x="8540" y="11615"/>
                  </a:lnTo>
                  <a:cubicBezTo>
                    <a:pt x="8540" y="9292"/>
                    <a:pt x="8540" y="5747"/>
                    <a:pt x="6530" y="5747"/>
                  </a:cubicBezTo>
                  <a:cubicBezTo>
                    <a:pt x="4518" y="5747"/>
                    <a:pt x="4518" y="9292"/>
                    <a:pt x="4518" y="11615"/>
                  </a:cubicBezTo>
                  <a:lnTo>
                    <a:pt x="4518" y="21600"/>
                  </a:lnTo>
                  <a:lnTo>
                    <a:pt x="0" y="21600"/>
                  </a:lnTo>
                  <a:lnTo>
                    <a:pt x="0" y="693"/>
                  </a:lnTo>
                  <a:lnTo>
                    <a:pt x="4518" y="693"/>
                  </a:lnTo>
                  <a:lnTo>
                    <a:pt x="4518" y="3301"/>
                  </a:lnTo>
                  <a:close/>
                  <a:moveTo>
                    <a:pt x="4518" y="3301"/>
                  </a:moveTo>
                </a:path>
              </a:pathLst>
            </a:custGeom>
            <a:solidFill>
              <a:srgbClr val="000000"/>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148" name="Google Shape;148;p16"/>
            <p:cNvSpPr/>
            <p:nvPr/>
          </p:nvSpPr>
          <p:spPr>
            <a:xfrm>
              <a:off x="3625449" y="1970899"/>
              <a:ext cx="380004" cy="347752"/>
            </a:xfrm>
            <a:custGeom>
              <a:avLst/>
              <a:gdLst/>
              <a:ahLst/>
              <a:cxnLst/>
              <a:rect l="l" t="t" r="r" b="b"/>
              <a:pathLst>
                <a:path w="21600" h="21600" extrusionOk="0">
                  <a:moveTo>
                    <a:pt x="6790" y="10820"/>
                  </a:moveTo>
                  <a:cubicBezTo>
                    <a:pt x="6790" y="13386"/>
                    <a:pt x="8344" y="15361"/>
                    <a:pt x="11017" y="15361"/>
                  </a:cubicBezTo>
                  <a:cubicBezTo>
                    <a:pt x="13689" y="15361"/>
                    <a:pt x="15243" y="13386"/>
                    <a:pt x="15243" y="10820"/>
                  </a:cubicBezTo>
                  <a:cubicBezTo>
                    <a:pt x="15243" y="8331"/>
                    <a:pt x="13689" y="6239"/>
                    <a:pt x="11017" y="6239"/>
                  </a:cubicBezTo>
                  <a:cubicBezTo>
                    <a:pt x="8344" y="6239"/>
                    <a:pt x="6790" y="8332"/>
                    <a:pt x="6790" y="10820"/>
                  </a:cubicBezTo>
                  <a:moveTo>
                    <a:pt x="21600" y="20928"/>
                  </a:moveTo>
                  <a:lnTo>
                    <a:pt x="15026" y="20928"/>
                  </a:lnTo>
                  <a:lnTo>
                    <a:pt x="15026" y="18678"/>
                  </a:lnTo>
                  <a:lnTo>
                    <a:pt x="14954" y="18678"/>
                  </a:lnTo>
                  <a:cubicBezTo>
                    <a:pt x="13798" y="20691"/>
                    <a:pt x="11521" y="21600"/>
                    <a:pt x="9355" y="21600"/>
                  </a:cubicBezTo>
                  <a:cubicBezTo>
                    <a:pt x="3865" y="21600"/>
                    <a:pt x="0" y="16585"/>
                    <a:pt x="0" y="10780"/>
                  </a:cubicBezTo>
                  <a:cubicBezTo>
                    <a:pt x="0" y="4975"/>
                    <a:pt x="3792" y="0"/>
                    <a:pt x="9283" y="0"/>
                  </a:cubicBezTo>
                  <a:cubicBezTo>
                    <a:pt x="11414" y="0"/>
                    <a:pt x="13653" y="869"/>
                    <a:pt x="15026" y="2646"/>
                  </a:cubicBezTo>
                  <a:lnTo>
                    <a:pt x="15026" y="671"/>
                  </a:lnTo>
                  <a:lnTo>
                    <a:pt x="21600" y="671"/>
                  </a:lnTo>
                  <a:lnTo>
                    <a:pt x="21600" y="20928"/>
                  </a:lnTo>
                  <a:close/>
                  <a:moveTo>
                    <a:pt x="21600" y="20928"/>
                  </a:moveTo>
                </a:path>
              </a:pathLst>
            </a:custGeom>
            <a:solidFill>
              <a:srgbClr val="000000"/>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149" name="Google Shape;149;p16"/>
            <p:cNvSpPr/>
            <p:nvPr/>
          </p:nvSpPr>
          <p:spPr>
            <a:xfrm>
              <a:off x="4051727" y="1881156"/>
              <a:ext cx="218046" cy="423473"/>
            </a:xfrm>
            <a:custGeom>
              <a:avLst/>
              <a:gdLst/>
              <a:ahLst/>
              <a:cxnLst/>
              <a:rect l="l" t="t" r="r" b="b"/>
              <a:pathLst>
                <a:path w="21600" h="21600" extrusionOk="0">
                  <a:moveTo>
                    <a:pt x="15132" y="21600"/>
                  </a:moveTo>
                  <a:lnTo>
                    <a:pt x="3704" y="21600"/>
                  </a:lnTo>
                  <a:lnTo>
                    <a:pt x="3704" y="9845"/>
                  </a:lnTo>
                  <a:lnTo>
                    <a:pt x="0" y="9845"/>
                  </a:lnTo>
                  <a:lnTo>
                    <a:pt x="0" y="4987"/>
                  </a:lnTo>
                  <a:lnTo>
                    <a:pt x="3704" y="4987"/>
                  </a:lnTo>
                  <a:lnTo>
                    <a:pt x="3704" y="0"/>
                  </a:lnTo>
                  <a:lnTo>
                    <a:pt x="15132" y="0"/>
                  </a:lnTo>
                  <a:lnTo>
                    <a:pt x="15132" y="4987"/>
                  </a:lnTo>
                  <a:lnTo>
                    <a:pt x="21600" y="4987"/>
                  </a:lnTo>
                  <a:lnTo>
                    <a:pt x="21600" y="9845"/>
                  </a:lnTo>
                  <a:lnTo>
                    <a:pt x="15132" y="9845"/>
                  </a:lnTo>
                  <a:close/>
                  <a:moveTo>
                    <a:pt x="15132" y="21600"/>
                  </a:moveTo>
                </a:path>
              </a:pathLst>
            </a:custGeom>
            <a:solidFill>
              <a:srgbClr val="000000"/>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150" name="Google Shape;150;p16"/>
            <p:cNvSpPr/>
            <p:nvPr/>
          </p:nvSpPr>
          <p:spPr>
            <a:xfrm>
              <a:off x="4304129" y="1982116"/>
              <a:ext cx="115684" cy="326019"/>
            </a:xfrm>
            <a:prstGeom prst="rect">
              <a:avLst/>
            </a:prstGeom>
            <a:solidFill>
              <a:srgbClr val="000000"/>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151" name="Google Shape;151;p16"/>
            <p:cNvSpPr/>
            <p:nvPr/>
          </p:nvSpPr>
          <p:spPr>
            <a:xfrm>
              <a:off x="4472395" y="1970899"/>
              <a:ext cx="258713" cy="347752"/>
            </a:xfrm>
            <a:custGeom>
              <a:avLst/>
              <a:gdLst/>
              <a:ahLst/>
              <a:cxnLst/>
              <a:rect l="l" t="t" r="r" b="b"/>
              <a:pathLst>
                <a:path w="21600" h="21600" extrusionOk="0">
                  <a:moveTo>
                    <a:pt x="21600" y="7266"/>
                  </a:moveTo>
                  <a:cubicBezTo>
                    <a:pt x="20166" y="6476"/>
                    <a:pt x="18469" y="5844"/>
                    <a:pt x="16612" y="5844"/>
                  </a:cubicBezTo>
                  <a:cubicBezTo>
                    <a:pt x="12896" y="5844"/>
                    <a:pt x="9978" y="7977"/>
                    <a:pt x="9978" y="10781"/>
                  </a:cubicBezTo>
                  <a:cubicBezTo>
                    <a:pt x="9978" y="13703"/>
                    <a:pt x="12791" y="15756"/>
                    <a:pt x="16771" y="15756"/>
                  </a:cubicBezTo>
                  <a:cubicBezTo>
                    <a:pt x="18469" y="15756"/>
                    <a:pt x="20327" y="15242"/>
                    <a:pt x="21600" y="14373"/>
                  </a:cubicBezTo>
                  <a:lnTo>
                    <a:pt x="21600" y="20455"/>
                  </a:lnTo>
                  <a:cubicBezTo>
                    <a:pt x="19477" y="21245"/>
                    <a:pt x="17142" y="21600"/>
                    <a:pt x="14807" y="21600"/>
                  </a:cubicBezTo>
                  <a:cubicBezTo>
                    <a:pt x="6740" y="21600"/>
                    <a:pt x="0" y="17138"/>
                    <a:pt x="0" y="11017"/>
                  </a:cubicBezTo>
                  <a:cubicBezTo>
                    <a:pt x="0" y="4502"/>
                    <a:pt x="6688" y="0"/>
                    <a:pt x="15231" y="0"/>
                  </a:cubicBezTo>
                  <a:cubicBezTo>
                    <a:pt x="17460" y="0"/>
                    <a:pt x="19689" y="395"/>
                    <a:pt x="21600" y="1184"/>
                  </a:cubicBezTo>
                  <a:lnTo>
                    <a:pt x="21600" y="7266"/>
                  </a:lnTo>
                  <a:close/>
                  <a:moveTo>
                    <a:pt x="21600" y="7266"/>
                  </a:moveTo>
                </a:path>
              </a:pathLst>
            </a:custGeom>
            <a:solidFill>
              <a:srgbClr val="000000"/>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152" name="Google Shape;152;p16"/>
            <p:cNvSpPr/>
            <p:nvPr/>
          </p:nvSpPr>
          <p:spPr>
            <a:xfrm>
              <a:off x="4775278" y="1970899"/>
              <a:ext cx="380004" cy="347752"/>
            </a:xfrm>
            <a:custGeom>
              <a:avLst/>
              <a:gdLst/>
              <a:ahLst/>
              <a:cxnLst/>
              <a:rect l="l" t="t" r="r" b="b"/>
              <a:pathLst>
                <a:path w="21600" h="21600" extrusionOk="0">
                  <a:moveTo>
                    <a:pt x="6791" y="10820"/>
                  </a:moveTo>
                  <a:cubicBezTo>
                    <a:pt x="6791" y="13386"/>
                    <a:pt x="8344" y="15361"/>
                    <a:pt x="11017" y="15361"/>
                  </a:cubicBezTo>
                  <a:cubicBezTo>
                    <a:pt x="13690" y="15361"/>
                    <a:pt x="15243" y="13386"/>
                    <a:pt x="15243" y="10820"/>
                  </a:cubicBezTo>
                  <a:cubicBezTo>
                    <a:pt x="15243" y="8331"/>
                    <a:pt x="13690" y="6239"/>
                    <a:pt x="11017" y="6239"/>
                  </a:cubicBezTo>
                  <a:cubicBezTo>
                    <a:pt x="8344" y="6239"/>
                    <a:pt x="6791" y="8332"/>
                    <a:pt x="6791" y="10820"/>
                  </a:cubicBezTo>
                  <a:moveTo>
                    <a:pt x="21600" y="20928"/>
                  </a:moveTo>
                  <a:lnTo>
                    <a:pt x="15025" y="20928"/>
                  </a:lnTo>
                  <a:lnTo>
                    <a:pt x="15025" y="18678"/>
                  </a:lnTo>
                  <a:lnTo>
                    <a:pt x="14954" y="18678"/>
                  </a:lnTo>
                  <a:cubicBezTo>
                    <a:pt x="13798" y="20691"/>
                    <a:pt x="11522" y="21600"/>
                    <a:pt x="9355" y="21600"/>
                  </a:cubicBezTo>
                  <a:cubicBezTo>
                    <a:pt x="3865" y="21600"/>
                    <a:pt x="0" y="16585"/>
                    <a:pt x="0" y="10780"/>
                  </a:cubicBezTo>
                  <a:cubicBezTo>
                    <a:pt x="0" y="4975"/>
                    <a:pt x="3793" y="0"/>
                    <a:pt x="9283" y="0"/>
                  </a:cubicBezTo>
                  <a:cubicBezTo>
                    <a:pt x="11414" y="0"/>
                    <a:pt x="13653" y="869"/>
                    <a:pt x="15025" y="2646"/>
                  </a:cubicBezTo>
                  <a:lnTo>
                    <a:pt x="15025" y="671"/>
                  </a:lnTo>
                  <a:lnTo>
                    <a:pt x="21600" y="671"/>
                  </a:lnTo>
                  <a:lnTo>
                    <a:pt x="21600" y="20928"/>
                  </a:lnTo>
                  <a:close/>
                  <a:moveTo>
                    <a:pt x="21600" y="20928"/>
                  </a:moveTo>
                </a:path>
              </a:pathLst>
            </a:custGeom>
            <a:solidFill>
              <a:srgbClr val="000000"/>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153" name="Google Shape;153;p16"/>
            <p:cNvSpPr/>
            <p:nvPr/>
          </p:nvSpPr>
          <p:spPr>
            <a:xfrm>
              <a:off x="1454796" y="1538312"/>
              <a:ext cx="152844" cy="153543"/>
            </a:xfrm>
            <a:custGeom>
              <a:avLst/>
              <a:gdLst/>
              <a:ahLst/>
              <a:cxnLst/>
              <a:rect l="l" t="t" r="r" b="b"/>
              <a:pathLst>
                <a:path w="21600" h="21600" extrusionOk="0">
                  <a:moveTo>
                    <a:pt x="21600" y="10802"/>
                  </a:moveTo>
                  <a:cubicBezTo>
                    <a:pt x="21600" y="16731"/>
                    <a:pt x="16729" y="21600"/>
                    <a:pt x="10798" y="21600"/>
                  </a:cubicBezTo>
                  <a:cubicBezTo>
                    <a:pt x="4869" y="21600"/>
                    <a:pt x="0" y="16731"/>
                    <a:pt x="0" y="10802"/>
                  </a:cubicBezTo>
                  <a:cubicBezTo>
                    <a:pt x="0" y="4872"/>
                    <a:pt x="4869" y="0"/>
                    <a:pt x="10798" y="0"/>
                  </a:cubicBezTo>
                  <a:cubicBezTo>
                    <a:pt x="16729" y="0"/>
                    <a:pt x="21600" y="4872"/>
                    <a:pt x="21600" y="10802"/>
                  </a:cubicBezTo>
                </a:path>
              </a:pathLst>
            </a:custGeom>
            <a:solidFill>
              <a:srgbClr val="000000"/>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154" name="Google Shape;154;p16"/>
            <p:cNvSpPr/>
            <p:nvPr/>
          </p:nvSpPr>
          <p:spPr>
            <a:xfrm>
              <a:off x="1768896" y="1538312"/>
              <a:ext cx="152844" cy="153543"/>
            </a:xfrm>
            <a:custGeom>
              <a:avLst/>
              <a:gdLst/>
              <a:ahLst/>
              <a:cxnLst/>
              <a:rect l="l" t="t" r="r" b="b"/>
              <a:pathLst>
                <a:path w="21600" h="21600" extrusionOk="0">
                  <a:moveTo>
                    <a:pt x="21600" y="10802"/>
                  </a:moveTo>
                  <a:cubicBezTo>
                    <a:pt x="21600" y="16731"/>
                    <a:pt x="16728" y="21600"/>
                    <a:pt x="10800" y="21600"/>
                  </a:cubicBezTo>
                  <a:cubicBezTo>
                    <a:pt x="4870" y="21600"/>
                    <a:pt x="0" y="16731"/>
                    <a:pt x="0" y="10802"/>
                  </a:cubicBezTo>
                  <a:cubicBezTo>
                    <a:pt x="0" y="4872"/>
                    <a:pt x="4869" y="0"/>
                    <a:pt x="10800" y="0"/>
                  </a:cubicBezTo>
                  <a:cubicBezTo>
                    <a:pt x="16728" y="0"/>
                    <a:pt x="21600" y="4872"/>
                    <a:pt x="21600" y="10802"/>
                  </a:cubicBezTo>
                </a:path>
              </a:pathLst>
            </a:custGeom>
            <a:solidFill>
              <a:srgbClr val="234DA1"/>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155" name="Google Shape;155;p16"/>
            <p:cNvSpPr/>
            <p:nvPr/>
          </p:nvSpPr>
          <p:spPr>
            <a:xfrm>
              <a:off x="2082994" y="1538312"/>
              <a:ext cx="152844" cy="153543"/>
            </a:xfrm>
            <a:custGeom>
              <a:avLst/>
              <a:gdLst/>
              <a:ahLst/>
              <a:cxnLst/>
              <a:rect l="l" t="t" r="r" b="b"/>
              <a:pathLst>
                <a:path w="21600" h="21600" extrusionOk="0">
                  <a:moveTo>
                    <a:pt x="21600" y="10802"/>
                  </a:moveTo>
                  <a:cubicBezTo>
                    <a:pt x="21600" y="16731"/>
                    <a:pt x="16728" y="21600"/>
                    <a:pt x="10799" y="21600"/>
                  </a:cubicBezTo>
                  <a:cubicBezTo>
                    <a:pt x="4869" y="21600"/>
                    <a:pt x="0" y="16731"/>
                    <a:pt x="0" y="10802"/>
                  </a:cubicBezTo>
                  <a:cubicBezTo>
                    <a:pt x="0" y="4872"/>
                    <a:pt x="4869" y="0"/>
                    <a:pt x="10799" y="0"/>
                  </a:cubicBezTo>
                  <a:cubicBezTo>
                    <a:pt x="16728" y="0"/>
                    <a:pt x="21600" y="4872"/>
                    <a:pt x="21600" y="10802"/>
                  </a:cubicBezTo>
                </a:path>
              </a:pathLst>
            </a:custGeom>
            <a:solidFill>
              <a:srgbClr val="EB1C23"/>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156" name="Google Shape;156;p16"/>
            <p:cNvSpPr/>
            <p:nvPr/>
          </p:nvSpPr>
          <p:spPr>
            <a:xfrm>
              <a:off x="2397095" y="1538312"/>
              <a:ext cx="152844" cy="153543"/>
            </a:xfrm>
            <a:custGeom>
              <a:avLst/>
              <a:gdLst/>
              <a:ahLst/>
              <a:cxnLst/>
              <a:rect l="l" t="t" r="r" b="b"/>
              <a:pathLst>
                <a:path w="21600" h="21600" extrusionOk="0">
                  <a:moveTo>
                    <a:pt x="21600" y="10802"/>
                  </a:moveTo>
                  <a:cubicBezTo>
                    <a:pt x="21600" y="16731"/>
                    <a:pt x="16729" y="21600"/>
                    <a:pt x="10798" y="21600"/>
                  </a:cubicBezTo>
                  <a:cubicBezTo>
                    <a:pt x="4871" y="21600"/>
                    <a:pt x="0" y="16731"/>
                    <a:pt x="0" y="10802"/>
                  </a:cubicBezTo>
                  <a:cubicBezTo>
                    <a:pt x="0" y="4872"/>
                    <a:pt x="4870" y="0"/>
                    <a:pt x="10798" y="0"/>
                  </a:cubicBezTo>
                  <a:cubicBezTo>
                    <a:pt x="16729" y="0"/>
                    <a:pt x="21600" y="4872"/>
                    <a:pt x="21600" y="10802"/>
                  </a:cubicBezTo>
                </a:path>
              </a:pathLst>
            </a:custGeom>
            <a:solidFill>
              <a:srgbClr val="FFD300"/>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157" name="Google Shape;157;p16"/>
            <p:cNvSpPr/>
            <p:nvPr/>
          </p:nvSpPr>
          <p:spPr>
            <a:xfrm>
              <a:off x="2711195" y="1538312"/>
              <a:ext cx="152844" cy="153543"/>
            </a:xfrm>
            <a:custGeom>
              <a:avLst/>
              <a:gdLst/>
              <a:ahLst/>
              <a:cxnLst/>
              <a:rect l="l" t="t" r="r" b="b"/>
              <a:pathLst>
                <a:path w="21600" h="21600" extrusionOk="0">
                  <a:moveTo>
                    <a:pt x="21600" y="10802"/>
                  </a:moveTo>
                  <a:cubicBezTo>
                    <a:pt x="21600" y="16731"/>
                    <a:pt x="16729" y="21600"/>
                    <a:pt x="10799" y="21600"/>
                  </a:cubicBezTo>
                  <a:cubicBezTo>
                    <a:pt x="4869" y="21600"/>
                    <a:pt x="0" y="16731"/>
                    <a:pt x="0" y="10802"/>
                  </a:cubicBezTo>
                  <a:cubicBezTo>
                    <a:pt x="0" y="4872"/>
                    <a:pt x="4869" y="0"/>
                    <a:pt x="10799" y="0"/>
                  </a:cubicBezTo>
                  <a:cubicBezTo>
                    <a:pt x="16729" y="0"/>
                    <a:pt x="21600" y="4872"/>
                    <a:pt x="21600" y="10802"/>
                  </a:cubicBezTo>
                </a:path>
              </a:pathLst>
            </a:custGeom>
            <a:solidFill>
              <a:srgbClr val="234DA1"/>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158" name="Google Shape;158;p16"/>
            <p:cNvSpPr/>
            <p:nvPr/>
          </p:nvSpPr>
          <p:spPr>
            <a:xfrm>
              <a:off x="3025293" y="1538312"/>
              <a:ext cx="152844" cy="153543"/>
            </a:xfrm>
            <a:custGeom>
              <a:avLst/>
              <a:gdLst/>
              <a:ahLst/>
              <a:cxnLst/>
              <a:rect l="l" t="t" r="r" b="b"/>
              <a:pathLst>
                <a:path w="21600" h="21600" extrusionOk="0">
                  <a:moveTo>
                    <a:pt x="21600" y="10802"/>
                  </a:moveTo>
                  <a:cubicBezTo>
                    <a:pt x="21600" y="16731"/>
                    <a:pt x="16729" y="21600"/>
                    <a:pt x="10799" y="21600"/>
                  </a:cubicBezTo>
                  <a:cubicBezTo>
                    <a:pt x="4870" y="21600"/>
                    <a:pt x="0" y="16731"/>
                    <a:pt x="0" y="10802"/>
                  </a:cubicBezTo>
                  <a:cubicBezTo>
                    <a:pt x="0" y="4872"/>
                    <a:pt x="4869" y="0"/>
                    <a:pt x="10799" y="0"/>
                  </a:cubicBezTo>
                  <a:cubicBezTo>
                    <a:pt x="16729" y="0"/>
                    <a:pt x="21600" y="4872"/>
                    <a:pt x="21600" y="10802"/>
                  </a:cubicBezTo>
                </a:path>
              </a:pathLst>
            </a:custGeom>
            <a:solidFill>
              <a:srgbClr val="EB1C23"/>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159" name="Google Shape;159;p16"/>
            <p:cNvSpPr/>
            <p:nvPr/>
          </p:nvSpPr>
          <p:spPr>
            <a:xfrm>
              <a:off x="3345003" y="1538312"/>
              <a:ext cx="152844" cy="153543"/>
            </a:xfrm>
            <a:custGeom>
              <a:avLst/>
              <a:gdLst/>
              <a:ahLst/>
              <a:cxnLst/>
              <a:rect l="l" t="t" r="r" b="b"/>
              <a:pathLst>
                <a:path w="21600" h="21600" extrusionOk="0">
                  <a:moveTo>
                    <a:pt x="21600" y="10802"/>
                  </a:moveTo>
                  <a:cubicBezTo>
                    <a:pt x="21600" y="16731"/>
                    <a:pt x="16729" y="21600"/>
                    <a:pt x="10800" y="21600"/>
                  </a:cubicBezTo>
                  <a:cubicBezTo>
                    <a:pt x="4869" y="21600"/>
                    <a:pt x="0" y="16731"/>
                    <a:pt x="0" y="10802"/>
                  </a:cubicBezTo>
                  <a:cubicBezTo>
                    <a:pt x="0" y="4872"/>
                    <a:pt x="4869" y="0"/>
                    <a:pt x="10800" y="0"/>
                  </a:cubicBezTo>
                  <a:cubicBezTo>
                    <a:pt x="16729" y="0"/>
                    <a:pt x="21600" y="4872"/>
                    <a:pt x="21600" y="10802"/>
                  </a:cubicBezTo>
                </a:path>
              </a:pathLst>
            </a:custGeom>
            <a:solidFill>
              <a:srgbClr val="234DA1"/>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160" name="Google Shape;160;p16"/>
            <p:cNvSpPr/>
            <p:nvPr/>
          </p:nvSpPr>
          <p:spPr>
            <a:xfrm>
              <a:off x="3973201" y="1538312"/>
              <a:ext cx="152844" cy="153543"/>
            </a:xfrm>
            <a:custGeom>
              <a:avLst/>
              <a:gdLst/>
              <a:ahLst/>
              <a:cxnLst/>
              <a:rect l="l" t="t" r="r" b="b"/>
              <a:pathLst>
                <a:path w="21600" h="21600" extrusionOk="0">
                  <a:moveTo>
                    <a:pt x="21600" y="10802"/>
                  </a:moveTo>
                  <a:cubicBezTo>
                    <a:pt x="21600" y="16731"/>
                    <a:pt x="16729" y="21600"/>
                    <a:pt x="10799" y="21600"/>
                  </a:cubicBezTo>
                  <a:cubicBezTo>
                    <a:pt x="4870" y="21600"/>
                    <a:pt x="0" y="16731"/>
                    <a:pt x="0" y="10802"/>
                  </a:cubicBezTo>
                  <a:cubicBezTo>
                    <a:pt x="0" y="4872"/>
                    <a:pt x="4870" y="0"/>
                    <a:pt x="10799" y="0"/>
                  </a:cubicBezTo>
                  <a:cubicBezTo>
                    <a:pt x="16729" y="0"/>
                    <a:pt x="21600" y="4872"/>
                    <a:pt x="21600" y="10802"/>
                  </a:cubicBezTo>
                </a:path>
              </a:pathLst>
            </a:custGeom>
            <a:solidFill>
              <a:srgbClr val="EB1C23"/>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161" name="Google Shape;161;p16"/>
            <p:cNvSpPr/>
            <p:nvPr/>
          </p:nvSpPr>
          <p:spPr>
            <a:xfrm>
              <a:off x="3659101" y="1538312"/>
              <a:ext cx="152844" cy="153543"/>
            </a:xfrm>
            <a:custGeom>
              <a:avLst/>
              <a:gdLst/>
              <a:ahLst/>
              <a:cxnLst/>
              <a:rect l="l" t="t" r="r" b="b"/>
              <a:pathLst>
                <a:path w="21600" h="21600" extrusionOk="0">
                  <a:moveTo>
                    <a:pt x="21600" y="10802"/>
                  </a:moveTo>
                  <a:cubicBezTo>
                    <a:pt x="21600" y="16731"/>
                    <a:pt x="16728" y="21600"/>
                    <a:pt x="10798" y="21600"/>
                  </a:cubicBezTo>
                  <a:cubicBezTo>
                    <a:pt x="4869" y="21600"/>
                    <a:pt x="0" y="16731"/>
                    <a:pt x="0" y="10802"/>
                  </a:cubicBezTo>
                  <a:cubicBezTo>
                    <a:pt x="0" y="4872"/>
                    <a:pt x="4869" y="0"/>
                    <a:pt x="10798" y="0"/>
                  </a:cubicBezTo>
                  <a:cubicBezTo>
                    <a:pt x="16728" y="0"/>
                    <a:pt x="21600" y="4872"/>
                    <a:pt x="21600" y="10802"/>
                  </a:cubicBezTo>
                </a:path>
              </a:pathLst>
            </a:custGeom>
            <a:solidFill>
              <a:srgbClr val="FFD300"/>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sp>
          <p:nvSpPr>
            <p:cNvPr id="162" name="Google Shape;162;p16"/>
            <p:cNvSpPr/>
            <p:nvPr/>
          </p:nvSpPr>
          <p:spPr>
            <a:xfrm>
              <a:off x="4287302" y="1538312"/>
              <a:ext cx="152844" cy="153543"/>
            </a:xfrm>
            <a:custGeom>
              <a:avLst/>
              <a:gdLst/>
              <a:ahLst/>
              <a:cxnLst/>
              <a:rect l="l" t="t" r="r" b="b"/>
              <a:pathLst>
                <a:path w="21600" h="21600" extrusionOk="0">
                  <a:moveTo>
                    <a:pt x="21600" y="10802"/>
                  </a:moveTo>
                  <a:cubicBezTo>
                    <a:pt x="21600" y="16731"/>
                    <a:pt x="16728" y="21600"/>
                    <a:pt x="10800" y="21600"/>
                  </a:cubicBezTo>
                  <a:cubicBezTo>
                    <a:pt x="4868" y="21600"/>
                    <a:pt x="0" y="16731"/>
                    <a:pt x="0" y="10802"/>
                  </a:cubicBezTo>
                  <a:cubicBezTo>
                    <a:pt x="0" y="4872"/>
                    <a:pt x="4868" y="0"/>
                    <a:pt x="10800" y="0"/>
                  </a:cubicBezTo>
                  <a:cubicBezTo>
                    <a:pt x="16729" y="0"/>
                    <a:pt x="21600" y="4872"/>
                    <a:pt x="21600" y="10802"/>
                  </a:cubicBezTo>
                </a:path>
              </a:pathLst>
            </a:custGeom>
            <a:solidFill>
              <a:srgbClr val="000000"/>
            </a:solidFill>
            <a:ln>
              <a:noFill/>
            </a:ln>
          </p:spPr>
          <p:txBody>
            <a:bodyPr spcFirstLastPara="1" wrap="square" lIns="0" tIns="0" rIns="0" bIns="0" anchor="t" anchorCtr="0">
              <a:noAutofit/>
            </a:bodyPr>
            <a:lstStyle/>
            <a:p>
              <a:pPr marL="0" marR="0" lvl="0" indent="0" algn="ctr" rtl="0">
                <a:spcBef>
                  <a:spcPts val="0"/>
                </a:spcBef>
                <a:spcAft>
                  <a:spcPts val="0"/>
                </a:spcAft>
                <a:buNone/>
              </a:pPr>
              <a:endParaRPr sz="1400">
                <a:solidFill>
                  <a:srgbClr val="000000"/>
                </a:solidFill>
                <a:latin typeface="Arial"/>
                <a:ea typeface="Arial"/>
                <a:cs typeface="Arial"/>
                <a:sym typeface="Arial"/>
              </a:endParaRPr>
            </a:p>
          </p:txBody>
        </p:sp>
      </p:grpSp>
      <p:sp>
        <p:nvSpPr>
          <p:cNvPr id="163" name="Google Shape;163;p16"/>
          <p:cNvSpPr txBox="1">
            <a:spLocks noGrp="1"/>
          </p:cNvSpPr>
          <p:nvPr>
            <p:ph type="ctrTitle"/>
          </p:nvPr>
        </p:nvSpPr>
        <p:spPr>
          <a:xfrm>
            <a:off x="1758779" y="1863182"/>
            <a:ext cx="6332936" cy="78363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2700"/>
              <a:buFont typeface="Arial"/>
              <a:buNone/>
              <a:defRPr sz="27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4" name="Google Shape;164;p16"/>
          <p:cNvSpPr txBox="1">
            <a:spLocks noGrp="1"/>
          </p:cNvSpPr>
          <p:nvPr>
            <p:ph type="subTitle" idx="1"/>
          </p:nvPr>
        </p:nvSpPr>
        <p:spPr>
          <a:xfrm>
            <a:off x="1758780" y="2656151"/>
            <a:ext cx="6332935" cy="1199317"/>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300"/>
              </a:spcBef>
              <a:spcAft>
                <a:spcPts val="0"/>
              </a:spcAft>
              <a:buClr>
                <a:schemeClr val="accent2"/>
              </a:buClr>
              <a:buSzPts val="1575"/>
              <a:buFont typeface="Arial"/>
              <a:buNone/>
              <a:defRPr sz="1575" b="0" i="0" u="none" strike="noStrike" cap="none">
                <a:solidFill>
                  <a:schemeClr val="dk2"/>
                </a:solidFill>
                <a:latin typeface="Roboto"/>
                <a:ea typeface="Roboto"/>
                <a:cs typeface="Roboto"/>
                <a:sym typeface="Roboto"/>
              </a:defRPr>
            </a:lvl1pPr>
            <a:lvl2pPr marR="0" lvl="1" algn="ctr" rtl="0">
              <a:lnSpc>
                <a:spcPct val="90000"/>
              </a:lnSpc>
              <a:spcBef>
                <a:spcPts val="0"/>
              </a:spcBef>
              <a:spcAft>
                <a:spcPts val="0"/>
              </a:spcAft>
              <a:buClr>
                <a:schemeClr val="accent2"/>
              </a:buClr>
              <a:buSzPts val="1350"/>
              <a:buFont typeface="Arial"/>
              <a:buNone/>
              <a:defRPr sz="1350" b="0" i="0" u="none" strike="noStrike" cap="none">
                <a:solidFill>
                  <a:srgbClr val="8E8E8E"/>
                </a:solidFill>
                <a:latin typeface="Roboto"/>
                <a:ea typeface="Roboto"/>
                <a:cs typeface="Roboto"/>
                <a:sym typeface="Roboto"/>
              </a:defRPr>
            </a:lvl2pPr>
            <a:lvl3pPr marR="0" lvl="2" algn="ctr" rtl="0">
              <a:lnSpc>
                <a:spcPct val="90000"/>
              </a:lnSpc>
              <a:spcBef>
                <a:spcPts val="900"/>
              </a:spcBef>
              <a:spcAft>
                <a:spcPts val="0"/>
              </a:spcAft>
              <a:buClr>
                <a:schemeClr val="accent2"/>
              </a:buClr>
              <a:buSzPts val="1200"/>
              <a:buFont typeface="Arial"/>
              <a:buNone/>
              <a:defRPr sz="1200" b="0" i="0" u="none" strike="noStrike" cap="none">
                <a:solidFill>
                  <a:srgbClr val="8E8E8E"/>
                </a:solidFill>
                <a:latin typeface="Roboto"/>
                <a:ea typeface="Roboto"/>
                <a:cs typeface="Roboto"/>
                <a:sym typeface="Roboto"/>
              </a:defRPr>
            </a:lvl3pPr>
            <a:lvl4pPr marR="0" lvl="3" algn="ctr" rtl="0">
              <a:lnSpc>
                <a:spcPct val="90000"/>
              </a:lnSpc>
              <a:spcBef>
                <a:spcPts val="900"/>
              </a:spcBef>
              <a:spcAft>
                <a:spcPts val="0"/>
              </a:spcAft>
              <a:buClr>
                <a:schemeClr val="accent2"/>
              </a:buClr>
              <a:buSzPts val="1050"/>
              <a:buFont typeface="Arial"/>
              <a:buNone/>
              <a:defRPr sz="1050" b="0" i="0" u="none" strike="noStrike" cap="none">
                <a:solidFill>
                  <a:srgbClr val="8E8E8E"/>
                </a:solidFill>
                <a:latin typeface="Roboto"/>
                <a:ea typeface="Roboto"/>
                <a:cs typeface="Roboto"/>
                <a:sym typeface="Roboto"/>
              </a:defRPr>
            </a:lvl4pPr>
            <a:lvl5pPr marR="0" lvl="4" algn="ctr" rtl="0">
              <a:lnSpc>
                <a:spcPct val="90000"/>
              </a:lnSpc>
              <a:spcBef>
                <a:spcPts val="900"/>
              </a:spcBef>
              <a:spcAft>
                <a:spcPts val="0"/>
              </a:spcAft>
              <a:buClr>
                <a:schemeClr val="accent2"/>
              </a:buClr>
              <a:buSzPts val="1050"/>
              <a:buFont typeface="Arial"/>
              <a:buNone/>
              <a:defRPr sz="1050" b="0" i="0" u="none" strike="noStrike" cap="none">
                <a:solidFill>
                  <a:srgbClr val="8E8E8E"/>
                </a:solidFill>
                <a:latin typeface="Roboto"/>
                <a:ea typeface="Roboto"/>
                <a:cs typeface="Roboto"/>
                <a:sym typeface="Roboto"/>
              </a:defRPr>
            </a:lvl5pPr>
            <a:lvl6pPr marR="0" lvl="5" algn="ctr" rtl="0">
              <a:lnSpc>
                <a:spcPct val="90000"/>
              </a:lnSpc>
              <a:spcBef>
                <a:spcPts val="900"/>
              </a:spcBef>
              <a:spcAft>
                <a:spcPts val="0"/>
              </a:spcAft>
              <a:buClr>
                <a:schemeClr val="accent2"/>
              </a:buClr>
              <a:buSzPts val="900"/>
              <a:buFont typeface="Arial"/>
              <a:buNone/>
              <a:defRPr sz="900" b="0" i="0" u="none" strike="noStrike" cap="none">
                <a:solidFill>
                  <a:srgbClr val="8E8E8E"/>
                </a:solidFill>
                <a:latin typeface="Roboto"/>
                <a:ea typeface="Roboto"/>
                <a:cs typeface="Roboto"/>
                <a:sym typeface="Roboto"/>
              </a:defRPr>
            </a:lvl6pPr>
            <a:lvl7pPr marR="0" lvl="6" algn="ctr" rtl="0">
              <a:lnSpc>
                <a:spcPct val="90000"/>
              </a:lnSpc>
              <a:spcBef>
                <a:spcPts val="900"/>
              </a:spcBef>
              <a:spcAft>
                <a:spcPts val="0"/>
              </a:spcAft>
              <a:buClr>
                <a:schemeClr val="accent2"/>
              </a:buClr>
              <a:buSzPts val="900"/>
              <a:buFont typeface="Arial"/>
              <a:buNone/>
              <a:defRPr sz="900" b="0" i="0" u="none" strike="noStrike" cap="none">
                <a:solidFill>
                  <a:srgbClr val="8E8E8E"/>
                </a:solidFill>
                <a:latin typeface="Roboto"/>
                <a:ea typeface="Roboto"/>
                <a:cs typeface="Roboto"/>
                <a:sym typeface="Roboto"/>
              </a:defRPr>
            </a:lvl7pPr>
            <a:lvl8pPr marR="0" lvl="7" algn="ctr" rtl="0">
              <a:lnSpc>
                <a:spcPct val="90000"/>
              </a:lnSpc>
              <a:spcBef>
                <a:spcPts val="900"/>
              </a:spcBef>
              <a:spcAft>
                <a:spcPts val="0"/>
              </a:spcAft>
              <a:buClr>
                <a:schemeClr val="accent2"/>
              </a:buClr>
              <a:buSzPts val="900"/>
              <a:buFont typeface="Arial"/>
              <a:buNone/>
              <a:defRPr sz="900" b="0" i="0" u="none" strike="noStrike" cap="none">
                <a:solidFill>
                  <a:srgbClr val="8E8E8E"/>
                </a:solidFill>
                <a:latin typeface="Roboto"/>
                <a:ea typeface="Roboto"/>
                <a:cs typeface="Roboto"/>
                <a:sym typeface="Roboto"/>
              </a:defRPr>
            </a:lvl8pPr>
            <a:lvl9pPr marR="0" lvl="8" algn="ctr" rtl="0">
              <a:lnSpc>
                <a:spcPct val="90000"/>
              </a:lnSpc>
              <a:spcBef>
                <a:spcPts val="900"/>
              </a:spcBef>
              <a:spcAft>
                <a:spcPts val="900"/>
              </a:spcAft>
              <a:buClr>
                <a:schemeClr val="accent2"/>
              </a:buClr>
              <a:buSzPts val="900"/>
              <a:buFont typeface="Arial"/>
              <a:buNone/>
              <a:defRPr sz="900" b="0" i="0" u="none" strike="noStrike" cap="none">
                <a:solidFill>
                  <a:srgbClr val="8E8E8E"/>
                </a:solidFill>
                <a:latin typeface="Roboto"/>
                <a:ea typeface="Roboto"/>
                <a:cs typeface="Roboto"/>
                <a:sym typeface="Roboto"/>
              </a:defRPr>
            </a:lvl9pPr>
          </a:lstStyle>
          <a:p>
            <a:endParaRPr/>
          </a:p>
        </p:txBody>
      </p:sp>
    </p:spTree>
  </p:cSld>
  <p:clrMapOvr>
    <a:masterClrMapping/>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Diamond 14">
            <a:extLst>
              <a:ext uri="{FF2B5EF4-FFF2-40B4-BE49-F238E27FC236}">
                <a16:creationId xmlns:a16="http://schemas.microsoft.com/office/drawing/2014/main" id="{1C885613-EDD9-4FD8-89B3-34E608AAA965}"/>
              </a:ext>
            </a:extLst>
          </p:cNvPr>
          <p:cNvSpPr/>
          <p:nvPr userDrawn="1"/>
        </p:nvSpPr>
        <p:spPr>
          <a:xfrm>
            <a:off x="427353"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350">
              <a:latin typeface="Roboto" charset="0"/>
              <a:ea typeface="Roboto" charset="0"/>
              <a:cs typeface="Roboto" charset="0"/>
            </a:endParaRPr>
          </a:p>
        </p:txBody>
      </p:sp>
      <p:sp>
        <p:nvSpPr>
          <p:cNvPr id="16" name="Diamond 15">
            <a:extLst>
              <a:ext uri="{FF2B5EF4-FFF2-40B4-BE49-F238E27FC236}">
                <a16:creationId xmlns:a16="http://schemas.microsoft.com/office/drawing/2014/main" id="{9A69268E-E9EF-4B9B-9DF4-6647E71691DA}"/>
              </a:ext>
            </a:extLst>
          </p:cNvPr>
          <p:cNvSpPr/>
          <p:nvPr userDrawn="1"/>
        </p:nvSpPr>
        <p:spPr>
          <a:xfrm>
            <a:off x="2587963"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350">
              <a:latin typeface="Roboto" charset="0"/>
              <a:ea typeface="Roboto" charset="0"/>
              <a:cs typeface="Roboto" charset="0"/>
            </a:endParaRPr>
          </a:p>
        </p:txBody>
      </p:sp>
      <p:sp>
        <p:nvSpPr>
          <p:cNvPr id="17" name="Diamond 16">
            <a:extLst>
              <a:ext uri="{FF2B5EF4-FFF2-40B4-BE49-F238E27FC236}">
                <a16:creationId xmlns:a16="http://schemas.microsoft.com/office/drawing/2014/main" id="{21B9B61B-3245-4C72-8E95-A182CD211906}"/>
              </a:ext>
            </a:extLst>
          </p:cNvPr>
          <p:cNvSpPr/>
          <p:nvPr userDrawn="1"/>
        </p:nvSpPr>
        <p:spPr>
          <a:xfrm>
            <a:off x="4748573"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350">
              <a:latin typeface="Roboto" charset="0"/>
              <a:ea typeface="Roboto" charset="0"/>
              <a:cs typeface="Roboto" charset="0"/>
            </a:endParaRPr>
          </a:p>
        </p:txBody>
      </p:sp>
      <p:sp>
        <p:nvSpPr>
          <p:cNvPr id="18" name="Diamond 17">
            <a:extLst>
              <a:ext uri="{FF2B5EF4-FFF2-40B4-BE49-F238E27FC236}">
                <a16:creationId xmlns:a16="http://schemas.microsoft.com/office/drawing/2014/main" id="{A6C94684-48E6-4A15-A3BB-CAB4BDE2E504}"/>
              </a:ext>
            </a:extLst>
          </p:cNvPr>
          <p:cNvSpPr/>
          <p:nvPr userDrawn="1"/>
        </p:nvSpPr>
        <p:spPr>
          <a:xfrm>
            <a:off x="6909182"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350">
              <a:latin typeface="Roboto" charset="0"/>
              <a:ea typeface="Roboto" charset="0"/>
              <a:cs typeface="Roboto" charset="0"/>
            </a:endParaRPr>
          </a:p>
        </p:txBody>
      </p:sp>
      <p:sp>
        <p:nvSpPr>
          <p:cNvPr id="19" name="Picture Placeholder 6">
            <a:extLst>
              <a:ext uri="{FF2B5EF4-FFF2-40B4-BE49-F238E27FC236}">
                <a16:creationId xmlns:a16="http://schemas.microsoft.com/office/drawing/2014/main" id="{BBD725E5-1F5F-48FC-B0E6-FF4791ECCABA}"/>
              </a:ext>
            </a:extLst>
          </p:cNvPr>
          <p:cNvSpPr>
            <a:spLocks noGrp="1"/>
          </p:cNvSpPr>
          <p:nvPr>
            <p:ph type="pic" sz="quarter" idx="15" hasCustomPrompt="1"/>
          </p:nvPr>
        </p:nvSpPr>
        <p:spPr>
          <a:xfrm>
            <a:off x="433874"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0" name="Picture Placeholder 6">
            <a:extLst>
              <a:ext uri="{FF2B5EF4-FFF2-40B4-BE49-F238E27FC236}">
                <a16:creationId xmlns:a16="http://schemas.microsoft.com/office/drawing/2014/main" id="{2F1C7DC1-7BFF-49CB-B854-D3C19F0D5BDE}"/>
              </a:ext>
            </a:extLst>
          </p:cNvPr>
          <p:cNvSpPr>
            <a:spLocks noGrp="1"/>
          </p:cNvSpPr>
          <p:nvPr>
            <p:ph type="pic" sz="quarter" idx="16" hasCustomPrompt="1"/>
          </p:nvPr>
        </p:nvSpPr>
        <p:spPr>
          <a:xfrm>
            <a:off x="2594485"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1" name="Picture Placeholder 6">
            <a:extLst>
              <a:ext uri="{FF2B5EF4-FFF2-40B4-BE49-F238E27FC236}">
                <a16:creationId xmlns:a16="http://schemas.microsoft.com/office/drawing/2014/main" id="{DDF3CD30-5F9E-466A-9FF3-B56B3AA0D5A4}"/>
              </a:ext>
            </a:extLst>
          </p:cNvPr>
          <p:cNvSpPr>
            <a:spLocks noGrp="1"/>
          </p:cNvSpPr>
          <p:nvPr>
            <p:ph type="pic" sz="quarter" idx="17" hasCustomPrompt="1"/>
          </p:nvPr>
        </p:nvSpPr>
        <p:spPr>
          <a:xfrm>
            <a:off x="4755094"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2" name="Picture Placeholder 6">
            <a:extLst>
              <a:ext uri="{FF2B5EF4-FFF2-40B4-BE49-F238E27FC236}">
                <a16:creationId xmlns:a16="http://schemas.microsoft.com/office/drawing/2014/main" id="{FC0C8777-5CFB-4870-91DF-AD627D631CE4}"/>
              </a:ext>
            </a:extLst>
          </p:cNvPr>
          <p:cNvSpPr>
            <a:spLocks noGrp="1"/>
          </p:cNvSpPr>
          <p:nvPr>
            <p:ph type="pic" sz="quarter" idx="18" hasCustomPrompt="1"/>
          </p:nvPr>
        </p:nvSpPr>
        <p:spPr>
          <a:xfrm>
            <a:off x="6915703"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3" name="Text Placeholder 2">
            <a:extLst>
              <a:ext uri="{FF2B5EF4-FFF2-40B4-BE49-F238E27FC236}">
                <a16:creationId xmlns:a16="http://schemas.microsoft.com/office/drawing/2014/main" id="{C02CAAAB-72E1-488E-9BA6-DDAC1F21AD2F}"/>
              </a:ext>
            </a:extLst>
          </p:cNvPr>
          <p:cNvSpPr>
            <a:spLocks noGrp="1"/>
          </p:cNvSpPr>
          <p:nvPr>
            <p:ph type="body" idx="1" hasCustomPrompt="1"/>
          </p:nvPr>
        </p:nvSpPr>
        <p:spPr>
          <a:xfrm>
            <a:off x="383482" y="3289380"/>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4" name="Text Placeholder 2">
            <a:extLst>
              <a:ext uri="{FF2B5EF4-FFF2-40B4-BE49-F238E27FC236}">
                <a16:creationId xmlns:a16="http://schemas.microsoft.com/office/drawing/2014/main" id="{6626DCCF-C77A-46B5-878B-BE9975F5842E}"/>
              </a:ext>
            </a:extLst>
          </p:cNvPr>
          <p:cNvSpPr>
            <a:spLocks noGrp="1"/>
          </p:cNvSpPr>
          <p:nvPr>
            <p:ph type="body" idx="27" hasCustomPrompt="1"/>
          </p:nvPr>
        </p:nvSpPr>
        <p:spPr>
          <a:xfrm>
            <a:off x="2519622" y="3289380"/>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5" name="Text Placeholder 2">
            <a:extLst>
              <a:ext uri="{FF2B5EF4-FFF2-40B4-BE49-F238E27FC236}">
                <a16:creationId xmlns:a16="http://schemas.microsoft.com/office/drawing/2014/main" id="{1B2A0F83-8CBB-4074-9187-0E93F61D9BF2}"/>
              </a:ext>
            </a:extLst>
          </p:cNvPr>
          <p:cNvSpPr>
            <a:spLocks noGrp="1"/>
          </p:cNvSpPr>
          <p:nvPr>
            <p:ph type="body" idx="29" hasCustomPrompt="1"/>
          </p:nvPr>
        </p:nvSpPr>
        <p:spPr>
          <a:xfrm>
            <a:off x="4629563" y="3289380"/>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6" name="Text Placeholder 2">
            <a:extLst>
              <a:ext uri="{FF2B5EF4-FFF2-40B4-BE49-F238E27FC236}">
                <a16:creationId xmlns:a16="http://schemas.microsoft.com/office/drawing/2014/main" id="{209F8925-B9BF-4948-B0C7-92AAE0959976}"/>
              </a:ext>
            </a:extLst>
          </p:cNvPr>
          <p:cNvSpPr>
            <a:spLocks noGrp="1"/>
          </p:cNvSpPr>
          <p:nvPr>
            <p:ph type="body" idx="31" hasCustomPrompt="1"/>
          </p:nvPr>
        </p:nvSpPr>
        <p:spPr>
          <a:xfrm>
            <a:off x="6765703" y="3289380"/>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
        <p:nvSpPr>
          <p:cNvPr id="28" name="Text Placeholder 2">
            <a:extLst>
              <a:ext uri="{FF2B5EF4-FFF2-40B4-BE49-F238E27FC236}">
                <a16:creationId xmlns:a16="http://schemas.microsoft.com/office/drawing/2014/main" id="{746DABB7-9E83-4549-9A4D-3125CD0E7E72}"/>
              </a:ext>
            </a:extLst>
          </p:cNvPr>
          <p:cNvSpPr>
            <a:spLocks noGrp="1"/>
          </p:cNvSpPr>
          <p:nvPr>
            <p:ph type="body" idx="32" hasCustomPrompt="1"/>
          </p:nvPr>
        </p:nvSpPr>
        <p:spPr>
          <a:xfrm>
            <a:off x="383482" y="3546769"/>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sp>
        <p:nvSpPr>
          <p:cNvPr id="29" name="Text Placeholder 2">
            <a:extLst>
              <a:ext uri="{FF2B5EF4-FFF2-40B4-BE49-F238E27FC236}">
                <a16:creationId xmlns:a16="http://schemas.microsoft.com/office/drawing/2014/main" id="{0FB53A93-FBA0-40DF-A955-110B7C7DA9B2}"/>
              </a:ext>
            </a:extLst>
          </p:cNvPr>
          <p:cNvSpPr>
            <a:spLocks noGrp="1"/>
          </p:cNvSpPr>
          <p:nvPr>
            <p:ph type="body" idx="33" hasCustomPrompt="1"/>
          </p:nvPr>
        </p:nvSpPr>
        <p:spPr>
          <a:xfrm>
            <a:off x="2519622" y="3546769"/>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sp>
        <p:nvSpPr>
          <p:cNvPr id="30" name="Text Placeholder 2">
            <a:extLst>
              <a:ext uri="{FF2B5EF4-FFF2-40B4-BE49-F238E27FC236}">
                <a16:creationId xmlns:a16="http://schemas.microsoft.com/office/drawing/2014/main" id="{00E3FAB6-F5D6-46CA-92E1-CB8978E9656A}"/>
              </a:ext>
            </a:extLst>
          </p:cNvPr>
          <p:cNvSpPr>
            <a:spLocks noGrp="1"/>
          </p:cNvSpPr>
          <p:nvPr>
            <p:ph type="body" idx="34" hasCustomPrompt="1"/>
          </p:nvPr>
        </p:nvSpPr>
        <p:spPr>
          <a:xfrm>
            <a:off x="4629563" y="3546769"/>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sp>
        <p:nvSpPr>
          <p:cNvPr id="31" name="Text Placeholder 2">
            <a:extLst>
              <a:ext uri="{FF2B5EF4-FFF2-40B4-BE49-F238E27FC236}">
                <a16:creationId xmlns:a16="http://schemas.microsoft.com/office/drawing/2014/main" id="{FDF8EE3B-B23C-4B47-953D-2BD1E15E7FF9}"/>
              </a:ext>
            </a:extLst>
          </p:cNvPr>
          <p:cNvSpPr>
            <a:spLocks noGrp="1"/>
          </p:cNvSpPr>
          <p:nvPr>
            <p:ph type="body" idx="35" hasCustomPrompt="1"/>
          </p:nvPr>
        </p:nvSpPr>
        <p:spPr>
          <a:xfrm>
            <a:off x="6765703" y="3546769"/>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cxnSp>
        <p:nvCxnSpPr>
          <p:cNvPr id="32" name="Straight Connector 31">
            <a:extLst>
              <a:ext uri="{FF2B5EF4-FFF2-40B4-BE49-F238E27FC236}">
                <a16:creationId xmlns:a16="http://schemas.microsoft.com/office/drawing/2014/main" id="{B3EB6D81-86ED-46A6-A560-9D8CFFCCB5A0}"/>
              </a:ext>
            </a:extLst>
          </p:cNvPr>
          <p:cNvCxnSpPr/>
          <p:nvPr userDrawn="1"/>
        </p:nvCxnSpPr>
        <p:spPr>
          <a:xfrm>
            <a:off x="664543"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F43A986-357F-4351-B274-54651004C46C}"/>
              </a:ext>
            </a:extLst>
          </p:cNvPr>
          <p:cNvCxnSpPr/>
          <p:nvPr userDrawn="1"/>
        </p:nvCxnSpPr>
        <p:spPr>
          <a:xfrm>
            <a:off x="2811695"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EB3DCD-94F6-4811-8AF9-8703D7F63269}"/>
              </a:ext>
            </a:extLst>
          </p:cNvPr>
          <p:cNvCxnSpPr/>
          <p:nvPr userDrawn="1"/>
        </p:nvCxnSpPr>
        <p:spPr>
          <a:xfrm>
            <a:off x="4958848"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863AE07-199C-41FE-9B59-4A98715DD695}"/>
              </a:ext>
            </a:extLst>
          </p:cNvPr>
          <p:cNvCxnSpPr/>
          <p:nvPr userDrawn="1"/>
        </p:nvCxnSpPr>
        <p:spPr>
          <a:xfrm>
            <a:off x="7106000"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AE2DBD1D-DFF5-4603-8548-4EF45DF88D4A}"/>
              </a:ext>
            </a:extLst>
          </p:cNvPr>
          <p:cNvSpPr>
            <a:spLocks noGrp="1"/>
          </p:cNvSpPr>
          <p:nvPr>
            <p:ph type="pic" sz="quarter" idx="36" hasCustomPrompt="1"/>
          </p:nvPr>
        </p:nvSpPr>
        <p:spPr>
          <a:xfrm>
            <a:off x="620874" y="3947835"/>
            <a:ext cx="1470817" cy="413667"/>
          </a:xfrm>
          <a:noFill/>
        </p:spPr>
        <p:txBody>
          <a:bodyPr anchor="ctr"/>
          <a:lstStyle>
            <a:lvl1pPr marL="0" indent="0" algn="ctr">
              <a:buNone/>
              <a:defRPr sz="900"/>
            </a:lvl1pPr>
          </a:lstStyle>
          <a:p>
            <a:r>
              <a:rPr lang="en-US"/>
              <a:t>COMPANY LOGO</a:t>
            </a:r>
          </a:p>
        </p:txBody>
      </p:sp>
      <p:sp>
        <p:nvSpPr>
          <p:cNvPr id="37" name="Picture Placeholder 6">
            <a:extLst>
              <a:ext uri="{FF2B5EF4-FFF2-40B4-BE49-F238E27FC236}">
                <a16:creationId xmlns:a16="http://schemas.microsoft.com/office/drawing/2014/main" id="{458D357F-592A-456B-993C-F8696C619A11}"/>
              </a:ext>
            </a:extLst>
          </p:cNvPr>
          <p:cNvSpPr>
            <a:spLocks noGrp="1"/>
          </p:cNvSpPr>
          <p:nvPr>
            <p:ph type="pic" sz="quarter" idx="37" hasCustomPrompt="1"/>
          </p:nvPr>
        </p:nvSpPr>
        <p:spPr>
          <a:xfrm>
            <a:off x="2781321" y="3947835"/>
            <a:ext cx="1470817" cy="413667"/>
          </a:xfrm>
          <a:noFill/>
        </p:spPr>
        <p:txBody>
          <a:bodyPr anchor="ctr"/>
          <a:lstStyle>
            <a:lvl1pPr marL="0" indent="0" algn="ctr">
              <a:buNone/>
              <a:defRPr sz="900"/>
            </a:lvl1pPr>
          </a:lstStyle>
          <a:p>
            <a:r>
              <a:rPr lang="en-US"/>
              <a:t>COMPANY LOGO</a:t>
            </a:r>
          </a:p>
        </p:txBody>
      </p:sp>
      <p:sp>
        <p:nvSpPr>
          <p:cNvPr id="38" name="Picture Placeholder 6">
            <a:extLst>
              <a:ext uri="{FF2B5EF4-FFF2-40B4-BE49-F238E27FC236}">
                <a16:creationId xmlns:a16="http://schemas.microsoft.com/office/drawing/2014/main" id="{C57D786B-ABA7-4688-A24D-49F019346C1C}"/>
              </a:ext>
            </a:extLst>
          </p:cNvPr>
          <p:cNvSpPr>
            <a:spLocks noGrp="1"/>
          </p:cNvSpPr>
          <p:nvPr>
            <p:ph type="pic" sz="quarter" idx="38" hasCustomPrompt="1"/>
          </p:nvPr>
        </p:nvSpPr>
        <p:spPr>
          <a:xfrm>
            <a:off x="4942094" y="3947835"/>
            <a:ext cx="1470817" cy="413667"/>
          </a:xfrm>
          <a:noFill/>
        </p:spPr>
        <p:txBody>
          <a:bodyPr anchor="ctr"/>
          <a:lstStyle>
            <a:lvl1pPr marL="0" indent="0" algn="ctr">
              <a:buNone/>
              <a:defRPr sz="900"/>
            </a:lvl1pPr>
          </a:lstStyle>
          <a:p>
            <a:r>
              <a:rPr lang="en-US"/>
              <a:t>COMPANY LOGO</a:t>
            </a:r>
          </a:p>
        </p:txBody>
      </p:sp>
      <p:sp>
        <p:nvSpPr>
          <p:cNvPr id="39" name="Picture Placeholder 6">
            <a:extLst>
              <a:ext uri="{FF2B5EF4-FFF2-40B4-BE49-F238E27FC236}">
                <a16:creationId xmlns:a16="http://schemas.microsoft.com/office/drawing/2014/main" id="{CA003848-6C5F-4359-A8C2-2BCFB41CFDC6}"/>
              </a:ext>
            </a:extLst>
          </p:cNvPr>
          <p:cNvSpPr>
            <a:spLocks noGrp="1"/>
          </p:cNvSpPr>
          <p:nvPr>
            <p:ph type="pic" sz="quarter" idx="39" hasCustomPrompt="1"/>
          </p:nvPr>
        </p:nvSpPr>
        <p:spPr>
          <a:xfrm>
            <a:off x="7102703" y="3947835"/>
            <a:ext cx="1470817" cy="413667"/>
          </a:xfrm>
          <a:noFill/>
        </p:spPr>
        <p:txBody>
          <a:bodyPr anchor="ctr"/>
          <a:lstStyle>
            <a:lvl1pPr marL="0" indent="0" algn="ctr">
              <a:buNone/>
              <a:defRPr sz="900"/>
            </a:lvl1pPr>
          </a:lstStyle>
          <a:p>
            <a:r>
              <a:rPr lang="en-US"/>
              <a:t>COMPANY LOGO</a:t>
            </a:r>
          </a:p>
        </p:txBody>
      </p:sp>
    </p:spTree>
    <p:extLst>
      <p:ext uri="{BB962C8B-B14F-4D97-AF65-F5344CB8AC3E}">
        <p14:creationId xmlns:p14="http://schemas.microsoft.com/office/powerpoint/2010/main" val="356843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Diamond 14">
            <a:extLst>
              <a:ext uri="{FF2B5EF4-FFF2-40B4-BE49-F238E27FC236}">
                <a16:creationId xmlns:a16="http://schemas.microsoft.com/office/drawing/2014/main" id="{1C885613-EDD9-4FD8-89B3-34E608AAA965}"/>
              </a:ext>
            </a:extLst>
          </p:cNvPr>
          <p:cNvSpPr/>
          <p:nvPr userDrawn="1"/>
        </p:nvSpPr>
        <p:spPr>
          <a:xfrm>
            <a:off x="1049020" y="1544507"/>
            <a:ext cx="2416601" cy="2415971"/>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350">
              <a:latin typeface="Roboto" charset="0"/>
              <a:ea typeface="Roboto" charset="0"/>
              <a:cs typeface="Roboto" charset="0"/>
            </a:endParaRPr>
          </a:p>
        </p:txBody>
      </p:sp>
      <p:sp>
        <p:nvSpPr>
          <p:cNvPr id="19" name="Picture Placeholder 6">
            <a:extLst>
              <a:ext uri="{FF2B5EF4-FFF2-40B4-BE49-F238E27FC236}">
                <a16:creationId xmlns:a16="http://schemas.microsoft.com/office/drawing/2014/main" id="{BBD725E5-1F5F-48FC-B0E6-FF4791ECCABA}"/>
              </a:ext>
            </a:extLst>
          </p:cNvPr>
          <p:cNvSpPr>
            <a:spLocks noGrp="1"/>
          </p:cNvSpPr>
          <p:nvPr>
            <p:ph type="pic" sz="quarter" idx="15" hasCustomPrompt="1"/>
          </p:nvPr>
        </p:nvSpPr>
        <p:spPr>
          <a:xfrm>
            <a:off x="1055543" y="1373057"/>
            <a:ext cx="2399635" cy="2397387"/>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cxnSp>
        <p:nvCxnSpPr>
          <p:cNvPr id="43" name="Straight Connector 42">
            <a:extLst>
              <a:ext uri="{FF2B5EF4-FFF2-40B4-BE49-F238E27FC236}">
                <a16:creationId xmlns:a16="http://schemas.microsoft.com/office/drawing/2014/main" id="{44B0E63A-7BD4-4BD4-9CEE-0D3CF9FD22E9}"/>
              </a:ext>
            </a:extLst>
          </p:cNvPr>
          <p:cNvCxnSpPr>
            <a:cxnSpLocks/>
          </p:cNvCxnSpPr>
          <p:nvPr/>
        </p:nvCxnSpPr>
        <p:spPr>
          <a:xfrm>
            <a:off x="3810624" y="2978942"/>
            <a:ext cx="654491" cy="0"/>
          </a:xfrm>
          <a:prstGeom prst="line">
            <a:avLst/>
          </a:prstGeom>
          <a:ln w="12700" cap="rnd">
            <a:solidFill>
              <a:schemeClr val="accent2"/>
            </a:solidFill>
            <a:bevel/>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FF43FC2B-E637-4B30-B4C6-FC5A482384AE}"/>
              </a:ext>
            </a:extLst>
          </p:cNvPr>
          <p:cNvSpPr>
            <a:spLocks noGrp="1"/>
          </p:cNvSpPr>
          <p:nvPr userDrawn="1">
            <p:ph type="title" hasCustomPrompt="1"/>
          </p:nvPr>
        </p:nvSpPr>
        <p:spPr>
          <a:xfrm>
            <a:off x="3810624" y="2149931"/>
            <a:ext cx="4529774" cy="421820"/>
          </a:xfrm>
        </p:spPr>
        <p:txBody>
          <a:bodyPr/>
          <a:lstStyle>
            <a:lvl1pPr>
              <a:defRPr sz="3600" baseline="0">
                <a:solidFill>
                  <a:schemeClr val="bg1"/>
                </a:solidFill>
              </a:defRPr>
            </a:lvl1pPr>
          </a:lstStyle>
          <a:p>
            <a:r>
              <a:rPr lang="en-US"/>
              <a:t>Speaker Name Here</a:t>
            </a:r>
          </a:p>
        </p:txBody>
      </p:sp>
      <p:sp>
        <p:nvSpPr>
          <p:cNvPr id="3" name="Text Placeholder 2">
            <a:extLst>
              <a:ext uri="{FF2B5EF4-FFF2-40B4-BE49-F238E27FC236}">
                <a16:creationId xmlns:a16="http://schemas.microsoft.com/office/drawing/2014/main" id="{18FE88A6-9D44-4879-BB4F-A9F775C3E6F4}"/>
              </a:ext>
            </a:extLst>
          </p:cNvPr>
          <p:cNvSpPr>
            <a:spLocks noGrp="1"/>
          </p:cNvSpPr>
          <p:nvPr userDrawn="1">
            <p:ph type="body" sz="quarter" idx="16" hasCustomPrompt="1"/>
          </p:nvPr>
        </p:nvSpPr>
        <p:spPr>
          <a:xfrm>
            <a:off x="3810993" y="2689743"/>
            <a:ext cx="4529127" cy="235744"/>
          </a:xfrm>
        </p:spPr>
        <p:txBody>
          <a:bodyPr/>
          <a:lstStyle>
            <a:lvl1pPr marL="0" indent="0">
              <a:buNone/>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1pPr>
            <a:lvl2pPr>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2pPr>
            <a:lvl3pPr>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3pPr>
            <a:lvl4pPr>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4pPr>
            <a:lvl5pPr>
              <a:defRPr kumimoji="0" lang="en-US" sz="1500" b="0" i="0" u="none" strike="noStrike" kern="1200" cap="none" spc="0" normalizeH="0" baseline="0" dirty="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Speaker Title Here</a:t>
            </a:r>
          </a:p>
        </p:txBody>
      </p:sp>
    </p:spTree>
    <p:extLst>
      <p:ext uri="{BB962C8B-B14F-4D97-AF65-F5344CB8AC3E}">
        <p14:creationId xmlns:p14="http://schemas.microsoft.com/office/powerpoint/2010/main" val="3194653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361950" y="361953"/>
            <a:ext cx="8398570" cy="421820"/>
          </a:xfrm>
        </p:spPr>
        <p:txBody>
          <a:bodyPr/>
          <a:lstStyle>
            <a:lvl1pPr algn="ctr">
              <a:defRPr baseline="0">
                <a:solidFill>
                  <a:schemeClr val="bg1"/>
                </a:solidFill>
              </a:defRPr>
            </a:lvl1pPr>
          </a:lstStyle>
          <a:p>
            <a:r>
              <a:rPr lang="en-US"/>
              <a:t>Headline goes here, Roboto Light, 36 points, 1 Line</a:t>
            </a:r>
          </a:p>
        </p:txBody>
      </p:sp>
      <p:pic>
        <p:nvPicPr>
          <p:cNvPr id="40" name="Picture 39">
            <a:extLst>
              <a:ext uri="{FF2B5EF4-FFF2-40B4-BE49-F238E27FC236}">
                <a16:creationId xmlns:a16="http://schemas.microsoft.com/office/drawing/2014/main" id="{F67D01D5-5107-4A91-A2FD-052D683F3531}"/>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1778086" y="4031444"/>
            <a:ext cx="2201858" cy="481595"/>
          </a:xfrm>
          <a:prstGeom prst="rect">
            <a:avLst/>
          </a:prstGeom>
        </p:spPr>
      </p:pic>
      <p:pic>
        <p:nvPicPr>
          <p:cNvPr id="41" name="Picture 40">
            <a:extLst>
              <a:ext uri="{FF2B5EF4-FFF2-40B4-BE49-F238E27FC236}">
                <a16:creationId xmlns:a16="http://schemas.microsoft.com/office/drawing/2014/main" id="{C312E2B7-53B6-4D9E-97CC-5856F642BDA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5154505" y="4031444"/>
            <a:ext cx="2201858" cy="481595"/>
          </a:xfrm>
          <a:prstGeom prst="rect">
            <a:avLst/>
          </a:prstGeom>
        </p:spPr>
      </p:pic>
      <p:sp>
        <p:nvSpPr>
          <p:cNvPr id="42" name="Rectangle 41">
            <a:extLst>
              <a:ext uri="{FF2B5EF4-FFF2-40B4-BE49-F238E27FC236}">
                <a16:creationId xmlns:a16="http://schemas.microsoft.com/office/drawing/2014/main" id="{514A9317-5330-450E-9B9D-EB7A248180FC}"/>
              </a:ext>
            </a:extLst>
          </p:cNvPr>
          <p:cNvSpPr/>
          <p:nvPr userDrawn="1"/>
        </p:nvSpPr>
        <p:spPr>
          <a:xfrm rot="18900000">
            <a:off x="2246982" y="2712135"/>
            <a:ext cx="1532768" cy="1532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sp>
        <p:nvSpPr>
          <p:cNvPr id="43" name="Rectangle 42">
            <a:extLst>
              <a:ext uri="{FF2B5EF4-FFF2-40B4-BE49-F238E27FC236}">
                <a16:creationId xmlns:a16="http://schemas.microsoft.com/office/drawing/2014/main" id="{FDA12B2A-73AD-4387-9013-6D712749CA8F}"/>
              </a:ext>
            </a:extLst>
          </p:cNvPr>
          <p:cNvSpPr/>
          <p:nvPr userDrawn="1"/>
        </p:nvSpPr>
        <p:spPr>
          <a:xfrm rot="18900000">
            <a:off x="5493582" y="2717765"/>
            <a:ext cx="1521461" cy="1521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45" name="Group 44">
            <a:extLst>
              <a:ext uri="{FF2B5EF4-FFF2-40B4-BE49-F238E27FC236}">
                <a16:creationId xmlns:a16="http://schemas.microsoft.com/office/drawing/2014/main" id="{A2C79A18-5852-461C-89DC-29200C80E900}"/>
              </a:ext>
            </a:extLst>
          </p:cNvPr>
          <p:cNvGrpSpPr/>
          <p:nvPr/>
        </p:nvGrpSpPr>
        <p:grpSpPr>
          <a:xfrm>
            <a:off x="1250333" y="1364736"/>
            <a:ext cx="3209715" cy="3032273"/>
            <a:chOff x="914895" y="3640083"/>
            <a:chExt cx="1957812" cy="1850059"/>
          </a:xfrm>
        </p:grpSpPr>
        <p:pic>
          <p:nvPicPr>
            <p:cNvPr id="47" name="Picture 46">
              <a:extLst>
                <a:ext uri="{FF2B5EF4-FFF2-40B4-BE49-F238E27FC236}">
                  <a16:creationId xmlns:a16="http://schemas.microsoft.com/office/drawing/2014/main" id="{D653B55E-9AA2-4D49-9023-417043899CB0}"/>
                </a:ext>
              </a:extLst>
            </p:cNvPr>
            <p:cNvPicPr>
              <a:picLocks noChangeAspect="1"/>
            </p:cNvPicPr>
            <p:nvPr/>
          </p:nvPicPr>
          <p:blipFill>
            <a:blip r:embed="rId4"/>
            <a:stretch>
              <a:fillRect/>
            </a:stretch>
          </p:blipFill>
          <p:spPr>
            <a:xfrm>
              <a:off x="2074265" y="3786741"/>
              <a:ext cx="798442" cy="1538129"/>
            </a:xfrm>
            <a:prstGeom prst="rect">
              <a:avLst/>
            </a:prstGeom>
          </p:spPr>
        </p:pic>
        <p:grpSp>
          <p:nvGrpSpPr>
            <p:cNvPr id="48" name="Group 47">
              <a:extLst>
                <a:ext uri="{FF2B5EF4-FFF2-40B4-BE49-F238E27FC236}">
                  <a16:creationId xmlns:a16="http://schemas.microsoft.com/office/drawing/2014/main" id="{1509C4FF-34A6-493A-B454-07439F597D58}"/>
                </a:ext>
              </a:extLst>
            </p:cNvPr>
            <p:cNvGrpSpPr/>
            <p:nvPr/>
          </p:nvGrpSpPr>
          <p:grpSpPr>
            <a:xfrm flipH="1">
              <a:off x="914895" y="3640083"/>
              <a:ext cx="1916894" cy="1850059"/>
              <a:chOff x="696478" y="2907513"/>
              <a:chExt cx="2410767" cy="2326711"/>
            </a:xfrm>
          </p:grpSpPr>
          <p:sp>
            <p:nvSpPr>
              <p:cNvPr id="49" name="Rectangle 48">
                <a:extLst>
                  <a:ext uri="{FF2B5EF4-FFF2-40B4-BE49-F238E27FC236}">
                    <a16:creationId xmlns:a16="http://schemas.microsoft.com/office/drawing/2014/main" id="{5EEC5C95-9B3B-454C-8610-956CEB62B40D}"/>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50" name="Group 49">
                <a:extLst>
                  <a:ext uri="{FF2B5EF4-FFF2-40B4-BE49-F238E27FC236}">
                    <a16:creationId xmlns:a16="http://schemas.microsoft.com/office/drawing/2014/main" id="{50E13857-A4E8-40BA-B633-BC16F3C69BAC}"/>
                  </a:ext>
                </a:extLst>
              </p:cNvPr>
              <p:cNvGrpSpPr/>
              <p:nvPr/>
            </p:nvGrpSpPr>
            <p:grpSpPr>
              <a:xfrm flipH="1">
                <a:off x="696478" y="2907513"/>
                <a:ext cx="2410767" cy="2326711"/>
                <a:chOff x="3497224" y="2467077"/>
                <a:chExt cx="1996637" cy="1927022"/>
              </a:xfrm>
            </p:grpSpPr>
            <p:sp>
              <p:nvSpPr>
                <p:cNvPr id="52" name="Freeform 44">
                  <a:extLst>
                    <a:ext uri="{FF2B5EF4-FFF2-40B4-BE49-F238E27FC236}">
                      <a16:creationId xmlns:a16="http://schemas.microsoft.com/office/drawing/2014/main" id="{F130D2F3-1AB7-498B-90F3-F672ECB09184}"/>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53" name="Freeform 55">
                  <a:extLst>
                    <a:ext uri="{FF2B5EF4-FFF2-40B4-BE49-F238E27FC236}">
                      <a16:creationId xmlns:a16="http://schemas.microsoft.com/office/drawing/2014/main" id="{C022473A-BD8C-4524-AD7F-AD2A7F0098A8}"/>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51" name="Rectangle 50">
                <a:extLst>
                  <a:ext uri="{FF2B5EF4-FFF2-40B4-BE49-F238E27FC236}">
                    <a16:creationId xmlns:a16="http://schemas.microsoft.com/office/drawing/2014/main" id="{8D82BF28-B6A0-4983-9C08-20AD71EB71F2}"/>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grpSp>
        <p:nvGrpSpPr>
          <p:cNvPr id="55" name="Group 54">
            <a:extLst>
              <a:ext uri="{FF2B5EF4-FFF2-40B4-BE49-F238E27FC236}">
                <a16:creationId xmlns:a16="http://schemas.microsoft.com/office/drawing/2014/main" id="{028D3EF8-30ED-4C3F-8935-FCD6180299A4}"/>
              </a:ext>
            </a:extLst>
          </p:cNvPr>
          <p:cNvGrpSpPr/>
          <p:nvPr userDrawn="1"/>
        </p:nvGrpSpPr>
        <p:grpSpPr>
          <a:xfrm>
            <a:off x="4641682" y="1364736"/>
            <a:ext cx="3207443" cy="3032273"/>
            <a:chOff x="914895" y="3640083"/>
            <a:chExt cx="1956425" cy="1850059"/>
          </a:xfrm>
        </p:grpSpPr>
        <p:pic>
          <p:nvPicPr>
            <p:cNvPr id="57" name="Picture 56">
              <a:extLst>
                <a:ext uri="{FF2B5EF4-FFF2-40B4-BE49-F238E27FC236}">
                  <a16:creationId xmlns:a16="http://schemas.microsoft.com/office/drawing/2014/main" id="{7002CA09-7B32-4577-AC5D-ECBCCDE84219}"/>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8" name="Group 57">
              <a:extLst>
                <a:ext uri="{FF2B5EF4-FFF2-40B4-BE49-F238E27FC236}">
                  <a16:creationId xmlns:a16="http://schemas.microsoft.com/office/drawing/2014/main" id="{8951D59E-F4B2-41BD-B7EF-E8E72C07E336}"/>
                </a:ext>
              </a:extLst>
            </p:cNvPr>
            <p:cNvGrpSpPr/>
            <p:nvPr/>
          </p:nvGrpSpPr>
          <p:grpSpPr>
            <a:xfrm flipH="1">
              <a:off x="914895" y="3640083"/>
              <a:ext cx="1916894" cy="1850059"/>
              <a:chOff x="696478" y="2907513"/>
              <a:chExt cx="2410767" cy="2326711"/>
            </a:xfrm>
          </p:grpSpPr>
          <p:sp>
            <p:nvSpPr>
              <p:cNvPr id="59" name="Rectangle 58">
                <a:extLst>
                  <a:ext uri="{FF2B5EF4-FFF2-40B4-BE49-F238E27FC236}">
                    <a16:creationId xmlns:a16="http://schemas.microsoft.com/office/drawing/2014/main" id="{49746E3C-126F-420F-AA15-F004B0583530}"/>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60" name="Group 59">
                <a:extLst>
                  <a:ext uri="{FF2B5EF4-FFF2-40B4-BE49-F238E27FC236}">
                    <a16:creationId xmlns:a16="http://schemas.microsoft.com/office/drawing/2014/main" id="{15ECA384-E53F-438C-B611-D460E1448AB8}"/>
                  </a:ext>
                </a:extLst>
              </p:cNvPr>
              <p:cNvGrpSpPr/>
              <p:nvPr/>
            </p:nvGrpSpPr>
            <p:grpSpPr>
              <a:xfrm flipH="1">
                <a:off x="696478" y="2907513"/>
                <a:ext cx="2410767" cy="2326711"/>
                <a:chOff x="3497224" y="2467077"/>
                <a:chExt cx="1996637" cy="1927022"/>
              </a:xfrm>
            </p:grpSpPr>
            <p:sp>
              <p:nvSpPr>
                <p:cNvPr id="62" name="Freeform 44">
                  <a:extLst>
                    <a:ext uri="{FF2B5EF4-FFF2-40B4-BE49-F238E27FC236}">
                      <a16:creationId xmlns:a16="http://schemas.microsoft.com/office/drawing/2014/main" id="{40EED08C-C6B7-42F9-80B8-C191AD676B1F}"/>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63" name="Freeform 55">
                  <a:extLst>
                    <a:ext uri="{FF2B5EF4-FFF2-40B4-BE49-F238E27FC236}">
                      <a16:creationId xmlns:a16="http://schemas.microsoft.com/office/drawing/2014/main" id="{A9857E1F-84BD-413B-8C31-885243E61623}"/>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61" name="Rectangle 60">
                <a:extLst>
                  <a:ext uri="{FF2B5EF4-FFF2-40B4-BE49-F238E27FC236}">
                    <a16:creationId xmlns:a16="http://schemas.microsoft.com/office/drawing/2014/main" id="{B14DF1A5-94AB-43E7-BEDB-6C8C8052BC2A}"/>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cxnSp>
        <p:nvCxnSpPr>
          <p:cNvPr id="64" name="Straight Connector 63">
            <a:extLst>
              <a:ext uri="{FF2B5EF4-FFF2-40B4-BE49-F238E27FC236}">
                <a16:creationId xmlns:a16="http://schemas.microsoft.com/office/drawing/2014/main" id="{ADEDE505-81E4-4D1D-A712-D7F28A50B820}"/>
              </a:ext>
            </a:extLst>
          </p:cNvPr>
          <p:cNvCxnSpPr>
            <a:cxnSpLocks/>
          </p:cNvCxnSpPr>
          <p:nvPr userDrawn="1"/>
        </p:nvCxnSpPr>
        <p:spPr>
          <a:xfrm>
            <a:off x="4375221" y="1059673"/>
            <a:ext cx="383017"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5773A0F-4C0D-447D-A916-1253995C9FD0}"/>
              </a:ext>
            </a:extLst>
          </p:cNvPr>
          <p:cNvSpPr>
            <a:spLocks noGrp="1"/>
          </p:cNvSpPr>
          <p:nvPr>
            <p:ph type="body" sz="quarter" idx="10" hasCustomPrompt="1"/>
          </p:nvPr>
        </p:nvSpPr>
        <p:spPr>
          <a:xfrm>
            <a:off x="1807502" y="2599932"/>
            <a:ext cx="2057378" cy="551260"/>
          </a:xfrm>
        </p:spPr>
        <p:txBody>
          <a:bodyPr anchor="ctr"/>
          <a:lstStyle>
            <a:lvl1pPr marL="0" indent="0" algn="ctr">
              <a:buNone/>
              <a:defRPr sz="21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sp>
        <p:nvSpPr>
          <p:cNvPr id="65" name="Text Placeholder 2">
            <a:extLst>
              <a:ext uri="{FF2B5EF4-FFF2-40B4-BE49-F238E27FC236}">
                <a16:creationId xmlns:a16="http://schemas.microsoft.com/office/drawing/2014/main" id="{60873220-7F2A-4B2A-9E16-5CD483113D59}"/>
              </a:ext>
            </a:extLst>
          </p:cNvPr>
          <p:cNvSpPr>
            <a:spLocks noGrp="1"/>
          </p:cNvSpPr>
          <p:nvPr>
            <p:ph type="body" sz="quarter" idx="11" hasCustomPrompt="1"/>
          </p:nvPr>
        </p:nvSpPr>
        <p:spPr>
          <a:xfrm>
            <a:off x="5198851" y="2599932"/>
            <a:ext cx="2057378" cy="551260"/>
          </a:xfrm>
        </p:spPr>
        <p:txBody>
          <a:bodyPr anchor="ctr"/>
          <a:lstStyle>
            <a:lvl1pPr marL="0" indent="0" algn="ctr">
              <a:buNone/>
              <a:defRPr sz="21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spTree>
    <p:extLst>
      <p:ext uri="{BB962C8B-B14F-4D97-AF65-F5344CB8AC3E}">
        <p14:creationId xmlns:p14="http://schemas.microsoft.com/office/powerpoint/2010/main" val="1918217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par>
                                <p:cTn id="8" presetID="10" presetClass="entr" presetSubtype="0" fill="hold" nodeType="withEffect">
                                  <p:stCondLst>
                                    <p:cond delay="12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childTnLst>
                                </p:cTn>
                              </p:par>
                              <p:par>
                                <p:cTn id="11" presetID="16" presetClass="entr" presetSubtype="37"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barn(outVertical)">
                                      <p:cBhvr>
                                        <p:cTn id="1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361950" y="361953"/>
            <a:ext cx="8398570" cy="421820"/>
          </a:xfrm>
        </p:spPr>
        <p:txBody>
          <a:bodyPr/>
          <a:lstStyle>
            <a:lvl1pPr algn="ctr">
              <a:defRPr baseline="0">
                <a:solidFill>
                  <a:schemeClr val="bg1"/>
                </a:solidFill>
              </a:defRPr>
            </a:lvl1pPr>
          </a:lstStyle>
          <a:p>
            <a:r>
              <a:rPr lang="en-US"/>
              <a:t>Headline goes here, Roboto Light, 36 points, 1 Line</a:t>
            </a:r>
          </a:p>
        </p:txBody>
      </p:sp>
      <p:pic>
        <p:nvPicPr>
          <p:cNvPr id="41" name="Picture 40">
            <a:extLst>
              <a:ext uri="{FF2B5EF4-FFF2-40B4-BE49-F238E27FC236}">
                <a16:creationId xmlns:a16="http://schemas.microsoft.com/office/drawing/2014/main" id="{C312E2B7-53B6-4D9E-97CC-5856F642BDA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647158" y="4066572"/>
            <a:ext cx="1880648" cy="411339"/>
          </a:xfrm>
          <a:prstGeom prst="rect">
            <a:avLst/>
          </a:prstGeom>
        </p:spPr>
      </p:pic>
      <p:sp>
        <p:nvSpPr>
          <p:cNvPr id="43" name="Rectangle 42">
            <a:extLst>
              <a:ext uri="{FF2B5EF4-FFF2-40B4-BE49-F238E27FC236}">
                <a16:creationId xmlns:a16="http://schemas.microsoft.com/office/drawing/2014/main" id="{FDA12B2A-73AD-4387-9013-6D712749CA8F}"/>
              </a:ext>
            </a:extLst>
          </p:cNvPr>
          <p:cNvSpPr/>
          <p:nvPr userDrawn="1"/>
        </p:nvSpPr>
        <p:spPr>
          <a:xfrm rot="18900000">
            <a:off x="3936607" y="2828712"/>
            <a:ext cx="1299509" cy="129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55" name="Group 54">
            <a:extLst>
              <a:ext uri="{FF2B5EF4-FFF2-40B4-BE49-F238E27FC236}">
                <a16:creationId xmlns:a16="http://schemas.microsoft.com/office/drawing/2014/main" id="{028D3EF8-30ED-4C3F-8935-FCD6180299A4}"/>
              </a:ext>
            </a:extLst>
          </p:cNvPr>
          <p:cNvGrpSpPr/>
          <p:nvPr userDrawn="1"/>
        </p:nvGrpSpPr>
        <p:grpSpPr>
          <a:xfrm>
            <a:off x="3207685" y="1585912"/>
            <a:ext cx="2739536" cy="2589920"/>
            <a:chOff x="914895" y="3640083"/>
            <a:chExt cx="1956425" cy="1850059"/>
          </a:xfrm>
        </p:grpSpPr>
        <p:pic>
          <p:nvPicPr>
            <p:cNvPr id="57" name="Picture 56">
              <a:extLst>
                <a:ext uri="{FF2B5EF4-FFF2-40B4-BE49-F238E27FC236}">
                  <a16:creationId xmlns:a16="http://schemas.microsoft.com/office/drawing/2014/main" id="{7002CA09-7B32-4577-AC5D-ECBCCDE84219}"/>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8" name="Group 57">
              <a:extLst>
                <a:ext uri="{FF2B5EF4-FFF2-40B4-BE49-F238E27FC236}">
                  <a16:creationId xmlns:a16="http://schemas.microsoft.com/office/drawing/2014/main" id="{8951D59E-F4B2-41BD-B7EF-E8E72C07E336}"/>
                </a:ext>
              </a:extLst>
            </p:cNvPr>
            <p:cNvGrpSpPr/>
            <p:nvPr/>
          </p:nvGrpSpPr>
          <p:grpSpPr>
            <a:xfrm flipH="1">
              <a:off x="914895" y="3640083"/>
              <a:ext cx="1916894" cy="1850059"/>
              <a:chOff x="696478" y="2907513"/>
              <a:chExt cx="2410767" cy="2326711"/>
            </a:xfrm>
          </p:grpSpPr>
          <p:sp>
            <p:nvSpPr>
              <p:cNvPr id="59" name="Rectangle 58">
                <a:extLst>
                  <a:ext uri="{FF2B5EF4-FFF2-40B4-BE49-F238E27FC236}">
                    <a16:creationId xmlns:a16="http://schemas.microsoft.com/office/drawing/2014/main" id="{49746E3C-126F-420F-AA15-F004B0583530}"/>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60" name="Group 59">
                <a:extLst>
                  <a:ext uri="{FF2B5EF4-FFF2-40B4-BE49-F238E27FC236}">
                    <a16:creationId xmlns:a16="http://schemas.microsoft.com/office/drawing/2014/main" id="{15ECA384-E53F-438C-B611-D460E1448AB8}"/>
                  </a:ext>
                </a:extLst>
              </p:cNvPr>
              <p:cNvGrpSpPr/>
              <p:nvPr/>
            </p:nvGrpSpPr>
            <p:grpSpPr>
              <a:xfrm flipH="1">
                <a:off x="696478" y="2907513"/>
                <a:ext cx="2410767" cy="2326711"/>
                <a:chOff x="3497224" y="2467077"/>
                <a:chExt cx="1996637" cy="1927022"/>
              </a:xfrm>
            </p:grpSpPr>
            <p:sp>
              <p:nvSpPr>
                <p:cNvPr id="62" name="Freeform 44">
                  <a:extLst>
                    <a:ext uri="{FF2B5EF4-FFF2-40B4-BE49-F238E27FC236}">
                      <a16:creationId xmlns:a16="http://schemas.microsoft.com/office/drawing/2014/main" id="{40EED08C-C6B7-42F9-80B8-C191AD676B1F}"/>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63" name="Freeform 55">
                  <a:extLst>
                    <a:ext uri="{FF2B5EF4-FFF2-40B4-BE49-F238E27FC236}">
                      <a16:creationId xmlns:a16="http://schemas.microsoft.com/office/drawing/2014/main" id="{A9857E1F-84BD-413B-8C31-885243E61623}"/>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61" name="Rectangle 60">
                <a:extLst>
                  <a:ext uri="{FF2B5EF4-FFF2-40B4-BE49-F238E27FC236}">
                    <a16:creationId xmlns:a16="http://schemas.microsoft.com/office/drawing/2014/main" id="{B14DF1A5-94AB-43E7-BEDB-6C8C8052BC2A}"/>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sp>
        <p:nvSpPr>
          <p:cNvPr id="65" name="Text Placeholder 2">
            <a:extLst>
              <a:ext uri="{FF2B5EF4-FFF2-40B4-BE49-F238E27FC236}">
                <a16:creationId xmlns:a16="http://schemas.microsoft.com/office/drawing/2014/main" id="{60873220-7F2A-4B2A-9E16-5CD483113D59}"/>
              </a:ext>
            </a:extLst>
          </p:cNvPr>
          <p:cNvSpPr>
            <a:spLocks noGrp="1"/>
          </p:cNvSpPr>
          <p:nvPr>
            <p:ph type="body" sz="quarter" idx="11" hasCustomPrompt="1"/>
          </p:nvPr>
        </p:nvSpPr>
        <p:spPr>
          <a:xfrm>
            <a:off x="3680966" y="2640142"/>
            <a:ext cx="1757246" cy="470841"/>
          </a:xfrm>
        </p:spPr>
        <p:txBody>
          <a:bodyPr anchor="ctr"/>
          <a:lstStyle>
            <a:lvl1pPr marL="0" indent="0" algn="ctr">
              <a:buNone/>
              <a:defRPr sz="15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pic>
        <p:nvPicPr>
          <p:cNvPr id="28" name="Picture 27">
            <a:extLst>
              <a:ext uri="{FF2B5EF4-FFF2-40B4-BE49-F238E27FC236}">
                <a16:creationId xmlns:a16="http://schemas.microsoft.com/office/drawing/2014/main" id="{A3FDE3BA-5129-41F0-B1A2-5873CC024C84}"/>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6540636" y="4066572"/>
            <a:ext cx="1880648" cy="411339"/>
          </a:xfrm>
          <a:prstGeom prst="rect">
            <a:avLst/>
          </a:prstGeom>
        </p:spPr>
      </p:pic>
      <p:sp>
        <p:nvSpPr>
          <p:cNvPr id="29" name="Rectangle 28">
            <a:extLst>
              <a:ext uri="{FF2B5EF4-FFF2-40B4-BE49-F238E27FC236}">
                <a16:creationId xmlns:a16="http://schemas.microsoft.com/office/drawing/2014/main" id="{A5D6AD4C-9643-4B94-A6DD-33D197F8240F}"/>
              </a:ext>
            </a:extLst>
          </p:cNvPr>
          <p:cNvSpPr/>
          <p:nvPr userDrawn="1"/>
        </p:nvSpPr>
        <p:spPr>
          <a:xfrm rot="18900000">
            <a:off x="6830085" y="2828712"/>
            <a:ext cx="1299509" cy="129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30" name="Group 29">
            <a:extLst>
              <a:ext uri="{FF2B5EF4-FFF2-40B4-BE49-F238E27FC236}">
                <a16:creationId xmlns:a16="http://schemas.microsoft.com/office/drawing/2014/main" id="{141B27C7-B034-45C0-AAAF-8A00EE4C2CFF}"/>
              </a:ext>
            </a:extLst>
          </p:cNvPr>
          <p:cNvGrpSpPr/>
          <p:nvPr userDrawn="1"/>
        </p:nvGrpSpPr>
        <p:grpSpPr>
          <a:xfrm>
            <a:off x="6101162" y="1585912"/>
            <a:ext cx="2739536" cy="2589920"/>
            <a:chOff x="914895" y="3640083"/>
            <a:chExt cx="1956425" cy="1850059"/>
          </a:xfrm>
        </p:grpSpPr>
        <p:pic>
          <p:nvPicPr>
            <p:cNvPr id="31" name="Picture 30">
              <a:extLst>
                <a:ext uri="{FF2B5EF4-FFF2-40B4-BE49-F238E27FC236}">
                  <a16:creationId xmlns:a16="http://schemas.microsoft.com/office/drawing/2014/main" id="{2028D7C3-A02C-481B-A260-496ED61D0F13}"/>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32" name="Group 31">
              <a:extLst>
                <a:ext uri="{FF2B5EF4-FFF2-40B4-BE49-F238E27FC236}">
                  <a16:creationId xmlns:a16="http://schemas.microsoft.com/office/drawing/2014/main" id="{19F97F01-FC32-416B-8FB6-B952127C0191}"/>
                </a:ext>
              </a:extLst>
            </p:cNvPr>
            <p:cNvGrpSpPr/>
            <p:nvPr/>
          </p:nvGrpSpPr>
          <p:grpSpPr>
            <a:xfrm flipH="1">
              <a:off x="914895" y="3640083"/>
              <a:ext cx="1916894" cy="1850059"/>
              <a:chOff x="696478" y="2907513"/>
              <a:chExt cx="2410767" cy="2326711"/>
            </a:xfrm>
          </p:grpSpPr>
          <p:sp>
            <p:nvSpPr>
              <p:cNvPr id="33" name="Rectangle 32">
                <a:extLst>
                  <a:ext uri="{FF2B5EF4-FFF2-40B4-BE49-F238E27FC236}">
                    <a16:creationId xmlns:a16="http://schemas.microsoft.com/office/drawing/2014/main" id="{2B6A2991-32F9-47A7-9660-688AD816B177}"/>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34" name="Group 33">
                <a:extLst>
                  <a:ext uri="{FF2B5EF4-FFF2-40B4-BE49-F238E27FC236}">
                    <a16:creationId xmlns:a16="http://schemas.microsoft.com/office/drawing/2014/main" id="{96A6AA67-78A9-4560-AB89-4040877E105E}"/>
                  </a:ext>
                </a:extLst>
              </p:cNvPr>
              <p:cNvGrpSpPr/>
              <p:nvPr/>
            </p:nvGrpSpPr>
            <p:grpSpPr>
              <a:xfrm flipH="1">
                <a:off x="696478" y="2907513"/>
                <a:ext cx="2410767" cy="2326711"/>
                <a:chOff x="3497224" y="2467077"/>
                <a:chExt cx="1996637" cy="1927022"/>
              </a:xfrm>
            </p:grpSpPr>
            <p:sp>
              <p:nvSpPr>
                <p:cNvPr id="36" name="Freeform 44">
                  <a:extLst>
                    <a:ext uri="{FF2B5EF4-FFF2-40B4-BE49-F238E27FC236}">
                      <a16:creationId xmlns:a16="http://schemas.microsoft.com/office/drawing/2014/main" id="{787719FA-D5F9-42DA-A3BF-3AE114788126}"/>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37" name="Freeform 55">
                  <a:extLst>
                    <a:ext uri="{FF2B5EF4-FFF2-40B4-BE49-F238E27FC236}">
                      <a16:creationId xmlns:a16="http://schemas.microsoft.com/office/drawing/2014/main" id="{D9BE63B4-78E9-47E0-BB0B-D16E53228F78}"/>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35" name="Rectangle 34">
                <a:extLst>
                  <a:ext uri="{FF2B5EF4-FFF2-40B4-BE49-F238E27FC236}">
                    <a16:creationId xmlns:a16="http://schemas.microsoft.com/office/drawing/2014/main" id="{3857FA08-CD07-4EAA-AA7E-35B4F4775EA6}"/>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sp>
        <p:nvSpPr>
          <p:cNvPr id="38" name="Text Placeholder 2">
            <a:extLst>
              <a:ext uri="{FF2B5EF4-FFF2-40B4-BE49-F238E27FC236}">
                <a16:creationId xmlns:a16="http://schemas.microsoft.com/office/drawing/2014/main" id="{BB645896-9541-449C-863E-52FDC5F8A2FB}"/>
              </a:ext>
            </a:extLst>
          </p:cNvPr>
          <p:cNvSpPr>
            <a:spLocks noGrp="1"/>
          </p:cNvSpPr>
          <p:nvPr>
            <p:ph type="body" sz="quarter" idx="12" hasCustomPrompt="1"/>
          </p:nvPr>
        </p:nvSpPr>
        <p:spPr>
          <a:xfrm>
            <a:off x="6574444" y="2640142"/>
            <a:ext cx="1757246" cy="470841"/>
          </a:xfrm>
        </p:spPr>
        <p:txBody>
          <a:bodyPr anchor="ctr"/>
          <a:lstStyle>
            <a:lvl1pPr marL="0" indent="0" algn="ctr">
              <a:buNone/>
              <a:defRPr sz="15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pic>
        <p:nvPicPr>
          <p:cNvPr id="39" name="Picture 38">
            <a:extLst>
              <a:ext uri="{FF2B5EF4-FFF2-40B4-BE49-F238E27FC236}">
                <a16:creationId xmlns:a16="http://schemas.microsoft.com/office/drawing/2014/main" id="{E2CC02B4-0B32-4150-A544-80542FC969B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82525" y="4066572"/>
            <a:ext cx="1880648" cy="411339"/>
          </a:xfrm>
          <a:prstGeom prst="rect">
            <a:avLst/>
          </a:prstGeom>
        </p:spPr>
      </p:pic>
      <p:sp>
        <p:nvSpPr>
          <p:cNvPr id="44" name="Rectangle 43">
            <a:extLst>
              <a:ext uri="{FF2B5EF4-FFF2-40B4-BE49-F238E27FC236}">
                <a16:creationId xmlns:a16="http://schemas.microsoft.com/office/drawing/2014/main" id="{477FE966-2E37-40C6-A4B5-1DE827481E95}"/>
              </a:ext>
            </a:extLst>
          </p:cNvPr>
          <p:cNvSpPr/>
          <p:nvPr userDrawn="1"/>
        </p:nvSpPr>
        <p:spPr>
          <a:xfrm rot="18900000">
            <a:off x="1071973" y="2828712"/>
            <a:ext cx="1299509" cy="129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46" name="Group 45">
            <a:extLst>
              <a:ext uri="{FF2B5EF4-FFF2-40B4-BE49-F238E27FC236}">
                <a16:creationId xmlns:a16="http://schemas.microsoft.com/office/drawing/2014/main" id="{68FF2052-C0FE-40AE-9458-E57489CFFB96}"/>
              </a:ext>
            </a:extLst>
          </p:cNvPr>
          <p:cNvGrpSpPr/>
          <p:nvPr userDrawn="1"/>
        </p:nvGrpSpPr>
        <p:grpSpPr>
          <a:xfrm>
            <a:off x="343051" y="1585912"/>
            <a:ext cx="2739536" cy="2589920"/>
            <a:chOff x="914895" y="3640083"/>
            <a:chExt cx="1956425" cy="1850059"/>
          </a:xfrm>
        </p:grpSpPr>
        <p:pic>
          <p:nvPicPr>
            <p:cNvPr id="54" name="Picture 53">
              <a:extLst>
                <a:ext uri="{FF2B5EF4-FFF2-40B4-BE49-F238E27FC236}">
                  <a16:creationId xmlns:a16="http://schemas.microsoft.com/office/drawing/2014/main" id="{CD6C843F-CE30-4CD0-A6E9-7365214A9784}"/>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6" name="Group 55">
              <a:extLst>
                <a:ext uri="{FF2B5EF4-FFF2-40B4-BE49-F238E27FC236}">
                  <a16:creationId xmlns:a16="http://schemas.microsoft.com/office/drawing/2014/main" id="{19840256-D6FB-410E-881D-9664BD0E4969}"/>
                </a:ext>
              </a:extLst>
            </p:cNvPr>
            <p:cNvGrpSpPr/>
            <p:nvPr/>
          </p:nvGrpSpPr>
          <p:grpSpPr>
            <a:xfrm flipH="1">
              <a:off x="914895" y="3640083"/>
              <a:ext cx="1916894" cy="1850059"/>
              <a:chOff x="696478" y="2907513"/>
              <a:chExt cx="2410767" cy="2326711"/>
            </a:xfrm>
          </p:grpSpPr>
          <p:sp>
            <p:nvSpPr>
              <p:cNvPr id="66" name="Rectangle 65">
                <a:extLst>
                  <a:ext uri="{FF2B5EF4-FFF2-40B4-BE49-F238E27FC236}">
                    <a16:creationId xmlns:a16="http://schemas.microsoft.com/office/drawing/2014/main" id="{B6F03C12-B3B3-4E06-879B-C3B886169A93}"/>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67" name="Group 66">
                <a:extLst>
                  <a:ext uri="{FF2B5EF4-FFF2-40B4-BE49-F238E27FC236}">
                    <a16:creationId xmlns:a16="http://schemas.microsoft.com/office/drawing/2014/main" id="{5AB13BDA-9477-440E-AEF7-A9480BDF8326}"/>
                  </a:ext>
                </a:extLst>
              </p:cNvPr>
              <p:cNvGrpSpPr/>
              <p:nvPr/>
            </p:nvGrpSpPr>
            <p:grpSpPr>
              <a:xfrm flipH="1">
                <a:off x="696478" y="2907513"/>
                <a:ext cx="2410767" cy="2326711"/>
                <a:chOff x="3497224" y="2467077"/>
                <a:chExt cx="1996637" cy="1927022"/>
              </a:xfrm>
            </p:grpSpPr>
            <p:sp>
              <p:nvSpPr>
                <p:cNvPr id="69" name="Freeform 44">
                  <a:extLst>
                    <a:ext uri="{FF2B5EF4-FFF2-40B4-BE49-F238E27FC236}">
                      <a16:creationId xmlns:a16="http://schemas.microsoft.com/office/drawing/2014/main" id="{BA702DC4-9311-40C5-8117-D400C336E48B}"/>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70" name="Freeform 55">
                  <a:extLst>
                    <a:ext uri="{FF2B5EF4-FFF2-40B4-BE49-F238E27FC236}">
                      <a16:creationId xmlns:a16="http://schemas.microsoft.com/office/drawing/2014/main" id="{D87AA814-EECF-427A-8C1A-0023E43C111C}"/>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68" name="Rectangle 67">
                <a:extLst>
                  <a:ext uri="{FF2B5EF4-FFF2-40B4-BE49-F238E27FC236}">
                    <a16:creationId xmlns:a16="http://schemas.microsoft.com/office/drawing/2014/main" id="{183DADFA-4B48-48E9-86B1-4BA5596059FF}"/>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sp>
        <p:nvSpPr>
          <p:cNvPr id="71" name="Text Placeholder 2">
            <a:extLst>
              <a:ext uri="{FF2B5EF4-FFF2-40B4-BE49-F238E27FC236}">
                <a16:creationId xmlns:a16="http://schemas.microsoft.com/office/drawing/2014/main" id="{AAC8C7AD-DAFE-440D-9A7D-2A7EF1333A4C}"/>
              </a:ext>
            </a:extLst>
          </p:cNvPr>
          <p:cNvSpPr>
            <a:spLocks noGrp="1"/>
          </p:cNvSpPr>
          <p:nvPr>
            <p:ph type="body" sz="quarter" idx="13" hasCustomPrompt="1"/>
          </p:nvPr>
        </p:nvSpPr>
        <p:spPr>
          <a:xfrm>
            <a:off x="816333" y="2640142"/>
            <a:ext cx="1757246" cy="470841"/>
          </a:xfrm>
        </p:spPr>
        <p:txBody>
          <a:bodyPr anchor="ctr"/>
          <a:lstStyle>
            <a:lvl1pPr marL="0" indent="0" algn="ctr">
              <a:buNone/>
              <a:defRPr sz="15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cxnSp>
        <p:nvCxnSpPr>
          <p:cNvPr id="72" name="Straight Connector 71">
            <a:extLst>
              <a:ext uri="{FF2B5EF4-FFF2-40B4-BE49-F238E27FC236}">
                <a16:creationId xmlns:a16="http://schemas.microsoft.com/office/drawing/2014/main" id="{BA1B23E0-BCC1-410D-A75D-690F3B440BAC}"/>
              </a:ext>
            </a:extLst>
          </p:cNvPr>
          <p:cNvCxnSpPr>
            <a:cxnSpLocks/>
          </p:cNvCxnSpPr>
          <p:nvPr userDrawn="1"/>
        </p:nvCxnSpPr>
        <p:spPr>
          <a:xfrm>
            <a:off x="4375221" y="1059673"/>
            <a:ext cx="383017"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352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childTnLst>
                                </p:cTn>
                              </p:par>
                              <p:par>
                                <p:cTn id="8" presetID="10" presetClass="entr" presetSubtype="0" fill="hold" nodeType="withEffect">
                                  <p:stCondLst>
                                    <p:cond delay="125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1000"/>
                                        <p:tgtEl>
                                          <p:spTgt spid="28"/>
                                        </p:tgtEl>
                                      </p:cBhvr>
                                    </p:animEffect>
                                  </p:childTnLst>
                                </p:cTn>
                              </p:par>
                              <p:par>
                                <p:cTn id="11" presetID="10" presetClass="entr" presetSubtype="0" fill="hold" nodeType="withEffect">
                                  <p:stCondLst>
                                    <p:cond delay="125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childTnLst>
                                </p:cTn>
                              </p:par>
                              <p:par>
                                <p:cTn id="14" presetID="16" presetClass="entr" presetSubtype="37"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barn(outVertical)">
                                      <p:cBhvr>
                                        <p:cTn id="1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5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1" y="1"/>
            <a:ext cx="9144000" cy="3436144"/>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1011710" y="3740633"/>
            <a:ext cx="7122962" cy="556248"/>
          </a:xfrm>
          <a:prstGeom prst="rect">
            <a:avLst/>
          </a:prstGeom>
        </p:spPr>
        <p:txBody>
          <a:bodyPr anchor="t"/>
          <a:lstStyle>
            <a:lvl1pPr marL="0" indent="0" algn="ctr">
              <a:buNone/>
              <a:defRPr sz="1500" b="0" baseline="0">
                <a:solidFill>
                  <a:schemeClr val="tx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Takeaway text goes here</a:t>
            </a:r>
          </a:p>
        </p:txBody>
      </p:sp>
      <p:pic>
        <p:nvPicPr>
          <p:cNvPr id="21" name="Shape 837">
            <a:extLst>
              <a:ext uri="{FF2B5EF4-FFF2-40B4-BE49-F238E27FC236}">
                <a16:creationId xmlns:a16="http://schemas.microsoft.com/office/drawing/2014/main" id="{FCE5B30E-BD98-4A8E-AC96-A66F728F6770}"/>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239796" y="1064258"/>
            <a:ext cx="3416599" cy="2800680"/>
          </a:xfrm>
          <a:prstGeom prst="rect">
            <a:avLst/>
          </a:prstGeom>
          <a:noFill/>
          <a:ln>
            <a:noFill/>
          </a:ln>
        </p:spPr>
      </p:pic>
      <p:sp>
        <p:nvSpPr>
          <p:cNvPr id="22" name="Content Placeholder 5">
            <a:extLst>
              <a:ext uri="{FF2B5EF4-FFF2-40B4-BE49-F238E27FC236}">
                <a16:creationId xmlns:a16="http://schemas.microsoft.com/office/drawing/2014/main" id="{C6F46B91-45F9-4885-97BF-71E7C27704A6}"/>
              </a:ext>
            </a:extLst>
          </p:cNvPr>
          <p:cNvSpPr>
            <a:spLocks noGrp="1"/>
          </p:cNvSpPr>
          <p:nvPr>
            <p:ph sz="quarter" idx="14" hasCustomPrompt="1"/>
          </p:nvPr>
        </p:nvSpPr>
        <p:spPr>
          <a:xfrm>
            <a:off x="3808611" y="1543329"/>
            <a:ext cx="4951908" cy="1639818"/>
          </a:xfrm>
        </p:spPr>
        <p:txBody>
          <a:bodyPr/>
          <a:lstStyle>
            <a:lvl1pPr>
              <a:buClr>
                <a:schemeClr val="bg1"/>
              </a:buClr>
              <a:defRPr baseline="0">
                <a:solidFill>
                  <a:schemeClr val="bg1"/>
                </a:solidFill>
              </a:defRPr>
            </a:lvl1pPr>
            <a:lvl2pPr marL="385763" indent="-127397">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23" name="Content Placeholder 5">
            <a:extLst>
              <a:ext uri="{FF2B5EF4-FFF2-40B4-BE49-F238E27FC236}">
                <a16:creationId xmlns:a16="http://schemas.microsoft.com/office/drawing/2014/main" id="{255378D0-4A48-45CF-A965-92D9C072DF27}"/>
              </a:ext>
            </a:extLst>
          </p:cNvPr>
          <p:cNvSpPr>
            <a:spLocks noGrp="1"/>
          </p:cNvSpPr>
          <p:nvPr>
            <p:ph sz="quarter" idx="28" hasCustomPrompt="1"/>
          </p:nvPr>
        </p:nvSpPr>
        <p:spPr>
          <a:xfrm>
            <a:off x="3808611" y="1102917"/>
            <a:ext cx="4951908" cy="377615"/>
          </a:xfrm>
        </p:spPr>
        <p:txBody>
          <a:bodyPr/>
          <a:lstStyle>
            <a:lvl1pPr marL="0" indent="0">
              <a:buClr>
                <a:schemeClr val="bg1"/>
              </a:buClr>
              <a:buNone/>
              <a:defRPr sz="1800" b="1" baseline="0">
                <a:solidFill>
                  <a:schemeClr val="bg1"/>
                </a:solidFill>
              </a:defRPr>
            </a:lvl1pPr>
            <a:lvl2pPr marL="385763" indent="-127397">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Headline, Roboto Regular 24point</a:t>
            </a:r>
          </a:p>
        </p:txBody>
      </p:sp>
      <p:sp>
        <p:nvSpPr>
          <p:cNvPr id="24" name="Picture Placeholder 6">
            <a:extLst>
              <a:ext uri="{FF2B5EF4-FFF2-40B4-BE49-F238E27FC236}">
                <a16:creationId xmlns:a16="http://schemas.microsoft.com/office/drawing/2014/main" id="{278EB4C9-6423-4889-877F-CF2AB219040E}"/>
              </a:ext>
            </a:extLst>
          </p:cNvPr>
          <p:cNvSpPr>
            <a:spLocks noGrp="1"/>
          </p:cNvSpPr>
          <p:nvPr>
            <p:ph type="pic" sz="quarter" idx="15" hasCustomPrompt="1"/>
          </p:nvPr>
        </p:nvSpPr>
        <p:spPr>
          <a:xfrm>
            <a:off x="498304" y="1217296"/>
            <a:ext cx="2903709" cy="1598342"/>
          </a:xfrm>
          <a:solidFill>
            <a:schemeClr val="bg1">
              <a:lumMod val="95000"/>
            </a:schemeClr>
          </a:solidFill>
        </p:spPr>
        <p:txBody>
          <a:bodyPr anchor="ctr"/>
          <a:lstStyle>
            <a:lvl1pPr marL="0" indent="0" algn="ctr">
              <a:buNone/>
              <a:defRPr/>
            </a:lvl1pPr>
          </a:lstStyle>
          <a:p>
            <a:r>
              <a:rPr lang="en-US"/>
              <a:t>CLICK TO INSERT SCREENSHOT</a:t>
            </a:r>
          </a:p>
        </p:txBody>
      </p:sp>
      <p:pic>
        <p:nvPicPr>
          <p:cNvPr id="16" name="Picture 15">
            <a:extLst>
              <a:ext uri="{FF2B5EF4-FFF2-40B4-BE49-F238E27FC236}">
                <a16:creationId xmlns:a16="http://schemas.microsoft.com/office/drawing/2014/main" id="{DE6891F8-24CB-4342-A45C-228377198E1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68864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6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1" y="0"/>
            <a:ext cx="4215911"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Tree>
    <p:extLst>
      <p:ext uri="{BB962C8B-B14F-4D97-AF65-F5344CB8AC3E}">
        <p14:creationId xmlns:p14="http://schemas.microsoft.com/office/powerpoint/2010/main" val="3127719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4763022" y="1390650"/>
            <a:ext cx="3997497" cy="2995613"/>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770537" y="1390651"/>
            <a:ext cx="2076923" cy="1520434"/>
          </a:xfrm>
          <a:solidFill>
            <a:schemeClr val="bg1">
              <a:lumMod val="95000"/>
            </a:schemeClr>
          </a:solidFill>
        </p:spPr>
        <p:txBody>
          <a:bodyPr anchor="ctr"/>
          <a:lstStyle>
            <a:lvl1pPr marL="0" indent="0" algn="ctr">
              <a:buNone/>
              <a:defRPr/>
            </a:lvl1pPr>
          </a:lstStyle>
          <a:p>
            <a:r>
              <a:rPr lang="en-US"/>
              <a:t>CLICK TO INSERT IMAGE</a:t>
            </a:r>
          </a:p>
        </p:txBody>
      </p:sp>
      <p:sp>
        <p:nvSpPr>
          <p:cNvPr id="14" name="Picture Placeholder 6">
            <a:extLst>
              <a:ext uri="{FF2B5EF4-FFF2-40B4-BE49-F238E27FC236}">
                <a16:creationId xmlns:a16="http://schemas.microsoft.com/office/drawing/2014/main" id="{EB882FD8-2B1F-4074-8BC4-64F2BBFF7D03}"/>
              </a:ext>
            </a:extLst>
          </p:cNvPr>
          <p:cNvSpPr>
            <a:spLocks noGrp="1"/>
          </p:cNvSpPr>
          <p:nvPr>
            <p:ph type="pic" sz="quarter" idx="16" hasCustomPrompt="1"/>
          </p:nvPr>
        </p:nvSpPr>
        <p:spPr>
          <a:xfrm>
            <a:off x="2925117" y="1390651"/>
            <a:ext cx="1540217" cy="1520434"/>
          </a:xfrm>
          <a:solidFill>
            <a:schemeClr val="bg1">
              <a:lumMod val="95000"/>
            </a:schemeClr>
          </a:solidFill>
        </p:spPr>
        <p:txBody>
          <a:bodyPr anchor="ctr"/>
          <a:lstStyle>
            <a:lvl1pPr marL="0" indent="0" algn="ctr">
              <a:buNone/>
              <a:defRPr/>
            </a:lvl1pPr>
          </a:lstStyle>
          <a:p>
            <a:r>
              <a:rPr lang="en-US"/>
              <a:t>CLICK TO INSERT IMAGE</a:t>
            </a:r>
          </a:p>
        </p:txBody>
      </p:sp>
      <p:sp>
        <p:nvSpPr>
          <p:cNvPr id="15" name="Picture Placeholder 6">
            <a:extLst>
              <a:ext uri="{FF2B5EF4-FFF2-40B4-BE49-F238E27FC236}">
                <a16:creationId xmlns:a16="http://schemas.microsoft.com/office/drawing/2014/main" id="{9A776743-24DF-4BDC-9DB0-BA7A17A11117}"/>
              </a:ext>
            </a:extLst>
          </p:cNvPr>
          <p:cNvSpPr>
            <a:spLocks noGrp="1"/>
          </p:cNvSpPr>
          <p:nvPr>
            <p:ph type="pic" sz="quarter" idx="17" hasCustomPrompt="1"/>
          </p:nvPr>
        </p:nvSpPr>
        <p:spPr>
          <a:xfrm>
            <a:off x="770536" y="2989053"/>
            <a:ext cx="3694798" cy="1397210"/>
          </a:xfrm>
          <a:solidFill>
            <a:schemeClr val="bg1">
              <a:lumMod val="95000"/>
            </a:schemeClr>
          </a:solidFill>
        </p:spPr>
        <p:txBody>
          <a:bodyPr anchor="ctr"/>
          <a:lstStyle>
            <a:lvl1pPr marL="0" indent="0" algn="ctr">
              <a:buNone/>
              <a:defRPr/>
            </a:lvl1pPr>
          </a:lstStyle>
          <a:p>
            <a:r>
              <a:rPr lang="en-US"/>
              <a:t>CLICK TO INSERT IMAGE</a:t>
            </a:r>
          </a:p>
        </p:txBody>
      </p:sp>
      <p:grpSp>
        <p:nvGrpSpPr>
          <p:cNvPr id="19" name="Group 18">
            <a:extLst>
              <a:ext uri="{FF2B5EF4-FFF2-40B4-BE49-F238E27FC236}">
                <a16:creationId xmlns:a16="http://schemas.microsoft.com/office/drawing/2014/main" id="{8F37A4E9-06D4-46FA-AB13-91244C52B19E}"/>
              </a:ext>
            </a:extLst>
          </p:cNvPr>
          <p:cNvGrpSpPr/>
          <p:nvPr userDrawn="1"/>
        </p:nvGrpSpPr>
        <p:grpSpPr>
          <a:xfrm>
            <a:off x="-1606" y="2019300"/>
            <a:ext cx="2011905" cy="3124200"/>
            <a:chOff x="-2141" y="2692400"/>
            <a:chExt cx="2681841" cy="4165600"/>
          </a:xfrm>
        </p:grpSpPr>
        <p:sp>
          <p:nvSpPr>
            <p:cNvPr id="20" name="Right Triangle 19">
              <a:extLst>
                <a:ext uri="{FF2B5EF4-FFF2-40B4-BE49-F238E27FC236}">
                  <a16:creationId xmlns:a16="http://schemas.microsoft.com/office/drawing/2014/main" id="{BE7E8DFA-C277-4F9F-B85C-89A7D490D308}"/>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ight Triangle 20">
              <a:extLst>
                <a:ext uri="{FF2B5EF4-FFF2-40B4-BE49-F238E27FC236}">
                  <a16:creationId xmlns:a16="http://schemas.microsoft.com/office/drawing/2014/main" id="{74CA6347-E54A-457C-8EB5-995A8F7373D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2" name="TextBox 21">
            <a:extLst>
              <a:ext uri="{FF2B5EF4-FFF2-40B4-BE49-F238E27FC236}">
                <a16:creationId xmlns:a16="http://schemas.microsoft.com/office/drawing/2014/main" id="{367FD474-C97E-449D-BCB7-F2590ACDB570}"/>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612EA085-5A5D-461F-A314-52BD73929D1C}"/>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0E9AFE0C-4575-4A94-BCEE-CD36B4FB0B7A}"/>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4454DD16-E19F-6A45-8D29-7C9272B08B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72170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770535" y="1097758"/>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grpSp>
        <p:nvGrpSpPr>
          <p:cNvPr id="19" name="Group 18">
            <a:extLst>
              <a:ext uri="{FF2B5EF4-FFF2-40B4-BE49-F238E27FC236}">
                <a16:creationId xmlns:a16="http://schemas.microsoft.com/office/drawing/2014/main" id="{8F37A4E9-06D4-46FA-AB13-91244C52B19E}"/>
              </a:ext>
            </a:extLst>
          </p:cNvPr>
          <p:cNvGrpSpPr/>
          <p:nvPr userDrawn="1"/>
        </p:nvGrpSpPr>
        <p:grpSpPr>
          <a:xfrm>
            <a:off x="-1606" y="2019300"/>
            <a:ext cx="2011905" cy="3124200"/>
            <a:chOff x="-2141" y="2692400"/>
            <a:chExt cx="2681841" cy="4165600"/>
          </a:xfrm>
        </p:grpSpPr>
        <p:sp>
          <p:nvSpPr>
            <p:cNvPr id="20" name="Right Triangle 19">
              <a:extLst>
                <a:ext uri="{FF2B5EF4-FFF2-40B4-BE49-F238E27FC236}">
                  <a16:creationId xmlns:a16="http://schemas.microsoft.com/office/drawing/2014/main" id="{BE7E8DFA-C277-4F9F-B85C-89A7D490D308}"/>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ight Triangle 20">
              <a:extLst>
                <a:ext uri="{FF2B5EF4-FFF2-40B4-BE49-F238E27FC236}">
                  <a16:creationId xmlns:a16="http://schemas.microsoft.com/office/drawing/2014/main" id="{74CA6347-E54A-457C-8EB5-995A8F7373D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2" name="TextBox 21">
            <a:extLst>
              <a:ext uri="{FF2B5EF4-FFF2-40B4-BE49-F238E27FC236}">
                <a16:creationId xmlns:a16="http://schemas.microsoft.com/office/drawing/2014/main" id="{367FD474-C97E-449D-BCB7-F2590ACDB570}"/>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612EA085-5A5D-461F-A314-52BD73929D1C}"/>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0E9AFE0C-4575-4A94-BCEE-CD36B4FB0B7A}"/>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8" name="Picture Placeholder 6">
            <a:extLst>
              <a:ext uri="{FF2B5EF4-FFF2-40B4-BE49-F238E27FC236}">
                <a16:creationId xmlns:a16="http://schemas.microsoft.com/office/drawing/2014/main" id="{68408882-5CF9-4A51-9E76-6302CE79D265}"/>
              </a:ext>
            </a:extLst>
          </p:cNvPr>
          <p:cNvSpPr>
            <a:spLocks noGrp="1"/>
          </p:cNvSpPr>
          <p:nvPr>
            <p:ph type="pic" sz="quarter" idx="16" hasCustomPrompt="1"/>
          </p:nvPr>
        </p:nvSpPr>
        <p:spPr>
          <a:xfrm>
            <a:off x="770535" y="2778464"/>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29" name="Picture Placeholder 6">
            <a:extLst>
              <a:ext uri="{FF2B5EF4-FFF2-40B4-BE49-F238E27FC236}">
                <a16:creationId xmlns:a16="http://schemas.microsoft.com/office/drawing/2014/main" id="{9349FECB-B2BF-42C5-964C-1A66671DF75C}"/>
              </a:ext>
            </a:extLst>
          </p:cNvPr>
          <p:cNvSpPr>
            <a:spLocks noGrp="1"/>
          </p:cNvSpPr>
          <p:nvPr>
            <p:ph type="pic" sz="quarter" idx="17" hasCustomPrompt="1"/>
          </p:nvPr>
        </p:nvSpPr>
        <p:spPr>
          <a:xfrm>
            <a:off x="3437634" y="1097758"/>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30" name="Picture Placeholder 6">
            <a:extLst>
              <a:ext uri="{FF2B5EF4-FFF2-40B4-BE49-F238E27FC236}">
                <a16:creationId xmlns:a16="http://schemas.microsoft.com/office/drawing/2014/main" id="{B37BE96F-AF88-4DD7-9310-89C1E07EFD96}"/>
              </a:ext>
            </a:extLst>
          </p:cNvPr>
          <p:cNvSpPr>
            <a:spLocks noGrp="1"/>
          </p:cNvSpPr>
          <p:nvPr>
            <p:ph type="pic" sz="quarter" idx="18" hasCustomPrompt="1"/>
          </p:nvPr>
        </p:nvSpPr>
        <p:spPr>
          <a:xfrm>
            <a:off x="3437634" y="2778464"/>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31" name="Picture Placeholder 6">
            <a:extLst>
              <a:ext uri="{FF2B5EF4-FFF2-40B4-BE49-F238E27FC236}">
                <a16:creationId xmlns:a16="http://schemas.microsoft.com/office/drawing/2014/main" id="{BF8F65E5-85C7-45A9-8124-C885230DC413}"/>
              </a:ext>
            </a:extLst>
          </p:cNvPr>
          <p:cNvSpPr>
            <a:spLocks noGrp="1"/>
          </p:cNvSpPr>
          <p:nvPr>
            <p:ph type="pic" sz="quarter" idx="19" hasCustomPrompt="1"/>
          </p:nvPr>
        </p:nvSpPr>
        <p:spPr>
          <a:xfrm>
            <a:off x="6102353" y="1097758"/>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32" name="Picture Placeholder 6">
            <a:extLst>
              <a:ext uri="{FF2B5EF4-FFF2-40B4-BE49-F238E27FC236}">
                <a16:creationId xmlns:a16="http://schemas.microsoft.com/office/drawing/2014/main" id="{DC7999FE-FD92-4E6D-B8BC-7FA79A961E9D}"/>
              </a:ext>
            </a:extLst>
          </p:cNvPr>
          <p:cNvSpPr>
            <a:spLocks noGrp="1"/>
          </p:cNvSpPr>
          <p:nvPr>
            <p:ph type="pic" sz="quarter" idx="20" hasCustomPrompt="1"/>
          </p:nvPr>
        </p:nvSpPr>
        <p:spPr>
          <a:xfrm>
            <a:off x="6102353" y="2778464"/>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pic>
        <p:nvPicPr>
          <p:cNvPr id="17" name="Picture 16">
            <a:extLst>
              <a:ext uri="{FF2B5EF4-FFF2-40B4-BE49-F238E27FC236}">
                <a16:creationId xmlns:a16="http://schemas.microsoft.com/office/drawing/2014/main" id="{8DA6C634-AD46-3E42-BC2A-449E1558B1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439365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390650"/>
            <a:ext cx="3801464" cy="2995613"/>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4669015" y="1390651"/>
            <a:ext cx="2473631" cy="1520434"/>
          </a:xfrm>
          <a:solidFill>
            <a:schemeClr val="bg1">
              <a:lumMod val="95000"/>
            </a:schemeClr>
          </a:solidFill>
        </p:spPr>
        <p:txBody>
          <a:bodyPr anchor="ctr"/>
          <a:lstStyle>
            <a:lvl1pPr marL="0" indent="0" algn="ctr">
              <a:buNone/>
              <a:defRPr/>
            </a:lvl1pPr>
          </a:lstStyle>
          <a:p>
            <a:r>
              <a:rPr lang="en-US"/>
              <a:t>CLICK TO INSERT IMAGE</a:t>
            </a:r>
          </a:p>
        </p:txBody>
      </p:sp>
      <p:sp>
        <p:nvSpPr>
          <p:cNvPr id="14" name="Picture Placeholder 6">
            <a:extLst>
              <a:ext uri="{FF2B5EF4-FFF2-40B4-BE49-F238E27FC236}">
                <a16:creationId xmlns:a16="http://schemas.microsoft.com/office/drawing/2014/main" id="{EB882FD8-2B1F-4074-8BC4-64F2BBFF7D03}"/>
              </a:ext>
            </a:extLst>
          </p:cNvPr>
          <p:cNvSpPr>
            <a:spLocks noGrp="1"/>
          </p:cNvSpPr>
          <p:nvPr>
            <p:ph type="pic" sz="quarter" idx="16" hasCustomPrompt="1"/>
          </p:nvPr>
        </p:nvSpPr>
        <p:spPr>
          <a:xfrm>
            <a:off x="7220302" y="1390651"/>
            <a:ext cx="1540217" cy="1520434"/>
          </a:xfrm>
          <a:solidFill>
            <a:schemeClr val="bg1">
              <a:lumMod val="95000"/>
            </a:schemeClr>
          </a:solidFill>
        </p:spPr>
        <p:txBody>
          <a:bodyPr anchor="ctr"/>
          <a:lstStyle>
            <a:lvl1pPr marL="0" indent="0" algn="ctr">
              <a:buNone/>
              <a:defRPr/>
            </a:lvl1pPr>
          </a:lstStyle>
          <a:p>
            <a:r>
              <a:rPr lang="en-US"/>
              <a:t>CLICK TO INSERT IMAGE</a:t>
            </a:r>
          </a:p>
        </p:txBody>
      </p:sp>
      <p:sp>
        <p:nvSpPr>
          <p:cNvPr id="15" name="Picture Placeholder 6">
            <a:extLst>
              <a:ext uri="{FF2B5EF4-FFF2-40B4-BE49-F238E27FC236}">
                <a16:creationId xmlns:a16="http://schemas.microsoft.com/office/drawing/2014/main" id="{9A776743-24DF-4BDC-9DB0-BA7A17A11117}"/>
              </a:ext>
            </a:extLst>
          </p:cNvPr>
          <p:cNvSpPr>
            <a:spLocks noGrp="1"/>
          </p:cNvSpPr>
          <p:nvPr>
            <p:ph type="pic" sz="quarter" idx="17" hasCustomPrompt="1"/>
          </p:nvPr>
        </p:nvSpPr>
        <p:spPr>
          <a:xfrm>
            <a:off x="4669015" y="2989053"/>
            <a:ext cx="4091505" cy="1397210"/>
          </a:xfrm>
          <a:solidFill>
            <a:schemeClr val="bg1">
              <a:lumMod val="95000"/>
            </a:schemeClr>
          </a:solidFill>
        </p:spPr>
        <p:txBody>
          <a:bodyPr anchor="ctr"/>
          <a:lstStyle>
            <a:lvl1pPr marL="0" indent="0" algn="ctr">
              <a:buNone/>
              <a:defRPr/>
            </a:lvl1pPr>
          </a:lstStyle>
          <a:p>
            <a:r>
              <a:rPr lang="en-US"/>
              <a:t>CLICK TO INSERT IMAGE</a:t>
            </a:r>
          </a:p>
        </p:txBody>
      </p:sp>
      <p:grpSp>
        <p:nvGrpSpPr>
          <p:cNvPr id="19" name="Group 18">
            <a:extLst>
              <a:ext uri="{FF2B5EF4-FFF2-40B4-BE49-F238E27FC236}">
                <a16:creationId xmlns:a16="http://schemas.microsoft.com/office/drawing/2014/main" id="{50E14D02-B57F-426D-8EDA-E7DF6E7E2811}"/>
              </a:ext>
            </a:extLst>
          </p:cNvPr>
          <p:cNvGrpSpPr/>
          <p:nvPr userDrawn="1"/>
        </p:nvGrpSpPr>
        <p:grpSpPr>
          <a:xfrm>
            <a:off x="-1606" y="2019300"/>
            <a:ext cx="2011905" cy="3124200"/>
            <a:chOff x="-2141" y="2692400"/>
            <a:chExt cx="2681841" cy="4165600"/>
          </a:xfrm>
        </p:grpSpPr>
        <p:sp>
          <p:nvSpPr>
            <p:cNvPr id="20" name="Right Triangle 19">
              <a:extLst>
                <a:ext uri="{FF2B5EF4-FFF2-40B4-BE49-F238E27FC236}">
                  <a16:creationId xmlns:a16="http://schemas.microsoft.com/office/drawing/2014/main" id="{63804070-19F3-4E23-8562-25B149A33C3B}"/>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ight Triangle 20">
              <a:extLst>
                <a:ext uri="{FF2B5EF4-FFF2-40B4-BE49-F238E27FC236}">
                  <a16:creationId xmlns:a16="http://schemas.microsoft.com/office/drawing/2014/main" id="{BCD38F1B-7151-45C3-AB85-610DC7D140C7}"/>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2" name="TextBox 21">
            <a:extLst>
              <a:ext uri="{FF2B5EF4-FFF2-40B4-BE49-F238E27FC236}">
                <a16:creationId xmlns:a16="http://schemas.microsoft.com/office/drawing/2014/main" id="{FC9B3CF2-6C68-4066-B08C-681F3CDB8057}"/>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804C4AB3-D434-49C2-9C16-0934A86EF075}"/>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D7052372-B0CD-4534-B3BA-FC8802759FA4}"/>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71808E8D-20FC-524B-BF4A-1E1ECF5C55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522899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Divider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ight Triangle 15"/>
          <p:cNvSpPr/>
          <p:nvPr/>
        </p:nvSpPr>
        <p:spPr>
          <a:xfrm rot="16200000">
            <a:off x="8448308" y="4447807"/>
            <a:ext cx="985179" cy="40620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Freeform 19"/>
          <p:cNvSpPr/>
          <p:nvPr/>
        </p:nvSpPr>
        <p:spPr>
          <a:xfrm>
            <a:off x="1" y="0"/>
            <a:ext cx="7777721" cy="5143500"/>
          </a:xfrm>
          <a:custGeom>
            <a:avLst/>
            <a:gdLst>
              <a:gd name="connsiteX0" fmla="*/ 0 w 10367594"/>
              <a:gd name="connsiteY0" fmla="*/ 0 h 6858000"/>
              <a:gd name="connsiteX1" fmla="*/ 10367594 w 10367594"/>
              <a:gd name="connsiteY1" fmla="*/ 0 h 6858000"/>
              <a:gd name="connsiteX2" fmla="*/ 3509594 w 10367594"/>
              <a:gd name="connsiteY2" fmla="*/ 6858000 h 6858000"/>
              <a:gd name="connsiteX3" fmla="*/ 1520714 w 10367594"/>
              <a:gd name="connsiteY3" fmla="*/ 6858000 h 6858000"/>
              <a:gd name="connsiteX4" fmla="*/ 0 w 10367594"/>
              <a:gd name="connsiteY4" fmla="*/ 554442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594" h="6858000">
                <a:moveTo>
                  <a:pt x="0" y="0"/>
                </a:moveTo>
                <a:lnTo>
                  <a:pt x="10367594" y="0"/>
                </a:lnTo>
                <a:lnTo>
                  <a:pt x="3509594" y="6858000"/>
                </a:lnTo>
                <a:lnTo>
                  <a:pt x="1520714" y="6858000"/>
                </a:lnTo>
                <a:lnTo>
                  <a:pt x="0" y="5544428"/>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Freeform 20"/>
          <p:cNvSpPr/>
          <p:nvPr/>
        </p:nvSpPr>
        <p:spPr>
          <a:xfrm>
            <a:off x="1" y="4158321"/>
            <a:ext cx="1143215" cy="985179"/>
          </a:xfrm>
          <a:custGeom>
            <a:avLst/>
            <a:gdLst>
              <a:gd name="connsiteX0" fmla="*/ 3176 w 1523890"/>
              <a:gd name="connsiteY0" fmla="*/ 0 h 1313572"/>
              <a:gd name="connsiteX1" fmla="*/ 1523890 w 1523890"/>
              <a:gd name="connsiteY1" fmla="*/ 1313572 h 1313572"/>
              <a:gd name="connsiteX2" fmla="*/ 0 w 1523890"/>
              <a:gd name="connsiteY2" fmla="*/ 420643 h 1313572"/>
              <a:gd name="connsiteX3" fmla="*/ 0 w 1523890"/>
              <a:gd name="connsiteY3" fmla="*/ 17461 h 1313572"/>
            </a:gdLst>
            <a:ahLst/>
            <a:cxnLst>
              <a:cxn ang="0">
                <a:pos x="connsiteX0" y="connsiteY0"/>
              </a:cxn>
              <a:cxn ang="0">
                <a:pos x="connsiteX1" y="connsiteY1"/>
              </a:cxn>
              <a:cxn ang="0">
                <a:pos x="connsiteX2" y="connsiteY2"/>
              </a:cxn>
              <a:cxn ang="0">
                <a:pos x="connsiteX3" y="connsiteY3"/>
              </a:cxn>
            </a:cxnLst>
            <a:rect l="l" t="t" r="r" b="b"/>
            <a:pathLst>
              <a:path w="1523890" h="1313572">
                <a:moveTo>
                  <a:pt x="3176" y="0"/>
                </a:moveTo>
                <a:lnTo>
                  <a:pt x="1523890" y="1313572"/>
                </a:lnTo>
                <a:lnTo>
                  <a:pt x="0" y="420643"/>
                </a:lnTo>
                <a:lnTo>
                  <a:pt x="0" y="17461"/>
                </a:lnTo>
                <a:close/>
              </a:path>
            </a:pathLst>
          </a:custGeom>
          <a:solidFill>
            <a:srgbClr val="FF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1"/>
              </a:solidFill>
            </a:endParaRPr>
          </a:p>
        </p:txBody>
      </p:sp>
      <p:sp>
        <p:nvSpPr>
          <p:cNvPr id="24" name="Text Placeholder 23"/>
          <p:cNvSpPr>
            <a:spLocks noGrp="1"/>
          </p:cNvSpPr>
          <p:nvPr>
            <p:ph type="body" sz="quarter" idx="11" hasCustomPrompt="1"/>
          </p:nvPr>
        </p:nvSpPr>
        <p:spPr>
          <a:xfrm>
            <a:off x="870637" y="1549481"/>
            <a:ext cx="4047040" cy="1332606"/>
          </a:xfrm>
          <a:prstGeom prst="rect">
            <a:avLst/>
          </a:prstGeom>
        </p:spPr>
        <p:txBody>
          <a:bodyPr anchor="b"/>
          <a:lstStyle>
            <a:lvl1pPr marL="0" indent="0">
              <a:buNone/>
              <a:defRPr sz="4050" b="0" i="0" baseline="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Title Here, </a:t>
            </a:r>
            <a:r>
              <a:rPr lang="en-US" err="1"/>
              <a:t>Roboto</a:t>
            </a:r>
            <a:r>
              <a:rPr lang="en-US"/>
              <a:t> Light 54 point</a:t>
            </a:r>
          </a:p>
        </p:txBody>
      </p:sp>
      <p:sp>
        <p:nvSpPr>
          <p:cNvPr id="26" name="Text Placeholder 25"/>
          <p:cNvSpPr>
            <a:spLocks noGrp="1"/>
          </p:cNvSpPr>
          <p:nvPr>
            <p:ph type="body" sz="quarter" idx="12" hasCustomPrompt="1"/>
          </p:nvPr>
        </p:nvSpPr>
        <p:spPr>
          <a:xfrm>
            <a:off x="870638" y="3000232"/>
            <a:ext cx="2624010" cy="879437"/>
          </a:xfrm>
          <a:prstGeom prst="rect">
            <a:avLst/>
          </a:prstGeom>
        </p:spPr>
        <p:txBody>
          <a:bodyPr/>
          <a:lstStyle>
            <a:lvl1pPr marL="0" indent="0">
              <a:buNone/>
              <a:defRPr sz="2100" b="0" i="0" baseline="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Subtitle here, </a:t>
            </a:r>
            <a:r>
              <a:rPr lang="en-US" err="1"/>
              <a:t>Roboto</a:t>
            </a:r>
            <a:r>
              <a:rPr lang="en-US"/>
              <a:t> Regular 28 point</a:t>
            </a:r>
          </a:p>
        </p:txBody>
      </p:sp>
      <p:sp>
        <p:nvSpPr>
          <p:cNvPr id="9" name="Right Triangle 8">
            <a:extLst>
              <a:ext uri="{FF2B5EF4-FFF2-40B4-BE49-F238E27FC236}">
                <a16:creationId xmlns:a16="http://schemas.microsoft.com/office/drawing/2014/main" id="{261D012D-40AF-46AE-99A8-450970DF8653}"/>
              </a:ext>
            </a:extLst>
          </p:cNvPr>
          <p:cNvSpPr/>
          <p:nvPr userDrawn="1"/>
        </p:nvSpPr>
        <p:spPr>
          <a:xfrm rot="10800000">
            <a:off x="7191345" y="-8165"/>
            <a:ext cx="1952657" cy="1663065"/>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277184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2" y="4504531"/>
            <a:ext cx="1848929" cy="638969"/>
          </a:xfrm>
          <a:prstGeom prst="rect">
            <a:avLst/>
          </a:prstGeom>
        </p:spPr>
      </p:pic>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p:txBody>
          <a:bodyPr/>
          <a:lstStyle>
            <a:lvl1pPr>
              <a:defRPr baseline="0"/>
            </a:lvl1pPr>
          </a:lstStyle>
          <a:p>
            <a:r>
              <a:rPr lang="en-US"/>
              <a:t>Headline goes here, Arial Regular 36 points, can span two lines</a:t>
            </a:r>
          </a:p>
        </p:txBody>
      </p:sp>
      <p:grpSp>
        <p:nvGrpSpPr>
          <p:cNvPr id="12" name="Group 11"/>
          <p:cNvGrpSpPr/>
          <p:nvPr userDrawn="1"/>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5" name="TextBox 14"/>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Arial" charset="0"/>
                <a:ea typeface="Arial" charset="0"/>
                <a:cs typeface="Arial" charset="0"/>
              </a:rPr>
              <a:pPr marL="0" lvl="0" algn="l" defTabSz="342900" rtl="0" eaLnBrk="1" latinLnBrk="0" hangingPunct="1"/>
              <a:t>‹#›</a:t>
            </a:fld>
            <a:endParaRPr lang="en-US" sz="825" b="0" i="0" kern="1200">
              <a:solidFill>
                <a:schemeClr val="bg1"/>
              </a:solidFill>
              <a:latin typeface="Arial" charset="0"/>
              <a:ea typeface="Arial" charset="0"/>
              <a:cs typeface="Arial" charset="0"/>
            </a:endParaRPr>
          </a:p>
        </p:txBody>
      </p:sp>
      <p:sp>
        <p:nvSpPr>
          <p:cNvPr id="16" name="TextBox 15"/>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Arial" charset="0"/>
                <a:ea typeface="Arial" charset="0"/>
                <a:cs typeface="Arial" charset="0"/>
              </a:rPr>
              <a:t>© Informatica. Proprietary and Confidential.</a:t>
            </a:r>
          </a:p>
        </p:txBody>
      </p:sp>
    </p:spTree>
    <p:extLst>
      <p:ext uri="{BB962C8B-B14F-4D97-AF65-F5344CB8AC3E}">
        <p14:creationId xmlns:p14="http://schemas.microsoft.com/office/powerpoint/2010/main" val="175683574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Maximum Blank">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1" name="Picture 10">
            <a:extLst>
              <a:ext uri="{FF2B5EF4-FFF2-40B4-BE49-F238E27FC236}">
                <a16:creationId xmlns:a16="http://schemas.microsoft.com/office/drawing/2014/main" id="{13FE4BD0-1E28-3344-A2EE-51DD79367B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025154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Maximum 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0" name="Picture 9">
            <a:extLst>
              <a:ext uri="{FF2B5EF4-FFF2-40B4-BE49-F238E27FC236}">
                <a16:creationId xmlns:a16="http://schemas.microsoft.com/office/drawing/2014/main" id="{A7498B98-F66B-8846-B9EA-58154700E0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145209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itle/Subtitle">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pic>
        <p:nvPicPr>
          <p:cNvPr id="11" name="Picture 10">
            <a:extLst>
              <a:ext uri="{FF2B5EF4-FFF2-40B4-BE49-F238E27FC236}">
                <a16:creationId xmlns:a16="http://schemas.microsoft.com/office/drawing/2014/main" id="{433C50F7-FFE1-8641-B8F6-0AEE91F199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478314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Subtitle/Header/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6" name="TextBox 15"/>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0381" y="1390650"/>
            <a:ext cx="8390138"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pic>
        <p:nvPicPr>
          <p:cNvPr id="12" name="Picture 11">
            <a:extLst>
              <a:ext uri="{FF2B5EF4-FFF2-40B4-BE49-F238E27FC236}">
                <a16:creationId xmlns:a16="http://schemas.microsoft.com/office/drawing/2014/main" id="{0B6B8211-5B99-8544-BAF1-C9EFF47718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772712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327F83-3A52-4AA2-BE9B-1622C2FD51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4000" cy="5143500"/>
          </a:xfrm>
          <a:prstGeom prst="rect">
            <a:avLst/>
          </a:prstGeom>
        </p:spPr>
      </p:pic>
      <p:grpSp>
        <p:nvGrpSpPr>
          <p:cNvPr id="17" name="Group 16">
            <a:extLst>
              <a:ext uri="{FF2B5EF4-FFF2-40B4-BE49-F238E27FC236}">
                <a16:creationId xmlns:a16="http://schemas.microsoft.com/office/drawing/2014/main" id="{FB608164-23D4-420B-91D2-389613843FC9}"/>
              </a:ext>
            </a:extLst>
          </p:cNvPr>
          <p:cNvGrpSpPr/>
          <p:nvPr userDrawn="1"/>
        </p:nvGrpSpPr>
        <p:grpSpPr>
          <a:xfrm rot="21448184">
            <a:off x="-1408545" y="4310705"/>
            <a:ext cx="5144783" cy="4162992"/>
            <a:chOff x="-1460148" y="10438884"/>
            <a:chExt cx="13698980" cy="11084773"/>
          </a:xfrm>
        </p:grpSpPr>
        <p:sp>
          <p:nvSpPr>
            <p:cNvPr id="18" name="Freeform 5">
              <a:extLst>
                <a:ext uri="{FF2B5EF4-FFF2-40B4-BE49-F238E27FC236}">
                  <a16:creationId xmlns:a16="http://schemas.microsoft.com/office/drawing/2014/main" id="{89ADC48D-AC66-445F-978B-3F6BA48FD444}"/>
                </a:ext>
              </a:extLst>
            </p:cNvPr>
            <p:cNvSpPr>
              <a:spLocks/>
            </p:cNvSpPr>
            <p:nvPr/>
          </p:nvSpPr>
          <p:spPr bwMode="auto">
            <a:xfrm rot="2221600">
              <a:off x="-1460148" y="10438884"/>
              <a:ext cx="7119251" cy="5571941"/>
            </a:xfrm>
            <a:custGeom>
              <a:avLst/>
              <a:gdLst>
                <a:gd name="T0" fmla="*/ 7658 w 7658"/>
                <a:gd name="T1" fmla="*/ 0 h 4320"/>
                <a:gd name="T2" fmla="*/ 0 w 7658"/>
                <a:gd name="T3" fmla="*/ 0 h 4320"/>
                <a:gd name="T4" fmla="*/ 24 w 7658"/>
                <a:gd name="T5" fmla="*/ 59 h 4320"/>
                <a:gd name="T6" fmla="*/ 5153 w 7658"/>
                <a:gd name="T7" fmla="*/ 4320 h 4320"/>
                <a:gd name="T8" fmla="*/ 7658 w 7658"/>
                <a:gd name="T9" fmla="*/ 4320 h 4320"/>
                <a:gd name="T10" fmla="*/ 7658 w 7658"/>
                <a:gd name="T11" fmla="*/ 0 h 4320"/>
              </a:gdLst>
              <a:ahLst/>
              <a:cxnLst>
                <a:cxn ang="0">
                  <a:pos x="T0" y="T1"/>
                </a:cxn>
                <a:cxn ang="0">
                  <a:pos x="T2" y="T3"/>
                </a:cxn>
                <a:cxn ang="0">
                  <a:pos x="T4" y="T5"/>
                </a:cxn>
                <a:cxn ang="0">
                  <a:pos x="T6" y="T7"/>
                </a:cxn>
                <a:cxn ang="0">
                  <a:pos x="T8" y="T9"/>
                </a:cxn>
                <a:cxn ang="0">
                  <a:pos x="T10" y="T11"/>
                </a:cxn>
              </a:cxnLst>
              <a:rect l="0" t="0" r="r" b="b"/>
              <a:pathLst>
                <a:path w="7658" h="4320">
                  <a:moveTo>
                    <a:pt x="7658" y="0"/>
                  </a:moveTo>
                  <a:lnTo>
                    <a:pt x="0" y="0"/>
                  </a:lnTo>
                  <a:lnTo>
                    <a:pt x="24" y="59"/>
                  </a:lnTo>
                  <a:lnTo>
                    <a:pt x="5153" y="4320"/>
                  </a:lnTo>
                  <a:lnTo>
                    <a:pt x="7658" y="4320"/>
                  </a:lnTo>
                  <a:lnTo>
                    <a:pt x="7658" y="0"/>
                  </a:lnTo>
                  <a:close/>
                </a:path>
              </a:pathLst>
            </a:custGeom>
            <a:gradFill>
              <a:gsLst>
                <a:gs pos="66000">
                  <a:srgbClr val="FF7900"/>
                </a:gs>
                <a:gs pos="92000">
                  <a:srgbClr val="FF7900">
                    <a:alpha val="54000"/>
                  </a:srgbClr>
                </a:gs>
              </a:gsLst>
              <a:lin ang="15600000" scaled="0"/>
            </a:gradFill>
            <a:ln>
              <a:noFill/>
            </a:ln>
          </p:spPr>
          <p:txBody>
            <a:bodyPr vert="horz" wrap="square" lIns="91392" tIns="45696" rIns="91392" bIns="45696" numCol="1" anchor="t" anchorCtr="0" compatLnSpc="1">
              <a:prstTxWarp prst="textNoShape">
                <a:avLst/>
              </a:prstTxWarp>
            </a:bodyPr>
            <a:lstStyle/>
            <a:p>
              <a:pPr defTabSz="342626"/>
              <a:endParaRPr lang="en-US" sz="1349" b="0" i="0">
                <a:solidFill>
                  <a:srgbClr val="373737"/>
                </a:solidFill>
                <a:latin typeface="Roboto Regular" panose="02000000000000000000" pitchFamily="2" charset="0"/>
              </a:endParaRPr>
            </a:p>
          </p:txBody>
        </p:sp>
        <p:sp>
          <p:nvSpPr>
            <p:cNvPr id="19" name="Freeform 5">
              <a:extLst>
                <a:ext uri="{FF2B5EF4-FFF2-40B4-BE49-F238E27FC236}">
                  <a16:creationId xmlns:a16="http://schemas.microsoft.com/office/drawing/2014/main" id="{C016D417-81BC-4DDF-9E17-E303E7C94FA9}"/>
                </a:ext>
              </a:extLst>
            </p:cNvPr>
            <p:cNvSpPr>
              <a:spLocks/>
            </p:cNvSpPr>
            <p:nvPr/>
          </p:nvSpPr>
          <p:spPr bwMode="auto">
            <a:xfrm rot="1030482">
              <a:off x="-626788" y="10996096"/>
              <a:ext cx="12865620" cy="10527561"/>
            </a:xfrm>
            <a:custGeom>
              <a:avLst/>
              <a:gdLst>
                <a:gd name="T0" fmla="*/ 7658 w 7658"/>
                <a:gd name="T1" fmla="*/ 0 h 4320"/>
                <a:gd name="T2" fmla="*/ 0 w 7658"/>
                <a:gd name="T3" fmla="*/ 0 h 4320"/>
                <a:gd name="T4" fmla="*/ 24 w 7658"/>
                <a:gd name="T5" fmla="*/ 59 h 4320"/>
                <a:gd name="T6" fmla="*/ 5153 w 7658"/>
                <a:gd name="T7" fmla="*/ 4320 h 4320"/>
                <a:gd name="T8" fmla="*/ 7658 w 7658"/>
                <a:gd name="T9" fmla="*/ 4320 h 4320"/>
                <a:gd name="T10" fmla="*/ 7658 w 7658"/>
                <a:gd name="T11" fmla="*/ 0 h 4320"/>
              </a:gdLst>
              <a:ahLst/>
              <a:cxnLst>
                <a:cxn ang="0">
                  <a:pos x="T0" y="T1"/>
                </a:cxn>
                <a:cxn ang="0">
                  <a:pos x="T2" y="T3"/>
                </a:cxn>
                <a:cxn ang="0">
                  <a:pos x="T4" y="T5"/>
                </a:cxn>
                <a:cxn ang="0">
                  <a:pos x="T6" y="T7"/>
                </a:cxn>
                <a:cxn ang="0">
                  <a:pos x="T8" y="T9"/>
                </a:cxn>
                <a:cxn ang="0">
                  <a:pos x="T10" y="T11"/>
                </a:cxn>
              </a:cxnLst>
              <a:rect l="0" t="0" r="r" b="b"/>
              <a:pathLst>
                <a:path w="7658" h="4320">
                  <a:moveTo>
                    <a:pt x="7658" y="0"/>
                  </a:moveTo>
                  <a:lnTo>
                    <a:pt x="0" y="0"/>
                  </a:lnTo>
                  <a:lnTo>
                    <a:pt x="24" y="59"/>
                  </a:lnTo>
                  <a:lnTo>
                    <a:pt x="5153" y="4320"/>
                  </a:lnTo>
                  <a:lnTo>
                    <a:pt x="7658" y="4320"/>
                  </a:lnTo>
                  <a:lnTo>
                    <a:pt x="7658" y="0"/>
                  </a:lnTo>
                  <a:close/>
                </a:path>
              </a:pathLst>
            </a:custGeom>
            <a:gradFill>
              <a:gsLst>
                <a:gs pos="51000">
                  <a:schemeClr val="accent1">
                    <a:alpha val="0"/>
                  </a:schemeClr>
                </a:gs>
                <a:gs pos="92000">
                  <a:schemeClr val="accent2">
                    <a:alpha val="47000"/>
                  </a:schemeClr>
                </a:gs>
              </a:gsLst>
              <a:lin ang="15600000" scaled="0"/>
            </a:gradFill>
            <a:ln>
              <a:noFill/>
            </a:ln>
          </p:spPr>
          <p:txBody>
            <a:bodyPr vert="horz" wrap="square" lIns="91392" tIns="45696" rIns="91392" bIns="45696" numCol="1" anchor="t" anchorCtr="0" compatLnSpc="1">
              <a:prstTxWarp prst="textNoShape">
                <a:avLst/>
              </a:prstTxWarp>
            </a:bodyPr>
            <a:lstStyle/>
            <a:p>
              <a:pPr defTabSz="342626"/>
              <a:endParaRPr lang="en-US" sz="1349" b="0" i="0">
                <a:solidFill>
                  <a:srgbClr val="373737"/>
                </a:solidFill>
                <a:latin typeface="Roboto Regular" panose="02000000000000000000" pitchFamily="2" charset="0"/>
              </a:endParaRPr>
            </a:p>
          </p:txBody>
        </p:sp>
      </p:grpSp>
      <p:sp>
        <p:nvSpPr>
          <p:cNvPr id="2" name="Title 1"/>
          <p:cNvSpPr>
            <a:spLocks noGrp="1"/>
          </p:cNvSpPr>
          <p:nvPr>
            <p:ph type="title" hasCustomPrompt="1"/>
          </p:nvPr>
        </p:nvSpPr>
        <p:spPr>
          <a:xfrm>
            <a:off x="370333" y="363474"/>
            <a:ext cx="8387906" cy="800099"/>
          </a:xfrm>
          <a:noFill/>
        </p:spPr>
        <p:txBody>
          <a:bodyPr wrap="square" lIns="0" tIns="0" rIns="0" bIns="0" rtlCol="0" anchor="t" anchorCtr="0">
            <a:noAutofit/>
          </a:bodyPr>
          <a:lstStyle>
            <a:lvl1pPr algn="l">
              <a:defRPr lang="en-US" sz="3149">
                <a:solidFill>
                  <a:schemeClr val="bg1"/>
                </a:solidFill>
                <a:latin typeface="Roboto thin" panose="02000000000000000000" pitchFamily="2" charset="0"/>
                <a:ea typeface="Roboto thin" panose="02000000000000000000" pitchFamily="2" charset="0"/>
                <a:cs typeface="Roboto" charset="0"/>
              </a:defRPr>
            </a:lvl1pPr>
          </a:lstStyle>
          <a:p>
            <a:pPr marL="0" lvl="0" algn="ctr" defTabSz="685595">
              <a:spcAft>
                <a:spcPts val="750"/>
              </a:spcAft>
            </a:pPr>
            <a:r>
              <a:rPr lang="en-US"/>
              <a:t>Headline goes here, Roboto Light, 36 points, can span two lines</a:t>
            </a:r>
          </a:p>
        </p:txBody>
      </p:sp>
      <p:sp>
        <p:nvSpPr>
          <p:cNvPr id="3" name="TextBox 2">
            <a:extLst>
              <a:ext uri="{FF2B5EF4-FFF2-40B4-BE49-F238E27FC236}">
                <a16:creationId xmlns:a16="http://schemas.microsoft.com/office/drawing/2014/main" id="{9B2A4CC4-3A2E-451F-80E8-72C6396E1D63}"/>
              </a:ext>
            </a:extLst>
          </p:cNvPr>
          <p:cNvSpPr txBox="1"/>
          <p:nvPr userDrawn="1"/>
        </p:nvSpPr>
        <p:spPr>
          <a:xfrm>
            <a:off x="7924800" y="457200"/>
            <a:ext cx="685800" cy="685800"/>
          </a:xfrm>
          <a:prstGeom prst="rect">
            <a:avLst/>
          </a:prstGeom>
          <a:noFill/>
        </p:spPr>
        <p:txBody>
          <a:bodyPr wrap="none" lIns="0" tIns="0" rIns="0" bIns="0" rtlCol="0">
            <a:noAutofit/>
          </a:bodyPr>
          <a:lstStyle/>
          <a:p>
            <a:pPr>
              <a:lnSpc>
                <a:spcPct val="90000"/>
              </a:lnSpc>
              <a:spcAft>
                <a:spcPts val="750"/>
              </a:spcAft>
            </a:pPr>
            <a:endParaRPr lang="en-US" sz="1574" err="1">
              <a:latin typeface="Roboto" charset="0"/>
              <a:ea typeface="Roboto" charset="0"/>
              <a:cs typeface="Roboto" charset="0"/>
            </a:endParaRPr>
          </a:p>
        </p:txBody>
      </p:sp>
    </p:spTree>
    <p:extLst>
      <p:ext uri="{BB962C8B-B14F-4D97-AF65-F5344CB8AC3E}">
        <p14:creationId xmlns:p14="http://schemas.microsoft.com/office/powerpoint/2010/main" val="3618237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Headline goes here, </a:t>
            </a:r>
            <a:r>
              <a:rPr lang="en-US" err="1"/>
              <a:t>Roboto</a:t>
            </a:r>
            <a:r>
              <a:rPr lang="en-US"/>
              <a:t> Light, 36 points, can span two lines</a:t>
            </a:r>
          </a:p>
        </p:txBody>
      </p:sp>
      <p:sp>
        <p:nvSpPr>
          <p:cNvPr id="11" name="Right Triangle 10"/>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9" name="Picture 18">
            <a:extLst>
              <a:ext uri="{FF2B5EF4-FFF2-40B4-BE49-F238E27FC236}">
                <a16:creationId xmlns:a16="http://schemas.microsoft.com/office/drawing/2014/main" id="{132DA90A-E1AD-FB4D-BE99-08F277E0AF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817274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Subtitle/Bulle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3" y="4504532"/>
            <a:ext cx="1848929" cy="638969"/>
          </a:xfrm>
          <a:prstGeom prst="rect">
            <a:avLst/>
          </a:prstGeom>
        </p:spPr>
      </p:pic>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99034"/>
          </a:xfrm>
        </p:spPr>
        <p:txBody>
          <a:bodyPr/>
          <a:lstStyle/>
          <a:p>
            <a:r>
              <a:rPr lang="en-US"/>
              <a:t>Headline goes here, </a:t>
            </a:r>
            <a:r>
              <a:rPr lang="en-US" err="1"/>
              <a:t>Roboto</a:t>
            </a:r>
            <a:r>
              <a:rPr lang="en-US"/>
              <a:t> Light 36 point, 1 Line</a:t>
            </a:r>
          </a:p>
        </p:txBody>
      </p:sp>
      <p:sp>
        <p:nvSpPr>
          <p:cNvPr id="3" name="Text Placeholder 4"/>
          <p:cNvSpPr>
            <a:spLocks noGrp="1"/>
          </p:cNvSpPr>
          <p:nvPr>
            <p:ph type="body" sz="quarter" idx="13" hasCustomPrompt="1"/>
          </p:nvPr>
        </p:nvSpPr>
        <p:spPr>
          <a:xfrm>
            <a:off x="373828" y="860987"/>
            <a:ext cx="8390138" cy="248701"/>
          </a:xfrm>
        </p:spPr>
        <p:txBody>
          <a:bodyPr anchor="t"/>
          <a:lstStyle>
            <a:lvl1pPr marL="0" indent="0">
              <a:buNone/>
              <a:defRPr sz="1800" i="0" baseline="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grpSp>
        <p:nvGrpSpPr>
          <p:cNvPr id="12" name="Group 11"/>
          <p:cNvGrpSpPr/>
          <p:nvPr userDrawn="1"/>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 name="TextBox 14"/>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6" name="TextBox 15"/>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6" name="Content Placeholder 5"/>
          <p:cNvSpPr>
            <a:spLocks noGrp="1"/>
          </p:cNvSpPr>
          <p:nvPr>
            <p:ph sz="quarter" idx="14" hasCustomPrompt="1"/>
          </p:nvPr>
        </p:nvSpPr>
        <p:spPr>
          <a:xfrm>
            <a:off x="763390" y="1390650"/>
            <a:ext cx="7997129"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4" name="TextBox 3"/>
          <p:cNvSpPr txBox="1"/>
          <p:nvPr userDrawn="1"/>
        </p:nvSpPr>
        <p:spPr>
          <a:xfrm>
            <a:off x="-219132" y="4648200"/>
            <a:ext cx="685979" cy="685800"/>
          </a:xfrm>
          <a:prstGeom prst="rect">
            <a:avLst/>
          </a:prstGeom>
          <a:noFill/>
        </p:spPr>
        <p:txBody>
          <a:bodyPr wrap="none" lIns="0" tIns="0" rIns="0" bIns="0" rtlCol="0">
            <a:noAutofit/>
          </a:bodyPr>
          <a:lstStyle/>
          <a:p>
            <a:endParaRPr lang="en-US" sz="2100">
              <a:solidFill>
                <a:schemeClr val="bg1"/>
              </a:solidFill>
              <a:latin typeface="Roboto" charset="0"/>
              <a:ea typeface="Roboto" charset="0"/>
              <a:cs typeface="Roboto" charset="0"/>
            </a:endParaRPr>
          </a:p>
        </p:txBody>
      </p:sp>
    </p:spTree>
    <p:extLst>
      <p:ext uri="{BB962C8B-B14F-4D97-AF65-F5344CB8AC3E}">
        <p14:creationId xmlns:p14="http://schemas.microsoft.com/office/powerpoint/2010/main" val="931194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Freeform 5"/>
          <p:cNvSpPr>
            <a:spLocks/>
          </p:cNvSpPr>
          <p:nvPr/>
        </p:nvSpPr>
        <p:spPr bwMode="auto">
          <a:xfrm>
            <a:off x="5165234" y="3750237"/>
            <a:ext cx="2025101" cy="1393264"/>
          </a:xfrm>
          <a:custGeom>
            <a:avLst/>
            <a:gdLst>
              <a:gd name="T0" fmla="*/ 0 w 3707"/>
              <a:gd name="T1" fmla="*/ 2548 h 2548"/>
              <a:gd name="T2" fmla="*/ 3707 w 3707"/>
              <a:gd name="T3" fmla="*/ 0 h 2548"/>
              <a:gd name="T4" fmla="*/ 3343 w 3707"/>
              <a:gd name="T5" fmla="*/ 2538 h 2548"/>
              <a:gd name="T6" fmla="*/ 0 w 3707"/>
              <a:gd name="T7" fmla="*/ 2548 h 2548"/>
              <a:gd name="connsiteX0" fmla="*/ 0 w 10000"/>
              <a:gd name="connsiteY0" fmla="*/ 10000 h 10000"/>
              <a:gd name="connsiteX1" fmla="*/ 10000 w 10000"/>
              <a:gd name="connsiteY1" fmla="*/ 0 h 10000"/>
              <a:gd name="connsiteX2" fmla="*/ 9018 w 10000"/>
              <a:gd name="connsiteY2" fmla="*/ 9984 h 10000"/>
              <a:gd name="connsiteX3" fmla="*/ 0 w 10000"/>
              <a:gd name="connsiteY3" fmla="*/ 10000 h 10000"/>
              <a:gd name="connsiteX0" fmla="*/ 0 w 10024"/>
              <a:gd name="connsiteY0" fmla="*/ 9877 h 9877"/>
              <a:gd name="connsiteX1" fmla="*/ 10024 w 10024"/>
              <a:gd name="connsiteY1" fmla="*/ 0 h 9877"/>
              <a:gd name="connsiteX2" fmla="*/ 9018 w 10024"/>
              <a:gd name="connsiteY2" fmla="*/ 9861 h 9877"/>
              <a:gd name="connsiteX3" fmla="*/ 0 w 10024"/>
              <a:gd name="connsiteY3" fmla="*/ 9877 h 9877"/>
              <a:gd name="connsiteX0" fmla="*/ 0 w 9974"/>
              <a:gd name="connsiteY0" fmla="*/ 10132 h 10132"/>
              <a:gd name="connsiteX1" fmla="*/ 9974 w 9974"/>
              <a:gd name="connsiteY1" fmla="*/ 0 h 10132"/>
              <a:gd name="connsiteX2" fmla="*/ 8996 w 9974"/>
              <a:gd name="connsiteY2" fmla="*/ 10116 h 10132"/>
              <a:gd name="connsiteX3" fmla="*/ 0 w 9974"/>
              <a:gd name="connsiteY3" fmla="*/ 10132 h 10132"/>
            </a:gdLst>
            <a:ahLst/>
            <a:cxnLst>
              <a:cxn ang="0">
                <a:pos x="connsiteX0" y="connsiteY0"/>
              </a:cxn>
              <a:cxn ang="0">
                <a:pos x="connsiteX1" y="connsiteY1"/>
              </a:cxn>
              <a:cxn ang="0">
                <a:pos x="connsiteX2" y="connsiteY2"/>
              </a:cxn>
              <a:cxn ang="0">
                <a:pos x="connsiteX3" y="connsiteY3"/>
              </a:cxn>
            </a:cxnLst>
            <a:rect l="l" t="t" r="r" b="b"/>
            <a:pathLst>
              <a:path w="9974" h="10132">
                <a:moveTo>
                  <a:pt x="0" y="10132"/>
                </a:moveTo>
                <a:lnTo>
                  <a:pt x="9974" y="0"/>
                </a:lnTo>
                <a:cubicBezTo>
                  <a:pt x="9648" y="3369"/>
                  <a:pt x="9323" y="6746"/>
                  <a:pt x="8996" y="10116"/>
                </a:cubicBezTo>
                <a:lnTo>
                  <a:pt x="0" y="10132"/>
                </a:lnTo>
                <a:close/>
              </a:path>
            </a:pathLst>
          </a:custGeom>
          <a:solidFill>
            <a:srgbClr val="FF4D00">
              <a:alpha val="90000"/>
            </a:srgbClr>
          </a:solidFill>
          <a:ln>
            <a:noFill/>
          </a:ln>
        </p:spPr>
        <p:txBody>
          <a:bodyPr vert="horz" wrap="square" lIns="45708" tIns="22854" rIns="45708" bIns="22854" numCol="1" anchor="t" anchorCtr="0" compatLnSpc="1">
            <a:prstTxWarp prst="textNoShape">
              <a:avLst/>
            </a:prstTxWarp>
          </a:bodyPr>
          <a:lstStyle/>
          <a:p>
            <a:r>
              <a:rPr lang="en-US" sz="900"/>
              <a:t>`</a:t>
            </a:r>
          </a:p>
        </p:txBody>
      </p:sp>
      <p:sp>
        <p:nvSpPr>
          <p:cNvPr id="18" name="Freeform 17"/>
          <p:cNvSpPr/>
          <p:nvPr/>
        </p:nvSpPr>
        <p:spPr>
          <a:xfrm>
            <a:off x="-7491" y="1207"/>
            <a:ext cx="7198244" cy="5148827"/>
          </a:xfrm>
          <a:custGeom>
            <a:avLst/>
            <a:gdLst>
              <a:gd name="connsiteX0" fmla="*/ 0 w 9595159"/>
              <a:gd name="connsiteY0" fmla="*/ 0 h 6865102"/>
              <a:gd name="connsiteX1" fmla="*/ 1927239 w 9595159"/>
              <a:gd name="connsiteY1" fmla="*/ 0 h 6865102"/>
              <a:gd name="connsiteX2" fmla="*/ 6715756 w 9595159"/>
              <a:gd name="connsiteY2" fmla="*/ 997734 h 6865102"/>
              <a:gd name="connsiteX3" fmla="*/ 9595159 w 9595159"/>
              <a:gd name="connsiteY3" fmla="*/ 4998284 h 6865102"/>
              <a:gd name="connsiteX4" fmla="*/ 7522445 w 9595159"/>
              <a:gd name="connsiteY4" fmla="*/ 6859281 h 6865102"/>
              <a:gd name="connsiteX5" fmla="*/ 0 w 9595159"/>
              <a:gd name="connsiteY5" fmla="*/ 6865102 h 686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5159" h="6865102">
                <a:moveTo>
                  <a:pt x="0" y="0"/>
                </a:moveTo>
                <a:lnTo>
                  <a:pt x="1927239" y="0"/>
                </a:lnTo>
                <a:lnTo>
                  <a:pt x="6715756" y="997734"/>
                </a:lnTo>
                <a:lnTo>
                  <a:pt x="9595159" y="4998284"/>
                </a:lnTo>
                <a:lnTo>
                  <a:pt x="7522445" y="6859281"/>
                </a:lnTo>
                <a:lnTo>
                  <a:pt x="0" y="6865102"/>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7" name="Freeform: Shape 6"/>
          <p:cNvSpPr/>
          <p:nvPr/>
        </p:nvSpPr>
        <p:spPr>
          <a:xfrm>
            <a:off x="4278820" y="-3745"/>
            <a:ext cx="4867058" cy="3307472"/>
          </a:xfrm>
          <a:custGeom>
            <a:avLst/>
            <a:gdLst>
              <a:gd name="connsiteX0" fmla="*/ 0 w 9236676"/>
              <a:gd name="connsiteY0" fmla="*/ 0 h 6573795"/>
              <a:gd name="connsiteX1" fmla="*/ 4726459 w 9236676"/>
              <a:gd name="connsiteY1" fmla="*/ 6573795 h 6573795"/>
              <a:gd name="connsiteX2" fmla="*/ 9236676 w 9236676"/>
              <a:gd name="connsiteY2" fmla="*/ 2823519 h 6573795"/>
              <a:gd name="connsiteX3" fmla="*/ 9236676 w 9236676"/>
              <a:gd name="connsiteY3" fmla="*/ 12357 h 6573795"/>
              <a:gd name="connsiteX4" fmla="*/ 0 w 9236676"/>
              <a:gd name="connsiteY4" fmla="*/ 0 h 6573795"/>
              <a:gd name="connsiteX0" fmla="*/ 0 w 9236676"/>
              <a:gd name="connsiteY0" fmla="*/ 0 h 6326963"/>
              <a:gd name="connsiteX1" fmla="*/ 4824631 w 9236676"/>
              <a:gd name="connsiteY1" fmla="*/ 6326963 h 6326963"/>
              <a:gd name="connsiteX2" fmla="*/ 9236676 w 9236676"/>
              <a:gd name="connsiteY2" fmla="*/ 2823519 h 6326963"/>
              <a:gd name="connsiteX3" fmla="*/ 9236676 w 9236676"/>
              <a:gd name="connsiteY3" fmla="*/ 12357 h 6326963"/>
              <a:gd name="connsiteX4" fmla="*/ 0 w 9236676"/>
              <a:gd name="connsiteY4" fmla="*/ 0 h 6326963"/>
              <a:gd name="connsiteX0" fmla="*/ 0 w 9236676"/>
              <a:gd name="connsiteY0" fmla="*/ 0 h 6607454"/>
              <a:gd name="connsiteX1" fmla="*/ 4726459 w 9236676"/>
              <a:gd name="connsiteY1" fmla="*/ 6607454 h 6607454"/>
              <a:gd name="connsiteX2" fmla="*/ 9236676 w 9236676"/>
              <a:gd name="connsiteY2" fmla="*/ 2823519 h 6607454"/>
              <a:gd name="connsiteX3" fmla="*/ 9236676 w 9236676"/>
              <a:gd name="connsiteY3" fmla="*/ 12357 h 6607454"/>
              <a:gd name="connsiteX4" fmla="*/ 0 w 9236676"/>
              <a:gd name="connsiteY4" fmla="*/ 0 h 6607454"/>
              <a:gd name="connsiteX0" fmla="*/ 0 w 9236676"/>
              <a:gd name="connsiteY0" fmla="*/ 35327 h 6642781"/>
              <a:gd name="connsiteX1" fmla="*/ 4726459 w 9236676"/>
              <a:gd name="connsiteY1" fmla="*/ 6642781 h 6642781"/>
              <a:gd name="connsiteX2" fmla="*/ 9236676 w 9236676"/>
              <a:gd name="connsiteY2" fmla="*/ 2858846 h 6642781"/>
              <a:gd name="connsiteX3" fmla="*/ 8956185 w 9236676"/>
              <a:gd name="connsiteY3" fmla="*/ 0 h 6642781"/>
              <a:gd name="connsiteX4" fmla="*/ 0 w 9236676"/>
              <a:gd name="connsiteY4" fmla="*/ 35327 h 6642781"/>
              <a:gd name="connsiteX0" fmla="*/ 0 w 9236676"/>
              <a:gd name="connsiteY0" fmla="*/ 0 h 6607454"/>
              <a:gd name="connsiteX1" fmla="*/ 4726459 w 9236676"/>
              <a:gd name="connsiteY1" fmla="*/ 6607454 h 6607454"/>
              <a:gd name="connsiteX2" fmla="*/ 9236676 w 9236676"/>
              <a:gd name="connsiteY2" fmla="*/ 2823519 h 6607454"/>
              <a:gd name="connsiteX3" fmla="*/ 9208627 w 9236676"/>
              <a:gd name="connsiteY3" fmla="*/ 6747 h 6607454"/>
              <a:gd name="connsiteX4" fmla="*/ 0 w 9236676"/>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208627 w 9217041"/>
              <a:gd name="connsiteY3" fmla="*/ 6747 h 6607454"/>
              <a:gd name="connsiteX4" fmla="*/ 0 w 9217041"/>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183383 w 9217041"/>
              <a:gd name="connsiteY3" fmla="*/ 6747 h 6607454"/>
              <a:gd name="connsiteX4" fmla="*/ 0 w 9217041"/>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197407 w 9217041"/>
              <a:gd name="connsiteY3" fmla="*/ 6747 h 6607454"/>
              <a:gd name="connsiteX4" fmla="*/ 0 w 9217041"/>
              <a:gd name="connsiteY4" fmla="*/ 0 h 6607454"/>
              <a:gd name="connsiteX0" fmla="*/ 0 w 9231065"/>
              <a:gd name="connsiteY0" fmla="*/ 0 h 6607454"/>
              <a:gd name="connsiteX1" fmla="*/ 4740483 w 9231065"/>
              <a:gd name="connsiteY1" fmla="*/ 6607454 h 6607454"/>
              <a:gd name="connsiteX2" fmla="*/ 9231065 w 9231065"/>
              <a:gd name="connsiteY2" fmla="*/ 2823519 h 6607454"/>
              <a:gd name="connsiteX3" fmla="*/ 9211431 w 9231065"/>
              <a:gd name="connsiteY3" fmla="*/ 6747 h 6607454"/>
              <a:gd name="connsiteX4" fmla="*/ 0 w 9231065"/>
              <a:gd name="connsiteY4" fmla="*/ 0 h 6607454"/>
              <a:gd name="connsiteX0" fmla="*/ 0 w 9748791"/>
              <a:gd name="connsiteY0" fmla="*/ 0 h 6607454"/>
              <a:gd name="connsiteX1" fmla="*/ 4740483 w 9748791"/>
              <a:gd name="connsiteY1" fmla="*/ 6607454 h 6607454"/>
              <a:gd name="connsiteX2" fmla="*/ 9231065 w 9748791"/>
              <a:gd name="connsiteY2" fmla="*/ 2823519 h 6607454"/>
              <a:gd name="connsiteX3" fmla="*/ 9748781 w 9748791"/>
              <a:gd name="connsiteY3" fmla="*/ 18177 h 6607454"/>
              <a:gd name="connsiteX4" fmla="*/ 0 w 9748791"/>
              <a:gd name="connsiteY4" fmla="*/ 0 h 6607454"/>
              <a:gd name="connsiteX0" fmla="*/ 0 w 9749048"/>
              <a:gd name="connsiteY0" fmla="*/ 0 h 6607454"/>
              <a:gd name="connsiteX1" fmla="*/ 4740483 w 9749048"/>
              <a:gd name="connsiteY1" fmla="*/ 6607454 h 6607454"/>
              <a:gd name="connsiteX2" fmla="*/ 9734116 w 9749048"/>
              <a:gd name="connsiteY2" fmla="*/ 2389179 h 6607454"/>
              <a:gd name="connsiteX3" fmla="*/ 9748781 w 9749048"/>
              <a:gd name="connsiteY3" fmla="*/ 18177 h 6607454"/>
              <a:gd name="connsiteX4" fmla="*/ 0 w 9749048"/>
              <a:gd name="connsiteY4" fmla="*/ 0 h 6607454"/>
              <a:gd name="connsiteX0" fmla="*/ 0 w 9749048"/>
              <a:gd name="connsiteY0" fmla="*/ 0 h 6607454"/>
              <a:gd name="connsiteX1" fmla="*/ 4740483 w 9749048"/>
              <a:gd name="connsiteY1" fmla="*/ 6607454 h 6607454"/>
              <a:gd name="connsiteX2" fmla="*/ 9734116 w 9749048"/>
              <a:gd name="connsiteY2" fmla="*/ 2389179 h 6607454"/>
              <a:gd name="connsiteX3" fmla="*/ 9748781 w 9749048"/>
              <a:gd name="connsiteY3" fmla="*/ 8972 h 6607454"/>
              <a:gd name="connsiteX4" fmla="*/ 0 w 9749048"/>
              <a:gd name="connsiteY4" fmla="*/ 0 h 6607454"/>
              <a:gd name="connsiteX0" fmla="*/ 0 w 9734116"/>
              <a:gd name="connsiteY0" fmla="*/ 0 h 6607454"/>
              <a:gd name="connsiteX1" fmla="*/ 4740483 w 9734116"/>
              <a:gd name="connsiteY1" fmla="*/ 6607454 h 6607454"/>
              <a:gd name="connsiteX2" fmla="*/ 9734116 w 9734116"/>
              <a:gd name="connsiteY2" fmla="*/ 2389179 h 6607454"/>
              <a:gd name="connsiteX3" fmla="*/ 9699391 w 9734116"/>
              <a:gd name="connsiteY3" fmla="*/ 69321 h 6607454"/>
              <a:gd name="connsiteX4" fmla="*/ 0 w 9734116"/>
              <a:gd name="connsiteY4" fmla="*/ 0 h 6607454"/>
              <a:gd name="connsiteX0" fmla="*/ 0 w 9734116"/>
              <a:gd name="connsiteY0" fmla="*/ 7490 h 6614944"/>
              <a:gd name="connsiteX1" fmla="*/ 4740483 w 9734116"/>
              <a:gd name="connsiteY1" fmla="*/ 6614944 h 6614944"/>
              <a:gd name="connsiteX2" fmla="*/ 9734116 w 9734116"/>
              <a:gd name="connsiteY2" fmla="*/ 2396669 h 6614944"/>
              <a:gd name="connsiteX3" fmla="*/ 9732319 w 9734116"/>
              <a:gd name="connsiteY3" fmla="*/ 0 h 6614944"/>
              <a:gd name="connsiteX4" fmla="*/ 0 w 9734116"/>
              <a:gd name="connsiteY4" fmla="*/ 7490 h 6614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4116" h="6614944">
                <a:moveTo>
                  <a:pt x="0" y="7490"/>
                </a:moveTo>
                <a:lnTo>
                  <a:pt x="4740483" y="6614944"/>
                </a:lnTo>
                <a:lnTo>
                  <a:pt x="9734116" y="2396669"/>
                </a:lnTo>
                <a:cubicBezTo>
                  <a:pt x="9731311" y="1457745"/>
                  <a:pt x="9735124" y="938924"/>
                  <a:pt x="9732319" y="0"/>
                </a:cubicBezTo>
                <a:lnTo>
                  <a:pt x="0" y="7490"/>
                </a:lnTo>
                <a:close/>
              </a:path>
            </a:pathLst>
          </a:custGeom>
          <a:solidFill>
            <a:srgbClr val="FF4D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8" name="Right Triangle 7"/>
          <p:cNvSpPr/>
          <p:nvPr/>
        </p:nvSpPr>
        <p:spPr>
          <a:xfrm flipH="1">
            <a:off x="8894352" y="4451985"/>
            <a:ext cx="257141" cy="691516"/>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9" name="Freeform: Shape 8"/>
          <p:cNvSpPr/>
          <p:nvPr/>
        </p:nvSpPr>
        <p:spPr>
          <a:xfrm>
            <a:off x="1419052"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17" name="Text Placeholder 16"/>
          <p:cNvSpPr>
            <a:spLocks noGrp="1"/>
          </p:cNvSpPr>
          <p:nvPr>
            <p:ph type="body" sz="quarter" idx="10" hasCustomPrompt="1"/>
          </p:nvPr>
        </p:nvSpPr>
        <p:spPr>
          <a:xfrm>
            <a:off x="870637" y="1584832"/>
            <a:ext cx="4278324" cy="320168"/>
          </a:xfrm>
          <a:prstGeom prst="rect">
            <a:avLst/>
          </a:prstGeom>
        </p:spPr>
        <p:txBody>
          <a:bodyPr anchor="b" anchorCtr="0"/>
          <a:lstStyle>
            <a:lvl1pPr marL="0" indent="0">
              <a:buNone/>
              <a:defRPr sz="1800" b="0" i="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Date </a:t>
            </a:r>
            <a:r>
              <a:rPr lang="en-US" err="1"/>
              <a:t>Roboto</a:t>
            </a:r>
            <a:r>
              <a:rPr lang="en-US"/>
              <a:t> 24 Point</a:t>
            </a:r>
          </a:p>
        </p:txBody>
      </p:sp>
      <p:sp>
        <p:nvSpPr>
          <p:cNvPr id="24" name="Text Placeholder 23"/>
          <p:cNvSpPr>
            <a:spLocks noGrp="1"/>
          </p:cNvSpPr>
          <p:nvPr>
            <p:ph type="body" sz="quarter" idx="11" hasCustomPrompt="1"/>
          </p:nvPr>
        </p:nvSpPr>
        <p:spPr>
          <a:xfrm>
            <a:off x="870637" y="2327254"/>
            <a:ext cx="5506257" cy="1180877"/>
          </a:xfrm>
          <a:prstGeom prst="rect">
            <a:avLst/>
          </a:prstGeom>
        </p:spPr>
        <p:txBody>
          <a:bodyPr/>
          <a:lstStyle>
            <a:lvl1pPr marL="0" indent="0">
              <a:buNone/>
              <a:defRPr sz="4049" b="0" i="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r>
              <a:rPr lang="en-US"/>
              <a:t>Title Goes Here </a:t>
            </a:r>
            <a:br>
              <a:rPr lang="en-US"/>
            </a:br>
            <a:r>
              <a:rPr lang="en-US" err="1"/>
              <a:t>Roboto</a:t>
            </a:r>
            <a:r>
              <a:rPr lang="en-US"/>
              <a:t> 54 Point</a:t>
            </a:r>
          </a:p>
        </p:txBody>
      </p:sp>
      <p:sp>
        <p:nvSpPr>
          <p:cNvPr id="26" name="Text Placeholder 25"/>
          <p:cNvSpPr>
            <a:spLocks noGrp="1"/>
          </p:cNvSpPr>
          <p:nvPr>
            <p:ph type="body" sz="quarter" idx="12" hasCustomPrompt="1"/>
          </p:nvPr>
        </p:nvSpPr>
        <p:spPr>
          <a:xfrm>
            <a:off x="870637" y="3690136"/>
            <a:ext cx="4801850" cy="217182"/>
          </a:xfrm>
          <a:prstGeom prst="rect">
            <a:avLst/>
          </a:prstGeom>
        </p:spPr>
        <p:txBody>
          <a:bodyPr/>
          <a:lstStyle>
            <a:lvl1pPr marL="0" indent="0">
              <a:buNone/>
              <a:defRPr b="0" i="0" baseline="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Name, </a:t>
            </a:r>
            <a:r>
              <a:rPr lang="en-US" err="1"/>
              <a:t>Roboto</a:t>
            </a:r>
            <a:r>
              <a:rPr lang="en-US"/>
              <a:t> Regular 21 Point</a:t>
            </a:r>
          </a:p>
        </p:txBody>
      </p:sp>
      <p:sp>
        <p:nvSpPr>
          <p:cNvPr id="28" name="Text Placeholder 27"/>
          <p:cNvSpPr>
            <a:spLocks noGrp="1"/>
          </p:cNvSpPr>
          <p:nvPr>
            <p:ph type="body" sz="quarter" idx="13" hasCustomPrompt="1"/>
          </p:nvPr>
        </p:nvSpPr>
        <p:spPr>
          <a:xfrm>
            <a:off x="870637" y="3967077"/>
            <a:ext cx="4801850" cy="218281"/>
          </a:xfrm>
          <a:prstGeom prst="rect">
            <a:avLst/>
          </a:prstGeom>
        </p:spPr>
        <p:txBody>
          <a:bodyPr/>
          <a:lstStyle>
            <a:lvl1pPr marL="0" indent="0">
              <a:buNone/>
              <a:defRPr i="1" baseline="0">
                <a:solidFill>
                  <a:schemeClr val="bg1"/>
                </a:solidFill>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Title or Email, </a:t>
            </a:r>
            <a:r>
              <a:rPr lang="en-US" err="1"/>
              <a:t>Roboto</a:t>
            </a:r>
            <a:r>
              <a:rPr lang="en-US"/>
              <a:t> Italic 21 Point</a:t>
            </a:r>
          </a:p>
        </p:txBody>
      </p:sp>
      <p:sp>
        <p:nvSpPr>
          <p:cNvPr id="19" name="Freeform: Shape 8"/>
          <p:cNvSpPr/>
          <p:nvPr/>
        </p:nvSpPr>
        <p:spPr>
          <a:xfrm>
            <a:off x="1419052"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27" name="Freeform: Shape 8"/>
          <p:cNvSpPr/>
          <p:nvPr userDrawn="1"/>
        </p:nvSpPr>
        <p:spPr>
          <a:xfrm>
            <a:off x="1419052"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pic>
        <p:nvPicPr>
          <p:cNvPr id="3" name="Picture 2">
            <a:extLst>
              <a:ext uri="{FF2B5EF4-FFF2-40B4-BE49-F238E27FC236}">
                <a16:creationId xmlns:a16="http://schemas.microsoft.com/office/drawing/2014/main" id="{DB448E23-D4CA-364B-ACFE-F6C9F2A1A7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91546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Section Divider_2">
    <p:bg>
      <p:bgRef idx="1001">
        <a:schemeClr val="bg1"/>
      </p:bgRef>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3200DF1C-ACD3-43CC-A4BC-667DD6D0FC9E}"/>
              </a:ext>
            </a:extLst>
          </p:cNvPr>
          <p:cNvSpPr>
            <a:spLocks noGrp="1"/>
          </p:cNvSpPr>
          <p:nvPr>
            <p:ph type="pic" sz="quarter" idx="17" hasCustomPrompt="1"/>
          </p:nvPr>
        </p:nvSpPr>
        <p:spPr>
          <a:xfrm>
            <a:off x="2925118" y="5541"/>
            <a:ext cx="6218882" cy="5137959"/>
          </a:xfrm>
          <a:solidFill>
            <a:schemeClr val="bg1">
              <a:lumMod val="95000"/>
            </a:schemeClr>
          </a:solidFill>
        </p:spPr>
        <p:txBody>
          <a:bodyPr anchor="ctr"/>
          <a:lstStyle>
            <a:lvl1pPr marL="0" indent="0" algn="ctr">
              <a:buNone/>
              <a:defRPr/>
            </a:lvl1pPr>
          </a:lstStyle>
          <a:p>
            <a:r>
              <a:rPr lang="en-US"/>
              <a:t>                                                    CLICK TO INSERT IMAGE</a:t>
            </a:r>
          </a:p>
        </p:txBody>
      </p:sp>
      <p:sp>
        <p:nvSpPr>
          <p:cNvPr id="16" name="Right Triangle 15"/>
          <p:cNvSpPr/>
          <p:nvPr/>
        </p:nvSpPr>
        <p:spPr>
          <a:xfrm rot="16200000">
            <a:off x="8448308" y="4447807"/>
            <a:ext cx="985179" cy="40620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2FA62C65-3C87-4EED-81AB-C06224522E67}"/>
              </a:ext>
            </a:extLst>
          </p:cNvPr>
          <p:cNvGrpSpPr/>
          <p:nvPr userDrawn="1"/>
        </p:nvGrpSpPr>
        <p:grpSpPr>
          <a:xfrm>
            <a:off x="0" y="0"/>
            <a:ext cx="8729172" cy="5143500"/>
            <a:chOff x="0" y="0"/>
            <a:chExt cx="10367594" cy="6858000"/>
          </a:xfrm>
        </p:grpSpPr>
        <p:sp>
          <p:nvSpPr>
            <p:cNvPr id="20" name="Freeform 19"/>
            <p:cNvSpPr/>
            <p:nvPr/>
          </p:nvSpPr>
          <p:spPr>
            <a:xfrm>
              <a:off x="0" y="0"/>
              <a:ext cx="10367594" cy="6858000"/>
            </a:xfrm>
            <a:custGeom>
              <a:avLst/>
              <a:gdLst>
                <a:gd name="connsiteX0" fmla="*/ 0 w 10367594"/>
                <a:gd name="connsiteY0" fmla="*/ 0 h 6858000"/>
                <a:gd name="connsiteX1" fmla="*/ 10367594 w 10367594"/>
                <a:gd name="connsiteY1" fmla="*/ 0 h 6858000"/>
                <a:gd name="connsiteX2" fmla="*/ 3509594 w 10367594"/>
                <a:gd name="connsiteY2" fmla="*/ 6858000 h 6858000"/>
                <a:gd name="connsiteX3" fmla="*/ 1520714 w 10367594"/>
                <a:gd name="connsiteY3" fmla="*/ 6858000 h 6858000"/>
                <a:gd name="connsiteX4" fmla="*/ 0 w 10367594"/>
                <a:gd name="connsiteY4" fmla="*/ 554442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594" h="6858000">
                  <a:moveTo>
                    <a:pt x="0" y="0"/>
                  </a:moveTo>
                  <a:lnTo>
                    <a:pt x="10367594" y="0"/>
                  </a:lnTo>
                  <a:lnTo>
                    <a:pt x="3509594" y="6858000"/>
                  </a:lnTo>
                  <a:lnTo>
                    <a:pt x="1520714" y="6858000"/>
                  </a:lnTo>
                  <a:lnTo>
                    <a:pt x="0" y="5544428"/>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Freeform 20"/>
            <p:cNvSpPr/>
            <p:nvPr/>
          </p:nvSpPr>
          <p:spPr>
            <a:xfrm>
              <a:off x="0" y="5544428"/>
              <a:ext cx="1523890" cy="1313572"/>
            </a:xfrm>
            <a:custGeom>
              <a:avLst/>
              <a:gdLst>
                <a:gd name="connsiteX0" fmla="*/ 3176 w 1523890"/>
                <a:gd name="connsiteY0" fmla="*/ 0 h 1313572"/>
                <a:gd name="connsiteX1" fmla="*/ 1523890 w 1523890"/>
                <a:gd name="connsiteY1" fmla="*/ 1313572 h 1313572"/>
                <a:gd name="connsiteX2" fmla="*/ 0 w 1523890"/>
                <a:gd name="connsiteY2" fmla="*/ 420643 h 1313572"/>
                <a:gd name="connsiteX3" fmla="*/ 0 w 1523890"/>
                <a:gd name="connsiteY3" fmla="*/ 17461 h 1313572"/>
              </a:gdLst>
              <a:ahLst/>
              <a:cxnLst>
                <a:cxn ang="0">
                  <a:pos x="connsiteX0" y="connsiteY0"/>
                </a:cxn>
                <a:cxn ang="0">
                  <a:pos x="connsiteX1" y="connsiteY1"/>
                </a:cxn>
                <a:cxn ang="0">
                  <a:pos x="connsiteX2" y="connsiteY2"/>
                </a:cxn>
                <a:cxn ang="0">
                  <a:pos x="connsiteX3" y="connsiteY3"/>
                </a:cxn>
              </a:cxnLst>
              <a:rect l="l" t="t" r="r" b="b"/>
              <a:pathLst>
                <a:path w="1523890" h="1313572">
                  <a:moveTo>
                    <a:pt x="3176" y="0"/>
                  </a:moveTo>
                  <a:lnTo>
                    <a:pt x="1523890" y="1313572"/>
                  </a:lnTo>
                  <a:lnTo>
                    <a:pt x="0" y="420643"/>
                  </a:lnTo>
                  <a:lnTo>
                    <a:pt x="0" y="17461"/>
                  </a:lnTo>
                  <a:close/>
                </a:path>
              </a:pathLst>
            </a:custGeom>
            <a:solidFill>
              <a:srgbClr val="FF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1"/>
                </a:solidFill>
              </a:endParaRPr>
            </a:p>
          </p:txBody>
        </p:sp>
      </p:grpSp>
      <p:sp>
        <p:nvSpPr>
          <p:cNvPr id="14" name="Right Triangle 13"/>
          <p:cNvSpPr/>
          <p:nvPr userDrawn="1"/>
        </p:nvSpPr>
        <p:spPr>
          <a:xfrm rot="10800000">
            <a:off x="7191345" y="-8165"/>
            <a:ext cx="1952657" cy="1663065"/>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 Placeholder 23"/>
          <p:cNvSpPr>
            <a:spLocks noGrp="1"/>
          </p:cNvSpPr>
          <p:nvPr>
            <p:ph type="body" sz="quarter" idx="11" hasCustomPrompt="1"/>
          </p:nvPr>
        </p:nvSpPr>
        <p:spPr>
          <a:xfrm>
            <a:off x="870637" y="1549481"/>
            <a:ext cx="4410310" cy="1332606"/>
          </a:xfrm>
          <a:prstGeom prst="rect">
            <a:avLst/>
          </a:prstGeom>
        </p:spPr>
        <p:txBody>
          <a:bodyPr anchor="b"/>
          <a:lstStyle>
            <a:lvl1pPr marL="0" indent="0">
              <a:buNone/>
              <a:defRPr sz="4050" b="0" i="0" baseline="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Title Here, </a:t>
            </a:r>
            <a:r>
              <a:rPr lang="en-US" err="1"/>
              <a:t>Roboto</a:t>
            </a:r>
            <a:r>
              <a:rPr lang="en-US"/>
              <a:t> Light 54 point</a:t>
            </a:r>
          </a:p>
        </p:txBody>
      </p:sp>
      <p:sp>
        <p:nvSpPr>
          <p:cNvPr id="9" name="Text Placeholder 25">
            <a:extLst>
              <a:ext uri="{FF2B5EF4-FFF2-40B4-BE49-F238E27FC236}">
                <a16:creationId xmlns:a16="http://schemas.microsoft.com/office/drawing/2014/main" id="{FAF4459A-6273-434C-B57E-B08AB24DB13D}"/>
              </a:ext>
            </a:extLst>
          </p:cNvPr>
          <p:cNvSpPr>
            <a:spLocks noGrp="1"/>
          </p:cNvSpPr>
          <p:nvPr>
            <p:ph type="body" sz="quarter" idx="12" hasCustomPrompt="1"/>
          </p:nvPr>
        </p:nvSpPr>
        <p:spPr>
          <a:xfrm>
            <a:off x="870637" y="3055412"/>
            <a:ext cx="4801850" cy="217182"/>
          </a:xfrm>
          <a:prstGeom prst="rect">
            <a:avLst/>
          </a:prstGeom>
        </p:spPr>
        <p:txBody>
          <a:bodyPr/>
          <a:lstStyle>
            <a:lvl1pPr marL="0" indent="0">
              <a:buNone/>
              <a:defRPr b="0" i="0" baseline="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Name, </a:t>
            </a:r>
            <a:r>
              <a:rPr lang="en-US" err="1"/>
              <a:t>Roboto</a:t>
            </a:r>
            <a:r>
              <a:rPr lang="en-US"/>
              <a:t> Regular 21 Point</a:t>
            </a:r>
          </a:p>
        </p:txBody>
      </p:sp>
      <p:sp>
        <p:nvSpPr>
          <p:cNvPr id="10" name="Text Placeholder 27">
            <a:extLst>
              <a:ext uri="{FF2B5EF4-FFF2-40B4-BE49-F238E27FC236}">
                <a16:creationId xmlns:a16="http://schemas.microsoft.com/office/drawing/2014/main" id="{B062EB5A-7BFE-4FEC-B9FB-93BB8E72F5F1}"/>
              </a:ext>
            </a:extLst>
          </p:cNvPr>
          <p:cNvSpPr>
            <a:spLocks noGrp="1"/>
          </p:cNvSpPr>
          <p:nvPr>
            <p:ph type="body" sz="quarter" idx="13" hasCustomPrompt="1"/>
          </p:nvPr>
        </p:nvSpPr>
        <p:spPr>
          <a:xfrm>
            <a:off x="870637" y="3332353"/>
            <a:ext cx="4801850" cy="218281"/>
          </a:xfrm>
          <a:prstGeom prst="rect">
            <a:avLst/>
          </a:prstGeom>
        </p:spPr>
        <p:txBody>
          <a:bodyPr/>
          <a:lstStyle>
            <a:lvl1pPr marL="0" indent="0">
              <a:buNone/>
              <a:defRPr i="1" baseline="0">
                <a:solidFill>
                  <a:schemeClr val="bg1"/>
                </a:solidFill>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Title or Email, </a:t>
            </a:r>
            <a:r>
              <a:rPr lang="en-US" err="1"/>
              <a:t>Roboto</a:t>
            </a:r>
            <a:r>
              <a:rPr lang="en-US"/>
              <a:t> Italic 21 Point</a:t>
            </a:r>
          </a:p>
        </p:txBody>
      </p:sp>
      <p:sp>
        <p:nvSpPr>
          <p:cNvPr id="12" name="Text Placeholder 16">
            <a:extLst>
              <a:ext uri="{FF2B5EF4-FFF2-40B4-BE49-F238E27FC236}">
                <a16:creationId xmlns:a16="http://schemas.microsoft.com/office/drawing/2014/main" id="{488A0BC3-8169-4515-B5C0-1F0AE6A64157}"/>
              </a:ext>
            </a:extLst>
          </p:cNvPr>
          <p:cNvSpPr>
            <a:spLocks noGrp="1"/>
          </p:cNvSpPr>
          <p:nvPr>
            <p:ph type="body" sz="quarter" idx="10" hasCustomPrompt="1"/>
          </p:nvPr>
        </p:nvSpPr>
        <p:spPr>
          <a:xfrm>
            <a:off x="870637" y="1070482"/>
            <a:ext cx="4278324" cy="320168"/>
          </a:xfrm>
          <a:prstGeom prst="rect">
            <a:avLst/>
          </a:prstGeom>
        </p:spPr>
        <p:txBody>
          <a:bodyPr anchor="b" anchorCtr="0"/>
          <a:lstStyle>
            <a:lvl1pPr marL="0" indent="0">
              <a:buNone/>
              <a:defRPr sz="1800" b="0" i="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Date </a:t>
            </a:r>
            <a:r>
              <a:rPr lang="en-US" err="1"/>
              <a:t>Roboto</a:t>
            </a:r>
            <a:r>
              <a:rPr lang="en-US"/>
              <a:t> 24 Point</a:t>
            </a:r>
          </a:p>
        </p:txBody>
      </p:sp>
      <p:pic>
        <p:nvPicPr>
          <p:cNvPr id="15" name="Picture 14">
            <a:extLst>
              <a:ext uri="{FF2B5EF4-FFF2-40B4-BE49-F238E27FC236}">
                <a16:creationId xmlns:a16="http://schemas.microsoft.com/office/drawing/2014/main" id="{EE22ADB2-6DF1-C04F-8C55-77C120F465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28385" y="4505707"/>
            <a:ext cx="1859002" cy="637426"/>
          </a:xfrm>
          <a:prstGeom prst="rect">
            <a:avLst/>
          </a:prstGeom>
        </p:spPr>
      </p:pic>
    </p:spTree>
    <p:extLst>
      <p:ext uri="{BB962C8B-B14F-4D97-AF65-F5344CB8AC3E}">
        <p14:creationId xmlns:p14="http://schemas.microsoft.com/office/powerpoint/2010/main" val="2462481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1_Statement 1">
    <p:spTree>
      <p:nvGrpSpPr>
        <p:cNvPr id="1" name=""/>
        <p:cNvGrpSpPr/>
        <p:nvPr/>
      </p:nvGrpSpPr>
      <p:grpSpPr>
        <a:xfrm>
          <a:off x="0" y="0"/>
          <a:ext cx="0" cy="0"/>
          <a:chOff x="0" y="0"/>
          <a:chExt cx="0" cy="0"/>
        </a:xfrm>
      </p:grpSpPr>
      <p:sp>
        <p:nvSpPr>
          <p:cNvPr id="10" name="Rectangle 9"/>
          <p:cNvSpPr/>
          <p:nvPr/>
        </p:nvSpPr>
        <p:spPr>
          <a:xfrm>
            <a:off x="1" y="0"/>
            <a:ext cx="9144000" cy="5143500"/>
          </a:xfrm>
          <a:prstGeom prst="rect">
            <a:avLst/>
          </a:prstGeom>
          <a:gradFill>
            <a:gsLst>
              <a:gs pos="100000">
                <a:srgbClr val="FF4D00"/>
              </a:gs>
              <a:gs pos="12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ight Triangle 2"/>
          <p:cNvSpPr/>
          <p:nvPr/>
        </p:nvSpPr>
        <p:spPr>
          <a:xfrm flipH="1" flipV="1">
            <a:off x="8705041" y="1"/>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 Placeholder 23"/>
          <p:cNvSpPr>
            <a:spLocks noGrp="1"/>
          </p:cNvSpPr>
          <p:nvPr>
            <p:ph type="body" sz="quarter" idx="11" hasCustomPrompt="1"/>
          </p:nvPr>
        </p:nvSpPr>
        <p:spPr>
          <a:xfrm>
            <a:off x="870638" y="1547254"/>
            <a:ext cx="7141975" cy="2605646"/>
          </a:xfrm>
          <a:prstGeom prst="rect">
            <a:avLst/>
          </a:prstGeom>
        </p:spPr>
        <p:txBody>
          <a:bodyPr/>
          <a:lstStyle>
            <a:lvl1pPr marL="0" indent="0">
              <a:buNone/>
              <a:defRPr sz="4050" b="0" i="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err="1"/>
              <a:t>Roboto</a:t>
            </a:r>
            <a:r>
              <a:rPr lang="en-US"/>
              <a:t> Light 54 point</a:t>
            </a:r>
          </a:p>
        </p:txBody>
      </p:sp>
      <p:sp>
        <p:nvSpPr>
          <p:cNvPr id="6" name="Right Triangle 5"/>
          <p:cNvSpPr/>
          <p:nvPr userDrawn="1"/>
        </p:nvSpPr>
        <p:spPr>
          <a:xfrm flipH="1" flipV="1">
            <a:off x="8705041" y="1"/>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094510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12"/>
        <p:cNvGrpSpPr/>
        <p:nvPr/>
      </p:nvGrpSpPr>
      <p:grpSpPr>
        <a:xfrm>
          <a:off x="0" y="0"/>
          <a:ext cx="0" cy="0"/>
          <a:chOff x="0" y="0"/>
          <a:chExt cx="0" cy="0"/>
        </a:xfrm>
      </p:grpSpPr>
      <p:sp>
        <p:nvSpPr>
          <p:cNvPr id="613" name="Google Shape;613;p63"/>
          <p:cNvSpPr/>
          <p:nvPr/>
        </p:nvSpPr>
        <p:spPr>
          <a:xfrm>
            <a:off x="5165233" y="3750236"/>
            <a:ext cx="2025096" cy="1393251"/>
          </a:xfrm>
          <a:custGeom>
            <a:avLst/>
            <a:gdLst/>
            <a:ahLst/>
            <a:cxnLst/>
            <a:rect l="l" t="t" r="r" b="b"/>
            <a:pathLst>
              <a:path w="9974" h="10132" extrusionOk="0">
                <a:moveTo>
                  <a:pt x="0" y="10132"/>
                </a:moveTo>
                <a:lnTo>
                  <a:pt x="9974" y="0"/>
                </a:lnTo>
                <a:cubicBezTo>
                  <a:pt x="9648" y="3369"/>
                  <a:pt x="9323" y="6746"/>
                  <a:pt x="8996" y="10116"/>
                </a:cubicBezTo>
                <a:lnTo>
                  <a:pt x="0" y="10132"/>
                </a:lnTo>
                <a:close/>
              </a:path>
            </a:pathLst>
          </a:custGeom>
          <a:solidFill>
            <a:srgbClr val="FF4D00">
              <a:alpha val="89800"/>
            </a:srgbClr>
          </a:solidFill>
          <a:ln>
            <a:noFill/>
          </a:ln>
        </p:spPr>
        <p:txBody>
          <a:bodyPr spcFirstLastPara="1" wrap="square" lIns="45700" tIns="22850" rIns="45700" bIns="22850" anchor="t" anchorCtr="0">
            <a:noAutofit/>
          </a:bodyPr>
          <a:lstStyle/>
          <a:p>
            <a:pPr marL="0" marR="0" lvl="0" indent="0" algn="l" rtl="0">
              <a:spcBef>
                <a:spcPts val="0"/>
              </a:spcBef>
              <a:spcAft>
                <a:spcPts val="0"/>
              </a:spcAft>
              <a:buNone/>
            </a:pPr>
            <a:r>
              <a:rPr lang="en-US" sz="900" b="0" i="0" u="none" strike="noStrike" cap="none">
                <a:solidFill>
                  <a:schemeClr val="dk1"/>
                </a:solidFill>
                <a:latin typeface="Arial"/>
                <a:ea typeface="Arial"/>
                <a:cs typeface="Arial"/>
                <a:sym typeface="Arial"/>
              </a:rPr>
              <a:t>`</a:t>
            </a:r>
            <a:endParaRPr sz="1100"/>
          </a:p>
        </p:txBody>
      </p:sp>
      <p:sp>
        <p:nvSpPr>
          <p:cNvPr id="614" name="Google Shape;614;p63"/>
          <p:cNvSpPr/>
          <p:nvPr/>
        </p:nvSpPr>
        <p:spPr>
          <a:xfrm>
            <a:off x="-7491" y="1208"/>
            <a:ext cx="7196369" cy="5148827"/>
          </a:xfrm>
          <a:custGeom>
            <a:avLst/>
            <a:gdLst/>
            <a:ahLst/>
            <a:cxnLst/>
            <a:rect l="l" t="t" r="r" b="b"/>
            <a:pathLst>
              <a:path w="9595159" h="6865102" extrusionOk="0">
                <a:moveTo>
                  <a:pt x="0" y="0"/>
                </a:moveTo>
                <a:lnTo>
                  <a:pt x="1927239" y="0"/>
                </a:lnTo>
                <a:lnTo>
                  <a:pt x="6715756" y="997734"/>
                </a:lnTo>
                <a:lnTo>
                  <a:pt x="9595159" y="4998284"/>
                </a:lnTo>
                <a:lnTo>
                  <a:pt x="7522445" y="6859281"/>
                </a:lnTo>
                <a:lnTo>
                  <a:pt x="0" y="6865102"/>
                </a:lnTo>
                <a:close/>
              </a:path>
            </a:pathLst>
          </a:custGeom>
          <a:solidFill>
            <a:srgbClr val="FF7D00"/>
          </a:solidFill>
          <a:ln>
            <a:noFill/>
          </a:ln>
        </p:spPr>
        <p:txBody>
          <a:bodyPr spcFirstLastPara="1" wrap="square" lIns="45700" tIns="22850" rIns="45700" bIns="2285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615" name="Google Shape;615;p63"/>
          <p:cNvSpPr/>
          <p:nvPr/>
        </p:nvSpPr>
        <p:spPr>
          <a:xfrm>
            <a:off x="4278820" y="-3745"/>
            <a:ext cx="4867058" cy="3307472"/>
          </a:xfrm>
          <a:custGeom>
            <a:avLst/>
            <a:gdLst/>
            <a:ahLst/>
            <a:cxnLst/>
            <a:rect l="l" t="t" r="r" b="b"/>
            <a:pathLst>
              <a:path w="9734116" h="6614944" extrusionOk="0">
                <a:moveTo>
                  <a:pt x="0" y="7490"/>
                </a:moveTo>
                <a:lnTo>
                  <a:pt x="4740483" y="6614944"/>
                </a:lnTo>
                <a:lnTo>
                  <a:pt x="9734116" y="2396669"/>
                </a:lnTo>
                <a:cubicBezTo>
                  <a:pt x="9731311" y="1457745"/>
                  <a:pt x="9735124" y="938924"/>
                  <a:pt x="9732319" y="0"/>
                </a:cubicBezTo>
                <a:lnTo>
                  <a:pt x="0" y="7490"/>
                </a:lnTo>
                <a:close/>
              </a:path>
            </a:pathLst>
          </a:custGeom>
          <a:solidFill>
            <a:srgbClr val="FF4D00">
              <a:alpha val="89800"/>
            </a:srgbClr>
          </a:solidFill>
          <a:ln>
            <a:noFill/>
          </a:ln>
        </p:spPr>
        <p:txBody>
          <a:bodyPr spcFirstLastPara="1" wrap="square" lIns="45700" tIns="22850" rIns="45700" bIns="2285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616" name="Google Shape;616;p63"/>
          <p:cNvSpPr/>
          <p:nvPr/>
        </p:nvSpPr>
        <p:spPr>
          <a:xfrm flipH="1">
            <a:off x="8894392" y="4451984"/>
            <a:ext cx="257100" cy="691500"/>
          </a:xfrm>
          <a:prstGeom prst="rtTriangle">
            <a:avLst/>
          </a:prstGeom>
          <a:solidFill>
            <a:srgbClr val="0432FF"/>
          </a:solidFill>
          <a:ln>
            <a:noFill/>
          </a:ln>
        </p:spPr>
        <p:txBody>
          <a:bodyPr spcFirstLastPara="1" wrap="square" lIns="45700" tIns="22850" rIns="45700" bIns="2285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617" name="Google Shape;617;p63"/>
          <p:cNvSpPr/>
          <p:nvPr/>
        </p:nvSpPr>
        <p:spPr>
          <a:xfrm>
            <a:off x="1419052" y="-662"/>
            <a:ext cx="3362404" cy="701566"/>
          </a:xfrm>
          <a:custGeom>
            <a:avLst/>
            <a:gdLst/>
            <a:ahLst/>
            <a:cxnLst/>
            <a:rect l="l" t="t" r="r" b="b"/>
            <a:pathLst>
              <a:path w="6724807" h="1403132" extrusionOk="0">
                <a:moveTo>
                  <a:pt x="0" y="4081"/>
                </a:moveTo>
                <a:lnTo>
                  <a:pt x="477314" y="0"/>
                </a:lnTo>
                <a:lnTo>
                  <a:pt x="6519067" y="1118924"/>
                </a:lnTo>
                <a:lnTo>
                  <a:pt x="6724807" y="1403132"/>
                </a:lnTo>
                <a:lnTo>
                  <a:pt x="0" y="4081"/>
                </a:lnTo>
                <a:close/>
              </a:path>
            </a:pathLst>
          </a:custGeom>
          <a:solidFill>
            <a:srgbClr val="FF7D00">
              <a:alpha val="74900"/>
            </a:srgbClr>
          </a:solidFill>
          <a:ln>
            <a:noFill/>
          </a:ln>
        </p:spPr>
        <p:txBody>
          <a:bodyPr spcFirstLastPara="1" wrap="square" lIns="45700" tIns="22850" rIns="45700" bIns="22850" anchor="ctr" anchorCtr="0">
            <a:noAutofit/>
          </a:bodyPr>
          <a:lstStyle/>
          <a:p>
            <a:pPr marL="0" marR="0" lvl="0" indent="0" algn="ctr" rtl="0">
              <a:spcBef>
                <a:spcPts val="0"/>
              </a:spcBef>
              <a:spcAft>
                <a:spcPts val="0"/>
              </a:spcAft>
              <a:buNone/>
            </a:pPr>
            <a:endParaRPr sz="900">
              <a:solidFill>
                <a:schemeClr val="lt1"/>
              </a:solidFill>
              <a:latin typeface="Arial"/>
              <a:ea typeface="Arial"/>
              <a:cs typeface="Arial"/>
              <a:sym typeface="Arial"/>
            </a:endParaRPr>
          </a:p>
        </p:txBody>
      </p:sp>
      <p:sp>
        <p:nvSpPr>
          <p:cNvPr id="618" name="Google Shape;618;p63"/>
          <p:cNvSpPr txBox="1">
            <a:spLocks noGrp="1"/>
          </p:cNvSpPr>
          <p:nvPr>
            <p:ph type="body" idx="1"/>
          </p:nvPr>
        </p:nvSpPr>
        <p:spPr>
          <a:xfrm>
            <a:off x="870637" y="1584832"/>
            <a:ext cx="4278300" cy="3201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300"/>
              </a:spcBef>
              <a:spcAft>
                <a:spcPts val="0"/>
              </a:spcAft>
              <a:buSzPts val="1800"/>
              <a:buNone/>
              <a:defRPr sz="1800" b="0" i="0">
                <a:solidFill>
                  <a:schemeClr val="lt1"/>
                </a:solidFill>
                <a:latin typeface="Roboto"/>
                <a:ea typeface="Roboto"/>
                <a:cs typeface="Roboto"/>
                <a:sym typeface="Roboto"/>
              </a:defRPr>
            </a:lvl1pPr>
            <a:lvl2pPr marL="914400" lvl="1" indent="-228600" algn="l" rtl="0">
              <a:lnSpc>
                <a:spcPct val="90000"/>
              </a:lnSpc>
              <a:spcBef>
                <a:spcPts val="900"/>
              </a:spcBef>
              <a:spcAft>
                <a:spcPts val="0"/>
              </a:spcAft>
              <a:buSzPts val="1400"/>
              <a:buNone/>
              <a:defRPr/>
            </a:lvl2pPr>
            <a:lvl3pPr marL="1371600" lvl="2" indent="-228600" algn="l" rtl="0">
              <a:lnSpc>
                <a:spcPct val="90000"/>
              </a:lnSpc>
              <a:spcBef>
                <a:spcPts val="900"/>
              </a:spcBef>
              <a:spcAft>
                <a:spcPts val="0"/>
              </a:spcAft>
              <a:buSzPts val="1200"/>
              <a:buNone/>
              <a:defRPr/>
            </a:lvl3pPr>
            <a:lvl4pPr marL="1828800" lvl="3" indent="-228600" algn="l" rtl="0">
              <a:lnSpc>
                <a:spcPct val="90000"/>
              </a:lnSpc>
              <a:spcBef>
                <a:spcPts val="900"/>
              </a:spcBef>
              <a:spcAft>
                <a:spcPts val="0"/>
              </a:spcAft>
              <a:buSzPts val="1100"/>
              <a:buNone/>
              <a:defRPr/>
            </a:lvl4pPr>
            <a:lvl5pPr marL="2286000" lvl="4" indent="-228600" algn="l" rtl="0">
              <a:lnSpc>
                <a:spcPct val="90000"/>
              </a:lnSpc>
              <a:spcBef>
                <a:spcPts val="900"/>
              </a:spcBef>
              <a:spcAft>
                <a:spcPts val="0"/>
              </a:spcAft>
              <a:buSzPts val="1100"/>
              <a:buNone/>
              <a:defRPr/>
            </a:lvl5pPr>
            <a:lvl6pPr marL="2743200" lvl="5" indent="-317500" algn="l" rtl="0">
              <a:lnSpc>
                <a:spcPct val="90000"/>
              </a:lnSpc>
              <a:spcBef>
                <a:spcPts val="900"/>
              </a:spcBef>
              <a:spcAft>
                <a:spcPts val="0"/>
              </a:spcAft>
              <a:buSzPts val="1400"/>
              <a:buChar char="•"/>
              <a:defRPr/>
            </a:lvl6pPr>
            <a:lvl7pPr marL="3200400" lvl="6" indent="-317500" algn="l" rtl="0">
              <a:lnSpc>
                <a:spcPct val="90000"/>
              </a:lnSpc>
              <a:spcBef>
                <a:spcPts val="900"/>
              </a:spcBef>
              <a:spcAft>
                <a:spcPts val="0"/>
              </a:spcAft>
              <a:buSzPts val="1400"/>
              <a:buChar char="•"/>
              <a:defRPr/>
            </a:lvl7pPr>
            <a:lvl8pPr marL="3657600" lvl="7" indent="-317500" algn="l" rtl="0">
              <a:lnSpc>
                <a:spcPct val="90000"/>
              </a:lnSpc>
              <a:spcBef>
                <a:spcPts val="900"/>
              </a:spcBef>
              <a:spcAft>
                <a:spcPts val="0"/>
              </a:spcAft>
              <a:buSzPts val="1400"/>
              <a:buChar char="•"/>
              <a:defRPr/>
            </a:lvl8pPr>
            <a:lvl9pPr marL="4114800" lvl="8" indent="-317500" algn="l" rtl="0">
              <a:lnSpc>
                <a:spcPct val="90000"/>
              </a:lnSpc>
              <a:spcBef>
                <a:spcPts val="900"/>
              </a:spcBef>
              <a:spcAft>
                <a:spcPts val="900"/>
              </a:spcAft>
              <a:buSzPts val="1400"/>
              <a:buChar char="•"/>
              <a:defRPr/>
            </a:lvl9pPr>
          </a:lstStyle>
          <a:p>
            <a:endParaRPr/>
          </a:p>
        </p:txBody>
      </p:sp>
      <p:sp>
        <p:nvSpPr>
          <p:cNvPr id="619" name="Google Shape;619;p63"/>
          <p:cNvSpPr txBox="1">
            <a:spLocks noGrp="1"/>
          </p:cNvSpPr>
          <p:nvPr>
            <p:ph type="body" idx="2"/>
          </p:nvPr>
        </p:nvSpPr>
        <p:spPr>
          <a:xfrm>
            <a:off x="870637" y="2327255"/>
            <a:ext cx="5506200" cy="1180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300"/>
              </a:spcBef>
              <a:spcAft>
                <a:spcPts val="0"/>
              </a:spcAft>
              <a:buSzPts val="4000"/>
              <a:buNone/>
              <a:defRPr sz="4000" b="0" i="0">
                <a:solidFill>
                  <a:schemeClr val="lt1"/>
                </a:solidFill>
                <a:latin typeface="Roboto Light"/>
                <a:ea typeface="Roboto Light"/>
                <a:cs typeface="Roboto Light"/>
                <a:sym typeface="Roboto Light"/>
              </a:defRPr>
            </a:lvl1pPr>
            <a:lvl2pPr marL="914400" lvl="1" indent="-228600" algn="l" rtl="0">
              <a:lnSpc>
                <a:spcPct val="90000"/>
              </a:lnSpc>
              <a:spcBef>
                <a:spcPts val="900"/>
              </a:spcBef>
              <a:spcAft>
                <a:spcPts val="0"/>
              </a:spcAft>
              <a:buSzPts val="1400"/>
              <a:buNone/>
              <a:defRPr/>
            </a:lvl2pPr>
            <a:lvl3pPr marL="1371600" lvl="2" indent="-228600" algn="l" rtl="0">
              <a:lnSpc>
                <a:spcPct val="90000"/>
              </a:lnSpc>
              <a:spcBef>
                <a:spcPts val="900"/>
              </a:spcBef>
              <a:spcAft>
                <a:spcPts val="0"/>
              </a:spcAft>
              <a:buSzPts val="1200"/>
              <a:buNone/>
              <a:defRPr/>
            </a:lvl3pPr>
            <a:lvl4pPr marL="1828800" lvl="3" indent="-228600" algn="l" rtl="0">
              <a:lnSpc>
                <a:spcPct val="90000"/>
              </a:lnSpc>
              <a:spcBef>
                <a:spcPts val="900"/>
              </a:spcBef>
              <a:spcAft>
                <a:spcPts val="0"/>
              </a:spcAft>
              <a:buSzPts val="1100"/>
              <a:buNone/>
              <a:defRPr/>
            </a:lvl4pPr>
            <a:lvl5pPr marL="2286000" lvl="4" indent="-228600" algn="l" rtl="0">
              <a:lnSpc>
                <a:spcPct val="90000"/>
              </a:lnSpc>
              <a:spcBef>
                <a:spcPts val="900"/>
              </a:spcBef>
              <a:spcAft>
                <a:spcPts val="0"/>
              </a:spcAft>
              <a:buSzPts val="1100"/>
              <a:buNone/>
              <a:defRPr/>
            </a:lvl5pPr>
            <a:lvl6pPr marL="2743200" lvl="5" indent="-317500" algn="l" rtl="0">
              <a:lnSpc>
                <a:spcPct val="90000"/>
              </a:lnSpc>
              <a:spcBef>
                <a:spcPts val="900"/>
              </a:spcBef>
              <a:spcAft>
                <a:spcPts val="0"/>
              </a:spcAft>
              <a:buSzPts val="1400"/>
              <a:buChar char="•"/>
              <a:defRPr/>
            </a:lvl6pPr>
            <a:lvl7pPr marL="3200400" lvl="6" indent="-317500" algn="l" rtl="0">
              <a:lnSpc>
                <a:spcPct val="90000"/>
              </a:lnSpc>
              <a:spcBef>
                <a:spcPts val="900"/>
              </a:spcBef>
              <a:spcAft>
                <a:spcPts val="0"/>
              </a:spcAft>
              <a:buSzPts val="1400"/>
              <a:buChar char="•"/>
              <a:defRPr/>
            </a:lvl7pPr>
            <a:lvl8pPr marL="3657600" lvl="7" indent="-317500" algn="l" rtl="0">
              <a:lnSpc>
                <a:spcPct val="90000"/>
              </a:lnSpc>
              <a:spcBef>
                <a:spcPts val="900"/>
              </a:spcBef>
              <a:spcAft>
                <a:spcPts val="0"/>
              </a:spcAft>
              <a:buSzPts val="1400"/>
              <a:buChar char="•"/>
              <a:defRPr/>
            </a:lvl8pPr>
            <a:lvl9pPr marL="4114800" lvl="8" indent="-317500" algn="l" rtl="0">
              <a:lnSpc>
                <a:spcPct val="90000"/>
              </a:lnSpc>
              <a:spcBef>
                <a:spcPts val="900"/>
              </a:spcBef>
              <a:spcAft>
                <a:spcPts val="900"/>
              </a:spcAft>
              <a:buSzPts val="1400"/>
              <a:buChar char="•"/>
              <a:defRPr/>
            </a:lvl9pPr>
          </a:lstStyle>
          <a:p>
            <a:endParaRPr/>
          </a:p>
        </p:txBody>
      </p:sp>
      <p:sp>
        <p:nvSpPr>
          <p:cNvPr id="620" name="Google Shape;620;p63"/>
          <p:cNvSpPr txBox="1">
            <a:spLocks noGrp="1"/>
          </p:cNvSpPr>
          <p:nvPr>
            <p:ph type="body" idx="3"/>
          </p:nvPr>
        </p:nvSpPr>
        <p:spPr>
          <a:xfrm>
            <a:off x="870637" y="3690136"/>
            <a:ext cx="4801800" cy="2172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300"/>
              </a:spcBef>
              <a:spcAft>
                <a:spcPts val="0"/>
              </a:spcAft>
              <a:buSzPts val="1600"/>
              <a:buNone/>
              <a:defRPr b="0" i="0">
                <a:solidFill>
                  <a:schemeClr val="lt1"/>
                </a:solidFill>
                <a:latin typeface="Roboto"/>
                <a:ea typeface="Roboto"/>
                <a:cs typeface="Roboto"/>
                <a:sym typeface="Roboto"/>
              </a:defRPr>
            </a:lvl1pPr>
            <a:lvl2pPr marL="914400" lvl="1" indent="-228600" algn="l" rtl="0">
              <a:lnSpc>
                <a:spcPct val="90000"/>
              </a:lnSpc>
              <a:spcBef>
                <a:spcPts val="900"/>
              </a:spcBef>
              <a:spcAft>
                <a:spcPts val="0"/>
              </a:spcAft>
              <a:buSzPts val="1400"/>
              <a:buNone/>
              <a:defRPr/>
            </a:lvl2pPr>
            <a:lvl3pPr marL="1371600" lvl="2" indent="-228600" algn="l" rtl="0">
              <a:lnSpc>
                <a:spcPct val="90000"/>
              </a:lnSpc>
              <a:spcBef>
                <a:spcPts val="900"/>
              </a:spcBef>
              <a:spcAft>
                <a:spcPts val="0"/>
              </a:spcAft>
              <a:buSzPts val="1200"/>
              <a:buNone/>
              <a:defRPr/>
            </a:lvl3pPr>
            <a:lvl4pPr marL="1828800" lvl="3" indent="-228600" algn="l" rtl="0">
              <a:lnSpc>
                <a:spcPct val="90000"/>
              </a:lnSpc>
              <a:spcBef>
                <a:spcPts val="900"/>
              </a:spcBef>
              <a:spcAft>
                <a:spcPts val="0"/>
              </a:spcAft>
              <a:buSzPts val="1100"/>
              <a:buNone/>
              <a:defRPr/>
            </a:lvl4pPr>
            <a:lvl5pPr marL="2286000" lvl="4" indent="-228600" algn="l" rtl="0">
              <a:lnSpc>
                <a:spcPct val="90000"/>
              </a:lnSpc>
              <a:spcBef>
                <a:spcPts val="900"/>
              </a:spcBef>
              <a:spcAft>
                <a:spcPts val="0"/>
              </a:spcAft>
              <a:buSzPts val="1100"/>
              <a:buNone/>
              <a:defRPr/>
            </a:lvl5pPr>
            <a:lvl6pPr marL="2743200" lvl="5" indent="-317500" algn="l" rtl="0">
              <a:lnSpc>
                <a:spcPct val="90000"/>
              </a:lnSpc>
              <a:spcBef>
                <a:spcPts val="900"/>
              </a:spcBef>
              <a:spcAft>
                <a:spcPts val="0"/>
              </a:spcAft>
              <a:buSzPts val="1400"/>
              <a:buChar char="•"/>
              <a:defRPr/>
            </a:lvl6pPr>
            <a:lvl7pPr marL="3200400" lvl="6" indent="-317500" algn="l" rtl="0">
              <a:lnSpc>
                <a:spcPct val="90000"/>
              </a:lnSpc>
              <a:spcBef>
                <a:spcPts val="900"/>
              </a:spcBef>
              <a:spcAft>
                <a:spcPts val="0"/>
              </a:spcAft>
              <a:buSzPts val="1400"/>
              <a:buChar char="•"/>
              <a:defRPr/>
            </a:lvl7pPr>
            <a:lvl8pPr marL="3657600" lvl="7" indent="-317500" algn="l" rtl="0">
              <a:lnSpc>
                <a:spcPct val="90000"/>
              </a:lnSpc>
              <a:spcBef>
                <a:spcPts val="900"/>
              </a:spcBef>
              <a:spcAft>
                <a:spcPts val="0"/>
              </a:spcAft>
              <a:buSzPts val="1400"/>
              <a:buChar char="•"/>
              <a:defRPr/>
            </a:lvl8pPr>
            <a:lvl9pPr marL="4114800" lvl="8" indent="-317500" algn="l" rtl="0">
              <a:lnSpc>
                <a:spcPct val="90000"/>
              </a:lnSpc>
              <a:spcBef>
                <a:spcPts val="900"/>
              </a:spcBef>
              <a:spcAft>
                <a:spcPts val="900"/>
              </a:spcAft>
              <a:buSzPts val="1400"/>
              <a:buChar char="•"/>
              <a:defRPr/>
            </a:lvl9pPr>
          </a:lstStyle>
          <a:p>
            <a:endParaRPr/>
          </a:p>
        </p:txBody>
      </p:sp>
      <p:sp>
        <p:nvSpPr>
          <p:cNvPr id="621" name="Google Shape;621;p63"/>
          <p:cNvSpPr txBox="1">
            <a:spLocks noGrp="1"/>
          </p:cNvSpPr>
          <p:nvPr>
            <p:ph type="body" idx="4"/>
          </p:nvPr>
        </p:nvSpPr>
        <p:spPr>
          <a:xfrm>
            <a:off x="870637" y="3967076"/>
            <a:ext cx="4801800" cy="218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300"/>
              </a:spcBef>
              <a:spcAft>
                <a:spcPts val="0"/>
              </a:spcAft>
              <a:buSzPts val="1600"/>
              <a:buNone/>
              <a:defRPr i="1">
                <a:solidFill>
                  <a:schemeClr val="lt1"/>
                </a:solidFill>
              </a:defRPr>
            </a:lvl1pPr>
            <a:lvl2pPr marL="914400" lvl="1" indent="-228600" algn="l" rtl="0">
              <a:lnSpc>
                <a:spcPct val="90000"/>
              </a:lnSpc>
              <a:spcBef>
                <a:spcPts val="900"/>
              </a:spcBef>
              <a:spcAft>
                <a:spcPts val="0"/>
              </a:spcAft>
              <a:buSzPts val="1400"/>
              <a:buNone/>
              <a:defRPr/>
            </a:lvl2pPr>
            <a:lvl3pPr marL="1371600" lvl="2" indent="-228600" algn="l" rtl="0">
              <a:lnSpc>
                <a:spcPct val="90000"/>
              </a:lnSpc>
              <a:spcBef>
                <a:spcPts val="900"/>
              </a:spcBef>
              <a:spcAft>
                <a:spcPts val="0"/>
              </a:spcAft>
              <a:buSzPts val="1200"/>
              <a:buNone/>
              <a:defRPr/>
            </a:lvl3pPr>
            <a:lvl4pPr marL="1828800" lvl="3" indent="-228600" algn="l" rtl="0">
              <a:lnSpc>
                <a:spcPct val="90000"/>
              </a:lnSpc>
              <a:spcBef>
                <a:spcPts val="900"/>
              </a:spcBef>
              <a:spcAft>
                <a:spcPts val="0"/>
              </a:spcAft>
              <a:buSzPts val="1100"/>
              <a:buNone/>
              <a:defRPr/>
            </a:lvl4pPr>
            <a:lvl5pPr marL="2286000" lvl="4" indent="-228600" algn="l" rtl="0">
              <a:lnSpc>
                <a:spcPct val="90000"/>
              </a:lnSpc>
              <a:spcBef>
                <a:spcPts val="900"/>
              </a:spcBef>
              <a:spcAft>
                <a:spcPts val="0"/>
              </a:spcAft>
              <a:buSzPts val="1100"/>
              <a:buNone/>
              <a:defRPr/>
            </a:lvl5pPr>
            <a:lvl6pPr marL="2743200" lvl="5" indent="-317500" algn="l" rtl="0">
              <a:lnSpc>
                <a:spcPct val="90000"/>
              </a:lnSpc>
              <a:spcBef>
                <a:spcPts val="900"/>
              </a:spcBef>
              <a:spcAft>
                <a:spcPts val="0"/>
              </a:spcAft>
              <a:buSzPts val="1400"/>
              <a:buChar char="•"/>
              <a:defRPr/>
            </a:lvl6pPr>
            <a:lvl7pPr marL="3200400" lvl="6" indent="-317500" algn="l" rtl="0">
              <a:lnSpc>
                <a:spcPct val="90000"/>
              </a:lnSpc>
              <a:spcBef>
                <a:spcPts val="900"/>
              </a:spcBef>
              <a:spcAft>
                <a:spcPts val="0"/>
              </a:spcAft>
              <a:buSzPts val="1400"/>
              <a:buChar char="•"/>
              <a:defRPr/>
            </a:lvl7pPr>
            <a:lvl8pPr marL="3657600" lvl="7" indent="-317500" algn="l" rtl="0">
              <a:lnSpc>
                <a:spcPct val="90000"/>
              </a:lnSpc>
              <a:spcBef>
                <a:spcPts val="900"/>
              </a:spcBef>
              <a:spcAft>
                <a:spcPts val="0"/>
              </a:spcAft>
              <a:buSzPts val="1400"/>
              <a:buChar char="•"/>
              <a:defRPr/>
            </a:lvl8pPr>
            <a:lvl9pPr marL="4114800" lvl="8" indent="-317500" algn="l" rtl="0">
              <a:lnSpc>
                <a:spcPct val="90000"/>
              </a:lnSpc>
              <a:spcBef>
                <a:spcPts val="900"/>
              </a:spcBef>
              <a:spcAft>
                <a:spcPts val="900"/>
              </a:spcAft>
              <a:buSzPts val="1400"/>
              <a:buChar char="•"/>
              <a:defRPr/>
            </a:lvl9pPr>
          </a:lstStyle>
          <a:p>
            <a:endParaRPr/>
          </a:p>
        </p:txBody>
      </p:sp>
      <p:pic>
        <p:nvPicPr>
          <p:cNvPr id="622" name="Google Shape;622;p6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30172" y="4504531"/>
            <a:ext cx="1848448" cy="638969"/>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Statement 1">
    <p:spTree>
      <p:nvGrpSpPr>
        <p:cNvPr id="1" name=""/>
        <p:cNvGrpSpPr/>
        <p:nvPr/>
      </p:nvGrpSpPr>
      <p:grpSpPr>
        <a:xfrm>
          <a:off x="0" y="0"/>
          <a:ext cx="0" cy="0"/>
          <a:chOff x="0" y="0"/>
          <a:chExt cx="0" cy="0"/>
        </a:xfrm>
      </p:grpSpPr>
      <p:sp>
        <p:nvSpPr>
          <p:cNvPr id="10" name="Rectangle 9"/>
          <p:cNvSpPr/>
          <p:nvPr/>
        </p:nvSpPr>
        <p:spPr>
          <a:xfrm>
            <a:off x="1" y="0"/>
            <a:ext cx="9144000"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ight Triangle 2"/>
          <p:cNvSpPr/>
          <p:nvPr/>
        </p:nvSpPr>
        <p:spPr>
          <a:xfrm flipH="1" flipV="1">
            <a:off x="8705041" y="1"/>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 Placeholder 23"/>
          <p:cNvSpPr>
            <a:spLocks noGrp="1"/>
          </p:cNvSpPr>
          <p:nvPr>
            <p:ph type="body" sz="quarter" idx="11" hasCustomPrompt="1"/>
          </p:nvPr>
        </p:nvSpPr>
        <p:spPr>
          <a:xfrm>
            <a:off x="870638" y="1547254"/>
            <a:ext cx="7141975" cy="2605646"/>
          </a:xfrm>
          <a:prstGeom prst="rect">
            <a:avLst/>
          </a:prstGeom>
        </p:spPr>
        <p:txBody>
          <a:bodyPr/>
          <a:lstStyle>
            <a:lvl1pPr marL="0" indent="0">
              <a:buNone/>
              <a:defRPr sz="4050" b="0" i="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Section Header, Roboto Light 54 point</a:t>
            </a:r>
          </a:p>
        </p:txBody>
      </p:sp>
      <p:sp>
        <p:nvSpPr>
          <p:cNvPr id="6" name="Right Triangle 5"/>
          <p:cNvSpPr/>
          <p:nvPr userDrawn="1"/>
        </p:nvSpPr>
        <p:spPr>
          <a:xfrm flipH="1" flipV="1">
            <a:off x="8705041" y="1"/>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746428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Maximum 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itle 1">
            <a:extLst>
              <a:ext uri="{FF2B5EF4-FFF2-40B4-BE49-F238E27FC236}">
                <a16:creationId xmlns:a16="http://schemas.microsoft.com/office/drawing/2014/main" id="{9740E443-8AA9-4DE9-811E-E5CCBAF8642B}"/>
              </a:ext>
            </a:extLst>
          </p:cNvPr>
          <p:cNvSpPr>
            <a:spLocks noGrp="1"/>
          </p:cNvSpPr>
          <p:nvPr>
            <p:ph type="title" hasCustomPrompt="1"/>
          </p:nvPr>
        </p:nvSpPr>
        <p:spPr>
          <a:xfrm>
            <a:off x="361950" y="361951"/>
            <a:ext cx="8398570" cy="800099"/>
          </a:xfrm>
        </p:spPr>
        <p:txBody>
          <a:bodyPr/>
          <a:lstStyle>
            <a:lvl1pPr>
              <a:defRPr b="0" baseline="0"/>
            </a:lvl1pPr>
          </a:lstStyle>
          <a:p>
            <a:r>
              <a:rPr lang="en-US"/>
              <a:t>Headline goes here, </a:t>
            </a:r>
            <a:r>
              <a:rPr lang="en-US" err="1"/>
              <a:t>Roboto</a:t>
            </a:r>
            <a:r>
              <a:rPr lang="en-US"/>
              <a:t> Light, 36 points, can span two lines</a:t>
            </a:r>
          </a:p>
        </p:txBody>
      </p:sp>
      <p:sp>
        <p:nvSpPr>
          <p:cNvPr id="14" name="TextBox 13">
            <a:extLst>
              <a:ext uri="{FF2B5EF4-FFF2-40B4-BE49-F238E27FC236}">
                <a16:creationId xmlns:a16="http://schemas.microsoft.com/office/drawing/2014/main" id="{281E70A1-289B-4D8F-9115-C12271A370D3}"/>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8E9D4DEC-EF0E-4286-81C5-90A894C14B61}"/>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1E893734-7F43-4A78-B7AA-290D3D831DA0}"/>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2" name="Picture 11">
            <a:extLst>
              <a:ext uri="{FF2B5EF4-FFF2-40B4-BE49-F238E27FC236}">
                <a16:creationId xmlns:a16="http://schemas.microsoft.com/office/drawing/2014/main" id="{31F6F9B7-4BF5-D944-8CFD-C7F76DC4B4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897508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6625" y="1390650"/>
            <a:ext cx="8383895"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itle 1">
            <a:extLst>
              <a:ext uri="{FF2B5EF4-FFF2-40B4-BE49-F238E27FC236}">
                <a16:creationId xmlns:a16="http://schemas.microsoft.com/office/drawing/2014/main" id="{E62F3F05-E02C-415C-B12F-FA214D4AE347}"/>
              </a:ext>
            </a:extLst>
          </p:cNvPr>
          <p:cNvSpPr>
            <a:spLocks noGrp="1"/>
          </p:cNvSpPr>
          <p:nvPr>
            <p:ph type="title" hasCustomPrompt="1"/>
          </p:nvPr>
        </p:nvSpPr>
        <p:spPr>
          <a:xfrm>
            <a:off x="361950" y="361951"/>
            <a:ext cx="8398570" cy="800099"/>
          </a:xfrm>
        </p:spPr>
        <p:txBody>
          <a:bodyPr/>
          <a:lstStyle>
            <a:lvl1pPr>
              <a:defRPr baseline="0"/>
            </a:lvl1pPr>
          </a:lstStyle>
          <a:p>
            <a:r>
              <a:rPr lang="en-US"/>
              <a:t>Headline goes here, </a:t>
            </a:r>
            <a:r>
              <a:rPr lang="en-US" err="1"/>
              <a:t>Roboto</a:t>
            </a:r>
            <a:r>
              <a:rPr lang="en-US"/>
              <a:t> Light, 36 points, can span two lines</a:t>
            </a:r>
          </a:p>
        </p:txBody>
      </p:sp>
      <p:sp>
        <p:nvSpPr>
          <p:cNvPr id="15" name="TextBox 14">
            <a:extLst>
              <a:ext uri="{FF2B5EF4-FFF2-40B4-BE49-F238E27FC236}">
                <a16:creationId xmlns:a16="http://schemas.microsoft.com/office/drawing/2014/main" id="{21AE5527-3D77-4A55-A350-E52B83A48C1E}"/>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8672121D-ED35-4819-A2B4-973B1DBB2785}"/>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D3E88A96-1299-46D3-9056-29A264C71DF8}"/>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0" name="Picture 9">
            <a:extLst>
              <a:ext uri="{FF2B5EF4-FFF2-40B4-BE49-F238E27FC236}">
                <a16:creationId xmlns:a16="http://schemas.microsoft.com/office/drawing/2014/main" id="{2E6653BA-3C76-9A44-AC1A-B16EF88CB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186492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grpSp>
        <p:nvGrpSpPr>
          <p:cNvPr id="11" name="Group 10">
            <a:extLst>
              <a:ext uri="{FF2B5EF4-FFF2-40B4-BE49-F238E27FC236}">
                <a16:creationId xmlns:a16="http://schemas.microsoft.com/office/drawing/2014/main" id="{F86FB19B-BF52-42E1-8D3F-357184957EF8}"/>
              </a:ext>
            </a:extLst>
          </p:cNvPr>
          <p:cNvGrpSpPr/>
          <p:nvPr userDrawn="1"/>
        </p:nvGrpSpPr>
        <p:grpSpPr>
          <a:xfrm>
            <a:off x="-1606" y="2019300"/>
            <a:ext cx="2011905" cy="3124200"/>
            <a:chOff x="-2141" y="2692400"/>
            <a:chExt cx="2681841" cy="4165600"/>
          </a:xfrm>
        </p:grpSpPr>
        <p:sp>
          <p:nvSpPr>
            <p:cNvPr id="12" name="Right Triangle 11">
              <a:extLst>
                <a:ext uri="{FF2B5EF4-FFF2-40B4-BE49-F238E27FC236}">
                  <a16:creationId xmlns:a16="http://schemas.microsoft.com/office/drawing/2014/main" id="{F04FBDDE-5951-4F1E-A390-BD203085651D}"/>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ight Triangle 12">
              <a:extLst>
                <a:ext uri="{FF2B5EF4-FFF2-40B4-BE49-F238E27FC236}">
                  <a16:creationId xmlns:a16="http://schemas.microsoft.com/office/drawing/2014/main" id="{3A8C0AB9-8DEC-4645-B51B-805F9F6B5C42}"/>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4" name="TextBox 13">
            <a:extLst>
              <a:ext uri="{FF2B5EF4-FFF2-40B4-BE49-F238E27FC236}">
                <a16:creationId xmlns:a16="http://schemas.microsoft.com/office/drawing/2014/main" id="{5C2FE5ED-33CE-45A5-BBFB-1B48835C749E}"/>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AB449CFA-BAC5-4286-B884-41BD0CB159A5}"/>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B2937F8F-03BA-4FBE-B58F-F0075F9D7035}"/>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C518E66-44C7-2A41-8359-6CBE98165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938607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390650"/>
            <a:ext cx="7989983"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grpSp>
        <p:nvGrpSpPr>
          <p:cNvPr id="12" name="Group 11">
            <a:extLst>
              <a:ext uri="{FF2B5EF4-FFF2-40B4-BE49-F238E27FC236}">
                <a16:creationId xmlns:a16="http://schemas.microsoft.com/office/drawing/2014/main" id="{2444CB00-B491-4EFB-9DDC-3DB96945D3A2}"/>
              </a:ext>
            </a:extLst>
          </p:cNvPr>
          <p:cNvGrpSpPr/>
          <p:nvPr userDrawn="1"/>
        </p:nvGrpSpPr>
        <p:grpSpPr>
          <a:xfrm>
            <a:off x="-1606" y="2019300"/>
            <a:ext cx="2011905" cy="3124200"/>
            <a:chOff x="-2141" y="2692400"/>
            <a:chExt cx="2681841" cy="4165600"/>
          </a:xfrm>
        </p:grpSpPr>
        <p:sp>
          <p:nvSpPr>
            <p:cNvPr id="13" name="Right Triangle 12">
              <a:extLst>
                <a:ext uri="{FF2B5EF4-FFF2-40B4-BE49-F238E27FC236}">
                  <a16:creationId xmlns:a16="http://schemas.microsoft.com/office/drawing/2014/main" id="{C890CA0A-BBFA-4637-851D-68F3B1C3A6AB}"/>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ight Triangle 13">
              <a:extLst>
                <a:ext uri="{FF2B5EF4-FFF2-40B4-BE49-F238E27FC236}">
                  <a16:creationId xmlns:a16="http://schemas.microsoft.com/office/drawing/2014/main" id="{9B858A31-ED5D-441B-9DEB-4B52640858E6}"/>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 name="TextBox 14">
            <a:extLst>
              <a:ext uri="{FF2B5EF4-FFF2-40B4-BE49-F238E27FC236}">
                <a16:creationId xmlns:a16="http://schemas.microsoft.com/office/drawing/2014/main" id="{1A8CE8A9-6D64-4363-B0FD-6D668F91C8ED}"/>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3507B6BE-1E7D-4A14-B834-59AE4FB6E669}"/>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BCF260CE-EC9E-49A9-9345-D0C73BFC8564}"/>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FC1B0AD-68BB-FD43-BAA6-DAFCF1A9E7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393193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Content/no subhead">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390650"/>
            <a:ext cx="7989983"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grpSp>
        <p:nvGrpSpPr>
          <p:cNvPr id="12" name="Group 11">
            <a:extLst>
              <a:ext uri="{FF2B5EF4-FFF2-40B4-BE49-F238E27FC236}">
                <a16:creationId xmlns:a16="http://schemas.microsoft.com/office/drawing/2014/main" id="{2444CB00-B491-4EFB-9DDC-3DB96945D3A2}"/>
              </a:ext>
            </a:extLst>
          </p:cNvPr>
          <p:cNvGrpSpPr/>
          <p:nvPr userDrawn="1"/>
        </p:nvGrpSpPr>
        <p:grpSpPr>
          <a:xfrm>
            <a:off x="-1606" y="2019300"/>
            <a:ext cx="2011905" cy="3124200"/>
            <a:chOff x="-2141" y="2692400"/>
            <a:chExt cx="2681841" cy="4165600"/>
          </a:xfrm>
        </p:grpSpPr>
        <p:sp>
          <p:nvSpPr>
            <p:cNvPr id="13" name="Right Triangle 12">
              <a:extLst>
                <a:ext uri="{FF2B5EF4-FFF2-40B4-BE49-F238E27FC236}">
                  <a16:creationId xmlns:a16="http://schemas.microsoft.com/office/drawing/2014/main" id="{C890CA0A-BBFA-4637-851D-68F3B1C3A6AB}"/>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ight Triangle 13">
              <a:extLst>
                <a:ext uri="{FF2B5EF4-FFF2-40B4-BE49-F238E27FC236}">
                  <a16:creationId xmlns:a16="http://schemas.microsoft.com/office/drawing/2014/main" id="{9B858A31-ED5D-441B-9DEB-4B52640858E6}"/>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 name="TextBox 14">
            <a:extLst>
              <a:ext uri="{FF2B5EF4-FFF2-40B4-BE49-F238E27FC236}">
                <a16:creationId xmlns:a16="http://schemas.microsoft.com/office/drawing/2014/main" id="{1A8CE8A9-6D64-4363-B0FD-6D668F91C8ED}"/>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3507B6BE-1E7D-4A14-B834-59AE4FB6E669}"/>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BCF260CE-EC9E-49A9-9345-D0C73BFC8564}"/>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FC1B0AD-68BB-FD43-BAA6-DAFCF1A9E7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215644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Subtitle/Headlin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718071"/>
            <a:ext cx="7989983"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63346" y="1390651"/>
            <a:ext cx="7997172"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 no longer than one line</a:t>
            </a:r>
          </a:p>
        </p:txBody>
      </p:sp>
      <p:grpSp>
        <p:nvGrpSpPr>
          <p:cNvPr id="26" name="Group 25">
            <a:extLst>
              <a:ext uri="{FF2B5EF4-FFF2-40B4-BE49-F238E27FC236}">
                <a16:creationId xmlns:a16="http://schemas.microsoft.com/office/drawing/2014/main" id="{AAC2711A-6AB9-44F6-9D38-AF3B0732C3F9}"/>
              </a:ext>
            </a:extLst>
          </p:cNvPr>
          <p:cNvGrpSpPr/>
          <p:nvPr userDrawn="1"/>
        </p:nvGrpSpPr>
        <p:grpSpPr>
          <a:xfrm>
            <a:off x="-1606" y="2019300"/>
            <a:ext cx="2011905" cy="3124200"/>
            <a:chOff x="-2141" y="2692400"/>
            <a:chExt cx="2681841" cy="4165600"/>
          </a:xfrm>
        </p:grpSpPr>
        <p:sp>
          <p:nvSpPr>
            <p:cNvPr id="27" name="Right Triangle 26">
              <a:extLst>
                <a:ext uri="{FF2B5EF4-FFF2-40B4-BE49-F238E27FC236}">
                  <a16:creationId xmlns:a16="http://schemas.microsoft.com/office/drawing/2014/main" id="{6796EE72-5041-4132-95B3-1D570869CA2E}"/>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ight Triangle 27">
              <a:extLst>
                <a:ext uri="{FF2B5EF4-FFF2-40B4-BE49-F238E27FC236}">
                  <a16:creationId xmlns:a16="http://schemas.microsoft.com/office/drawing/2014/main" id="{F64AC4C0-9228-469E-AEC7-B1335FC6EA1A}"/>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9" name="TextBox 28">
            <a:extLst>
              <a:ext uri="{FF2B5EF4-FFF2-40B4-BE49-F238E27FC236}">
                <a16:creationId xmlns:a16="http://schemas.microsoft.com/office/drawing/2014/main" id="{EBCC01AB-DF73-42A1-A58F-DF32F112696A}"/>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30" name="TextBox 29">
            <a:extLst>
              <a:ext uri="{FF2B5EF4-FFF2-40B4-BE49-F238E27FC236}">
                <a16:creationId xmlns:a16="http://schemas.microsoft.com/office/drawing/2014/main" id="{6737956E-BA9B-47C5-94CB-7341B2261C5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34" name="TextBox 33">
            <a:extLst>
              <a:ext uri="{FF2B5EF4-FFF2-40B4-BE49-F238E27FC236}">
                <a16:creationId xmlns:a16="http://schemas.microsoft.com/office/drawing/2014/main" id="{FDA7AAA9-7A44-4BAC-94D9-F0C7D0C9DD21}"/>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4" name="Picture 13">
            <a:extLst>
              <a:ext uri="{FF2B5EF4-FFF2-40B4-BE49-F238E27FC236}">
                <a16:creationId xmlns:a16="http://schemas.microsoft.com/office/drawing/2014/main" id="{0EC4B5C6-A443-0B41-9624-F047A4F36D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694317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Subtitle/Headlin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718071"/>
            <a:ext cx="7989983"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70536" y="1390651"/>
            <a:ext cx="7989982"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 no longer than one line</a:t>
            </a:r>
          </a:p>
        </p:txBody>
      </p:sp>
      <p:grpSp>
        <p:nvGrpSpPr>
          <p:cNvPr id="13" name="Group 12">
            <a:extLst>
              <a:ext uri="{FF2B5EF4-FFF2-40B4-BE49-F238E27FC236}">
                <a16:creationId xmlns:a16="http://schemas.microsoft.com/office/drawing/2014/main" id="{95FF90EE-8BA5-49C2-BC6B-7F7577345FEA}"/>
              </a:ext>
            </a:extLst>
          </p:cNvPr>
          <p:cNvGrpSpPr/>
          <p:nvPr userDrawn="1"/>
        </p:nvGrpSpPr>
        <p:grpSpPr>
          <a:xfrm>
            <a:off x="-1606" y="2019300"/>
            <a:ext cx="2011905" cy="3124200"/>
            <a:chOff x="-2141" y="2692400"/>
            <a:chExt cx="2681841" cy="4165600"/>
          </a:xfrm>
        </p:grpSpPr>
        <p:sp>
          <p:nvSpPr>
            <p:cNvPr id="14" name="Right Triangle 13">
              <a:extLst>
                <a:ext uri="{FF2B5EF4-FFF2-40B4-BE49-F238E27FC236}">
                  <a16:creationId xmlns:a16="http://schemas.microsoft.com/office/drawing/2014/main" id="{43A5E664-D6B7-439C-AFDB-92F1B69D79E6}"/>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ight Triangle 14">
              <a:extLst>
                <a:ext uri="{FF2B5EF4-FFF2-40B4-BE49-F238E27FC236}">
                  <a16:creationId xmlns:a16="http://schemas.microsoft.com/office/drawing/2014/main" id="{0C1DEE73-3282-41E9-9969-A67DF1C0C90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9" name="TextBox 18">
            <a:extLst>
              <a:ext uri="{FF2B5EF4-FFF2-40B4-BE49-F238E27FC236}">
                <a16:creationId xmlns:a16="http://schemas.microsoft.com/office/drawing/2014/main" id="{ED109A5C-01E0-4F31-9457-29C7CACA063E}"/>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0" name="TextBox 19">
            <a:extLst>
              <a:ext uri="{FF2B5EF4-FFF2-40B4-BE49-F238E27FC236}">
                <a16:creationId xmlns:a16="http://schemas.microsoft.com/office/drawing/2014/main" id="{15FE7C9C-4C0A-4282-B893-1F192C3328A6}"/>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4" name="TextBox 23">
            <a:extLst>
              <a:ext uri="{FF2B5EF4-FFF2-40B4-BE49-F238E27FC236}">
                <a16:creationId xmlns:a16="http://schemas.microsoft.com/office/drawing/2014/main" id="{2E37101C-02F3-44D9-9BB2-D78FC3E01E16}"/>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8" name="Title 1">
            <a:extLst>
              <a:ext uri="{FF2B5EF4-FFF2-40B4-BE49-F238E27FC236}">
                <a16:creationId xmlns:a16="http://schemas.microsoft.com/office/drawing/2014/main" id="{BEA718BE-1993-4992-AD76-A35D4701683A}"/>
              </a:ext>
            </a:extLst>
          </p:cNvPr>
          <p:cNvSpPr>
            <a:spLocks noGrp="1"/>
          </p:cNvSpPr>
          <p:nvPr>
            <p:ph type="title" hasCustomPrompt="1"/>
          </p:nvPr>
        </p:nvSpPr>
        <p:spPr>
          <a:xfrm>
            <a:off x="361950" y="361951"/>
            <a:ext cx="8398570" cy="800099"/>
          </a:xfrm>
        </p:spPr>
        <p:txBody>
          <a:bodyPr/>
          <a:lstStyle>
            <a:lvl1pPr>
              <a:defRPr baseline="0"/>
            </a:lvl1pPr>
          </a:lstStyle>
          <a:p>
            <a:r>
              <a:rPr lang="en-US"/>
              <a:t>Headline goes here, </a:t>
            </a:r>
            <a:r>
              <a:rPr lang="en-US" err="1"/>
              <a:t>Roboto</a:t>
            </a:r>
            <a:r>
              <a:rPr lang="en-US"/>
              <a:t> Light, 36 points, can span two lines</a:t>
            </a:r>
          </a:p>
        </p:txBody>
      </p:sp>
      <p:pic>
        <p:nvPicPr>
          <p:cNvPr id="16" name="Picture 15">
            <a:extLst>
              <a:ext uri="{FF2B5EF4-FFF2-40B4-BE49-F238E27FC236}">
                <a16:creationId xmlns:a16="http://schemas.microsoft.com/office/drawing/2014/main" id="{9CA60CEA-35C5-244F-A4A0-EE90174D86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461922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Subtitle/Headlines &amp; 2-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718071"/>
            <a:ext cx="3802655"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70564" y="1390651"/>
            <a:ext cx="3801437"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Roboto 20 point bold</a:t>
            </a:r>
          </a:p>
        </p:txBody>
      </p:sp>
      <p:sp>
        <p:nvSpPr>
          <p:cNvPr id="13" name="Content Placeholder 5">
            <a:extLst>
              <a:ext uri="{FF2B5EF4-FFF2-40B4-BE49-F238E27FC236}">
                <a16:creationId xmlns:a16="http://schemas.microsoft.com/office/drawing/2014/main" id="{82F76E5E-F799-4651-BEAE-F9087B98CD04}"/>
              </a:ext>
            </a:extLst>
          </p:cNvPr>
          <p:cNvSpPr>
            <a:spLocks noGrp="1"/>
          </p:cNvSpPr>
          <p:nvPr>
            <p:ph sz="quarter" idx="15" hasCustomPrompt="1"/>
          </p:nvPr>
        </p:nvSpPr>
        <p:spPr>
          <a:xfrm>
            <a:off x="4659478" y="1718071"/>
            <a:ext cx="4101042"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4" name="Text Placeholder 2">
            <a:extLst>
              <a:ext uri="{FF2B5EF4-FFF2-40B4-BE49-F238E27FC236}">
                <a16:creationId xmlns:a16="http://schemas.microsoft.com/office/drawing/2014/main" id="{B715CEF1-A7FF-4442-88D8-7F20DA48ADC7}"/>
              </a:ext>
            </a:extLst>
          </p:cNvPr>
          <p:cNvSpPr>
            <a:spLocks noGrp="1"/>
          </p:cNvSpPr>
          <p:nvPr>
            <p:ph type="body" idx="16" hasCustomPrompt="1"/>
          </p:nvPr>
        </p:nvSpPr>
        <p:spPr>
          <a:xfrm>
            <a:off x="4659478" y="1390651"/>
            <a:ext cx="4114142"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a:t>
            </a:r>
          </a:p>
        </p:txBody>
      </p:sp>
      <p:grpSp>
        <p:nvGrpSpPr>
          <p:cNvPr id="38" name="Group 37">
            <a:extLst>
              <a:ext uri="{FF2B5EF4-FFF2-40B4-BE49-F238E27FC236}">
                <a16:creationId xmlns:a16="http://schemas.microsoft.com/office/drawing/2014/main" id="{EDDBF31F-B2A6-46A8-A8DF-757C9B83724C}"/>
              </a:ext>
            </a:extLst>
          </p:cNvPr>
          <p:cNvGrpSpPr/>
          <p:nvPr userDrawn="1"/>
        </p:nvGrpSpPr>
        <p:grpSpPr>
          <a:xfrm>
            <a:off x="-1606" y="2019300"/>
            <a:ext cx="2011905" cy="3124200"/>
            <a:chOff x="-2141" y="2692400"/>
            <a:chExt cx="2681841" cy="4165600"/>
          </a:xfrm>
        </p:grpSpPr>
        <p:sp>
          <p:nvSpPr>
            <p:cNvPr id="39" name="Right Triangle 38">
              <a:extLst>
                <a:ext uri="{FF2B5EF4-FFF2-40B4-BE49-F238E27FC236}">
                  <a16:creationId xmlns:a16="http://schemas.microsoft.com/office/drawing/2014/main" id="{665E3932-8847-406B-8673-1AB6E7E0C689}"/>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Right Triangle 39">
              <a:extLst>
                <a:ext uri="{FF2B5EF4-FFF2-40B4-BE49-F238E27FC236}">
                  <a16:creationId xmlns:a16="http://schemas.microsoft.com/office/drawing/2014/main" id="{8BCEA0AA-827B-4741-B47D-AC893583D56C}"/>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1" name="TextBox 40">
            <a:extLst>
              <a:ext uri="{FF2B5EF4-FFF2-40B4-BE49-F238E27FC236}">
                <a16:creationId xmlns:a16="http://schemas.microsoft.com/office/drawing/2014/main" id="{15528CA7-31B3-4290-8E8B-1E3E3562E906}"/>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42" name="TextBox 41">
            <a:extLst>
              <a:ext uri="{FF2B5EF4-FFF2-40B4-BE49-F238E27FC236}">
                <a16:creationId xmlns:a16="http://schemas.microsoft.com/office/drawing/2014/main" id="{EA83AF2C-00A5-4EEE-9565-3DF3EA952EEC}"/>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46" name="TextBox 45">
            <a:extLst>
              <a:ext uri="{FF2B5EF4-FFF2-40B4-BE49-F238E27FC236}">
                <a16:creationId xmlns:a16="http://schemas.microsoft.com/office/drawing/2014/main" id="{7BB87D99-2D97-4A3F-AB8F-AEF776CAAF3C}"/>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B0FA2D62-F8B0-D646-956F-5CEE165645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486744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Subtitle/Headlines &amp; 3-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0381" y="1718071"/>
            <a:ext cx="2671268" cy="2796779"/>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383482" y="1390651"/>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p:ph sz="quarter" idx="15" hasCustomPrompt="1"/>
          </p:nvPr>
        </p:nvSpPr>
        <p:spPr>
          <a:xfrm>
            <a:off x="3237557" y="1718071"/>
            <a:ext cx="2671268" cy="2796779"/>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p:ph type="body" idx="16" hasCustomPrompt="1"/>
          </p:nvPr>
        </p:nvSpPr>
        <p:spPr>
          <a:xfrm>
            <a:off x="3250657" y="1390651"/>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p:ph sz="quarter" idx="17" hasCustomPrompt="1"/>
          </p:nvPr>
        </p:nvSpPr>
        <p:spPr>
          <a:xfrm>
            <a:off x="6081509" y="1718071"/>
            <a:ext cx="2671268" cy="2796779"/>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p:ph type="body" idx="18" hasCustomPrompt="1"/>
          </p:nvPr>
        </p:nvSpPr>
        <p:spPr>
          <a:xfrm>
            <a:off x="6094609" y="1390651"/>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pic>
        <p:nvPicPr>
          <p:cNvPr id="22" name="Picture 21">
            <a:extLst>
              <a:ext uri="{FF2B5EF4-FFF2-40B4-BE49-F238E27FC236}">
                <a16:creationId xmlns:a16="http://schemas.microsoft.com/office/drawing/2014/main" id="{CF1AC490-A79C-B540-8B64-D276E74506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833006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spTree>
      <p:nvGrpSpPr>
        <p:cNvPr id="1" name="Shape 623"/>
        <p:cNvGrpSpPr/>
        <p:nvPr/>
      </p:nvGrpSpPr>
      <p:grpSpPr>
        <a:xfrm>
          <a:off x="0" y="0"/>
          <a:ext cx="0" cy="0"/>
          <a:chOff x="0" y="0"/>
          <a:chExt cx="0" cy="0"/>
        </a:xfrm>
      </p:grpSpPr>
      <p:sp>
        <p:nvSpPr>
          <p:cNvPr id="624" name="Google Shape;624;p64"/>
          <p:cNvSpPr txBox="1">
            <a:spLocks noGrp="1"/>
          </p:cNvSpPr>
          <p:nvPr>
            <p:ph type="body" idx="1"/>
          </p:nvPr>
        </p:nvSpPr>
        <p:spPr>
          <a:xfrm>
            <a:off x="242647" y="254633"/>
            <a:ext cx="8679900" cy="543000"/>
          </a:xfrm>
          <a:prstGeom prst="rect">
            <a:avLst/>
          </a:prstGeom>
          <a:noFill/>
          <a:ln>
            <a:noFill/>
          </a:ln>
        </p:spPr>
        <p:txBody>
          <a:bodyPr spcFirstLastPara="1" wrap="square" lIns="0" tIns="0" rIns="0" bIns="0" anchor="ctr" anchorCtr="0">
            <a:noAutofit/>
          </a:bodyPr>
          <a:lstStyle>
            <a:lvl1pPr marL="457200" lvl="0" indent="-228600" algn="ctr" rtl="0">
              <a:lnSpc>
                <a:spcPct val="90000"/>
              </a:lnSpc>
              <a:spcBef>
                <a:spcPts val="300"/>
              </a:spcBef>
              <a:spcAft>
                <a:spcPts val="0"/>
              </a:spcAft>
              <a:buSzPts val="4000"/>
              <a:buNone/>
              <a:defRPr sz="4000" b="0">
                <a:solidFill>
                  <a:srgbClr val="545454"/>
                </a:solidFill>
                <a:latin typeface="Arial"/>
                <a:ea typeface="Arial"/>
                <a:cs typeface="Arial"/>
                <a:sym typeface="Arial"/>
              </a:defRPr>
            </a:lvl1pPr>
            <a:lvl2pPr marL="914400" lvl="1" indent="-317500" algn="l" rtl="0">
              <a:lnSpc>
                <a:spcPct val="90000"/>
              </a:lnSpc>
              <a:spcBef>
                <a:spcPts val="900"/>
              </a:spcBef>
              <a:spcAft>
                <a:spcPts val="0"/>
              </a:spcAft>
              <a:buSzPts val="1400"/>
              <a:buChar char="•"/>
              <a:defRPr/>
            </a:lvl2pPr>
            <a:lvl3pPr marL="1371600" lvl="2" indent="-317500" algn="l" rtl="0">
              <a:lnSpc>
                <a:spcPct val="90000"/>
              </a:lnSpc>
              <a:spcBef>
                <a:spcPts val="900"/>
              </a:spcBef>
              <a:spcAft>
                <a:spcPts val="0"/>
              </a:spcAft>
              <a:buSzPts val="1400"/>
              <a:buChar char="•"/>
              <a:defRPr/>
            </a:lvl3pPr>
            <a:lvl4pPr marL="1828800" lvl="3" indent="-317500" algn="l" rtl="0">
              <a:lnSpc>
                <a:spcPct val="90000"/>
              </a:lnSpc>
              <a:spcBef>
                <a:spcPts val="900"/>
              </a:spcBef>
              <a:spcAft>
                <a:spcPts val="0"/>
              </a:spcAft>
              <a:buSzPts val="1400"/>
              <a:buChar char="•"/>
              <a:defRPr/>
            </a:lvl4pPr>
            <a:lvl5pPr marL="2286000" lvl="4" indent="-317500" algn="l" rtl="0">
              <a:lnSpc>
                <a:spcPct val="90000"/>
              </a:lnSpc>
              <a:spcBef>
                <a:spcPts val="900"/>
              </a:spcBef>
              <a:spcAft>
                <a:spcPts val="0"/>
              </a:spcAft>
              <a:buSzPts val="1400"/>
              <a:buChar char="•"/>
              <a:defRPr/>
            </a:lvl5pPr>
            <a:lvl6pPr marL="2743200" lvl="5" indent="-317500" algn="l" rtl="0">
              <a:lnSpc>
                <a:spcPct val="90000"/>
              </a:lnSpc>
              <a:spcBef>
                <a:spcPts val="900"/>
              </a:spcBef>
              <a:spcAft>
                <a:spcPts val="0"/>
              </a:spcAft>
              <a:buSzPts val="1400"/>
              <a:buChar char="•"/>
              <a:defRPr/>
            </a:lvl6pPr>
            <a:lvl7pPr marL="3200400" lvl="6" indent="-317500" algn="l" rtl="0">
              <a:lnSpc>
                <a:spcPct val="90000"/>
              </a:lnSpc>
              <a:spcBef>
                <a:spcPts val="900"/>
              </a:spcBef>
              <a:spcAft>
                <a:spcPts val="0"/>
              </a:spcAft>
              <a:buSzPts val="1400"/>
              <a:buChar char="•"/>
              <a:defRPr/>
            </a:lvl7pPr>
            <a:lvl8pPr marL="3657600" lvl="7" indent="-317500" algn="l" rtl="0">
              <a:lnSpc>
                <a:spcPct val="90000"/>
              </a:lnSpc>
              <a:spcBef>
                <a:spcPts val="900"/>
              </a:spcBef>
              <a:spcAft>
                <a:spcPts val="0"/>
              </a:spcAft>
              <a:buSzPts val="1400"/>
              <a:buChar char="•"/>
              <a:defRPr/>
            </a:lvl8pPr>
            <a:lvl9pPr marL="4114800" lvl="8" indent="-317500" algn="l" rtl="0">
              <a:lnSpc>
                <a:spcPct val="90000"/>
              </a:lnSpc>
              <a:spcBef>
                <a:spcPts val="900"/>
              </a:spcBef>
              <a:spcAft>
                <a:spcPts val="900"/>
              </a:spcAft>
              <a:buSzPts val="1400"/>
              <a:buChar char="•"/>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Subtitle/Images/Headlines &amp; 2-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3436144"/>
            <a:ext cx="3811199" cy="1078706"/>
          </a:xfrm>
        </p:spPr>
        <p:txBody>
          <a:bodyPr/>
          <a:lstStyle>
            <a:lvl1pPr>
              <a:defRPr sz="1350" baseline="0"/>
            </a:lvl1pPr>
            <a:lvl2pPr>
              <a:defRPr sz="1200" baseline="0"/>
            </a:lvl2pPr>
            <a:lvl3pPr>
              <a:defRPr sz="1050"/>
            </a:lvl3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70536" y="3099198"/>
            <a:ext cx="3814571"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a:t>
            </a:r>
          </a:p>
        </p:txBody>
      </p:sp>
      <p:sp>
        <p:nvSpPr>
          <p:cNvPr id="13" name="Content Placeholder 5">
            <a:extLst>
              <a:ext uri="{FF2B5EF4-FFF2-40B4-BE49-F238E27FC236}">
                <a16:creationId xmlns:a16="http://schemas.microsoft.com/office/drawing/2014/main" id="{82F76E5E-F799-4651-BEAE-F9087B98CD04}"/>
              </a:ext>
            </a:extLst>
          </p:cNvPr>
          <p:cNvSpPr>
            <a:spLocks noGrp="1"/>
          </p:cNvSpPr>
          <p:nvPr>
            <p:ph sz="quarter" idx="15" hasCustomPrompt="1"/>
          </p:nvPr>
        </p:nvSpPr>
        <p:spPr>
          <a:xfrm>
            <a:off x="4861265" y="3436144"/>
            <a:ext cx="3815472" cy="1078706"/>
          </a:xfrm>
        </p:spPr>
        <p:txBody>
          <a:bodyPr/>
          <a:lstStyle>
            <a:lvl1pPr>
              <a:defRPr sz="1350" baseline="0"/>
            </a:lvl1pPr>
            <a:lvl2pPr>
              <a:defRPr sz="1200" baseline="0"/>
            </a:lvl2pPr>
            <a:lvl3pPr>
              <a:defRPr sz="1050"/>
            </a:lvl3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4" name="Text Placeholder 2">
            <a:extLst>
              <a:ext uri="{FF2B5EF4-FFF2-40B4-BE49-F238E27FC236}">
                <a16:creationId xmlns:a16="http://schemas.microsoft.com/office/drawing/2014/main" id="{B715CEF1-A7FF-4442-88D8-7F20DA48ADC7}"/>
              </a:ext>
            </a:extLst>
          </p:cNvPr>
          <p:cNvSpPr>
            <a:spLocks noGrp="1"/>
          </p:cNvSpPr>
          <p:nvPr>
            <p:ph type="body" idx="16" hasCustomPrompt="1"/>
          </p:nvPr>
        </p:nvSpPr>
        <p:spPr>
          <a:xfrm>
            <a:off x="4865901" y="3099198"/>
            <a:ext cx="3823754"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a:t>
            </a:r>
          </a:p>
        </p:txBody>
      </p:sp>
      <p:sp>
        <p:nvSpPr>
          <p:cNvPr id="15" name="Picture Placeholder 6">
            <a:extLst>
              <a:ext uri="{FF2B5EF4-FFF2-40B4-BE49-F238E27FC236}">
                <a16:creationId xmlns:a16="http://schemas.microsoft.com/office/drawing/2014/main" id="{46B0C8DB-1D41-4ABF-896D-80CF7EFD97FD}"/>
              </a:ext>
            </a:extLst>
          </p:cNvPr>
          <p:cNvSpPr>
            <a:spLocks noGrp="1"/>
          </p:cNvSpPr>
          <p:nvPr>
            <p:ph type="pic" sz="quarter" idx="17" hasCustomPrompt="1"/>
          </p:nvPr>
        </p:nvSpPr>
        <p:spPr>
          <a:xfrm>
            <a:off x="770536" y="1390650"/>
            <a:ext cx="3571839" cy="1566054"/>
          </a:xfrm>
          <a:solidFill>
            <a:schemeClr val="bg1">
              <a:lumMod val="95000"/>
            </a:schemeClr>
          </a:solidFill>
        </p:spPr>
        <p:txBody>
          <a:bodyPr anchor="ctr"/>
          <a:lstStyle>
            <a:lvl1pPr marL="0" indent="0" algn="ctr">
              <a:buNone/>
              <a:defRPr/>
            </a:lvl1pPr>
          </a:lstStyle>
          <a:p>
            <a:r>
              <a:rPr lang="en-US"/>
              <a:t>CLICK TO INSERT IMAGE</a:t>
            </a:r>
          </a:p>
        </p:txBody>
      </p:sp>
      <p:sp>
        <p:nvSpPr>
          <p:cNvPr id="19" name="Picture Placeholder 6">
            <a:extLst>
              <a:ext uri="{FF2B5EF4-FFF2-40B4-BE49-F238E27FC236}">
                <a16:creationId xmlns:a16="http://schemas.microsoft.com/office/drawing/2014/main" id="{50C5E539-EA0F-43C9-94FB-2E4FECAC8DD1}"/>
              </a:ext>
            </a:extLst>
          </p:cNvPr>
          <p:cNvSpPr>
            <a:spLocks noGrp="1"/>
          </p:cNvSpPr>
          <p:nvPr>
            <p:ph type="pic" sz="quarter" idx="18" hasCustomPrompt="1"/>
          </p:nvPr>
        </p:nvSpPr>
        <p:spPr>
          <a:xfrm>
            <a:off x="4865901" y="1390650"/>
            <a:ext cx="3575844" cy="1566054"/>
          </a:xfrm>
          <a:solidFill>
            <a:schemeClr val="bg1">
              <a:lumMod val="95000"/>
            </a:schemeClr>
          </a:solidFill>
        </p:spPr>
        <p:txBody>
          <a:bodyPr anchor="ctr"/>
          <a:lstStyle>
            <a:lvl1pPr marL="0" indent="0" algn="ctr">
              <a:buNone/>
              <a:defRPr/>
            </a:lvl1pPr>
          </a:lstStyle>
          <a:p>
            <a:r>
              <a:rPr lang="en-US"/>
              <a:t>CLICK TO INSERT IMAGE</a:t>
            </a:r>
          </a:p>
        </p:txBody>
      </p:sp>
      <p:grpSp>
        <p:nvGrpSpPr>
          <p:cNvPr id="30" name="Group 29">
            <a:extLst>
              <a:ext uri="{FF2B5EF4-FFF2-40B4-BE49-F238E27FC236}">
                <a16:creationId xmlns:a16="http://schemas.microsoft.com/office/drawing/2014/main" id="{9207CEEC-3A75-46BA-B884-6F0EEA300909}"/>
              </a:ext>
            </a:extLst>
          </p:cNvPr>
          <p:cNvGrpSpPr/>
          <p:nvPr userDrawn="1"/>
        </p:nvGrpSpPr>
        <p:grpSpPr>
          <a:xfrm>
            <a:off x="-1606" y="2019300"/>
            <a:ext cx="2011905" cy="3124200"/>
            <a:chOff x="-2141" y="2692400"/>
            <a:chExt cx="2681841" cy="4165600"/>
          </a:xfrm>
        </p:grpSpPr>
        <p:sp>
          <p:nvSpPr>
            <p:cNvPr id="31" name="Right Triangle 30">
              <a:extLst>
                <a:ext uri="{FF2B5EF4-FFF2-40B4-BE49-F238E27FC236}">
                  <a16:creationId xmlns:a16="http://schemas.microsoft.com/office/drawing/2014/main" id="{D11D614A-42D5-4D5A-99D5-D85A27FDC546}"/>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ight Triangle 31">
              <a:extLst>
                <a:ext uri="{FF2B5EF4-FFF2-40B4-BE49-F238E27FC236}">
                  <a16:creationId xmlns:a16="http://schemas.microsoft.com/office/drawing/2014/main" id="{0315A022-BB2C-4AF6-BEB8-4E495E92E8C9}"/>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3" name="TextBox 32">
            <a:extLst>
              <a:ext uri="{FF2B5EF4-FFF2-40B4-BE49-F238E27FC236}">
                <a16:creationId xmlns:a16="http://schemas.microsoft.com/office/drawing/2014/main" id="{CC868516-8ACE-4218-A1CB-D27D87B8571C}"/>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34" name="TextBox 33">
            <a:extLst>
              <a:ext uri="{FF2B5EF4-FFF2-40B4-BE49-F238E27FC236}">
                <a16:creationId xmlns:a16="http://schemas.microsoft.com/office/drawing/2014/main" id="{05DEB97A-F5D7-4337-97A5-2F890AF82DC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38" name="TextBox 37">
            <a:extLst>
              <a:ext uri="{FF2B5EF4-FFF2-40B4-BE49-F238E27FC236}">
                <a16:creationId xmlns:a16="http://schemas.microsoft.com/office/drawing/2014/main" id="{F8F75BD8-0A14-4B57-A912-5DC7E11F64D1}"/>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8" name="Picture 17">
            <a:extLst>
              <a:ext uri="{FF2B5EF4-FFF2-40B4-BE49-F238E27FC236}">
                <a16:creationId xmlns:a16="http://schemas.microsoft.com/office/drawing/2014/main" id="{564A15A3-86E8-AE40-80E4-DDD778DDCA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925806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Subtitle/Images/Headlines &amp; 3-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0381" y="3194284"/>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383482" y="2866862"/>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p:ph sz="quarter" idx="15" hasCustomPrompt="1"/>
          </p:nvPr>
        </p:nvSpPr>
        <p:spPr>
          <a:xfrm>
            <a:off x="3237557" y="3194284"/>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p:ph type="body" idx="16" hasCustomPrompt="1"/>
          </p:nvPr>
        </p:nvSpPr>
        <p:spPr>
          <a:xfrm>
            <a:off x="3250657" y="2866862"/>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p:ph sz="quarter" idx="17" hasCustomPrompt="1"/>
          </p:nvPr>
        </p:nvSpPr>
        <p:spPr>
          <a:xfrm>
            <a:off x="6081509" y="3194284"/>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p:ph type="body" idx="18" hasCustomPrompt="1"/>
          </p:nvPr>
        </p:nvSpPr>
        <p:spPr>
          <a:xfrm>
            <a:off x="6094609" y="2866862"/>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5" name="Picture Placeholder 6">
            <a:extLst>
              <a:ext uri="{FF2B5EF4-FFF2-40B4-BE49-F238E27FC236}">
                <a16:creationId xmlns:a16="http://schemas.microsoft.com/office/drawing/2014/main" id="{B7EFA5D9-9640-46A8-B02E-1BABCFCA2A19}"/>
              </a:ext>
            </a:extLst>
          </p:cNvPr>
          <p:cNvSpPr>
            <a:spLocks noGrp="1"/>
          </p:cNvSpPr>
          <p:nvPr>
            <p:ph type="pic" sz="quarter" idx="22" hasCustomPrompt="1"/>
          </p:nvPr>
        </p:nvSpPr>
        <p:spPr>
          <a:xfrm>
            <a:off x="383482" y="1390650"/>
            <a:ext cx="2658167" cy="1181100"/>
          </a:xfrm>
          <a:solidFill>
            <a:schemeClr val="bg1">
              <a:lumMod val="95000"/>
            </a:schemeClr>
          </a:solidFill>
        </p:spPr>
        <p:txBody>
          <a:bodyPr anchor="ctr"/>
          <a:lstStyle>
            <a:lvl1pPr marL="0" indent="0" algn="ctr">
              <a:buNone/>
              <a:defRPr/>
            </a:lvl1pPr>
          </a:lstStyle>
          <a:p>
            <a:r>
              <a:rPr lang="en-US"/>
              <a:t>CLICK TO INSERT IMAGE</a:t>
            </a:r>
          </a:p>
        </p:txBody>
      </p:sp>
      <p:sp>
        <p:nvSpPr>
          <p:cNvPr id="26" name="Picture Placeholder 6">
            <a:extLst>
              <a:ext uri="{FF2B5EF4-FFF2-40B4-BE49-F238E27FC236}">
                <a16:creationId xmlns:a16="http://schemas.microsoft.com/office/drawing/2014/main" id="{5DED8B93-C657-4EC0-BDB2-5286BECAB876}"/>
              </a:ext>
            </a:extLst>
          </p:cNvPr>
          <p:cNvSpPr>
            <a:spLocks noGrp="1"/>
          </p:cNvSpPr>
          <p:nvPr>
            <p:ph type="pic" sz="quarter" idx="23" hasCustomPrompt="1"/>
          </p:nvPr>
        </p:nvSpPr>
        <p:spPr>
          <a:xfrm>
            <a:off x="3250659" y="1390650"/>
            <a:ext cx="2658167" cy="1181100"/>
          </a:xfrm>
          <a:solidFill>
            <a:schemeClr val="bg1">
              <a:lumMod val="95000"/>
            </a:schemeClr>
          </a:solidFill>
        </p:spPr>
        <p:txBody>
          <a:bodyPr anchor="ctr"/>
          <a:lstStyle>
            <a:lvl1pPr marL="0" indent="0" algn="ctr">
              <a:buNone/>
              <a:defRPr/>
            </a:lvl1pPr>
          </a:lstStyle>
          <a:p>
            <a:r>
              <a:rPr lang="en-US"/>
              <a:t>CLICK TO INSERT IMAGE</a:t>
            </a:r>
          </a:p>
        </p:txBody>
      </p:sp>
      <p:sp>
        <p:nvSpPr>
          <p:cNvPr id="27" name="Picture Placeholder 6">
            <a:extLst>
              <a:ext uri="{FF2B5EF4-FFF2-40B4-BE49-F238E27FC236}">
                <a16:creationId xmlns:a16="http://schemas.microsoft.com/office/drawing/2014/main" id="{FAFF9333-B740-49C5-880B-1C40C90AE23C}"/>
              </a:ext>
            </a:extLst>
          </p:cNvPr>
          <p:cNvSpPr>
            <a:spLocks noGrp="1"/>
          </p:cNvSpPr>
          <p:nvPr>
            <p:ph type="pic" sz="quarter" idx="24" hasCustomPrompt="1"/>
          </p:nvPr>
        </p:nvSpPr>
        <p:spPr>
          <a:xfrm>
            <a:off x="6117835" y="1390650"/>
            <a:ext cx="2658167" cy="1181100"/>
          </a:xfrm>
          <a:solidFill>
            <a:schemeClr val="bg1">
              <a:lumMod val="95000"/>
            </a:schemeClr>
          </a:solidFill>
        </p:spPr>
        <p:txBody>
          <a:bodyPr anchor="ctr"/>
          <a:lstStyle>
            <a:lvl1pPr marL="0" indent="0" algn="ctr">
              <a:buNone/>
              <a:defRPr/>
            </a:lvl1pPr>
          </a:lstStyle>
          <a:p>
            <a:r>
              <a:rPr lang="en-US"/>
              <a:t>CLICK TO INSERT IMAGE</a:t>
            </a:r>
          </a:p>
        </p:txBody>
      </p:sp>
      <p:pic>
        <p:nvPicPr>
          <p:cNvPr id="22" name="Picture 21">
            <a:extLst>
              <a:ext uri="{FF2B5EF4-FFF2-40B4-BE49-F238E27FC236}">
                <a16:creationId xmlns:a16="http://schemas.microsoft.com/office/drawing/2014/main" id="{D3D50E19-D2F0-B141-AB39-C64125E7D4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417159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Half Page Image/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C969D1-07B9-4BAB-951B-64CA66F884EC}"/>
              </a:ext>
            </a:extLst>
          </p:cNvPr>
          <p:cNvSpPr>
            <a:spLocks noGrp="1"/>
          </p:cNvSpPr>
          <p:nvPr>
            <p:ph type="title" hasCustomPrompt="1"/>
          </p:nvPr>
        </p:nvSpPr>
        <p:spPr>
          <a:xfrm>
            <a:off x="762506" y="2809878"/>
            <a:ext cx="7998014" cy="421820"/>
          </a:xfrm>
        </p:spPr>
        <p:txBody>
          <a:bodyPr/>
          <a:lstStyle>
            <a:lvl1pPr>
              <a:defRPr baseline="0"/>
            </a:lvl1pPr>
          </a:lstStyle>
          <a:p>
            <a:r>
              <a:rPr lang="en-US"/>
              <a:t>Headline goes here, Roboto Light, 36 points, 1 Line</a:t>
            </a:r>
          </a:p>
        </p:txBody>
      </p:sp>
      <p:sp>
        <p:nvSpPr>
          <p:cNvPr id="5" name="Content Placeholder 5">
            <a:extLst>
              <a:ext uri="{FF2B5EF4-FFF2-40B4-BE49-F238E27FC236}">
                <a16:creationId xmlns:a16="http://schemas.microsoft.com/office/drawing/2014/main" id="{CB7A3724-87F6-4837-84FC-FAB9555F227E}"/>
              </a:ext>
            </a:extLst>
          </p:cNvPr>
          <p:cNvSpPr>
            <a:spLocks noGrp="1"/>
          </p:cNvSpPr>
          <p:nvPr>
            <p:ph sz="quarter" idx="14" hasCustomPrompt="1"/>
          </p:nvPr>
        </p:nvSpPr>
        <p:spPr>
          <a:xfrm>
            <a:off x="770536" y="3305175"/>
            <a:ext cx="7989983" cy="1209675"/>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7" name="Picture Placeholder 6">
            <a:extLst>
              <a:ext uri="{FF2B5EF4-FFF2-40B4-BE49-F238E27FC236}">
                <a16:creationId xmlns:a16="http://schemas.microsoft.com/office/drawing/2014/main" id="{5AF0E195-6619-42A2-AF75-AE1F5D8174FC}"/>
              </a:ext>
            </a:extLst>
          </p:cNvPr>
          <p:cNvSpPr>
            <a:spLocks noGrp="1"/>
          </p:cNvSpPr>
          <p:nvPr>
            <p:ph type="pic" sz="quarter" idx="15" hasCustomPrompt="1"/>
          </p:nvPr>
        </p:nvSpPr>
        <p:spPr>
          <a:xfrm>
            <a:off x="1" y="0"/>
            <a:ext cx="9144000" cy="2571750"/>
          </a:xfrm>
          <a:solidFill>
            <a:schemeClr val="bg1">
              <a:lumMod val="95000"/>
            </a:schemeClr>
          </a:solidFill>
        </p:spPr>
        <p:txBody>
          <a:bodyPr anchor="ctr"/>
          <a:lstStyle>
            <a:lvl1pPr marL="0" indent="0" algn="ctr">
              <a:buNone/>
              <a:defRPr/>
            </a:lvl1pPr>
          </a:lstStyle>
          <a:p>
            <a:r>
              <a:rPr lang="en-US"/>
              <a:t>CLICK TO INSERT IMAGE</a:t>
            </a:r>
          </a:p>
        </p:txBody>
      </p:sp>
      <p:sp>
        <p:nvSpPr>
          <p:cNvPr id="17" name="TextBox 16">
            <a:extLst>
              <a:ext uri="{FF2B5EF4-FFF2-40B4-BE49-F238E27FC236}">
                <a16:creationId xmlns:a16="http://schemas.microsoft.com/office/drawing/2014/main" id="{40866F05-FBCC-41FC-8FF0-4CDF227C510B}"/>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2A6113CA-BC93-40C5-A21A-4AF59A2A28E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44D49D32-F7E0-4EEF-83A2-17B7FC4C5DAC}"/>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9" name="Picture 8">
            <a:extLst>
              <a:ext uri="{FF2B5EF4-FFF2-40B4-BE49-F238E27FC236}">
                <a16:creationId xmlns:a16="http://schemas.microsoft.com/office/drawing/2014/main" id="{376C2A06-1FE5-5449-858B-F5B291115B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502107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ide Image/Content 1">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770535" y="1390650"/>
            <a:ext cx="3669271"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361950" y="361951"/>
            <a:ext cx="4073515" cy="800099"/>
          </a:xfrm>
        </p:spPr>
        <p:txBody>
          <a:bodyPr/>
          <a:lstStyle>
            <a:lvl1pPr>
              <a:defRPr baseline="0"/>
            </a:lvl1pPr>
          </a:lstStyle>
          <a:p>
            <a:r>
              <a:rPr lang="en-US"/>
              <a:t>Headline goes here, Roboto Light, 36 points</a:t>
            </a:r>
          </a:p>
        </p:txBody>
      </p:sp>
      <p:sp>
        <p:nvSpPr>
          <p:cNvPr id="8" name="Right Triangle 7">
            <a:extLst>
              <a:ext uri="{FF2B5EF4-FFF2-40B4-BE49-F238E27FC236}">
                <a16:creationId xmlns:a16="http://schemas.microsoft.com/office/drawing/2014/main" id="{E28CA38E-4B93-4EAF-BD9B-BEFFBF0E619E}"/>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 name="Group 12">
            <a:extLst>
              <a:ext uri="{FF2B5EF4-FFF2-40B4-BE49-F238E27FC236}">
                <a16:creationId xmlns:a16="http://schemas.microsoft.com/office/drawing/2014/main" id="{9B2F6BFC-31FA-49BA-B181-3FBF44423AD7}"/>
              </a:ext>
            </a:extLst>
          </p:cNvPr>
          <p:cNvGrpSpPr/>
          <p:nvPr userDrawn="1"/>
        </p:nvGrpSpPr>
        <p:grpSpPr>
          <a:xfrm>
            <a:off x="-1606" y="2019300"/>
            <a:ext cx="2011905" cy="3124200"/>
            <a:chOff x="-2141" y="2692400"/>
            <a:chExt cx="2681841" cy="4165600"/>
          </a:xfrm>
        </p:grpSpPr>
        <p:sp>
          <p:nvSpPr>
            <p:cNvPr id="16" name="Right Triangle 15">
              <a:extLst>
                <a:ext uri="{FF2B5EF4-FFF2-40B4-BE49-F238E27FC236}">
                  <a16:creationId xmlns:a16="http://schemas.microsoft.com/office/drawing/2014/main" id="{2FB9B834-8656-412D-B03C-24157307ADC3}"/>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ight Triangle 16">
              <a:extLst>
                <a:ext uri="{FF2B5EF4-FFF2-40B4-BE49-F238E27FC236}">
                  <a16:creationId xmlns:a16="http://schemas.microsoft.com/office/drawing/2014/main" id="{5339080C-1712-4EAB-A494-E581DF58C224}"/>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8" name="TextBox 17">
            <a:extLst>
              <a:ext uri="{FF2B5EF4-FFF2-40B4-BE49-F238E27FC236}">
                <a16:creationId xmlns:a16="http://schemas.microsoft.com/office/drawing/2014/main" id="{8F3D621A-A79C-4995-A0FB-59A69585FD8B}"/>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8631AA46-6D60-4D7E-AF66-1C5563A1FED7}"/>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B37D2FB7-0095-44BE-9701-C59E4BD375B3}"/>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24" name="Picture 23">
            <a:extLst>
              <a:ext uri="{FF2B5EF4-FFF2-40B4-BE49-F238E27FC236}">
                <a16:creationId xmlns:a16="http://schemas.microsoft.com/office/drawing/2014/main" id="{F6008BF6-E844-4189-8E7E-5785A427B6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3" y="4504532"/>
            <a:ext cx="1848929" cy="638969"/>
          </a:xfrm>
          <a:prstGeom prst="rect">
            <a:avLst/>
          </a:prstGeom>
        </p:spPr>
      </p:pic>
      <p:sp>
        <p:nvSpPr>
          <p:cNvPr id="26" name="Picture Placeholder 6">
            <a:extLst>
              <a:ext uri="{FF2B5EF4-FFF2-40B4-BE49-F238E27FC236}">
                <a16:creationId xmlns:a16="http://schemas.microsoft.com/office/drawing/2014/main" id="{19139BE2-3955-4437-8BFB-427D8F682D2F}"/>
              </a:ext>
            </a:extLst>
          </p:cNvPr>
          <p:cNvSpPr>
            <a:spLocks noGrp="1"/>
          </p:cNvSpPr>
          <p:nvPr>
            <p:ph type="pic" sz="quarter" idx="15" hasCustomPrompt="1"/>
          </p:nvPr>
        </p:nvSpPr>
        <p:spPr>
          <a:xfrm>
            <a:off x="4323095" y="0"/>
            <a:ext cx="4820906" cy="5143499"/>
          </a:xfrm>
          <a:solidFill>
            <a:schemeClr val="bg1">
              <a:lumMod val="95000"/>
            </a:schemeClr>
          </a:solidFill>
        </p:spPr>
        <p:txBody>
          <a:bodyPr anchor="ctr"/>
          <a:lstStyle>
            <a:lvl1pPr marL="0" indent="0" algn="ctr">
              <a:buNone/>
              <a:defRPr/>
            </a:lvl1pPr>
          </a:lstStyle>
          <a:p>
            <a:r>
              <a:rPr lang="en-US"/>
              <a:t>CLICK TO INSERT IMAGE</a:t>
            </a:r>
          </a:p>
        </p:txBody>
      </p:sp>
    </p:spTree>
    <p:extLst>
      <p:ext uri="{BB962C8B-B14F-4D97-AF65-F5344CB8AC3E}">
        <p14:creationId xmlns:p14="http://schemas.microsoft.com/office/powerpoint/2010/main" val="3846689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 name="TextBox 14"/>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1" name="Right Triangle 10"/>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Freeform 10">
            <a:extLst>
              <a:ext uri="{FF2B5EF4-FFF2-40B4-BE49-F238E27FC236}">
                <a16:creationId xmlns:a16="http://schemas.microsoft.com/office/drawing/2014/main" id="{745915A3-D5B5-48C4-B6C4-9329F420CA9D}"/>
              </a:ext>
            </a:extLst>
          </p:cNvPr>
          <p:cNvSpPr/>
          <p:nvPr/>
        </p:nvSpPr>
        <p:spPr>
          <a:xfrm>
            <a:off x="770536" y="1395401"/>
            <a:ext cx="2537990"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25" name="Flowchart: Data 17">
            <a:extLst>
              <a:ext uri="{FF2B5EF4-FFF2-40B4-BE49-F238E27FC236}">
                <a16:creationId xmlns:a16="http://schemas.microsoft.com/office/drawing/2014/main" id="{349B7BD3-DEBB-4DD7-838A-6E8B2A05986E}"/>
              </a:ext>
            </a:extLst>
          </p:cNvPr>
          <p:cNvSpPr/>
          <p:nvPr/>
        </p:nvSpPr>
        <p:spPr>
          <a:xfrm>
            <a:off x="863188" y="1472120"/>
            <a:ext cx="398800" cy="391011"/>
          </a:xfrm>
          <a:prstGeom prst="rect">
            <a:avLst/>
          </a:prstGeom>
          <a:solidFill>
            <a:srgbClr val="FF4D00"/>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1</a:t>
            </a:r>
          </a:p>
        </p:txBody>
      </p:sp>
      <p:sp>
        <p:nvSpPr>
          <p:cNvPr id="30" name="Freeform 11">
            <a:extLst>
              <a:ext uri="{FF2B5EF4-FFF2-40B4-BE49-F238E27FC236}">
                <a16:creationId xmlns:a16="http://schemas.microsoft.com/office/drawing/2014/main" id="{2A064FF6-AF2D-4388-93FD-EA665ED5B8F5}"/>
              </a:ext>
            </a:extLst>
          </p:cNvPr>
          <p:cNvSpPr/>
          <p:nvPr userDrawn="1"/>
        </p:nvSpPr>
        <p:spPr>
          <a:xfrm>
            <a:off x="3496532" y="1395400"/>
            <a:ext cx="2537991" cy="100006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3" name="Flowchart: Data 17">
            <a:extLst>
              <a:ext uri="{FF2B5EF4-FFF2-40B4-BE49-F238E27FC236}">
                <a16:creationId xmlns:a16="http://schemas.microsoft.com/office/drawing/2014/main" id="{418571D1-079C-4BAE-B2D5-2A5E1D7D222E}"/>
              </a:ext>
            </a:extLst>
          </p:cNvPr>
          <p:cNvSpPr/>
          <p:nvPr userDrawn="1"/>
        </p:nvSpPr>
        <p:spPr>
          <a:xfrm>
            <a:off x="3592888" y="1468130"/>
            <a:ext cx="398800" cy="391011"/>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2</a:t>
            </a:r>
          </a:p>
        </p:txBody>
      </p:sp>
      <p:sp>
        <p:nvSpPr>
          <p:cNvPr id="45" name="Freeform 12">
            <a:extLst>
              <a:ext uri="{FF2B5EF4-FFF2-40B4-BE49-F238E27FC236}">
                <a16:creationId xmlns:a16="http://schemas.microsoft.com/office/drawing/2014/main" id="{11238401-CA18-45C5-B261-27601B93764E}"/>
              </a:ext>
            </a:extLst>
          </p:cNvPr>
          <p:cNvSpPr/>
          <p:nvPr/>
        </p:nvSpPr>
        <p:spPr>
          <a:xfrm>
            <a:off x="6222530" y="1395400"/>
            <a:ext cx="2537990"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7" name="Flowchart: Data 17">
            <a:extLst>
              <a:ext uri="{FF2B5EF4-FFF2-40B4-BE49-F238E27FC236}">
                <a16:creationId xmlns:a16="http://schemas.microsoft.com/office/drawing/2014/main" id="{705961DD-CF95-43C7-BEBC-A6D32D05FA6C}"/>
              </a:ext>
            </a:extLst>
          </p:cNvPr>
          <p:cNvSpPr/>
          <p:nvPr/>
        </p:nvSpPr>
        <p:spPr>
          <a:xfrm>
            <a:off x="6311440" y="1468128"/>
            <a:ext cx="398800" cy="391011"/>
          </a:xfrm>
          <a:prstGeom prst="rect">
            <a:avLst/>
          </a:prstGeom>
          <a:solidFill>
            <a:srgbClr val="9320A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3</a:t>
            </a:r>
          </a:p>
        </p:txBody>
      </p:sp>
      <p:sp>
        <p:nvSpPr>
          <p:cNvPr id="58" name="Freeform 15">
            <a:extLst>
              <a:ext uri="{FF2B5EF4-FFF2-40B4-BE49-F238E27FC236}">
                <a16:creationId xmlns:a16="http://schemas.microsoft.com/office/drawing/2014/main" id="{B5F27876-E2DC-48A4-9A76-B4875B05A647}"/>
              </a:ext>
            </a:extLst>
          </p:cNvPr>
          <p:cNvSpPr/>
          <p:nvPr/>
        </p:nvSpPr>
        <p:spPr>
          <a:xfrm>
            <a:off x="771411" y="2584860"/>
            <a:ext cx="2537990" cy="100007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0" name="Flowchart: Data 17">
            <a:extLst>
              <a:ext uri="{FF2B5EF4-FFF2-40B4-BE49-F238E27FC236}">
                <a16:creationId xmlns:a16="http://schemas.microsoft.com/office/drawing/2014/main" id="{D0B64EC6-882A-46C2-8F16-44685DC5658E}"/>
              </a:ext>
            </a:extLst>
          </p:cNvPr>
          <p:cNvSpPr/>
          <p:nvPr/>
        </p:nvSpPr>
        <p:spPr>
          <a:xfrm>
            <a:off x="863187" y="2663361"/>
            <a:ext cx="398800" cy="391011"/>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4</a:t>
            </a:r>
          </a:p>
        </p:txBody>
      </p:sp>
      <p:sp>
        <p:nvSpPr>
          <p:cNvPr id="67" name="Freeform 14">
            <a:extLst>
              <a:ext uri="{FF2B5EF4-FFF2-40B4-BE49-F238E27FC236}">
                <a16:creationId xmlns:a16="http://schemas.microsoft.com/office/drawing/2014/main" id="{0BAEF006-829F-4D56-8544-C2E3B8B2F783}"/>
              </a:ext>
            </a:extLst>
          </p:cNvPr>
          <p:cNvSpPr/>
          <p:nvPr/>
        </p:nvSpPr>
        <p:spPr>
          <a:xfrm>
            <a:off x="6221654" y="2584861"/>
            <a:ext cx="2537989"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102843" bIns="102843"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9" name="Flowchart: Data 17">
            <a:extLst>
              <a:ext uri="{FF2B5EF4-FFF2-40B4-BE49-F238E27FC236}">
                <a16:creationId xmlns:a16="http://schemas.microsoft.com/office/drawing/2014/main" id="{B3AAE442-2186-4523-878B-EAFC67D29E1D}"/>
              </a:ext>
            </a:extLst>
          </p:cNvPr>
          <p:cNvSpPr/>
          <p:nvPr/>
        </p:nvSpPr>
        <p:spPr>
          <a:xfrm>
            <a:off x="6311440" y="2659370"/>
            <a:ext cx="398800" cy="391011"/>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6</a:t>
            </a:r>
          </a:p>
        </p:txBody>
      </p:sp>
      <p:sp>
        <p:nvSpPr>
          <p:cNvPr id="76" name="Freeform 13">
            <a:extLst>
              <a:ext uri="{FF2B5EF4-FFF2-40B4-BE49-F238E27FC236}">
                <a16:creationId xmlns:a16="http://schemas.microsoft.com/office/drawing/2014/main" id="{3690E069-7EFD-40F1-8A3F-D9BF2A5F4F33}"/>
              </a:ext>
            </a:extLst>
          </p:cNvPr>
          <p:cNvSpPr/>
          <p:nvPr/>
        </p:nvSpPr>
        <p:spPr>
          <a:xfrm>
            <a:off x="3496532" y="2584861"/>
            <a:ext cx="2537991"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78" name="Flowchart: Data 17">
            <a:extLst>
              <a:ext uri="{FF2B5EF4-FFF2-40B4-BE49-F238E27FC236}">
                <a16:creationId xmlns:a16="http://schemas.microsoft.com/office/drawing/2014/main" id="{01806F9E-B98C-49E2-AC16-4F45A9DE0884}"/>
              </a:ext>
            </a:extLst>
          </p:cNvPr>
          <p:cNvSpPr/>
          <p:nvPr/>
        </p:nvSpPr>
        <p:spPr>
          <a:xfrm>
            <a:off x="3592888" y="2659370"/>
            <a:ext cx="398800" cy="391011"/>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5</a:t>
            </a:r>
          </a:p>
        </p:txBody>
      </p:sp>
      <p:sp>
        <p:nvSpPr>
          <p:cNvPr id="80" name="Title 1">
            <a:extLst>
              <a:ext uri="{FF2B5EF4-FFF2-40B4-BE49-F238E27FC236}">
                <a16:creationId xmlns:a16="http://schemas.microsoft.com/office/drawing/2014/main" id="{7D413BDC-3F48-4E28-B245-95D9CCD2B5E8}"/>
              </a:ext>
            </a:extLst>
          </p:cNvPr>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6" name="Text Placeholder 5">
            <a:extLst>
              <a:ext uri="{FF2B5EF4-FFF2-40B4-BE49-F238E27FC236}">
                <a16:creationId xmlns:a16="http://schemas.microsoft.com/office/drawing/2014/main" id="{C30FA114-2360-447D-A77F-8CEEE439EDFB}"/>
              </a:ext>
            </a:extLst>
          </p:cNvPr>
          <p:cNvSpPr>
            <a:spLocks noGrp="1"/>
          </p:cNvSpPr>
          <p:nvPr>
            <p:ph type="body" sz="quarter" idx="10" hasCustomPrompt="1"/>
          </p:nvPr>
        </p:nvSpPr>
        <p:spPr>
          <a:xfrm>
            <a:off x="1261987" y="1469365"/>
            <a:ext cx="2046539"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1" name="Text Placeholder 5">
            <a:extLst>
              <a:ext uri="{FF2B5EF4-FFF2-40B4-BE49-F238E27FC236}">
                <a16:creationId xmlns:a16="http://schemas.microsoft.com/office/drawing/2014/main" id="{3EFED770-B0D7-446E-AAFE-793919EC1673}"/>
              </a:ext>
            </a:extLst>
          </p:cNvPr>
          <p:cNvSpPr>
            <a:spLocks noGrp="1"/>
          </p:cNvSpPr>
          <p:nvPr>
            <p:ph type="body" sz="quarter" idx="11" hasCustomPrompt="1"/>
          </p:nvPr>
        </p:nvSpPr>
        <p:spPr>
          <a:xfrm>
            <a:off x="3986295" y="1469365"/>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2" name="Text Placeholder 5">
            <a:extLst>
              <a:ext uri="{FF2B5EF4-FFF2-40B4-BE49-F238E27FC236}">
                <a16:creationId xmlns:a16="http://schemas.microsoft.com/office/drawing/2014/main" id="{6DCE7664-17AC-4182-B8EC-63A3183DAE97}"/>
              </a:ext>
            </a:extLst>
          </p:cNvPr>
          <p:cNvSpPr>
            <a:spLocks noGrp="1"/>
          </p:cNvSpPr>
          <p:nvPr>
            <p:ph type="body" sz="quarter" idx="12" hasCustomPrompt="1"/>
          </p:nvPr>
        </p:nvSpPr>
        <p:spPr>
          <a:xfrm>
            <a:off x="6710240" y="1469365"/>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3" name="Text Placeholder 5">
            <a:extLst>
              <a:ext uri="{FF2B5EF4-FFF2-40B4-BE49-F238E27FC236}">
                <a16:creationId xmlns:a16="http://schemas.microsoft.com/office/drawing/2014/main" id="{C6C47051-F188-4AFA-8091-F6AB4A6C4D51}"/>
              </a:ext>
            </a:extLst>
          </p:cNvPr>
          <p:cNvSpPr>
            <a:spLocks noGrp="1"/>
          </p:cNvSpPr>
          <p:nvPr>
            <p:ph type="body" sz="quarter" idx="13" hasCustomPrompt="1"/>
          </p:nvPr>
        </p:nvSpPr>
        <p:spPr>
          <a:xfrm>
            <a:off x="1261987" y="2663031"/>
            <a:ext cx="2046539"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4" name="Text Placeholder 5">
            <a:extLst>
              <a:ext uri="{FF2B5EF4-FFF2-40B4-BE49-F238E27FC236}">
                <a16:creationId xmlns:a16="http://schemas.microsoft.com/office/drawing/2014/main" id="{07C1887D-8958-4DA8-AE74-D08F0B6BE64B}"/>
              </a:ext>
            </a:extLst>
          </p:cNvPr>
          <p:cNvSpPr>
            <a:spLocks noGrp="1"/>
          </p:cNvSpPr>
          <p:nvPr>
            <p:ph type="body" sz="quarter" idx="14" hasCustomPrompt="1"/>
          </p:nvPr>
        </p:nvSpPr>
        <p:spPr>
          <a:xfrm>
            <a:off x="3986295" y="2663031"/>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5" name="Text Placeholder 5">
            <a:extLst>
              <a:ext uri="{FF2B5EF4-FFF2-40B4-BE49-F238E27FC236}">
                <a16:creationId xmlns:a16="http://schemas.microsoft.com/office/drawing/2014/main" id="{910568AE-CD22-4C50-9EE0-D76A57CAB532}"/>
              </a:ext>
            </a:extLst>
          </p:cNvPr>
          <p:cNvSpPr>
            <a:spLocks noGrp="1"/>
          </p:cNvSpPr>
          <p:nvPr>
            <p:ph type="body" sz="quarter" idx="15" hasCustomPrompt="1"/>
          </p:nvPr>
        </p:nvSpPr>
        <p:spPr>
          <a:xfrm>
            <a:off x="6710240" y="2663031"/>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6" name="Freeform 10">
            <a:extLst>
              <a:ext uri="{FF2B5EF4-FFF2-40B4-BE49-F238E27FC236}">
                <a16:creationId xmlns:a16="http://schemas.microsoft.com/office/drawing/2014/main" id="{04F9AD65-A2DA-4F6E-8833-C1336C6E3F8B}"/>
              </a:ext>
            </a:extLst>
          </p:cNvPr>
          <p:cNvSpPr/>
          <p:nvPr userDrawn="1"/>
        </p:nvSpPr>
        <p:spPr>
          <a:xfrm>
            <a:off x="770536" y="2395470"/>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7" name="Freeform 11">
            <a:extLst>
              <a:ext uri="{FF2B5EF4-FFF2-40B4-BE49-F238E27FC236}">
                <a16:creationId xmlns:a16="http://schemas.microsoft.com/office/drawing/2014/main" id="{4A3DFBF4-6AB7-4F8B-89EF-C83C28D2968E}"/>
              </a:ext>
            </a:extLst>
          </p:cNvPr>
          <p:cNvSpPr/>
          <p:nvPr userDrawn="1"/>
        </p:nvSpPr>
        <p:spPr>
          <a:xfrm>
            <a:off x="3496532" y="2395468"/>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2"/>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8" name="Freeform 12">
            <a:extLst>
              <a:ext uri="{FF2B5EF4-FFF2-40B4-BE49-F238E27FC236}">
                <a16:creationId xmlns:a16="http://schemas.microsoft.com/office/drawing/2014/main" id="{B97FB2CD-657A-4AC5-82C4-EA700B431257}"/>
              </a:ext>
            </a:extLst>
          </p:cNvPr>
          <p:cNvSpPr/>
          <p:nvPr userDrawn="1"/>
        </p:nvSpPr>
        <p:spPr>
          <a:xfrm>
            <a:off x="6222530" y="2395469"/>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3"/>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9" name="Freeform 10">
            <a:extLst>
              <a:ext uri="{FF2B5EF4-FFF2-40B4-BE49-F238E27FC236}">
                <a16:creationId xmlns:a16="http://schemas.microsoft.com/office/drawing/2014/main" id="{D6D992AD-F208-4A19-B228-9D3A39B9EAA2}"/>
              </a:ext>
            </a:extLst>
          </p:cNvPr>
          <p:cNvSpPr/>
          <p:nvPr userDrawn="1"/>
        </p:nvSpPr>
        <p:spPr>
          <a:xfrm>
            <a:off x="770536" y="3578972"/>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4"/>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0" name="Freeform 11">
            <a:extLst>
              <a:ext uri="{FF2B5EF4-FFF2-40B4-BE49-F238E27FC236}">
                <a16:creationId xmlns:a16="http://schemas.microsoft.com/office/drawing/2014/main" id="{6C2E48A7-4BD9-4738-BFAC-BA6CE8743072}"/>
              </a:ext>
            </a:extLst>
          </p:cNvPr>
          <p:cNvSpPr/>
          <p:nvPr userDrawn="1"/>
        </p:nvSpPr>
        <p:spPr>
          <a:xfrm>
            <a:off x="3496532" y="3578971"/>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5"/>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1" name="Freeform 12">
            <a:extLst>
              <a:ext uri="{FF2B5EF4-FFF2-40B4-BE49-F238E27FC236}">
                <a16:creationId xmlns:a16="http://schemas.microsoft.com/office/drawing/2014/main" id="{2B2AED57-952D-47AC-AD1F-90D4E57F0121}"/>
              </a:ext>
            </a:extLst>
          </p:cNvPr>
          <p:cNvSpPr/>
          <p:nvPr userDrawn="1"/>
        </p:nvSpPr>
        <p:spPr>
          <a:xfrm>
            <a:off x="6222530" y="3578971"/>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6"/>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pic>
        <p:nvPicPr>
          <p:cNvPr id="38" name="Picture 37">
            <a:extLst>
              <a:ext uri="{FF2B5EF4-FFF2-40B4-BE49-F238E27FC236}">
                <a16:creationId xmlns:a16="http://schemas.microsoft.com/office/drawing/2014/main" id="{C9735378-4025-9843-8933-17D08123E7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020190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 name="TextBox 14"/>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1" name="Right Triangle 10"/>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Freeform 10">
            <a:extLst>
              <a:ext uri="{FF2B5EF4-FFF2-40B4-BE49-F238E27FC236}">
                <a16:creationId xmlns:a16="http://schemas.microsoft.com/office/drawing/2014/main" id="{745915A3-D5B5-48C4-B6C4-9329F420CA9D}"/>
              </a:ext>
            </a:extLst>
          </p:cNvPr>
          <p:cNvSpPr/>
          <p:nvPr/>
        </p:nvSpPr>
        <p:spPr>
          <a:xfrm>
            <a:off x="770536" y="1109064"/>
            <a:ext cx="2537990"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25" name="Flowchart: Data 17">
            <a:extLst>
              <a:ext uri="{FF2B5EF4-FFF2-40B4-BE49-F238E27FC236}">
                <a16:creationId xmlns:a16="http://schemas.microsoft.com/office/drawing/2014/main" id="{349B7BD3-DEBB-4DD7-838A-6E8B2A05986E}"/>
              </a:ext>
            </a:extLst>
          </p:cNvPr>
          <p:cNvSpPr/>
          <p:nvPr/>
        </p:nvSpPr>
        <p:spPr>
          <a:xfrm>
            <a:off x="863188" y="1185782"/>
            <a:ext cx="398800" cy="391011"/>
          </a:xfrm>
          <a:prstGeom prst="rect">
            <a:avLst/>
          </a:prstGeom>
          <a:solidFill>
            <a:srgbClr val="FF4D00"/>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1</a:t>
            </a:r>
          </a:p>
        </p:txBody>
      </p:sp>
      <p:sp>
        <p:nvSpPr>
          <p:cNvPr id="30" name="Freeform 11">
            <a:extLst>
              <a:ext uri="{FF2B5EF4-FFF2-40B4-BE49-F238E27FC236}">
                <a16:creationId xmlns:a16="http://schemas.microsoft.com/office/drawing/2014/main" id="{2A064FF6-AF2D-4388-93FD-EA665ED5B8F5}"/>
              </a:ext>
            </a:extLst>
          </p:cNvPr>
          <p:cNvSpPr/>
          <p:nvPr userDrawn="1"/>
        </p:nvSpPr>
        <p:spPr>
          <a:xfrm>
            <a:off x="3496532" y="1109063"/>
            <a:ext cx="2537991" cy="1257907"/>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3" name="Flowchart: Data 17">
            <a:extLst>
              <a:ext uri="{FF2B5EF4-FFF2-40B4-BE49-F238E27FC236}">
                <a16:creationId xmlns:a16="http://schemas.microsoft.com/office/drawing/2014/main" id="{418571D1-079C-4BAE-B2D5-2A5E1D7D222E}"/>
              </a:ext>
            </a:extLst>
          </p:cNvPr>
          <p:cNvSpPr/>
          <p:nvPr userDrawn="1"/>
        </p:nvSpPr>
        <p:spPr>
          <a:xfrm>
            <a:off x="3592888" y="1181792"/>
            <a:ext cx="398800" cy="391011"/>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2</a:t>
            </a:r>
          </a:p>
        </p:txBody>
      </p:sp>
      <p:sp>
        <p:nvSpPr>
          <p:cNvPr id="45" name="Freeform 12">
            <a:extLst>
              <a:ext uri="{FF2B5EF4-FFF2-40B4-BE49-F238E27FC236}">
                <a16:creationId xmlns:a16="http://schemas.microsoft.com/office/drawing/2014/main" id="{11238401-CA18-45C5-B261-27601B93764E}"/>
              </a:ext>
            </a:extLst>
          </p:cNvPr>
          <p:cNvSpPr/>
          <p:nvPr/>
        </p:nvSpPr>
        <p:spPr>
          <a:xfrm>
            <a:off x="6222530" y="1109063"/>
            <a:ext cx="2537990"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7" name="Flowchart: Data 17">
            <a:extLst>
              <a:ext uri="{FF2B5EF4-FFF2-40B4-BE49-F238E27FC236}">
                <a16:creationId xmlns:a16="http://schemas.microsoft.com/office/drawing/2014/main" id="{705961DD-CF95-43C7-BEBC-A6D32D05FA6C}"/>
              </a:ext>
            </a:extLst>
          </p:cNvPr>
          <p:cNvSpPr/>
          <p:nvPr/>
        </p:nvSpPr>
        <p:spPr>
          <a:xfrm>
            <a:off x="6311440" y="1181791"/>
            <a:ext cx="398800" cy="391011"/>
          </a:xfrm>
          <a:prstGeom prst="rect">
            <a:avLst/>
          </a:prstGeom>
          <a:solidFill>
            <a:srgbClr val="9320A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3</a:t>
            </a:r>
          </a:p>
        </p:txBody>
      </p:sp>
      <p:sp>
        <p:nvSpPr>
          <p:cNvPr id="58" name="Freeform 15">
            <a:extLst>
              <a:ext uri="{FF2B5EF4-FFF2-40B4-BE49-F238E27FC236}">
                <a16:creationId xmlns:a16="http://schemas.microsoft.com/office/drawing/2014/main" id="{B5F27876-E2DC-48A4-9A76-B4875B05A647}"/>
              </a:ext>
            </a:extLst>
          </p:cNvPr>
          <p:cNvSpPr/>
          <p:nvPr/>
        </p:nvSpPr>
        <p:spPr>
          <a:xfrm>
            <a:off x="771411" y="2586339"/>
            <a:ext cx="2537990" cy="125790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0" name="Flowchart: Data 17">
            <a:extLst>
              <a:ext uri="{FF2B5EF4-FFF2-40B4-BE49-F238E27FC236}">
                <a16:creationId xmlns:a16="http://schemas.microsoft.com/office/drawing/2014/main" id="{D0B64EC6-882A-46C2-8F16-44685DC5658E}"/>
              </a:ext>
            </a:extLst>
          </p:cNvPr>
          <p:cNvSpPr/>
          <p:nvPr/>
        </p:nvSpPr>
        <p:spPr>
          <a:xfrm>
            <a:off x="863187" y="2664840"/>
            <a:ext cx="398800" cy="391011"/>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4</a:t>
            </a:r>
          </a:p>
        </p:txBody>
      </p:sp>
      <p:sp>
        <p:nvSpPr>
          <p:cNvPr id="67" name="Freeform 14">
            <a:extLst>
              <a:ext uri="{FF2B5EF4-FFF2-40B4-BE49-F238E27FC236}">
                <a16:creationId xmlns:a16="http://schemas.microsoft.com/office/drawing/2014/main" id="{0BAEF006-829F-4D56-8544-C2E3B8B2F783}"/>
              </a:ext>
            </a:extLst>
          </p:cNvPr>
          <p:cNvSpPr/>
          <p:nvPr/>
        </p:nvSpPr>
        <p:spPr>
          <a:xfrm>
            <a:off x="6221654" y="2586340"/>
            <a:ext cx="2537989"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102843" bIns="102843"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9" name="Flowchart: Data 17">
            <a:extLst>
              <a:ext uri="{FF2B5EF4-FFF2-40B4-BE49-F238E27FC236}">
                <a16:creationId xmlns:a16="http://schemas.microsoft.com/office/drawing/2014/main" id="{B3AAE442-2186-4523-878B-EAFC67D29E1D}"/>
              </a:ext>
            </a:extLst>
          </p:cNvPr>
          <p:cNvSpPr/>
          <p:nvPr/>
        </p:nvSpPr>
        <p:spPr>
          <a:xfrm>
            <a:off x="6311440" y="2660849"/>
            <a:ext cx="398800" cy="391011"/>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6</a:t>
            </a:r>
          </a:p>
        </p:txBody>
      </p:sp>
      <p:sp>
        <p:nvSpPr>
          <p:cNvPr id="76" name="Freeform 13">
            <a:extLst>
              <a:ext uri="{FF2B5EF4-FFF2-40B4-BE49-F238E27FC236}">
                <a16:creationId xmlns:a16="http://schemas.microsoft.com/office/drawing/2014/main" id="{3690E069-7EFD-40F1-8A3F-D9BF2A5F4F33}"/>
              </a:ext>
            </a:extLst>
          </p:cNvPr>
          <p:cNvSpPr/>
          <p:nvPr/>
        </p:nvSpPr>
        <p:spPr>
          <a:xfrm>
            <a:off x="3496532" y="2586340"/>
            <a:ext cx="2537991"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78" name="Flowchart: Data 17">
            <a:extLst>
              <a:ext uri="{FF2B5EF4-FFF2-40B4-BE49-F238E27FC236}">
                <a16:creationId xmlns:a16="http://schemas.microsoft.com/office/drawing/2014/main" id="{01806F9E-B98C-49E2-AC16-4F45A9DE0884}"/>
              </a:ext>
            </a:extLst>
          </p:cNvPr>
          <p:cNvSpPr/>
          <p:nvPr/>
        </p:nvSpPr>
        <p:spPr>
          <a:xfrm>
            <a:off x="3592888" y="2660849"/>
            <a:ext cx="398800" cy="391011"/>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5</a:t>
            </a:r>
          </a:p>
        </p:txBody>
      </p:sp>
      <p:sp>
        <p:nvSpPr>
          <p:cNvPr id="80" name="Title 1">
            <a:extLst>
              <a:ext uri="{FF2B5EF4-FFF2-40B4-BE49-F238E27FC236}">
                <a16:creationId xmlns:a16="http://schemas.microsoft.com/office/drawing/2014/main" id="{7D413BDC-3F48-4E28-B245-95D9CCD2B5E8}"/>
              </a:ext>
            </a:extLst>
          </p:cNvPr>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6" name="Text Placeholder 5">
            <a:extLst>
              <a:ext uri="{FF2B5EF4-FFF2-40B4-BE49-F238E27FC236}">
                <a16:creationId xmlns:a16="http://schemas.microsoft.com/office/drawing/2014/main" id="{C30FA114-2360-447D-A77F-8CEEE439EDFB}"/>
              </a:ext>
            </a:extLst>
          </p:cNvPr>
          <p:cNvSpPr>
            <a:spLocks noGrp="1"/>
          </p:cNvSpPr>
          <p:nvPr>
            <p:ph type="body" sz="quarter" idx="10" hasCustomPrompt="1"/>
          </p:nvPr>
        </p:nvSpPr>
        <p:spPr>
          <a:xfrm>
            <a:off x="1261987" y="1183027"/>
            <a:ext cx="2046539"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1" name="Text Placeholder 5">
            <a:extLst>
              <a:ext uri="{FF2B5EF4-FFF2-40B4-BE49-F238E27FC236}">
                <a16:creationId xmlns:a16="http://schemas.microsoft.com/office/drawing/2014/main" id="{3EFED770-B0D7-446E-AAFE-793919EC1673}"/>
              </a:ext>
            </a:extLst>
          </p:cNvPr>
          <p:cNvSpPr>
            <a:spLocks noGrp="1"/>
          </p:cNvSpPr>
          <p:nvPr>
            <p:ph type="body" sz="quarter" idx="11" hasCustomPrompt="1"/>
          </p:nvPr>
        </p:nvSpPr>
        <p:spPr>
          <a:xfrm>
            <a:off x="3986295" y="1183027"/>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2" name="Text Placeholder 5">
            <a:extLst>
              <a:ext uri="{FF2B5EF4-FFF2-40B4-BE49-F238E27FC236}">
                <a16:creationId xmlns:a16="http://schemas.microsoft.com/office/drawing/2014/main" id="{6DCE7664-17AC-4182-B8EC-63A3183DAE97}"/>
              </a:ext>
            </a:extLst>
          </p:cNvPr>
          <p:cNvSpPr>
            <a:spLocks noGrp="1"/>
          </p:cNvSpPr>
          <p:nvPr>
            <p:ph type="body" sz="quarter" idx="12" hasCustomPrompt="1"/>
          </p:nvPr>
        </p:nvSpPr>
        <p:spPr>
          <a:xfrm>
            <a:off x="6710240" y="1183027"/>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3" name="Text Placeholder 5">
            <a:extLst>
              <a:ext uri="{FF2B5EF4-FFF2-40B4-BE49-F238E27FC236}">
                <a16:creationId xmlns:a16="http://schemas.microsoft.com/office/drawing/2014/main" id="{C6C47051-F188-4AFA-8091-F6AB4A6C4D51}"/>
              </a:ext>
            </a:extLst>
          </p:cNvPr>
          <p:cNvSpPr>
            <a:spLocks noGrp="1"/>
          </p:cNvSpPr>
          <p:nvPr>
            <p:ph type="body" sz="quarter" idx="13" hasCustomPrompt="1"/>
          </p:nvPr>
        </p:nvSpPr>
        <p:spPr>
          <a:xfrm>
            <a:off x="1261987" y="2664510"/>
            <a:ext cx="2046539"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4" name="Text Placeholder 5">
            <a:extLst>
              <a:ext uri="{FF2B5EF4-FFF2-40B4-BE49-F238E27FC236}">
                <a16:creationId xmlns:a16="http://schemas.microsoft.com/office/drawing/2014/main" id="{07C1887D-8958-4DA8-AE74-D08F0B6BE64B}"/>
              </a:ext>
            </a:extLst>
          </p:cNvPr>
          <p:cNvSpPr>
            <a:spLocks noGrp="1"/>
          </p:cNvSpPr>
          <p:nvPr>
            <p:ph type="body" sz="quarter" idx="14" hasCustomPrompt="1"/>
          </p:nvPr>
        </p:nvSpPr>
        <p:spPr>
          <a:xfrm>
            <a:off x="3986295" y="2664510"/>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5" name="Text Placeholder 5">
            <a:extLst>
              <a:ext uri="{FF2B5EF4-FFF2-40B4-BE49-F238E27FC236}">
                <a16:creationId xmlns:a16="http://schemas.microsoft.com/office/drawing/2014/main" id="{910568AE-CD22-4C50-9EE0-D76A57CAB532}"/>
              </a:ext>
            </a:extLst>
          </p:cNvPr>
          <p:cNvSpPr>
            <a:spLocks noGrp="1"/>
          </p:cNvSpPr>
          <p:nvPr>
            <p:ph type="body" sz="quarter" idx="15" hasCustomPrompt="1"/>
          </p:nvPr>
        </p:nvSpPr>
        <p:spPr>
          <a:xfrm>
            <a:off x="6710240" y="2664510"/>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6" name="Freeform 10">
            <a:extLst>
              <a:ext uri="{FF2B5EF4-FFF2-40B4-BE49-F238E27FC236}">
                <a16:creationId xmlns:a16="http://schemas.microsoft.com/office/drawing/2014/main" id="{04F9AD65-A2DA-4F6E-8833-C1336C6E3F8B}"/>
              </a:ext>
            </a:extLst>
          </p:cNvPr>
          <p:cNvSpPr/>
          <p:nvPr userDrawn="1"/>
        </p:nvSpPr>
        <p:spPr>
          <a:xfrm>
            <a:off x="770536" y="2366436"/>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7" name="Freeform 11">
            <a:extLst>
              <a:ext uri="{FF2B5EF4-FFF2-40B4-BE49-F238E27FC236}">
                <a16:creationId xmlns:a16="http://schemas.microsoft.com/office/drawing/2014/main" id="{4A3DFBF4-6AB7-4F8B-89EF-C83C28D2968E}"/>
              </a:ext>
            </a:extLst>
          </p:cNvPr>
          <p:cNvSpPr/>
          <p:nvPr userDrawn="1"/>
        </p:nvSpPr>
        <p:spPr>
          <a:xfrm>
            <a:off x="3496532" y="2366434"/>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2"/>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8" name="Freeform 12">
            <a:extLst>
              <a:ext uri="{FF2B5EF4-FFF2-40B4-BE49-F238E27FC236}">
                <a16:creationId xmlns:a16="http://schemas.microsoft.com/office/drawing/2014/main" id="{B97FB2CD-657A-4AC5-82C4-EA700B431257}"/>
              </a:ext>
            </a:extLst>
          </p:cNvPr>
          <p:cNvSpPr/>
          <p:nvPr userDrawn="1"/>
        </p:nvSpPr>
        <p:spPr>
          <a:xfrm>
            <a:off x="6222530" y="2366435"/>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3"/>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9" name="Freeform 10">
            <a:extLst>
              <a:ext uri="{FF2B5EF4-FFF2-40B4-BE49-F238E27FC236}">
                <a16:creationId xmlns:a16="http://schemas.microsoft.com/office/drawing/2014/main" id="{D6D992AD-F208-4A19-B228-9D3A39B9EAA2}"/>
              </a:ext>
            </a:extLst>
          </p:cNvPr>
          <p:cNvSpPr/>
          <p:nvPr userDrawn="1"/>
        </p:nvSpPr>
        <p:spPr>
          <a:xfrm>
            <a:off x="770536" y="3844251"/>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4"/>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0" name="Freeform 11">
            <a:extLst>
              <a:ext uri="{FF2B5EF4-FFF2-40B4-BE49-F238E27FC236}">
                <a16:creationId xmlns:a16="http://schemas.microsoft.com/office/drawing/2014/main" id="{6C2E48A7-4BD9-4738-BFAC-BA6CE8743072}"/>
              </a:ext>
            </a:extLst>
          </p:cNvPr>
          <p:cNvSpPr/>
          <p:nvPr userDrawn="1"/>
        </p:nvSpPr>
        <p:spPr>
          <a:xfrm>
            <a:off x="3496532" y="3844249"/>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5"/>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1" name="Freeform 12">
            <a:extLst>
              <a:ext uri="{FF2B5EF4-FFF2-40B4-BE49-F238E27FC236}">
                <a16:creationId xmlns:a16="http://schemas.microsoft.com/office/drawing/2014/main" id="{2B2AED57-952D-47AC-AD1F-90D4E57F0121}"/>
              </a:ext>
            </a:extLst>
          </p:cNvPr>
          <p:cNvSpPr/>
          <p:nvPr userDrawn="1"/>
        </p:nvSpPr>
        <p:spPr>
          <a:xfrm>
            <a:off x="6222530" y="3844250"/>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6"/>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1" name="Freeform 10">
            <a:extLst>
              <a:ext uri="{FF2B5EF4-FFF2-40B4-BE49-F238E27FC236}">
                <a16:creationId xmlns:a16="http://schemas.microsoft.com/office/drawing/2014/main" id="{062847B6-16AB-4538-B919-1F725C2070A4}"/>
              </a:ext>
            </a:extLst>
          </p:cNvPr>
          <p:cNvSpPr/>
          <p:nvPr userDrawn="1"/>
        </p:nvSpPr>
        <p:spPr>
          <a:xfrm>
            <a:off x="842099" y="1842501"/>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2" name="Freeform 10">
            <a:extLst>
              <a:ext uri="{FF2B5EF4-FFF2-40B4-BE49-F238E27FC236}">
                <a16:creationId xmlns:a16="http://schemas.microsoft.com/office/drawing/2014/main" id="{A33B3062-E6E4-416D-A7E3-B4E809BFCC9B}"/>
              </a:ext>
            </a:extLst>
          </p:cNvPr>
          <p:cNvSpPr/>
          <p:nvPr userDrawn="1"/>
        </p:nvSpPr>
        <p:spPr>
          <a:xfrm>
            <a:off x="3568096" y="1842501"/>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4" name="Freeform 10">
            <a:extLst>
              <a:ext uri="{FF2B5EF4-FFF2-40B4-BE49-F238E27FC236}">
                <a16:creationId xmlns:a16="http://schemas.microsoft.com/office/drawing/2014/main" id="{8EF9791E-CF98-4CC4-9AD5-DEC96C6E0FEC}"/>
              </a:ext>
            </a:extLst>
          </p:cNvPr>
          <p:cNvSpPr/>
          <p:nvPr userDrawn="1"/>
        </p:nvSpPr>
        <p:spPr>
          <a:xfrm>
            <a:off x="6293217" y="1842501"/>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6" name="Freeform 10">
            <a:extLst>
              <a:ext uri="{FF2B5EF4-FFF2-40B4-BE49-F238E27FC236}">
                <a16:creationId xmlns:a16="http://schemas.microsoft.com/office/drawing/2014/main" id="{BE65DFD9-F00E-4119-871C-D94E8EBF3A8A}"/>
              </a:ext>
            </a:extLst>
          </p:cNvPr>
          <p:cNvSpPr/>
          <p:nvPr userDrawn="1"/>
        </p:nvSpPr>
        <p:spPr>
          <a:xfrm>
            <a:off x="842099" y="3321400"/>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8" name="Freeform 10">
            <a:extLst>
              <a:ext uri="{FF2B5EF4-FFF2-40B4-BE49-F238E27FC236}">
                <a16:creationId xmlns:a16="http://schemas.microsoft.com/office/drawing/2014/main" id="{E653ECEE-E17E-4220-A93C-B8157EE5C952}"/>
              </a:ext>
            </a:extLst>
          </p:cNvPr>
          <p:cNvSpPr/>
          <p:nvPr userDrawn="1"/>
        </p:nvSpPr>
        <p:spPr>
          <a:xfrm>
            <a:off x="3568096" y="3321400"/>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9" name="Freeform 10">
            <a:extLst>
              <a:ext uri="{FF2B5EF4-FFF2-40B4-BE49-F238E27FC236}">
                <a16:creationId xmlns:a16="http://schemas.microsoft.com/office/drawing/2014/main" id="{704C6965-78FE-4FDE-BDD4-2E1A5733DBDE}"/>
              </a:ext>
            </a:extLst>
          </p:cNvPr>
          <p:cNvSpPr/>
          <p:nvPr userDrawn="1"/>
        </p:nvSpPr>
        <p:spPr>
          <a:xfrm>
            <a:off x="6293217" y="3321400"/>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51" name="Text Placeholder 5">
            <a:extLst>
              <a:ext uri="{FF2B5EF4-FFF2-40B4-BE49-F238E27FC236}">
                <a16:creationId xmlns:a16="http://schemas.microsoft.com/office/drawing/2014/main" id="{00FC8978-96DB-4841-ACBE-B27B0C98FF06}"/>
              </a:ext>
            </a:extLst>
          </p:cNvPr>
          <p:cNvSpPr>
            <a:spLocks noGrp="1"/>
          </p:cNvSpPr>
          <p:nvPr>
            <p:ph type="body" sz="quarter" idx="16" hasCustomPrompt="1"/>
          </p:nvPr>
        </p:nvSpPr>
        <p:spPr>
          <a:xfrm>
            <a:off x="949284" y="1915450"/>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2" name="Text Placeholder 5">
            <a:extLst>
              <a:ext uri="{FF2B5EF4-FFF2-40B4-BE49-F238E27FC236}">
                <a16:creationId xmlns:a16="http://schemas.microsoft.com/office/drawing/2014/main" id="{CACA1ABE-D9D0-4E60-A8A5-460CC7EB6864}"/>
              </a:ext>
            </a:extLst>
          </p:cNvPr>
          <p:cNvSpPr>
            <a:spLocks noGrp="1"/>
          </p:cNvSpPr>
          <p:nvPr>
            <p:ph type="body" sz="quarter" idx="17" hasCustomPrompt="1"/>
          </p:nvPr>
        </p:nvSpPr>
        <p:spPr>
          <a:xfrm>
            <a:off x="949284" y="3394348"/>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3" name="Text Placeholder 5">
            <a:extLst>
              <a:ext uri="{FF2B5EF4-FFF2-40B4-BE49-F238E27FC236}">
                <a16:creationId xmlns:a16="http://schemas.microsoft.com/office/drawing/2014/main" id="{E5DF06BD-8D97-4C81-B5BA-3096937D3D71}"/>
              </a:ext>
            </a:extLst>
          </p:cNvPr>
          <p:cNvSpPr>
            <a:spLocks noGrp="1"/>
          </p:cNvSpPr>
          <p:nvPr>
            <p:ph type="body" sz="quarter" idx="18" hasCustomPrompt="1"/>
          </p:nvPr>
        </p:nvSpPr>
        <p:spPr>
          <a:xfrm>
            <a:off x="3669673" y="1915450"/>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4" name="Text Placeholder 5">
            <a:extLst>
              <a:ext uri="{FF2B5EF4-FFF2-40B4-BE49-F238E27FC236}">
                <a16:creationId xmlns:a16="http://schemas.microsoft.com/office/drawing/2014/main" id="{92AD334C-AC4E-489E-A6C7-6A857BE99FD7}"/>
              </a:ext>
            </a:extLst>
          </p:cNvPr>
          <p:cNvSpPr>
            <a:spLocks noGrp="1"/>
          </p:cNvSpPr>
          <p:nvPr>
            <p:ph type="body" sz="quarter" idx="19" hasCustomPrompt="1"/>
          </p:nvPr>
        </p:nvSpPr>
        <p:spPr>
          <a:xfrm>
            <a:off x="3669673" y="3394348"/>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5" name="Text Placeholder 5">
            <a:extLst>
              <a:ext uri="{FF2B5EF4-FFF2-40B4-BE49-F238E27FC236}">
                <a16:creationId xmlns:a16="http://schemas.microsoft.com/office/drawing/2014/main" id="{540F918C-E9E6-44AD-99D9-207A7E7AF207}"/>
              </a:ext>
            </a:extLst>
          </p:cNvPr>
          <p:cNvSpPr>
            <a:spLocks noGrp="1"/>
          </p:cNvSpPr>
          <p:nvPr>
            <p:ph type="body" sz="quarter" idx="20" hasCustomPrompt="1"/>
          </p:nvPr>
        </p:nvSpPr>
        <p:spPr>
          <a:xfrm>
            <a:off x="6392260" y="1915450"/>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6" name="Text Placeholder 5">
            <a:extLst>
              <a:ext uri="{FF2B5EF4-FFF2-40B4-BE49-F238E27FC236}">
                <a16:creationId xmlns:a16="http://schemas.microsoft.com/office/drawing/2014/main" id="{CACE7CA4-C69A-4513-96CF-0EB32FE856B5}"/>
              </a:ext>
            </a:extLst>
          </p:cNvPr>
          <p:cNvSpPr>
            <a:spLocks noGrp="1"/>
          </p:cNvSpPr>
          <p:nvPr>
            <p:ph type="body" sz="quarter" idx="21" hasCustomPrompt="1"/>
          </p:nvPr>
        </p:nvSpPr>
        <p:spPr>
          <a:xfrm>
            <a:off x="6392260" y="3394348"/>
            <a:ext cx="2180495" cy="311303"/>
          </a:xfrm>
        </p:spPr>
        <p:txBody>
          <a:bodyPr lIns="91440" rIns="91440" anchor="ctr"/>
          <a:lstStyle>
            <a:lvl1pPr marL="0" indent="0" algn="ctr">
              <a:lnSpc>
                <a:spcPct val="100000"/>
              </a:lnSpc>
              <a:buNone/>
              <a:defRPr sz="1200"/>
            </a:lvl1pPr>
          </a:lstStyle>
          <a:p>
            <a:pPr lvl="0"/>
            <a:r>
              <a:rPr lang="en-US"/>
              <a:t>Additional Content</a:t>
            </a:r>
          </a:p>
        </p:txBody>
      </p:sp>
      <p:pic>
        <p:nvPicPr>
          <p:cNvPr id="57" name="Picture 56">
            <a:extLst>
              <a:ext uri="{FF2B5EF4-FFF2-40B4-BE49-F238E27FC236}">
                <a16:creationId xmlns:a16="http://schemas.microsoft.com/office/drawing/2014/main" id="{25BEBD9E-4F60-B447-AFB5-813EF3CA99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103869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4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Title 1">
            <a:extLst>
              <a:ext uri="{FF2B5EF4-FFF2-40B4-BE49-F238E27FC236}">
                <a16:creationId xmlns:a16="http://schemas.microsoft.com/office/drawing/2014/main" id="{5AC22189-D94A-4979-A0A7-30D7D4EF5123}"/>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Tree>
    <p:extLst>
      <p:ext uri="{BB962C8B-B14F-4D97-AF65-F5344CB8AC3E}">
        <p14:creationId xmlns:p14="http://schemas.microsoft.com/office/powerpoint/2010/main" val="3381488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Content/Half-Blank 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1" y="0"/>
            <a:ext cx="4573191"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bg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370382" y="1390650"/>
            <a:ext cx="4069425" cy="3124200"/>
          </a:xfrm>
          <a:noFill/>
        </p:spPr>
        <p:txBody>
          <a:bodyPr/>
          <a:lstStyle>
            <a:lvl1pPr>
              <a:buClr>
                <a:schemeClr val="bg1"/>
              </a:buClr>
              <a:defRPr baseline="0">
                <a:solidFill>
                  <a:schemeClr val="bg1"/>
                </a:solidFill>
              </a:defRPr>
            </a:lvl1pPr>
            <a:lvl2pPr marL="385763" indent="-127397">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361950" y="361951"/>
            <a:ext cx="4073515" cy="800099"/>
          </a:xfrm>
          <a:noFill/>
        </p:spPr>
        <p:txBody>
          <a:bodyPr/>
          <a:lstStyle>
            <a:lvl1pPr>
              <a:defRPr baseline="0">
                <a:solidFill>
                  <a:schemeClr val="bg1"/>
                </a:solidFill>
              </a:defRPr>
            </a:lvl1pPr>
          </a:lstStyle>
          <a:p>
            <a:r>
              <a:rPr lang="en-US"/>
              <a:t>Headline goes here, Roboto Light, 36 points</a:t>
            </a:r>
          </a:p>
        </p:txBody>
      </p:sp>
      <p:sp>
        <p:nvSpPr>
          <p:cNvPr id="13" name="Right Triangle 12">
            <a:extLst>
              <a:ext uri="{FF2B5EF4-FFF2-40B4-BE49-F238E27FC236}">
                <a16:creationId xmlns:a16="http://schemas.microsoft.com/office/drawing/2014/main" id="{942930DD-EF60-4D50-B66B-2FA4F6316CA4}"/>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6" name="Picture 15">
            <a:extLst>
              <a:ext uri="{FF2B5EF4-FFF2-40B4-BE49-F238E27FC236}">
                <a16:creationId xmlns:a16="http://schemas.microsoft.com/office/drawing/2014/main" id="{B1ACBB39-649F-BA48-8627-29709BD892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693878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_Title/Content/Half-Blank 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1" y="0"/>
            <a:ext cx="3934917"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bg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370382" y="1390650"/>
            <a:ext cx="4069425" cy="3124200"/>
          </a:xfrm>
          <a:noFill/>
        </p:spPr>
        <p:txBody>
          <a:bodyPr/>
          <a:lstStyle>
            <a:lvl1pPr>
              <a:buClr>
                <a:schemeClr val="bg1"/>
              </a:buClr>
              <a:defRPr baseline="0">
                <a:solidFill>
                  <a:schemeClr val="bg1"/>
                </a:solidFill>
              </a:defRPr>
            </a:lvl1pPr>
            <a:lvl2pPr marL="385763" indent="-127397">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361950" y="361951"/>
            <a:ext cx="4073515" cy="800099"/>
          </a:xfrm>
          <a:noFill/>
        </p:spPr>
        <p:txBody>
          <a:bodyPr/>
          <a:lstStyle>
            <a:lvl1pPr>
              <a:defRPr baseline="0">
                <a:solidFill>
                  <a:schemeClr val="bg1"/>
                </a:solidFill>
              </a:defRPr>
            </a:lvl1pPr>
          </a:lstStyle>
          <a:p>
            <a:r>
              <a:rPr lang="en-US"/>
              <a:t>Headline goes here, Roboto Light, 36 points</a:t>
            </a:r>
          </a:p>
        </p:txBody>
      </p:sp>
      <p:sp>
        <p:nvSpPr>
          <p:cNvPr id="13" name="Right Triangle 12">
            <a:extLst>
              <a:ext uri="{FF2B5EF4-FFF2-40B4-BE49-F238E27FC236}">
                <a16:creationId xmlns:a16="http://schemas.microsoft.com/office/drawing/2014/main" id="{942930DD-EF60-4D50-B66B-2FA4F6316CA4}"/>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6" name="Picture 15">
            <a:extLst>
              <a:ext uri="{FF2B5EF4-FFF2-40B4-BE49-F238E27FC236}">
                <a16:creationId xmlns:a16="http://schemas.microsoft.com/office/drawing/2014/main" id="{B1ACBB39-649F-BA48-8627-29709BD892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969871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itle/Content/Half-Blank 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4847151" y="0"/>
            <a:ext cx="4309308"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5021881" y="1390650"/>
            <a:ext cx="3738638" cy="3124200"/>
          </a:xfrm>
        </p:spPr>
        <p:txBody>
          <a:bodyPr/>
          <a:lstStyle>
            <a:lvl1pPr>
              <a:buClr>
                <a:schemeClr val="bg1"/>
              </a:buClr>
              <a:defRPr baseline="0">
                <a:solidFill>
                  <a:schemeClr val="bg1"/>
                </a:solidFill>
              </a:defRPr>
            </a:lvl1pPr>
            <a:lvl2pPr marL="385763" indent="-127397">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5013782" y="361951"/>
            <a:ext cx="3742395" cy="800099"/>
          </a:xfrm>
        </p:spPr>
        <p:txBody>
          <a:bodyPr/>
          <a:lstStyle>
            <a:lvl1pPr>
              <a:defRPr baseline="0">
                <a:solidFill>
                  <a:schemeClr val="bg1"/>
                </a:solidFill>
              </a:defRPr>
            </a:lvl1pPr>
          </a:lstStyle>
          <a:p>
            <a:r>
              <a:rPr lang="en-US"/>
              <a:t>Headline goes here, Roboto Light, 36 points</a:t>
            </a:r>
          </a:p>
        </p:txBody>
      </p:sp>
      <p:sp>
        <p:nvSpPr>
          <p:cNvPr id="11" name="Right Triangle 10">
            <a:extLst>
              <a:ext uri="{FF2B5EF4-FFF2-40B4-BE49-F238E27FC236}">
                <a16:creationId xmlns:a16="http://schemas.microsoft.com/office/drawing/2014/main" id="{8A75B6AE-B8AE-4EAC-9B7A-F2B0B0C1F78F}"/>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691365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25"/>
        <p:cNvGrpSpPr/>
        <p:nvPr/>
      </p:nvGrpSpPr>
      <p:grpSpPr>
        <a:xfrm>
          <a:off x="0" y="0"/>
          <a:ext cx="0" cy="0"/>
          <a:chOff x="0" y="0"/>
          <a:chExt cx="0" cy="0"/>
        </a:xfrm>
      </p:grpSpPr>
      <p:sp>
        <p:nvSpPr>
          <p:cNvPr id="626" name="Google Shape;626;p65"/>
          <p:cNvSpPr txBox="1">
            <a:spLocks noGrp="1"/>
          </p:cNvSpPr>
          <p:nvPr>
            <p:ph type="body" idx="1"/>
          </p:nvPr>
        </p:nvSpPr>
        <p:spPr>
          <a:xfrm>
            <a:off x="870637" y="1547255"/>
            <a:ext cx="7142100" cy="2605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300"/>
              </a:spcBef>
              <a:spcAft>
                <a:spcPts val="0"/>
              </a:spcAft>
              <a:buSzPts val="4100"/>
              <a:buNone/>
              <a:defRPr sz="4100" b="0" i="0">
                <a:latin typeface="Roboto Light"/>
                <a:ea typeface="Roboto Light"/>
                <a:cs typeface="Roboto Light"/>
                <a:sym typeface="Roboto Light"/>
              </a:defRPr>
            </a:lvl1pPr>
            <a:lvl2pPr marL="914400" lvl="1" indent="-317500" algn="l" rtl="0">
              <a:lnSpc>
                <a:spcPct val="90000"/>
              </a:lnSpc>
              <a:spcBef>
                <a:spcPts val="900"/>
              </a:spcBef>
              <a:spcAft>
                <a:spcPts val="0"/>
              </a:spcAft>
              <a:buSzPts val="1400"/>
              <a:buChar char="•"/>
              <a:defRPr/>
            </a:lvl2pPr>
            <a:lvl3pPr marL="1371600" lvl="2" indent="-317500" algn="l" rtl="0">
              <a:lnSpc>
                <a:spcPct val="90000"/>
              </a:lnSpc>
              <a:spcBef>
                <a:spcPts val="900"/>
              </a:spcBef>
              <a:spcAft>
                <a:spcPts val="0"/>
              </a:spcAft>
              <a:buSzPts val="1400"/>
              <a:buChar char="•"/>
              <a:defRPr/>
            </a:lvl3pPr>
            <a:lvl4pPr marL="1828800" lvl="3" indent="-317500" algn="l" rtl="0">
              <a:lnSpc>
                <a:spcPct val="90000"/>
              </a:lnSpc>
              <a:spcBef>
                <a:spcPts val="900"/>
              </a:spcBef>
              <a:spcAft>
                <a:spcPts val="0"/>
              </a:spcAft>
              <a:buSzPts val="1400"/>
              <a:buChar char="•"/>
              <a:defRPr/>
            </a:lvl4pPr>
            <a:lvl5pPr marL="2286000" lvl="4" indent="-317500" algn="l" rtl="0">
              <a:lnSpc>
                <a:spcPct val="90000"/>
              </a:lnSpc>
              <a:spcBef>
                <a:spcPts val="900"/>
              </a:spcBef>
              <a:spcAft>
                <a:spcPts val="0"/>
              </a:spcAft>
              <a:buSzPts val="1400"/>
              <a:buChar char="•"/>
              <a:defRPr/>
            </a:lvl5pPr>
            <a:lvl6pPr marL="2743200" lvl="5" indent="-317500" algn="l" rtl="0">
              <a:lnSpc>
                <a:spcPct val="90000"/>
              </a:lnSpc>
              <a:spcBef>
                <a:spcPts val="900"/>
              </a:spcBef>
              <a:spcAft>
                <a:spcPts val="0"/>
              </a:spcAft>
              <a:buSzPts val="1400"/>
              <a:buChar char="•"/>
              <a:defRPr/>
            </a:lvl6pPr>
            <a:lvl7pPr marL="3200400" lvl="6" indent="-317500" algn="l" rtl="0">
              <a:lnSpc>
                <a:spcPct val="90000"/>
              </a:lnSpc>
              <a:spcBef>
                <a:spcPts val="900"/>
              </a:spcBef>
              <a:spcAft>
                <a:spcPts val="0"/>
              </a:spcAft>
              <a:buSzPts val="1400"/>
              <a:buChar char="•"/>
              <a:defRPr/>
            </a:lvl7pPr>
            <a:lvl8pPr marL="3657600" lvl="7" indent="-317500" algn="l" rtl="0">
              <a:lnSpc>
                <a:spcPct val="90000"/>
              </a:lnSpc>
              <a:spcBef>
                <a:spcPts val="900"/>
              </a:spcBef>
              <a:spcAft>
                <a:spcPts val="0"/>
              </a:spcAft>
              <a:buSzPts val="1400"/>
              <a:buChar char="•"/>
              <a:defRPr/>
            </a:lvl8pPr>
            <a:lvl9pPr marL="4114800" lvl="8" indent="-317500" algn="l" rtl="0">
              <a:lnSpc>
                <a:spcPct val="90000"/>
              </a:lnSpc>
              <a:spcBef>
                <a:spcPts val="900"/>
              </a:spcBef>
              <a:spcAft>
                <a:spcPts val="900"/>
              </a:spcAft>
              <a:buSzPts val="1400"/>
              <a:buChar char="•"/>
              <a:defRPr/>
            </a:lvl9pPr>
          </a:lstStyle>
          <a:p>
            <a:endParaRPr/>
          </a:p>
        </p:txBody>
      </p:sp>
      <p:pic>
        <p:nvPicPr>
          <p:cNvPr id="627" name="Google Shape;627;p6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30172" y="4504531"/>
            <a:ext cx="1848448" cy="638969"/>
          </a:xfrm>
          <a:prstGeom prst="rect">
            <a:avLst/>
          </a:prstGeom>
          <a:noFill/>
          <a:ln>
            <a:noFill/>
          </a:ln>
        </p:spPr>
      </p:pic>
      <p:sp>
        <p:nvSpPr>
          <p:cNvPr id="628" name="Google Shape;628;p65"/>
          <p:cNvSpPr/>
          <p:nvPr/>
        </p:nvSpPr>
        <p:spPr>
          <a:xfrm rot="10800000">
            <a:off x="8705100" y="-22"/>
            <a:ext cx="438900" cy="1181400"/>
          </a:xfrm>
          <a:prstGeom prst="rtTriangle">
            <a:avLst/>
          </a:prstGeom>
          <a:solidFill>
            <a:srgbClr val="0432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nvGrpSpPr>
          <p:cNvPr id="629" name="Google Shape;629;p65"/>
          <p:cNvGrpSpPr/>
          <p:nvPr/>
        </p:nvGrpSpPr>
        <p:grpSpPr>
          <a:xfrm>
            <a:off x="-1606" y="2019300"/>
            <a:ext cx="2011917" cy="3124200"/>
            <a:chOff x="-2141" y="2692400"/>
            <a:chExt cx="2681841" cy="4165600"/>
          </a:xfrm>
        </p:grpSpPr>
        <p:sp>
          <p:nvSpPr>
            <p:cNvPr id="630" name="Google Shape;630;p65"/>
            <p:cNvSpPr/>
            <p:nvPr/>
          </p:nvSpPr>
          <p:spPr>
            <a:xfrm>
              <a:off x="-2141" y="2692400"/>
              <a:ext cx="1019700" cy="4165500"/>
            </a:xfrm>
            <a:prstGeom prst="rtTriangle">
              <a:avLst/>
            </a:prstGeom>
            <a:solidFill>
              <a:srgbClr val="FF7D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31" name="Google Shape;631;p65"/>
            <p:cNvSpPr/>
            <p:nvPr/>
          </p:nvSpPr>
          <p:spPr>
            <a:xfrm rot="5400000" flipH="1">
              <a:off x="1163050" y="5341350"/>
              <a:ext cx="357600" cy="2675700"/>
            </a:xfrm>
            <a:prstGeom prst="rtTriangle">
              <a:avLst/>
            </a:prstGeom>
            <a:solidFill>
              <a:srgbClr val="FF4D00">
                <a:alpha val="8667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632" name="Google Shape;632;p65"/>
          <p:cNvSpPr txBox="1"/>
          <p:nvPr/>
        </p:nvSpPr>
        <p:spPr>
          <a:xfrm>
            <a:off x="376624" y="4769643"/>
            <a:ext cx="310500" cy="156600"/>
          </a:xfrm>
          <a:prstGeom prst="rect">
            <a:avLst/>
          </a:prstGeom>
          <a:noFill/>
          <a:ln>
            <a:noFill/>
          </a:ln>
        </p:spPr>
        <p:txBody>
          <a:bodyPr spcFirstLastPara="1" wrap="square" lIns="0" tIns="0" rIns="0" bIns="68575" anchor="t" anchorCtr="0">
            <a:noAutofit/>
          </a:bodyPr>
          <a:lstStyle/>
          <a:p>
            <a:pPr marL="0" marR="0" lvl="0" indent="0" algn="l" rtl="0">
              <a:spcBef>
                <a:spcPts val="0"/>
              </a:spcBef>
              <a:spcAft>
                <a:spcPts val="0"/>
              </a:spcAft>
              <a:buNone/>
            </a:pPr>
            <a:fld id="{00000000-1234-1234-1234-123412341234}" type="slidenum">
              <a:rPr lang="en-US" sz="800" b="0" i="0">
                <a:solidFill>
                  <a:schemeClr val="lt1"/>
                </a:solidFill>
                <a:latin typeface="Roboto"/>
                <a:ea typeface="Roboto"/>
                <a:cs typeface="Roboto"/>
                <a:sym typeface="Roboto"/>
              </a:rPr>
              <a:t>‹#›</a:t>
            </a:fld>
            <a:endParaRPr sz="800" b="0" i="0">
              <a:solidFill>
                <a:schemeClr val="lt1"/>
              </a:solidFill>
              <a:latin typeface="Roboto"/>
              <a:ea typeface="Roboto"/>
              <a:cs typeface="Roboto"/>
              <a:sym typeface="Roboto"/>
            </a:endParaRPr>
          </a:p>
        </p:txBody>
      </p:sp>
      <p:sp>
        <p:nvSpPr>
          <p:cNvPr id="633" name="Google Shape;633;p65"/>
          <p:cNvSpPr txBox="1"/>
          <p:nvPr/>
        </p:nvSpPr>
        <p:spPr>
          <a:xfrm>
            <a:off x="763346" y="4769643"/>
            <a:ext cx="2338800" cy="13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0" i="0">
                <a:solidFill>
                  <a:schemeClr val="dk1"/>
                </a:solidFill>
                <a:latin typeface="Roboto"/>
                <a:ea typeface="Roboto"/>
                <a:cs typeface="Roboto"/>
                <a:sym typeface="Roboto"/>
              </a:rPr>
              <a:t>© Informatica. Proprietary and Confidential.</a:t>
            </a:r>
            <a:endParaRPr sz="1100"/>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1" y="1"/>
            <a:ext cx="9144000" cy="1856836"/>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Picture Placeholder 6">
            <a:extLst>
              <a:ext uri="{FF2B5EF4-FFF2-40B4-BE49-F238E27FC236}">
                <a16:creationId xmlns:a16="http://schemas.microsoft.com/office/drawing/2014/main" id="{5F291A33-71FD-46D2-A5AF-A16498BC9CF2}"/>
              </a:ext>
            </a:extLst>
          </p:cNvPr>
          <p:cNvSpPr>
            <a:spLocks noGrp="1"/>
          </p:cNvSpPr>
          <p:nvPr>
            <p:ph type="pic" sz="quarter" idx="15" hasCustomPrompt="1"/>
          </p:nvPr>
        </p:nvSpPr>
        <p:spPr>
          <a:xfrm>
            <a:off x="761009"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6" name="Picture Placeholder 6">
            <a:extLst>
              <a:ext uri="{FF2B5EF4-FFF2-40B4-BE49-F238E27FC236}">
                <a16:creationId xmlns:a16="http://schemas.microsoft.com/office/drawing/2014/main" id="{2F36ACE0-B04C-408D-A55D-18501D310403}"/>
              </a:ext>
            </a:extLst>
          </p:cNvPr>
          <p:cNvSpPr>
            <a:spLocks noGrp="1"/>
          </p:cNvSpPr>
          <p:nvPr>
            <p:ph type="pic" sz="quarter" idx="16" hasCustomPrompt="1"/>
          </p:nvPr>
        </p:nvSpPr>
        <p:spPr>
          <a:xfrm>
            <a:off x="3637728"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7" name="Picture Placeholder 6">
            <a:extLst>
              <a:ext uri="{FF2B5EF4-FFF2-40B4-BE49-F238E27FC236}">
                <a16:creationId xmlns:a16="http://schemas.microsoft.com/office/drawing/2014/main" id="{5E62D947-4DA4-4375-BED0-F37029F39426}"/>
              </a:ext>
            </a:extLst>
          </p:cNvPr>
          <p:cNvSpPr>
            <a:spLocks noGrp="1"/>
          </p:cNvSpPr>
          <p:nvPr>
            <p:ph type="pic" sz="quarter" idx="17" hasCustomPrompt="1"/>
          </p:nvPr>
        </p:nvSpPr>
        <p:spPr>
          <a:xfrm>
            <a:off x="6472146"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
        <p:nvSpPr>
          <p:cNvPr id="25" name="Content Placeholder 5">
            <a:extLst>
              <a:ext uri="{FF2B5EF4-FFF2-40B4-BE49-F238E27FC236}">
                <a16:creationId xmlns:a16="http://schemas.microsoft.com/office/drawing/2014/main" id="{D69B7A87-1EE0-486F-A2F0-038E687FE833}"/>
              </a:ext>
            </a:extLst>
          </p:cNvPr>
          <p:cNvSpPr>
            <a:spLocks noGrp="1"/>
          </p:cNvSpPr>
          <p:nvPr>
            <p:ph sz="quarter" idx="14" hasCustomPrompt="1"/>
          </p:nvPr>
        </p:nvSpPr>
        <p:spPr>
          <a:xfrm>
            <a:off x="370381" y="3269195"/>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6" name="Text Placeholder 2">
            <a:extLst>
              <a:ext uri="{FF2B5EF4-FFF2-40B4-BE49-F238E27FC236}">
                <a16:creationId xmlns:a16="http://schemas.microsoft.com/office/drawing/2014/main" id="{149EEADE-C051-4350-B6F0-CCD04CAFB051}"/>
              </a:ext>
            </a:extLst>
          </p:cNvPr>
          <p:cNvSpPr>
            <a:spLocks noGrp="1"/>
          </p:cNvSpPr>
          <p:nvPr>
            <p:ph type="body" idx="1" hasCustomPrompt="1"/>
          </p:nvPr>
        </p:nvSpPr>
        <p:spPr>
          <a:xfrm>
            <a:off x="383482" y="2941773"/>
            <a:ext cx="2671268"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7" name="Content Placeholder 5">
            <a:extLst>
              <a:ext uri="{FF2B5EF4-FFF2-40B4-BE49-F238E27FC236}">
                <a16:creationId xmlns:a16="http://schemas.microsoft.com/office/drawing/2014/main" id="{8AD553E7-8BDB-4F85-88D6-DA0677E93A10}"/>
              </a:ext>
            </a:extLst>
          </p:cNvPr>
          <p:cNvSpPr>
            <a:spLocks noGrp="1"/>
          </p:cNvSpPr>
          <p:nvPr>
            <p:ph sz="quarter" idx="18" hasCustomPrompt="1"/>
          </p:nvPr>
        </p:nvSpPr>
        <p:spPr>
          <a:xfrm>
            <a:off x="3237557" y="3269195"/>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8" name="Text Placeholder 2">
            <a:extLst>
              <a:ext uri="{FF2B5EF4-FFF2-40B4-BE49-F238E27FC236}">
                <a16:creationId xmlns:a16="http://schemas.microsoft.com/office/drawing/2014/main" id="{DA2BC893-08C8-4C45-8264-8ACD8AE461AA}"/>
              </a:ext>
            </a:extLst>
          </p:cNvPr>
          <p:cNvSpPr>
            <a:spLocks noGrp="1"/>
          </p:cNvSpPr>
          <p:nvPr>
            <p:ph type="body" idx="19" hasCustomPrompt="1"/>
          </p:nvPr>
        </p:nvSpPr>
        <p:spPr>
          <a:xfrm>
            <a:off x="3250657" y="2941773"/>
            <a:ext cx="2671268"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9" name="Content Placeholder 5">
            <a:extLst>
              <a:ext uri="{FF2B5EF4-FFF2-40B4-BE49-F238E27FC236}">
                <a16:creationId xmlns:a16="http://schemas.microsoft.com/office/drawing/2014/main" id="{E93C3E35-32C0-405F-B375-8CDDC5A4E79E}"/>
              </a:ext>
            </a:extLst>
          </p:cNvPr>
          <p:cNvSpPr>
            <a:spLocks noGrp="1"/>
          </p:cNvSpPr>
          <p:nvPr>
            <p:ph sz="quarter" idx="20" hasCustomPrompt="1"/>
          </p:nvPr>
        </p:nvSpPr>
        <p:spPr>
          <a:xfrm>
            <a:off x="6081509" y="3269195"/>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30" name="Text Placeholder 2">
            <a:extLst>
              <a:ext uri="{FF2B5EF4-FFF2-40B4-BE49-F238E27FC236}">
                <a16:creationId xmlns:a16="http://schemas.microsoft.com/office/drawing/2014/main" id="{B355D60F-8FDC-43F3-832A-45D3AA2BE018}"/>
              </a:ext>
            </a:extLst>
          </p:cNvPr>
          <p:cNvSpPr>
            <a:spLocks noGrp="1"/>
          </p:cNvSpPr>
          <p:nvPr>
            <p:ph type="body" idx="21" hasCustomPrompt="1"/>
          </p:nvPr>
        </p:nvSpPr>
        <p:spPr>
          <a:xfrm>
            <a:off x="6094609" y="2941773"/>
            <a:ext cx="2671268"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pic>
        <p:nvPicPr>
          <p:cNvPr id="19" name="Picture 18">
            <a:extLst>
              <a:ext uri="{FF2B5EF4-FFF2-40B4-BE49-F238E27FC236}">
                <a16:creationId xmlns:a16="http://schemas.microsoft.com/office/drawing/2014/main" id="{F7EBC25D-6204-8F46-AD61-B1DFC9CC17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496792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Half Page Image/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CFF8FDF-427B-43D7-93E9-5555EEB60CE4}"/>
              </a:ext>
            </a:extLst>
          </p:cNvPr>
          <p:cNvSpPr/>
          <p:nvPr userDrawn="1"/>
        </p:nvSpPr>
        <p:spPr>
          <a:xfrm>
            <a:off x="1" y="1"/>
            <a:ext cx="9144000" cy="1856836"/>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
        <p:nvSpPr>
          <p:cNvPr id="25" name="Picture Placeholder 6">
            <a:extLst>
              <a:ext uri="{FF2B5EF4-FFF2-40B4-BE49-F238E27FC236}">
                <a16:creationId xmlns:a16="http://schemas.microsoft.com/office/drawing/2014/main" id="{4390D9FF-6E32-4FD3-A807-24599335DE5B}"/>
              </a:ext>
            </a:extLst>
          </p:cNvPr>
          <p:cNvSpPr>
            <a:spLocks noGrp="1"/>
          </p:cNvSpPr>
          <p:nvPr>
            <p:ph type="pic" sz="quarter" idx="15" hasCustomPrompt="1"/>
          </p:nvPr>
        </p:nvSpPr>
        <p:spPr>
          <a:xfrm>
            <a:off x="474389"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6" name="Picture Placeholder 6">
            <a:extLst>
              <a:ext uri="{FF2B5EF4-FFF2-40B4-BE49-F238E27FC236}">
                <a16:creationId xmlns:a16="http://schemas.microsoft.com/office/drawing/2014/main" id="{DDB91CAE-7FD6-4CF0-9E8D-318756CB7595}"/>
              </a:ext>
            </a:extLst>
          </p:cNvPr>
          <p:cNvSpPr>
            <a:spLocks noGrp="1"/>
          </p:cNvSpPr>
          <p:nvPr>
            <p:ph type="pic" sz="quarter" idx="16" hasCustomPrompt="1"/>
          </p:nvPr>
        </p:nvSpPr>
        <p:spPr>
          <a:xfrm>
            <a:off x="2601796"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7" name="Picture Placeholder 6">
            <a:extLst>
              <a:ext uri="{FF2B5EF4-FFF2-40B4-BE49-F238E27FC236}">
                <a16:creationId xmlns:a16="http://schemas.microsoft.com/office/drawing/2014/main" id="{4B88FF56-3C8A-487E-B577-9C0AA1EE3886}"/>
              </a:ext>
            </a:extLst>
          </p:cNvPr>
          <p:cNvSpPr>
            <a:spLocks noGrp="1"/>
          </p:cNvSpPr>
          <p:nvPr>
            <p:ph type="pic" sz="quarter" idx="17" hasCustomPrompt="1"/>
          </p:nvPr>
        </p:nvSpPr>
        <p:spPr>
          <a:xfrm>
            <a:off x="4729203"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8" name="Picture Placeholder 6">
            <a:extLst>
              <a:ext uri="{FF2B5EF4-FFF2-40B4-BE49-F238E27FC236}">
                <a16:creationId xmlns:a16="http://schemas.microsoft.com/office/drawing/2014/main" id="{F26D516D-184C-492F-9EE4-F6672D2BA50F}"/>
              </a:ext>
            </a:extLst>
          </p:cNvPr>
          <p:cNvSpPr>
            <a:spLocks noGrp="1"/>
          </p:cNvSpPr>
          <p:nvPr>
            <p:ph type="pic" sz="quarter" idx="22" hasCustomPrompt="1"/>
          </p:nvPr>
        </p:nvSpPr>
        <p:spPr>
          <a:xfrm>
            <a:off x="6856610"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9" name="Content Placeholder 5">
            <a:extLst>
              <a:ext uri="{FF2B5EF4-FFF2-40B4-BE49-F238E27FC236}">
                <a16:creationId xmlns:a16="http://schemas.microsoft.com/office/drawing/2014/main" id="{AC5A258E-95E2-4A10-8994-D7ED55C5E5FB}"/>
              </a:ext>
            </a:extLst>
          </p:cNvPr>
          <p:cNvSpPr>
            <a:spLocks noGrp="1"/>
          </p:cNvSpPr>
          <p:nvPr>
            <p:ph sz="quarter" idx="14" hasCustomPrompt="1"/>
          </p:nvPr>
        </p:nvSpPr>
        <p:spPr>
          <a:xfrm>
            <a:off x="370382" y="3272718"/>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0" name="Text Placeholder 2">
            <a:extLst>
              <a:ext uri="{FF2B5EF4-FFF2-40B4-BE49-F238E27FC236}">
                <a16:creationId xmlns:a16="http://schemas.microsoft.com/office/drawing/2014/main" id="{3E1385BD-4611-4DDF-83EB-8080DA2EF844}"/>
              </a:ext>
            </a:extLst>
          </p:cNvPr>
          <p:cNvSpPr>
            <a:spLocks noGrp="1"/>
          </p:cNvSpPr>
          <p:nvPr>
            <p:ph type="body" idx="1" hasCustomPrompt="1"/>
          </p:nvPr>
        </p:nvSpPr>
        <p:spPr>
          <a:xfrm>
            <a:off x="383482" y="2945296"/>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31" name="Content Placeholder 5">
            <a:extLst>
              <a:ext uri="{FF2B5EF4-FFF2-40B4-BE49-F238E27FC236}">
                <a16:creationId xmlns:a16="http://schemas.microsoft.com/office/drawing/2014/main" id="{2DB57ADC-6037-49D7-AE09-E7E868A2AA98}"/>
              </a:ext>
            </a:extLst>
          </p:cNvPr>
          <p:cNvSpPr>
            <a:spLocks noGrp="1"/>
          </p:cNvSpPr>
          <p:nvPr>
            <p:ph sz="quarter" idx="26" hasCustomPrompt="1"/>
          </p:nvPr>
        </p:nvSpPr>
        <p:spPr>
          <a:xfrm>
            <a:off x="2506522" y="3272718"/>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2519622" y="2945296"/>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33" name="Content Placeholder 5">
            <a:extLst>
              <a:ext uri="{FF2B5EF4-FFF2-40B4-BE49-F238E27FC236}">
                <a16:creationId xmlns:a16="http://schemas.microsoft.com/office/drawing/2014/main" id="{12447BC6-85FF-4D1A-B5CB-D800D62117C2}"/>
              </a:ext>
            </a:extLst>
          </p:cNvPr>
          <p:cNvSpPr>
            <a:spLocks noGrp="1"/>
          </p:cNvSpPr>
          <p:nvPr>
            <p:ph sz="quarter" idx="28" hasCustomPrompt="1"/>
          </p:nvPr>
        </p:nvSpPr>
        <p:spPr>
          <a:xfrm>
            <a:off x="4616462" y="3272718"/>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4" name="Text Placeholder 2">
            <a:extLst>
              <a:ext uri="{FF2B5EF4-FFF2-40B4-BE49-F238E27FC236}">
                <a16:creationId xmlns:a16="http://schemas.microsoft.com/office/drawing/2014/main" id="{757CB0E2-FCEE-450F-B0DA-30CC0796EAD5}"/>
              </a:ext>
            </a:extLst>
          </p:cNvPr>
          <p:cNvSpPr>
            <a:spLocks noGrp="1"/>
          </p:cNvSpPr>
          <p:nvPr>
            <p:ph type="body" idx="29" hasCustomPrompt="1"/>
          </p:nvPr>
        </p:nvSpPr>
        <p:spPr>
          <a:xfrm>
            <a:off x="4629563" y="2945296"/>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35" name="Content Placeholder 5">
            <a:extLst>
              <a:ext uri="{FF2B5EF4-FFF2-40B4-BE49-F238E27FC236}">
                <a16:creationId xmlns:a16="http://schemas.microsoft.com/office/drawing/2014/main" id="{7F21C592-DDF9-48EE-8B0B-FEF5EA1725AC}"/>
              </a:ext>
            </a:extLst>
          </p:cNvPr>
          <p:cNvSpPr>
            <a:spLocks noGrp="1"/>
          </p:cNvSpPr>
          <p:nvPr>
            <p:ph sz="quarter" idx="30" hasCustomPrompt="1"/>
          </p:nvPr>
        </p:nvSpPr>
        <p:spPr>
          <a:xfrm>
            <a:off x="6752603" y="3272718"/>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6" name="Text Placeholder 2">
            <a:extLst>
              <a:ext uri="{FF2B5EF4-FFF2-40B4-BE49-F238E27FC236}">
                <a16:creationId xmlns:a16="http://schemas.microsoft.com/office/drawing/2014/main" id="{830DD2DF-C1D0-4FBC-ADD8-537E1C9565EC}"/>
              </a:ext>
            </a:extLst>
          </p:cNvPr>
          <p:cNvSpPr>
            <a:spLocks noGrp="1"/>
          </p:cNvSpPr>
          <p:nvPr>
            <p:ph type="body" idx="31" hasCustomPrompt="1"/>
          </p:nvPr>
        </p:nvSpPr>
        <p:spPr>
          <a:xfrm>
            <a:off x="6765703" y="2945296"/>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2" name="TextBox 21">
            <a:extLst>
              <a:ext uri="{FF2B5EF4-FFF2-40B4-BE49-F238E27FC236}">
                <a16:creationId xmlns:a16="http://schemas.microsoft.com/office/drawing/2014/main" id="{F420235C-887C-4A89-811C-BEFCCC0EBC9E}"/>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pic>
        <p:nvPicPr>
          <p:cNvPr id="23" name="Picture 22">
            <a:extLst>
              <a:ext uri="{FF2B5EF4-FFF2-40B4-BE49-F238E27FC236}">
                <a16:creationId xmlns:a16="http://schemas.microsoft.com/office/drawing/2014/main" id="{23C47D6D-05AA-9B4E-928A-0BEFB83B32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464197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Diamond 14">
            <a:extLst>
              <a:ext uri="{FF2B5EF4-FFF2-40B4-BE49-F238E27FC236}">
                <a16:creationId xmlns:a16="http://schemas.microsoft.com/office/drawing/2014/main" id="{1C885613-EDD9-4FD8-89B3-34E608AAA965}"/>
              </a:ext>
            </a:extLst>
          </p:cNvPr>
          <p:cNvSpPr/>
          <p:nvPr userDrawn="1"/>
        </p:nvSpPr>
        <p:spPr>
          <a:xfrm>
            <a:off x="427353"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350">
              <a:latin typeface="Roboto" charset="0"/>
              <a:ea typeface="Roboto" charset="0"/>
              <a:cs typeface="Roboto" charset="0"/>
            </a:endParaRPr>
          </a:p>
        </p:txBody>
      </p:sp>
      <p:sp>
        <p:nvSpPr>
          <p:cNvPr id="16" name="Diamond 15">
            <a:extLst>
              <a:ext uri="{FF2B5EF4-FFF2-40B4-BE49-F238E27FC236}">
                <a16:creationId xmlns:a16="http://schemas.microsoft.com/office/drawing/2014/main" id="{9A69268E-E9EF-4B9B-9DF4-6647E71691DA}"/>
              </a:ext>
            </a:extLst>
          </p:cNvPr>
          <p:cNvSpPr/>
          <p:nvPr userDrawn="1"/>
        </p:nvSpPr>
        <p:spPr>
          <a:xfrm>
            <a:off x="2587963"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350">
              <a:latin typeface="Roboto" charset="0"/>
              <a:ea typeface="Roboto" charset="0"/>
              <a:cs typeface="Roboto" charset="0"/>
            </a:endParaRPr>
          </a:p>
        </p:txBody>
      </p:sp>
      <p:sp>
        <p:nvSpPr>
          <p:cNvPr id="17" name="Diamond 16">
            <a:extLst>
              <a:ext uri="{FF2B5EF4-FFF2-40B4-BE49-F238E27FC236}">
                <a16:creationId xmlns:a16="http://schemas.microsoft.com/office/drawing/2014/main" id="{21B9B61B-3245-4C72-8E95-A182CD211906}"/>
              </a:ext>
            </a:extLst>
          </p:cNvPr>
          <p:cNvSpPr/>
          <p:nvPr userDrawn="1"/>
        </p:nvSpPr>
        <p:spPr>
          <a:xfrm>
            <a:off x="4748573"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350">
              <a:latin typeface="Roboto" charset="0"/>
              <a:ea typeface="Roboto" charset="0"/>
              <a:cs typeface="Roboto" charset="0"/>
            </a:endParaRPr>
          </a:p>
        </p:txBody>
      </p:sp>
      <p:sp>
        <p:nvSpPr>
          <p:cNvPr id="18" name="Diamond 17">
            <a:extLst>
              <a:ext uri="{FF2B5EF4-FFF2-40B4-BE49-F238E27FC236}">
                <a16:creationId xmlns:a16="http://schemas.microsoft.com/office/drawing/2014/main" id="{A6C94684-48E6-4A15-A3BB-CAB4BDE2E504}"/>
              </a:ext>
            </a:extLst>
          </p:cNvPr>
          <p:cNvSpPr/>
          <p:nvPr userDrawn="1"/>
        </p:nvSpPr>
        <p:spPr>
          <a:xfrm>
            <a:off x="6909182"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350">
              <a:latin typeface="Roboto" charset="0"/>
              <a:ea typeface="Roboto" charset="0"/>
              <a:cs typeface="Roboto" charset="0"/>
            </a:endParaRPr>
          </a:p>
        </p:txBody>
      </p:sp>
      <p:sp>
        <p:nvSpPr>
          <p:cNvPr id="19" name="Picture Placeholder 6">
            <a:extLst>
              <a:ext uri="{FF2B5EF4-FFF2-40B4-BE49-F238E27FC236}">
                <a16:creationId xmlns:a16="http://schemas.microsoft.com/office/drawing/2014/main" id="{BBD725E5-1F5F-48FC-B0E6-FF4791ECCABA}"/>
              </a:ext>
            </a:extLst>
          </p:cNvPr>
          <p:cNvSpPr>
            <a:spLocks noGrp="1"/>
          </p:cNvSpPr>
          <p:nvPr>
            <p:ph type="pic" sz="quarter" idx="15" hasCustomPrompt="1"/>
          </p:nvPr>
        </p:nvSpPr>
        <p:spPr>
          <a:xfrm>
            <a:off x="433874"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0" name="Picture Placeholder 6">
            <a:extLst>
              <a:ext uri="{FF2B5EF4-FFF2-40B4-BE49-F238E27FC236}">
                <a16:creationId xmlns:a16="http://schemas.microsoft.com/office/drawing/2014/main" id="{2F1C7DC1-7BFF-49CB-B854-D3C19F0D5BDE}"/>
              </a:ext>
            </a:extLst>
          </p:cNvPr>
          <p:cNvSpPr>
            <a:spLocks noGrp="1"/>
          </p:cNvSpPr>
          <p:nvPr>
            <p:ph type="pic" sz="quarter" idx="16" hasCustomPrompt="1"/>
          </p:nvPr>
        </p:nvSpPr>
        <p:spPr>
          <a:xfrm>
            <a:off x="2594485"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1" name="Picture Placeholder 6">
            <a:extLst>
              <a:ext uri="{FF2B5EF4-FFF2-40B4-BE49-F238E27FC236}">
                <a16:creationId xmlns:a16="http://schemas.microsoft.com/office/drawing/2014/main" id="{DDF3CD30-5F9E-466A-9FF3-B56B3AA0D5A4}"/>
              </a:ext>
            </a:extLst>
          </p:cNvPr>
          <p:cNvSpPr>
            <a:spLocks noGrp="1"/>
          </p:cNvSpPr>
          <p:nvPr>
            <p:ph type="pic" sz="quarter" idx="17" hasCustomPrompt="1"/>
          </p:nvPr>
        </p:nvSpPr>
        <p:spPr>
          <a:xfrm>
            <a:off x="4755094"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2" name="Picture Placeholder 6">
            <a:extLst>
              <a:ext uri="{FF2B5EF4-FFF2-40B4-BE49-F238E27FC236}">
                <a16:creationId xmlns:a16="http://schemas.microsoft.com/office/drawing/2014/main" id="{FC0C8777-5CFB-4870-91DF-AD627D631CE4}"/>
              </a:ext>
            </a:extLst>
          </p:cNvPr>
          <p:cNvSpPr>
            <a:spLocks noGrp="1"/>
          </p:cNvSpPr>
          <p:nvPr>
            <p:ph type="pic" sz="quarter" idx="18" hasCustomPrompt="1"/>
          </p:nvPr>
        </p:nvSpPr>
        <p:spPr>
          <a:xfrm>
            <a:off x="6915703"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3" name="Text Placeholder 2">
            <a:extLst>
              <a:ext uri="{FF2B5EF4-FFF2-40B4-BE49-F238E27FC236}">
                <a16:creationId xmlns:a16="http://schemas.microsoft.com/office/drawing/2014/main" id="{C02CAAAB-72E1-488E-9BA6-DDAC1F21AD2F}"/>
              </a:ext>
            </a:extLst>
          </p:cNvPr>
          <p:cNvSpPr>
            <a:spLocks noGrp="1"/>
          </p:cNvSpPr>
          <p:nvPr>
            <p:ph type="body" idx="1" hasCustomPrompt="1"/>
          </p:nvPr>
        </p:nvSpPr>
        <p:spPr>
          <a:xfrm>
            <a:off x="383482" y="3289380"/>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4" name="Text Placeholder 2">
            <a:extLst>
              <a:ext uri="{FF2B5EF4-FFF2-40B4-BE49-F238E27FC236}">
                <a16:creationId xmlns:a16="http://schemas.microsoft.com/office/drawing/2014/main" id="{6626DCCF-C77A-46B5-878B-BE9975F5842E}"/>
              </a:ext>
            </a:extLst>
          </p:cNvPr>
          <p:cNvSpPr>
            <a:spLocks noGrp="1"/>
          </p:cNvSpPr>
          <p:nvPr>
            <p:ph type="body" idx="27" hasCustomPrompt="1"/>
          </p:nvPr>
        </p:nvSpPr>
        <p:spPr>
          <a:xfrm>
            <a:off x="2519622" y="3289380"/>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5" name="Text Placeholder 2">
            <a:extLst>
              <a:ext uri="{FF2B5EF4-FFF2-40B4-BE49-F238E27FC236}">
                <a16:creationId xmlns:a16="http://schemas.microsoft.com/office/drawing/2014/main" id="{1B2A0F83-8CBB-4074-9187-0E93F61D9BF2}"/>
              </a:ext>
            </a:extLst>
          </p:cNvPr>
          <p:cNvSpPr>
            <a:spLocks noGrp="1"/>
          </p:cNvSpPr>
          <p:nvPr>
            <p:ph type="body" idx="29" hasCustomPrompt="1"/>
          </p:nvPr>
        </p:nvSpPr>
        <p:spPr>
          <a:xfrm>
            <a:off x="4629563" y="3289380"/>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6" name="Text Placeholder 2">
            <a:extLst>
              <a:ext uri="{FF2B5EF4-FFF2-40B4-BE49-F238E27FC236}">
                <a16:creationId xmlns:a16="http://schemas.microsoft.com/office/drawing/2014/main" id="{209F8925-B9BF-4948-B0C7-92AAE0959976}"/>
              </a:ext>
            </a:extLst>
          </p:cNvPr>
          <p:cNvSpPr>
            <a:spLocks noGrp="1"/>
          </p:cNvSpPr>
          <p:nvPr>
            <p:ph type="body" idx="31" hasCustomPrompt="1"/>
          </p:nvPr>
        </p:nvSpPr>
        <p:spPr>
          <a:xfrm>
            <a:off x="6765703" y="3289380"/>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
        <p:nvSpPr>
          <p:cNvPr id="28" name="Text Placeholder 2">
            <a:extLst>
              <a:ext uri="{FF2B5EF4-FFF2-40B4-BE49-F238E27FC236}">
                <a16:creationId xmlns:a16="http://schemas.microsoft.com/office/drawing/2014/main" id="{746DABB7-9E83-4549-9A4D-3125CD0E7E72}"/>
              </a:ext>
            </a:extLst>
          </p:cNvPr>
          <p:cNvSpPr>
            <a:spLocks noGrp="1"/>
          </p:cNvSpPr>
          <p:nvPr>
            <p:ph type="body" idx="32" hasCustomPrompt="1"/>
          </p:nvPr>
        </p:nvSpPr>
        <p:spPr>
          <a:xfrm>
            <a:off x="383482" y="3546769"/>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sp>
        <p:nvSpPr>
          <p:cNvPr id="29" name="Text Placeholder 2">
            <a:extLst>
              <a:ext uri="{FF2B5EF4-FFF2-40B4-BE49-F238E27FC236}">
                <a16:creationId xmlns:a16="http://schemas.microsoft.com/office/drawing/2014/main" id="{0FB53A93-FBA0-40DF-A955-110B7C7DA9B2}"/>
              </a:ext>
            </a:extLst>
          </p:cNvPr>
          <p:cNvSpPr>
            <a:spLocks noGrp="1"/>
          </p:cNvSpPr>
          <p:nvPr>
            <p:ph type="body" idx="33" hasCustomPrompt="1"/>
          </p:nvPr>
        </p:nvSpPr>
        <p:spPr>
          <a:xfrm>
            <a:off x="2519622" y="3546769"/>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sp>
        <p:nvSpPr>
          <p:cNvPr id="30" name="Text Placeholder 2">
            <a:extLst>
              <a:ext uri="{FF2B5EF4-FFF2-40B4-BE49-F238E27FC236}">
                <a16:creationId xmlns:a16="http://schemas.microsoft.com/office/drawing/2014/main" id="{00E3FAB6-F5D6-46CA-92E1-CB8978E9656A}"/>
              </a:ext>
            </a:extLst>
          </p:cNvPr>
          <p:cNvSpPr>
            <a:spLocks noGrp="1"/>
          </p:cNvSpPr>
          <p:nvPr>
            <p:ph type="body" idx="34" hasCustomPrompt="1"/>
          </p:nvPr>
        </p:nvSpPr>
        <p:spPr>
          <a:xfrm>
            <a:off x="4629563" y="3546769"/>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sp>
        <p:nvSpPr>
          <p:cNvPr id="31" name="Text Placeholder 2">
            <a:extLst>
              <a:ext uri="{FF2B5EF4-FFF2-40B4-BE49-F238E27FC236}">
                <a16:creationId xmlns:a16="http://schemas.microsoft.com/office/drawing/2014/main" id="{FDF8EE3B-B23C-4B47-953D-2BD1E15E7FF9}"/>
              </a:ext>
            </a:extLst>
          </p:cNvPr>
          <p:cNvSpPr>
            <a:spLocks noGrp="1"/>
          </p:cNvSpPr>
          <p:nvPr>
            <p:ph type="body" idx="35" hasCustomPrompt="1"/>
          </p:nvPr>
        </p:nvSpPr>
        <p:spPr>
          <a:xfrm>
            <a:off x="6765703" y="3546769"/>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cxnSp>
        <p:nvCxnSpPr>
          <p:cNvPr id="32" name="Straight Connector 31">
            <a:extLst>
              <a:ext uri="{FF2B5EF4-FFF2-40B4-BE49-F238E27FC236}">
                <a16:creationId xmlns:a16="http://schemas.microsoft.com/office/drawing/2014/main" id="{B3EB6D81-86ED-46A6-A560-9D8CFFCCB5A0}"/>
              </a:ext>
            </a:extLst>
          </p:cNvPr>
          <p:cNvCxnSpPr/>
          <p:nvPr userDrawn="1"/>
        </p:nvCxnSpPr>
        <p:spPr>
          <a:xfrm>
            <a:off x="664543"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F43A986-357F-4351-B274-54651004C46C}"/>
              </a:ext>
            </a:extLst>
          </p:cNvPr>
          <p:cNvCxnSpPr/>
          <p:nvPr userDrawn="1"/>
        </p:nvCxnSpPr>
        <p:spPr>
          <a:xfrm>
            <a:off x="2811695"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EB3DCD-94F6-4811-8AF9-8703D7F63269}"/>
              </a:ext>
            </a:extLst>
          </p:cNvPr>
          <p:cNvCxnSpPr/>
          <p:nvPr userDrawn="1"/>
        </p:nvCxnSpPr>
        <p:spPr>
          <a:xfrm>
            <a:off x="4958848"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863AE07-199C-41FE-9B59-4A98715DD695}"/>
              </a:ext>
            </a:extLst>
          </p:cNvPr>
          <p:cNvCxnSpPr/>
          <p:nvPr userDrawn="1"/>
        </p:nvCxnSpPr>
        <p:spPr>
          <a:xfrm>
            <a:off x="7106000"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AE2DBD1D-DFF5-4603-8548-4EF45DF88D4A}"/>
              </a:ext>
            </a:extLst>
          </p:cNvPr>
          <p:cNvSpPr>
            <a:spLocks noGrp="1"/>
          </p:cNvSpPr>
          <p:nvPr>
            <p:ph type="pic" sz="quarter" idx="36" hasCustomPrompt="1"/>
          </p:nvPr>
        </p:nvSpPr>
        <p:spPr>
          <a:xfrm>
            <a:off x="620874" y="3947835"/>
            <a:ext cx="1470817" cy="413667"/>
          </a:xfrm>
          <a:noFill/>
        </p:spPr>
        <p:txBody>
          <a:bodyPr anchor="ctr"/>
          <a:lstStyle>
            <a:lvl1pPr marL="0" indent="0" algn="ctr">
              <a:buNone/>
              <a:defRPr sz="900"/>
            </a:lvl1pPr>
          </a:lstStyle>
          <a:p>
            <a:r>
              <a:rPr lang="en-US"/>
              <a:t>COMPANY LOGO</a:t>
            </a:r>
          </a:p>
        </p:txBody>
      </p:sp>
      <p:sp>
        <p:nvSpPr>
          <p:cNvPr id="37" name="Picture Placeholder 6">
            <a:extLst>
              <a:ext uri="{FF2B5EF4-FFF2-40B4-BE49-F238E27FC236}">
                <a16:creationId xmlns:a16="http://schemas.microsoft.com/office/drawing/2014/main" id="{458D357F-592A-456B-993C-F8696C619A11}"/>
              </a:ext>
            </a:extLst>
          </p:cNvPr>
          <p:cNvSpPr>
            <a:spLocks noGrp="1"/>
          </p:cNvSpPr>
          <p:nvPr>
            <p:ph type="pic" sz="quarter" idx="37" hasCustomPrompt="1"/>
          </p:nvPr>
        </p:nvSpPr>
        <p:spPr>
          <a:xfrm>
            <a:off x="2781321" y="3947835"/>
            <a:ext cx="1470817" cy="413667"/>
          </a:xfrm>
          <a:noFill/>
        </p:spPr>
        <p:txBody>
          <a:bodyPr anchor="ctr"/>
          <a:lstStyle>
            <a:lvl1pPr marL="0" indent="0" algn="ctr">
              <a:buNone/>
              <a:defRPr sz="900"/>
            </a:lvl1pPr>
          </a:lstStyle>
          <a:p>
            <a:r>
              <a:rPr lang="en-US"/>
              <a:t>COMPANY LOGO</a:t>
            </a:r>
          </a:p>
        </p:txBody>
      </p:sp>
      <p:sp>
        <p:nvSpPr>
          <p:cNvPr id="38" name="Picture Placeholder 6">
            <a:extLst>
              <a:ext uri="{FF2B5EF4-FFF2-40B4-BE49-F238E27FC236}">
                <a16:creationId xmlns:a16="http://schemas.microsoft.com/office/drawing/2014/main" id="{C57D786B-ABA7-4688-A24D-49F019346C1C}"/>
              </a:ext>
            </a:extLst>
          </p:cNvPr>
          <p:cNvSpPr>
            <a:spLocks noGrp="1"/>
          </p:cNvSpPr>
          <p:nvPr>
            <p:ph type="pic" sz="quarter" idx="38" hasCustomPrompt="1"/>
          </p:nvPr>
        </p:nvSpPr>
        <p:spPr>
          <a:xfrm>
            <a:off x="4942094" y="3947835"/>
            <a:ext cx="1470817" cy="413667"/>
          </a:xfrm>
          <a:noFill/>
        </p:spPr>
        <p:txBody>
          <a:bodyPr anchor="ctr"/>
          <a:lstStyle>
            <a:lvl1pPr marL="0" indent="0" algn="ctr">
              <a:buNone/>
              <a:defRPr sz="900"/>
            </a:lvl1pPr>
          </a:lstStyle>
          <a:p>
            <a:r>
              <a:rPr lang="en-US"/>
              <a:t>COMPANY LOGO</a:t>
            </a:r>
          </a:p>
        </p:txBody>
      </p:sp>
      <p:sp>
        <p:nvSpPr>
          <p:cNvPr id="39" name="Picture Placeholder 6">
            <a:extLst>
              <a:ext uri="{FF2B5EF4-FFF2-40B4-BE49-F238E27FC236}">
                <a16:creationId xmlns:a16="http://schemas.microsoft.com/office/drawing/2014/main" id="{CA003848-6C5F-4359-A8C2-2BCFB41CFDC6}"/>
              </a:ext>
            </a:extLst>
          </p:cNvPr>
          <p:cNvSpPr>
            <a:spLocks noGrp="1"/>
          </p:cNvSpPr>
          <p:nvPr>
            <p:ph type="pic" sz="quarter" idx="39" hasCustomPrompt="1"/>
          </p:nvPr>
        </p:nvSpPr>
        <p:spPr>
          <a:xfrm>
            <a:off x="7102703" y="3947835"/>
            <a:ext cx="1470817" cy="413667"/>
          </a:xfrm>
          <a:noFill/>
        </p:spPr>
        <p:txBody>
          <a:bodyPr anchor="ctr"/>
          <a:lstStyle>
            <a:lvl1pPr marL="0" indent="0" algn="ctr">
              <a:buNone/>
              <a:defRPr sz="900"/>
            </a:lvl1pPr>
          </a:lstStyle>
          <a:p>
            <a:r>
              <a:rPr lang="en-US"/>
              <a:t>COMPANY LOGO</a:t>
            </a:r>
          </a:p>
        </p:txBody>
      </p:sp>
    </p:spTree>
    <p:extLst>
      <p:ext uri="{BB962C8B-B14F-4D97-AF65-F5344CB8AC3E}">
        <p14:creationId xmlns:p14="http://schemas.microsoft.com/office/powerpoint/2010/main" val="1175153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Diamond 14">
            <a:extLst>
              <a:ext uri="{FF2B5EF4-FFF2-40B4-BE49-F238E27FC236}">
                <a16:creationId xmlns:a16="http://schemas.microsoft.com/office/drawing/2014/main" id="{1C885613-EDD9-4FD8-89B3-34E608AAA965}"/>
              </a:ext>
            </a:extLst>
          </p:cNvPr>
          <p:cNvSpPr/>
          <p:nvPr userDrawn="1"/>
        </p:nvSpPr>
        <p:spPr>
          <a:xfrm>
            <a:off x="1049020" y="1544507"/>
            <a:ext cx="2416601" cy="2415971"/>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350">
              <a:latin typeface="Roboto" charset="0"/>
              <a:ea typeface="Roboto" charset="0"/>
              <a:cs typeface="Roboto" charset="0"/>
            </a:endParaRPr>
          </a:p>
        </p:txBody>
      </p:sp>
      <p:sp>
        <p:nvSpPr>
          <p:cNvPr id="19" name="Picture Placeholder 6">
            <a:extLst>
              <a:ext uri="{FF2B5EF4-FFF2-40B4-BE49-F238E27FC236}">
                <a16:creationId xmlns:a16="http://schemas.microsoft.com/office/drawing/2014/main" id="{BBD725E5-1F5F-48FC-B0E6-FF4791ECCABA}"/>
              </a:ext>
            </a:extLst>
          </p:cNvPr>
          <p:cNvSpPr>
            <a:spLocks noGrp="1"/>
          </p:cNvSpPr>
          <p:nvPr>
            <p:ph type="pic" sz="quarter" idx="15" hasCustomPrompt="1"/>
          </p:nvPr>
        </p:nvSpPr>
        <p:spPr>
          <a:xfrm>
            <a:off x="1055543" y="1373057"/>
            <a:ext cx="2399635" cy="2397387"/>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cxnSp>
        <p:nvCxnSpPr>
          <p:cNvPr id="43" name="Straight Connector 42">
            <a:extLst>
              <a:ext uri="{FF2B5EF4-FFF2-40B4-BE49-F238E27FC236}">
                <a16:creationId xmlns:a16="http://schemas.microsoft.com/office/drawing/2014/main" id="{44B0E63A-7BD4-4BD4-9CEE-0D3CF9FD22E9}"/>
              </a:ext>
            </a:extLst>
          </p:cNvPr>
          <p:cNvCxnSpPr>
            <a:cxnSpLocks/>
          </p:cNvCxnSpPr>
          <p:nvPr/>
        </p:nvCxnSpPr>
        <p:spPr>
          <a:xfrm>
            <a:off x="3810624" y="2978942"/>
            <a:ext cx="654491" cy="0"/>
          </a:xfrm>
          <a:prstGeom prst="line">
            <a:avLst/>
          </a:prstGeom>
          <a:ln w="12700" cap="rnd">
            <a:solidFill>
              <a:schemeClr val="accent2"/>
            </a:solidFill>
            <a:bevel/>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FF43FC2B-E637-4B30-B4C6-FC5A482384AE}"/>
              </a:ext>
            </a:extLst>
          </p:cNvPr>
          <p:cNvSpPr>
            <a:spLocks noGrp="1"/>
          </p:cNvSpPr>
          <p:nvPr userDrawn="1">
            <p:ph type="title" hasCustomPrompt="1"/>
          </p:nvPr>
        </p:nvSpPr>
        <p:spPr>
          <a:xfrm>
            <a:off x="3810624" y="2149931"/>
            <a:ext cx="4529774" cy="421820"/>
          </a:xfrm>
        </p:spPr>
        <p:txBody>
          <a:bodyPr/>
          <a:lstStyle>
            <a:lvl1pPr>
              <a:defRPr sz="3600" baseline="0">
                <a:solidFill>
                  <a:schemeClr val="bg1"/>
                </a:solidFill>
              </a:defRPr>
            </a:lvl1pPr>
          </a:lstStyle>
          <a:p>
            <a:r>
              <a:rPr lang="en-US"/>
              <a:t>Speaker Name Here</a:t>
            </a:r>
          </a:p>
        </p:txBody>
      </p:sp>
      <p:sp>
        <p:nvSpPr>
          <p:cNvPr id="3" name="Text Placeholder 2">
            <a:extLst>
              <a:ext uri="{FF2B5EF4-FFF2-40B4-BE49-F238E27FC236}">
                <a16:creationId xmlns:a16="http://schemas.microsoft.com/office/drawing/2014/main" id="{18FE88A6-9D44-4879-BB4F-A9F775C3E6F4}"/>
              </a:ext>
            </a:extLst>
          </p:cNvPr>
          <p:cNvSpPr>
            <a:spLocks noGrp="1"/>
          </p:cNvSpPr>
          <p:nvPr userDrawn="1">
            <p:ph type="body" sz="quarter" idx="16" hasCustomPrompt="1"/>
          </p:nvPr>
        </p:nvSpPr>
        <p:spPr>
          <a:xfrm>
            <a:off x="3810993" y="2689743"/>
            <a:ext cx="4529127" cy="235744"/>
          </a:xfrm>
        </p:spPr>
        <p:txBody>
          <a:bodyPr/>
          <a:lstStyle>
            <a:lvl1pPr marL="0" indent="0">
              <a:buNone/>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1pPr>
            <a:lvl2pPr>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2pPr>
            <a:lvl3pPr>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3pPr>
            <a:lvl4pPr>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4pPr>
            <a:lvl5pPr>
              <a:defRPr kumimoji="0" lang="en-US" sz="1500" b="0" i="0" u="none" strike="noStrike" kern="1200" cap="none" spc="0" normalizeH="0" baseline="0" dirty="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Speaker Title Here</a:t>
            </a:r>
          </a:p>
        </p:txBody>
      </p:sp>
    </p:spTree>
    <p:extLst>
      <p:ext uri="{BB962C8B-B14F-4D97-AF65-F5344CB8AC3E}">
        <p14:creationId xmlns:p14="http://schemas.microsoft.com/office/powerpoint/2010/main" val="220017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361950" y="361953"/>
            <a:ext cx="8398570" cy="421820"/>
          </a:xfrm>
        </p:spPr>
        <p:txBody>
          <a:bodyPr/>
          <a:lstStyle>
            <a:lvl1pPr algn="ctr">
              <a:defRPr baseline="0">
                <a:solidFill>
                  <a:schemeClr val="bg1"/>
                </a:solidFill>
              </a:defRPr>
            </a:lvl1pPr>
          </a:lstStyle>
          <a:p>
            <a:r>
              <a:rPr lang="en-US"/>
              <a:t>Headline goes here, Roboto Light, 36 points, 1 Line</a:t>
            </a:r>
          </a:p>
        </p:txBody>
      </p:sp>
      <p:pic>
        <p:nvPicPr>
          <p:cNvPr id="40" name="Picture 39">
            <a:extLst>
              <a:ext uri="{FF2B5EF4-FFF2-40B4-BE49-F238E27FC236}">
                <a16:creationId xmlns:a16="http://schemas.microsoft.com/office/drawing/2014/main" id="{F67D01D5-5107-4A91-A2FD-052D683F3531}"/>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1778086" y="4031444"/>
            <a:ext cx="2201858" cy="481595"/>
          </a:xfrm>
          <a:prstGeom prst="rect">
            <a:avLst/>
          </a:prstGeom>
        </p:spPr>
      </p:pic>
      <p:pic>
        <p:nvPicPr>
          <p:cNvPr id="41" name="Picture 40">
            <a:extLst>
              <a:ext uri="{FF2B5EF4-FFF2-40B4-BE49-F238E27FC236}">
                <a16:creationId xmlns:a16="http://schemas.microsoft.com/office/drawing/2014/main" id="{C312E2B7-53B6-4D9E-97CC-5856F642BDA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5154505" y="4031444"/>
            <a:ext cx="2201858" cy="481595"/>
          </a:xfrm>
          <a:prstGeom prst="rect">
            <a:avLst/>
          </a:prstGeom>
        </p:spPr>
      </p:pic>
      <p:sp>
        <p:nvSpPr>
          <p:cNvPr id="42" name="Rectangle 41">
            <a:extLst>
              <a:ext uri="{FF2B5EF4-FFF2-40B4-BE49-F238E27FC236}">
                <a16:creationId xmlns:a16="http://schemas.microsoft.com/office/drawing/2014/main" id="{514A9317-5330-450E-9B9D-EB7A248180FC}"/>
              </a:ext>
            </a:extLst>
          </p:cNvPr>
          <p:cNvSpPr/>
          <p:nvPr userDrawn="1"/>
        </p:nvSpPr>
        <p:spPr>
          <a:xfrm rot="18900000">
            <a:off x="2246982" y="2712135"/>
            <a:ext cx="1532768" cy="1532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sp>
        <p:nvSpPr>
          <p:cNvPr id="43" name="Rectangle 42">
            <a:extLst>
              <a:ext uri="{FF2B5EF4-FFF2-40B4-BE49-F238E27FC236}">
                <a16:creationId xmlns:a16="http://schemas.microsoft.com/office/drawing/2014/main" id="{FDA12B2A-73AD-4387-9013-6D712749CA8F}"/>
              </a:ext>
            </a:extLst>
          </p:cNvPr>
          <p:cNvSpPr/>
          <p:nvPr userDrawn="1"/>
        </p:nvSpPr>
        <p:spPr>
          <a:xfrm rot="18900000">
            <a:off x="5493582" y="2717765"/>
            <a:ext cx="1521461" cy="1521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45" name="Group 44">
            <a:extLst>
              <a:ext uri="{FF2B5EF4-FFF2-40B4-BE49-F238E27FC236}">
                <a16:creationId xmlns:a16="http://schemas.microsoft.com/office/drawing/2014/main" id="{A2C79A18-5852-461C-89DC-29200C80E900}"/>
              </a:ext>
            </a:extLst>
          </p:cNvPr>
          <p:cNvGrpSpPr/>
          <p:nvPr/>
        </p:nvGrpSpPr>
        <p:grpSpPr>
          <a:xfrm>
            <a:off x="1250333" y="1364736"/>
            <a:ext cx="3209715" cy="3032273"/>
            <a:chOff x="914895" y="3640083"/>
            <a:chExt cx="1957812" cy="1850059"/>
          </a:xfrm>
        </p:grpSpPr>
        <p:pic>
          <p:nvPicPr>
            <p:cNvPr id="47" name="Picture 46">
              <a:extLst>
                <a:ext uri="{FF2B5EF4-FFF2-40B4-BE49-F238E27FC236}">
                  <a16:creationId xmlns:a16="http://schemas.microsoft.com/office/drawing/2014/main" id="{D653B55E-9AA2-4D49-9023-417043899CB0}"/>
                </a:ext>
              </a:extLst>
            </p:cNvPr>
            <p:cNvPicPr>
              <a:picLocks noChangeAspect="1"/>
            </p:cNvPicPr>
            <p:nvPr/>
          </p:nvPicPr>
          <p:blipFill>
            <a:blip r:embed="rId4"/>
            <a:stretch>
              <a:fillRect/>
            </a:stretch>
          </p:blipFill>
          <p:spPr>
            <a:xfrm>
              <a:off x="2074265" y="3786741"/>
              <a:ext cx="798442" cy="1538129"/>
            </a:xfrm>
            <a:prstGeom prst="rect">
              <a:avLst/>
            </a:prstGeom>
          </p:spPr>
        </p:pic>
        <p:grpSp>
          <p:nvGrpSpPr>
            <p:cNvPr id="48" name="Group 47">
              <a:extLst>
                <a:ext uri="{FF2B5EF4-FFF2-40B4-BE49-F238E27FC236}">
                  <a16:creationId xmlns:a16="http://schemas.microsoft.com/office/drawing/2014/main" id="{1509C4FF-34A6-493A-B454-07439F597D58}"/>
                </a:ext>
              </a:extLst>
            </p:cNvPr>
            <p:cNvGrpSpPr/>
            <p:nvPr/>
          </p:nvGrpSpPr>
          <p:grpSpPr>
            <a:xfrm flipH="1">
              <a:off x="914895" y="3640083"/>
              <a:ext cx="1916894" cy="1850059"/>
              <a:chOff x="696478" y="2907513"/>
              <a:chExt cx="2410767" cy="2326711"/>
            </a:xfrm>
          </p:grpSpPr>
          <p:sp>
            <p:nvSpPr>
              <p:cNvPr id="49" name="Rectangle 48">
                <a:extLst>
                  <a:ext uri="{FF2B5EF4-FFF2-40B4-BE49-F238E27FC236}">
                    <a16:creationId xmlns:a16="http://schemas.microsoft.com/office/drawing/2014/main" id="{5EEC5C95-9B3B-454C-8610-956CEB62B40D}"/>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50" name="Group 49">
                <a:extLst>
                  <a:ext uri="{FF2B5EF4-FFF2-40B4-BE49-F238E27FC236}">
                    <a16:creationId xmlns:a16="http://schemas.microsoft.com/office/drawing/2014/main" id="{50E13857-A4E8-40BA-B633-BC16F3C69BAC}"/>
                  </a:ext>
                </a:extLst>
              </p:cNvPr>
              <p:cNvGrpSpPr/>
              <p:nvPr/>
            </p:nvGrpSpPr>
            <p:grpSpPr>
              <a:xfrm flipH="1">
                <a:off x="696478" y="2907513"/>
                <a:ext cx="2410767" cy="2326711"/>
                <a:chOff x="3497224" y="2467077"/>
                <a:chExt cx="1996637" cy="1927022"/>
              </a:xfrm>
            </p:grpSpPr>
            <p:sp>
              <p:nvSpPr>
                <p:cNvPr id="52" name="Freeform 44">
                  <a:extLst>
                    <a:ext uri="{FF2B5EF4-FFF2-40B4-BE49-F238E27FC236}">
                      <a16:creationId xmlns:a16="http://schemas.microsoft.com/office/drawing/2014/main" id="{F130D2F3-1AB7-498B-90F3-F672ECB09184}"/>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53" name="Freeform 55">
                  <a:extLst>
                    <a:ext uri="{FF2B5EF4-FFF2-40B4-BE49-F238E27FC236}">
                      <a16:creationId xmlns:a16="http://schemas.microsoft.com/office/drawing/2014/main" id="{C022473A-BD8C-4524-AD7F-AD2A7F0098A8}"/>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51" name="Rectangle 50">
                <a:extLst>
                  <a:ext uri="{FF2B5EF4-FFF2-40B4-BE49-F238E27FC236}">
                    <a16:creationId xmlns:a16="http://schemas.microsoft.com/office/drawing/2014/main" id="{8D82BF28-B6A0-4983-9C08-20AD71EB71F2}"/>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grpSp>
        <p:nvGrpSpPr>
          <p:cNvPr id="55" name="Group 54">
            <a:extLst>
              <a:ext uri="{FF2B5EF4-FFF2-40B4-BE49-F238E27FC236}">
                <a16:creationId xmlns:a16="http://schemas.microsoft.com/office/drawing/2014/main" id="{028D3EF8-30ED-4C3F-8935-FCD6180299A4}"/>
              </a:ext>
            </a:extLst>
          </p:cNvPr>
          <p:cNvGrpSpPr/>
          <p:nvPr userDrawn="1"/>
        </p:nvGrpSpPr>
        <p:grpSpPr>
          <a:xfrm>
            <a:off x="4641682" y="1364736"/>
            <a:ext cx="3207443" cy="3032273"/>
            <a:chOff x="914895" y="3640083"/>
            <a:chExt cx="1956425" cy="1850059"/>
          </a:xfrm>
        </p:grpSpPr>
        <p:pic>
          <p:nvPicPr>
            <p:cNvPr id="57" name="Picture 56">
              <a:extLst>
                <a:ext uri="{FF2B5EF4-FFF2-40B4-BE49-F238E27FC236}">
                  <a16:creationId xmlns:a16="http://schemas.microsoft.com/office/drawing/2014/main" id="{7002CA09-7B32-4577-AC5D-ECBCCDE84219}"/>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8" name="Group 57">
              <a:extLst>
                <a:ext uri="{FF2B5EF4-FFF2-40B4-BE49-F238E27FC236}">
                  <a16:creationId xmlns:a16="http://schemas.microsoft.com/office/drawing/2014/main" id="{8951D59E-F4B2-41BD-B7EF-E8E72C07E336}"/>
                </a:ext>
              </a:extLst>
            </p:cNvPr>
            <p:cNvGrpSpPr/>
            <p:nvPr/>
          </p:nvGrpSpPr>
          <p:grpSpPr>
            <a:xfrm flipH="1">
              <a:off x="914895" y="3640083"/>
              <a:ext cx="1916894" cy="1850059"/>
              <a:chOff x="696478" y="2907513"/>
              <a:chExt cx="2410767" cy="2326711"/>
            </a:xfrm>
          </p:grpSpPr>
          <p:sp>
            <p:nvSpPr>
              <p:cNvPr id="59" name="Rectangle 58">
                <a:extLst>
                  <a:ext uri="{FF2B5EF4-FFF2-40B4-BE49-F238E27FC236}">
                    <a16:creationId xmlns:a16="http://schemas.microsoft.com/office/drawing/2014/main" id="{49746E3C-126F-420F-AA15-F004B0583530}"/>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60" name="Group 59">
                <a:extLst>
                  <a:ext uri="{FF2B5EF4-FFF2-40B4-BE49-F238E27FC236}">
                    <a16:creationId xmlns:a16="http://schemas.microsoft.com/office/drawing/2014/main" id="{15ECA384-E53F-438C-B611-D460E1448AB8}"/>
                  </a:ext>
                </a:extLst>
              </p:cNvPr>
              <p:cNvGrpSpPr/>
              <p:nvPr/>
            </p:nvGrpSpPr>
            <p:grpSpPr>
              <a:xfrm flipH="1">
                <a:off x="696478" y="2907513"/>
                <a:ext cx="2410767" cy="2326711"/>
                <a:chOff x="3497224" y="2467077"/>
                <a:chExt cx="1996637" cy="1927022"/>
              </a:xfrm>
            </p:grpSpPr>
            <p:sp>
              <p:nvSpPr>
                <p:cNvPr id="62" name="Freeform 44">
                  <a:extLst>
                    <a:ext uri="{FF2B5EF4-FFF2-40B4-BE49-F238E27FC236}">
                      <a16:creationId xmlns:a16="http://schemas.microsoft.com/office/drawing/2014/main" id="{40EED08C-C6B7-42F9-80B8-C191AD676B1F}"/>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63" name="Freeform 55">
                  <a:extLst>
                    <a:ext uri="{FF2B5EF4-FFF2-40B4-BE49-F238E27FC236}">
                      <a16:creationId xmlns:a16="http://schemas.microsoft.com/office/drawing/2014/main" id="{A9857E1F-84BD-413B-8C31-885243E61623}"/>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61" name="Rectangle 60">
                <a:extLst>
                  <a:ext uri="{FF2B5EF4-FFF2-40B4-BE49-F238E27FC236}">
                    <a16:creationId xmlns:a16="http://schemas.microsoft.com/office/drawing/2014/main" id="{B14DF1A5-94AB-43E7-BEDB-6C8C8052BC2A}"/>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cxnSp>
        <p:nvCxnSpPr>
          <p:cNvPr id="64" name="Straight Connector 63">
            <a:extLst>
              <a:ext uri="{FF2B5EF4-FFF2-40B4-BE49-F238E27FC236}">
                <a16:creationId xmlns:a16="http://schemas.microsoft.com/office/drawing/2014/main" id="{ADEDE505-81E4-4D1D-A712-D7F28A50B820}"/>
              </a:ext>
            </a:extLst>
          </p:cNvPr>
          <p:cNvCxnSpPr>
            <a:cxnSpLocks/>
          </p:cNvCxnSpPr>
          <p:nvPr userDrawn="1"/>
        </p:nvCxnSpPr>
        <p:spPr>
          <a:xfrm>
            <a:off x="4375221" y="1059673"/>
            <a:ext cx="383017"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5773A0F-4C0D-447D-A916-1253995C9FD0}"/>
              </a:ext>
            </a:extLst>
          </p:cNvPr>
          <p:cNvSpPr>
            <a:spLocks noGrp="1"/>
          </p:cNvSpPr>
          <p:nvPr>
            <p:ph type="body" sz="quarter" idx="10" hasCustomPrompt="1"/>
          </p:nvPr>
        </p:nvSpPr>
        <p:spPr>
          <a:xfrm>
            <a:off x="1807502" y="2599932"/>
            <a:ext cx="2057378" cy="551260"/>
          </a:xfrm>
        </p:spPr>
        <p:txBody>
          <a:bodyPr anchor="ctr"/>
          <a:lstStyle>
            <a:lvl1pPr marL="0" indent="0" algn="ctr">
              <a:buNone/>
              <a:defRPr sz="21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sp>
        <p:nvSpPr>
          <p:cNvPr id="65" name="Text Placeholder 2">
            <a:extLst>
              <a:ext uri="{FF2B5EF4-FFF2-40B4-BE49-F238E27FC236}">
                <a16:creationId xmlns:a16="http://schemas.microsoft.com/office/drawing/2014/main" id="{60873220-7F2A-4B2A-9E16-5CD483113D59}"/>
              </a:ext>
            </a:extLst>
          </p:cNvPr>
          <p:cNvSpPr>
            <a:spLocks noGrp="1"/>
          </p:cNvSpPr>
          <p:nvPr>
            <p:ph type="body" sz="quarter" idx="11" hasCustomPrompt="1"/>
          </p:nvPr>
        </p:nvSpPr>
        <p:spPr>
          <a:xfrm>
            <a:off x="5198851" y="2599932"/>
            <a:ext cx="2057378" cy="551260"/>
          </a:xfrm>
        </p:spPr>
        <p:txBody>
          <a:bodyPr anchor="ctr"/>
          <a:lstStyle>
            <a:lvl1pPr marL="0" indent="0" algn="ctr">
              <a:buNone/>
              <a:defRPr sz="21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spTree>
    <p:extLst>
      <p:ext uri="{BB962C8B-B14F-4D97-AF65-F5344CB8AC3E}">
        <p14:creationId xmlns:p14="http://schemas.microsoft.com/office/powerpoint/2010/main" val="342986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par>
                                <p:cTn id="8" presetID="10" presetClass="entr" presetSubtype="0" fill="hold" nodeType="withEffect">
                                  <p:stCondLst>
                                    <p:cond delay="12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childTnLst>
                                </p:cTn>
                              </p:par>
                              <p:par>
                                <p:cTn id="11" presetID="16" presetClass="entr" presetSubtype="37"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barn(outVertical)">
                                      <p:cBhvr>
                                        <p:cTn id="1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5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361950" y="361953"/>
            <a:ext cx="8398570" cy="421820"/>
          </a:xfrm>
        </p:spPr>
        <p:txBody>
          <a:bodyPr/>
          <a:lstStyle>
            <a:lvl1pPr algn="ctr">
              <a:defRPr baseline="0">
                <a:solidFill>
                  <a:schemeClr val="bg1"/>
                </a:solidFill>
              </a:defRPr>
            </a:lvl1pPr>
          </a:lstStyle>
          <a:p>
            <a:r>
              <a:rPr lang="en-US"/>
              <a:t>Headline goes here, Roboto Light, 36 points, 1 Line</a:t>
            </a:r>
          </a:p>
        </p:txBody>
      </p:sp>
      <p:pic>
        <p:nvPicPr>
          <p:cNvPr id="41" name="Picture 40">
            <a:extLst>
              <a:ext uri="{FF2B5EF4-FFF2-40B4-BE49-F238E27FC236}">
                <a16:creationId xmlns:a16="http://schemas.microsoft.com/office/drawing/2014/main" id="{C312E2B7-53B6-4D9E-97CC-5856F642BDA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647158" y="4066572"/>
            <a:ext cx="1880648" cy="411339"/>
          </a:xfrm>
          <a:prstGeom prst="rect">
            <a:avLst/>
          </a:prstGeom>
        </p:spPr>
      </p:pic>
      <p:sp>
        <p:nvSpPr>
          <p:cNvPr id="43" name="Rectangle 42">
            <a:extLst>
              <a:ext uri="{FF2B5EF4-FFF2-40B4-BE49-F238E27FC236}">
                <a16:creationId xmlns:a16="http://schemas.microsoft.com/office/drawing/2014/main" id="{FDA12B2A-73AD-4387-9013-6D712749CA8F}"/>
              </a:ext>
            </a:extLst>
          </p:cNvPr>
          <p:cNvSpPr/>
          <p:nvPr userDrawn="1"/>
        </p:nvSpPr>
        <p:spPr>
          <a:xfrm rot="18900000">
            <a:off x="3936607" y="2828712"/>
            <a:ext cx="1299509" cy="129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55" name="Group 54">
            <a:extLst>
              <a:ext uri="{FF2B5EF4-FFF2-40B4-BE49-F238E27FC236}">
                <a16:creationId xmlns:a16="http://schemas.microsoft.com/office/drawing/2014/main" id="{028D3EF8-30ED-4C3F-8935-FCD6180299A4}"/>
              </a:ext>
            </a:extLst>
          </p:cNvPr>
          <p:cNvGrpSpPr/>
          <p:nvPr userDrawn="1"/>
        </p:nvGrpSpPr>
        <p:grpSpPr>
          <a:xfrm>
            <a:off x="3207685" y="1585912"/>
            <a:ext cx="2739536" cy="2589920"/>
            <a:chOff x="914895" y="3640083"/>
            <a:chExt cx="1956425" cy="1850059"/>
          </a:xfrm>
        </p:grpSpPr>
        <p:pic>
          <p:nvPicPr>
            <p:cNvPr id="57" name="Picture 56">
              <a:extLst>
                <a:ext uri="{FF2B5EF4-FFF2-40B4-BE49-F238E27FC236}">
                  <a16:creationId xmlns:a16="http://schemas.microsoft.com/office/drawing/2014/main" id="{7002CA09-7B32-4577-AC5D-ECBCCDE84219}"/>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8" name="Group 57">
              <a:extLst>
                <a:ext uri="{FF2B5EF4-FFF2-40B4-BE49-F238E27FC236}">
                  <a16:creationId xmlns:a16="http://schemas.microsoft.com/office/drawing/2014/main" id="{8951D59E-F4B2-41BD-B7EF-E8E72C07E336}"/>
                </a:ext>
              </a:extLst>
            </p:cNvPr>
            <p:cNvGrpSpPr/>
            <p:nvPr/>
          </p:nvGrpSpPr>
          <p:grpSpPr>
            <a:xfrm flipH="1">
              <a:off x="914895" y="3640083"/>
              <a:ext cx="1916894" cy="1850059"/>
              <a:chOff x="696478" y="2907513"/>
              <a:chExt cx="2410767" cy="2326711"/>
            </a:xfrm>
          </p:grpSpPr>
          <p:sp>
            <p:nvSpPr>
              <p:cNvPr id="59" name="Rectangle 58">
                <a:extLst>
                  <a:ext uri="{FF2B5EF4-FFF2-40B4-BE49-F238E27FC236}">
                    <a16:creationId xmlns:a16="http://schemas.microsoft.com/office/drawing/2014/main" id="{49746E3C-126F-420F-AA15-F004B0583530}"/>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60" name="Group 59">
                <a:extLst>
                  <a:ext uri="{FF2B5EF4-FFF2-40B4-BE49-F238E27FC236}">
                    <a16:creationId xmlns:a16="http://schemas.microsoft.com/office/drawing/2014/main" id="{15ECA384-E53F-438C-B611-D460E1448AB8}"/>
                  </a:ext>
                </a:extLst>
              </p:cNvPr>
              <p:cNvGrpSpPr/>
              <p:nvPr/>
            </p:nvGrpSpPr>
            <p:grpSpPr>
              <a:xfrm flipH="1">
                <a:off x="696478" y="2907513"/>
                <a:ext cx="2410767" cy="2326711"/>
                <a:chOff x="3497224" y="2467077"/>
                <a:chExt cx="1996637" cy="1927022"/>
              </a:xfrm>
            </p:grpSpPr>
            <p:sp>
              <p:nvSpPr>
                <p:cNvPr id="62" name="Freeform 44">
                  <a:extLst>
                    <a:ext uri="{FF2B5EF4-FFF2-40B4-BE49-F238E27FC236}">
                      <a16:creationId xmlns:a16="http://schemas.microsoft.com/office/drawing/2014/main" id="{40EED08C-C6B7-42F9-80B8-C191AD676B1F}"/>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63" name="Freeform 55">
                  <a:extLst>
                    <a:ext uri="{FF2B5EF4-FFF2-40B4-BE49-F238E27FC236}">
                      <a16:creationId xmlns:a16="http://schemas.microsoft.com/office/drawing/2014/main" id="{A9857E1F-84BD-413B-8C31-885243E61623}"/>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61" name="Rectangle 60">
                <a:extLst>
                  <a:ext uri="{FF2B5EF4-FFF2-40B4-BE49-F238E27FC236}">
                    <a16:creationId xmlns:a16="http://schemas.microsoft.com/office/drawing/2014/main" id="{B14DF1A5-94AB-43E7-BEDB-6C8C8052BC2A}"/>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sp>
        <p:nvSpPr>
          <p:cNvPr id="65" name="Text Placeholder 2">
            <a:extLst>
              <a:ext uri="{FF2B5EF4-FFF2-40B4-BE49-F238E27FC236}">
                <a16:creationId xmlns:a16="http://schemas.microsoft.com/office/drawing/2014/main" id="{60873220-7F2A-4B2A-9E16-5CD483113D59}"/>
              </a:ext>
            </a:extLst>
          </p:cNvPr>
          <p:cNvSpPr>
            <a:spLocks noGrp="1"/>
          </p:cNvSpPr>
          <p:nvPr>
            <p:ph type="body" sz="quarter" idx="11" hasCustomPrompt="1"/>
          </p:nvPr>
        </p:nvSpPr>
        <p:spPr>
          <a:xfrm>
            <a:off x="3680966" y="2640142"/>
            <a:ext cx="1757246" cy="470841"/>
          </a:xfrm>
        </p:spPr>
        <p:txBody>
          <a:bodyPr anchor="ctr"/>
          <a:lstStyle>
            <a:lvl1pPr marL="0" indent="0" algn="ctr">
              <a:buNone/>
              <a:defRPr sz="15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pic>
        <p:nvPicPr>
          <p:cNvPr id="28" name="Picture 27">
            <a:extLst>
              <a:ext uri="{FF2B5EF4-FFF2-40B4-BE49-F238E27FC236}">
                <a16:creationId xmlns:a16="http://schemas.microsoft.com/office/drawing/2014/main" id="{A3FDE3BA-5129-41F0-B1A2-5873CC024C84}"/>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6540636" y="4066572"/>
            <a:ext cx="1880648" cy="411339"/>
          </a:xfrm>
          <a:prstGeom prst="rect">
            <a:avLst/>
          </a:prstGeom>
        </p:spPr>
      </p:pic>
      <p:sp>
        <p:nvSpPr>
          <p:cNvPr id="29" name="Rectangle 28">
            <a:extLst>
              <a:ext uri="{FF2B5EF4-FFF2-40B4-BE49-F238E27FC236}">
                <a16:creationId xmlns:a16="http://schemas.microsoft.com/office/drawing/2014/main" id="{A5D6AD4C-9643-4B94-A6DD-33D197F8240F}"/>
              </a:ext>
            </a:extLst>
          </p:cNvPr>
          <p:cNvSpPr/>
          <p:nvPr userDrawn="1"/>
        </p:nvSpPr>
        <p:spPr>
          <a:xfrm rot="18900000">
            <a:off x="6830085" y="2828712"/>
            <a:ext cx="1299509" cy="129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30" name="Group 29">
            <a:extLst>
              <a:ext uri="{FF2B5EF4-FFF2-40B4-BE49-F238E27FC236}">
                <a16:creationId xmlns:a16="http://schemas.microsoft.com/office/drawing/2014/main" id="{141B27C7-B034-45C0-AAAF-8A00EE4C2CFF}"/>
              </a:ext>
            </a:extLst>
          </p:cNvPr>
          <p:cNvGrpSpPr/>
          <p:nvPr userDrawn="1"/>
        </p:nvGrpSpPr>
        <p:grpSpPr>
          <a:xfrm>
            <a:off x="6101162" y="1585912"/>
            <a:ext cx="2739536" cy="2589920"/>
            <a:chOff x="914895" y="3640083"/>
            <a:chExt cx="1956425" cy="1850059"/>
          </a:xfrm>
        </p:grpSpPr>
        <p:pic>
          <p:nvPicPr>
            <p:cNvPr id="31" name="Picture 30">
              <a:extLst>
                <a:ext uri="{FF2B5EF4-FFF2-40B4-BE49-F238E27FC236}">
                  <a16:creationId xmlns:a16="http://schemas.microsoft.com/office/drawing/2014/main" id="{2028D7C3-A02C-481B-A260-496ED61D0F13}"/>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32" name="Group 31">
              <a:extLst>
                <a:ext uri="{FF2B5EF4-FFF2-40B4-BE49-F238E27FC236}">
                  <a16:creationId xmlns:a16="http://schemas.microsoft.com/office/drawing/2014/main" id="{19F97F01-FC32-416B-8FB6-B952127C0191}"/>
                </a:ext>
              </a:extLst>
            </p:cNvPr>
            <p:cNvGrpSpPr/>
            <p:nvPr/>
          </p:nvGrpSpPr>
          <p:grpSpPr>
            <a:xfrm flipH="1">
              <a:off x="914895" y="3640083"/>
              <a:ext cx="1916894" cy="1850059"/>
              <a:chOff x="696478" y="2907513"/>
              <a:chExt cx="2410767" cy="2326711"/>
            </a:xfrm>
          </p:grpSpPr>
          <p:sp>
            <p:nvSpPr>
              <p:cNvPr id="33" name="Rectangle 32">
                <a:extLst>
                  <a:ext uri="{FF2B5EF4-FFF2-40B4-BE49-F238E27FC236}">
                    <a16:creationId xmlns:a16="http://schemas.microsoft.com/office/drawing/2014/main" id="{2B6A2991-32F9-47A7-9660-688AD816B177}"/>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34" name="Group 33">
                <a:extLst>
                  <a:ext uri="{FF2B5EF4-FFF2-40B4-BE49-F238E27FC236}">
                    <a16:creationId xmlns:a16="http://schemas.microsoft.com/office/drawing/2014/main" id="{96A6AA67-78A9-4560-AB89-4040877E105E}"/>
                  </a:ext>
                </a:extLst>
              </p:cNvPr>
              <p:cNvGrpSpPr/>
              <p:nvPr/>
            </p:nvGrpSpPr>
            <p:grpSpPr>
              <a:xfrm flipH="1">
                <a:off x="696478" y="2907513"/>
                <a:ext cx="2410767" cy="2326711"/>
                <a:chOff x="3497224" y="2467077"/>
                <a:chExt cx="1996637" cy="1927022"/>
              </a:xfrm>
            </p:grpSpPr>
            <p:sp>
              <p:nvSpPr>
                <p:cNvPr id="36" name="Freeform 44">
                  <a:extLst>
                    <a:ext uri="{FF2B5EF4-FFF2-40B4-BE49-F238E27FC236}">
                      <a16:creationId xmlns:a16="http://schemas.microsoft.com/office/drawing/2014/main" id="{787719FA-D5F9-42DA-A3BF-3AE114788126}"/>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37" name="Freeform 55">
                  <a:extLst>
                    <a:ext uri="{FF2B5EF4-FFF2-40B4-BE49-F238E27FC236}">
                      <a16:creationId xmlns:a16="http://schemas.microsoft.com/office/drawing/2014/main" id="{D9BE63B4-78E9-47E0-BB0B-D16E53228F78}"/>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35" name="Rectangle 34">
                <a:extLst>
                  <a:ext uri="{FF2B5EF4-FFF2-40B4-BE49-F238E27FC236}">
                    <a16:creationId xmlns:a16="http://schemas.microsoft.com/office/drawing/2014/main" id="{3857FA08-CD07-4EAA-AA7E-35B4F4775EA6}"/>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sp>
        <p:nvSpPr>
          <p:cNvPr id="38" name="Text Placeholder 2">
            <a:extLst>
              <a:ext uri="{FF2B5EF4-FFF2-40B4-BE49-F238E27FC236}">
                <a16:creationId xmlns:a16="http://schemas.microsoft.com/office/drawing/2014/main" id="{BB645896-9541-449C-863E-52FDC5F8A2FB}"/>
              </a:ext>
            </a:extLst>
          </p:cNvPr>
          <p:cNvSpPr>
            <a:spLocks noGrp="1"/>
          </p:cNvSpPr>
          <p:nvPr>
            <p:ph type="body" sz="quarter" idx="12" hasCustomPrompt="1"/>
          </p:nvPr>
        </p:nvSpPr>
        <p:spPr>
          <a:xfrm>
            <a:off x="6574444" y="2640142"/>
            <a:ext cx="1757246" cy="470841"/>
          </a:xfrm>
        </p:spPr>
        <p:txBody>
          <a:bodyPr anchor="ctr"/>
          <a:lstStyle>
            <a:lvl1pPr marL="0" indent="0" algn="ctr">
              <a:buNone/>
              <a:defRPr sz="15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pic>
        <p:nvPicPr>
          <p:cNvPr id="39" name="Picture 38">
            <a:extLst>
              <a:ext uri="{FF2B5EF4-FFF2-40B4-BE49-F238E27FC236}">
                <a16:creationId xmlns:a16="http://schemas.microsoft.com/office/drawing/2014/main" id="{E2CC02B4-0B32-4150-A544-80542FC969B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82525" y="4066572"/>
            <a:ext cx="1880648" cy="411339"/>
          </a:xfrm>
          <a:prstGeom prst="rect">
            <a:avLst/>
          </a:prstGeom>
        </p:spPr>
      </p:pic>
      <p:sp>
        <p:nvSpPr>
          <p:cNvPr id="44" name="Rectangle 43">
            <a:extLst>
              <a:ext uri="{FF2B5EF4-FFF2-40B4-BE49-F238E27FC236}">
                <a16:creationId xmlns:a16="http://schemas.microsoft.com/office/drawing/2014/main" id="{477FE966-2E37-40C6-A4B5-1DE827481E95}"/>
              </a:ext>
            </a:extLst>
          </p:cNvPr>
          <p:cNvSpPr/>
          <p:nvPr userDrawn="1"/>
        </p:nvSpPr>
        <p:spPr>
          <a:xfrm rot="18900000">
            <a:off x="1071973" y="2828712"/>
            <a:ext cx="1299509" cy="129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46" name="Group 45">
            <a:extLst>
              <a:ext uri="{FF2B5EF4-FFF2-40B4-BE49-F238E27FC236}">
                <a16:creationId xmlns:a16="http://schemas.microsoft.com/office/drawing/2014/main" id="{68FF2052-C0FE-40AE-9458-E57489CFFB96}"/>
              </a:ext>
            </a:extLst>
          </p:cNvPr>
          <p:cNvGrpSpPr/>
          <p:nvPr userDrawn="1"/>
        </p:nvGrpSpPr>
        <p:grpSpPr>
          <a:xfrm>
            <a:off x="343051" y="1585912"/>
            <a:ext cx="2739536" cy="2589920"/>
            <a:chOff x="914895" y="3640083"/>
            <a:chExt cx="1956425" cy="1850059"/>
          </a:xfrm>
        </p:grpSpPr>
        <p:pic>
          <p:nvPicPr>
            <p:cNvPr id="54" name="Picture 53">
              <a:extLst>
                <a:ext uri="{FF2B5EF4-FFF2-40B4-BE49-F238E27FC236}">
                  <a16:creationId xmlns:a16="http://schemas.microsoft.com/office/drawing/2014/main" id="{CD6C843F-CE30-4CD0-A6E9-7365214A9784}"/>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6" name="Group 55">
              <a:extLst>
                <a:ext uri="{FF2B5EF4-FFF2-40B4-BE49-F238E27FC236}">
                  <a16:creationId xmlns:a16="http://schemas.microsoft.com/office/drawing/2014/main" id="{19840256-D6FB-410E-881D-9664BD0E4969}"/>
                </a:ext>
              </a:extLst>
            </p:cNvPr>
            <p:cNvGrpSpPr/>
            <p:nvPr/>
          </p:nvGrpSpPr>
          <p:grpSpPr>
            <a:xfrm flipH="1">
              <a:off x="914895" y="3640083"/>
              <a:ext cx="1916894" cy="1850059"/>
              <a:chOff x="696478" y="2907513"/>
              <a:chExt cx="2410767" cy="2326711"/>
            </a:xfrm>
          </p:grpSpPr>
          <p:sp>
            <p:nvSpPr>
              <p:cNvPr id="66" name="Rectangle 65">
                <a:extLst>
                  <a:ext uri="{FF2B5EF4-FFF2-40B4-BE49-F238E27FC236}">
                    <a16:creationId xmlns:a16="http://schemas.microsoft.com/office/drawing/2014/main" id="{B6F03C12-B3B3-4E06-879B-C3B886169A93}"/>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67" name="Group 66">
                <a:extLst>
                  <a:ext uri="{FF2B5EF4-FFF2-40B4-BE49-F238E27FC236}">
                    <a16:creationId xmlns:a16="http://schemas.microsoft.com/office/drawing/2014/main" id="{5AB13BDA-9477-440E-AEF7-A9480BDF8326}"/>
                  </a:ext>
                </a:extLst>
              </p:cNvPr>
              <p:cNvGrpSpPr/>
              <p:nvPr/>
            </p:nvGrpSpPr>
            <p:grpSpPr>
              <a:xfrm flipH="1">
                <a:off x="696478" y="2907513"/>
                <a:ext cx="2410767" cy="2326711"/>
                <a:chOff x="3497224" y="2467077"/>
                <a:chExt cx="1996637" cy="1927022"/>
              </a:xfrm>
            </p:grpSpPr>
            <p:sp>
              <p:nvSpPr>
                <p:cNvPr id="69" name="Freeform 44">
                  <a:extLst>
                    <a:ext uri="{FF2B5EF4-FFF2-40B4-BE49-F238E27FC236}">
                      <a16:creationId xmlns:a16="http://schemas.microsoft.com/office/drawing/2014/main" id="{BA702DC4-9311-40C5-8117-D400C336E48B}"/>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70" name="Freeform 55">
                  <a:extLst>
                    <a:ext uri="{FF2B5EF4-FFF2-40B4-BE49-F238E27FC236}">
                      <a16:creationId xmlns:a16="http://schemas.microsoft.com/office/drawing/2014/main" id="{D87AA814-EECF-427A-8C1A-0023E43C111C}"/>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68" name="Rectangle 67">
                <a:extLst>
                  <a:ext uri="{FF2B5EF4-FFF2-40B4-BE49-F238E27FC236}">
                    <a16:creationId xmlns:a16="http://schemas.microsoft.com/office/drawing/2014/main" id="{183DADFA-4B48-48E9-86B1-4BA5596059FF}"/>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sp>
        <p:nvSpPr>
          <p:cNvPr id="71" name="Text Placeholder 2">
            <a:extLst>
              <a:ext uri="{FF2B5EF4-FFF2-40B4-BE49-F238E27FC236}">
                <a16:creationId xmlns:a16="http://schemas.microsoft.com/office/drawing/2014/main" id="{AAC8C7AD-DAFE-440D-9A7D-2A7EF1333A4C}"/>
              </a:ext>
            </a:extLst>
          </p:cNvPr>
          <p:cNvSpPr>
            <a:spLocks noGrp="1"/>
          </p:cNvSpPr>
          <p:nvPr>
            <p:ph type="body" sz="quarter" idx="13" hasCustomPrompt="1"/>
          </p:nvPr>
        </p:nvSpPr>
        <p:spPr>
          <a:xfrm>
            <a:off x="816333" y="2640142"/>
            <a:ext cx="1757246" cy="470841"/>
          </a:xfrm>
        </p:spPr>
        <p:txBody>
          <a:bodyPr anchor="ctr"/>
          <a:lstStyle>
            <a:lvl1pPr marL="0" indent="0" algn="ctr">
              <a:buNone/>
              <a:defRPr sz="15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cxnSp>
        <p:nvCxnSpPr>
          <p:cNvPr id="72" name="Straight Connector 71">
            <a:extLst>
              <a:ext uri="{FF2B5EF4-FFF2-40B4-BE49-F238E27FC236}">
                <a16:creationId xmlns:a16="http://schemas.microsoft.com/office/drawing/2014/main" id="{BA1B23E0-BCC1-410D-A75D-690F3B440BAC}"/>
              </a:ext>
            </a:extLst>
          </p:cNvPr>
          <p:cNvCxnSpPr>
            <a:cxnSpLocks/>
          </p:cNvCxnSpPr>
          <p:nvPr userDrawn="1"/>
        </p:nvCxnSpPr>
        <p:spPr>
          <a:xfrm>
            <a:off x="4375221" y="1059673"/>
            <a:ext cx="383017"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849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childTnLst>
                                </p:cTn>
                              </p:par>
                              <p:par>
                                <p:cTn id="8" presetID="10" presetClass="entr" presetSubtype="0" fill="hold" nodeType="withEffect">
                                  <p:stCondLst>
                                    <p:cond delay="125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1000"/>
                                        <p:tgtEl>
                                          <p:spTgt spid="28"/>
                                        </p:tgtEl>
                                      </p:cBhvr>
                                    </p:animEffect>
                                  </p:childTnLst>
                                </p:cTn>
                              </p:par>
                              <p:par>
                                <p:cTn id="11" presetID="10" presetClass="entr" presetSubtype="0" fill="hold" nodeType="withEffect">
                                  <p:stCondLst>
                                    <p:cond delay="125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childTnLst>
                                </p:cTn>
                              </p:par>
                              <p:par>
                                <p:cTn id="14" presetID="16" presetClass="entr" presetSubtype="37"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barn(outVertical)">
                                      <p:cBhvr>
                                        <p:cTn id="1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7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2" y="3"/>
            <a:ext cx="9144000" cy="3436144"/>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49"/>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8"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3" y="4769646"/>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3" y="4769646"/>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2"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1" y="361954"/>
            <a:ext cx="8398570" cy="421820"/>
          </a:xfrm>
        </p:spPr>
        <p:txBody>
          <a:bodyPr/>
          <a:lstStyle>
            <a:lvl1pPr>
              <a:defRPr baseline="0">
                <a:solidFill>
                  <a:schemeClr val="bg1"/>
                </a:solidFill>
              </a:defRPr>
            </a:lvl1pPr>
          </a:lstStyle>
          <a:p>
            <a:r>
              <a:rPr lang="en-US"/>
              <a:t>Headline goes here, Roboto Light, 36 points, 1 Line</a:t>
            </a:r>
          </a:p>
        </p:txBody>
      </p:sp>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1011710" y="3740633"/>
            <a:ext cx="7122962" cy="556248"/>
          </a:xfrm>
          <a:prstGeom prst="rect">
            <a:avLst/>
          </a:prstGeom>
        </p:spPr>
        <p:txBody>
          <a:bodyPr anchor="t"/>
          <a:lstStyle>
            <a:lvl1pPr marL="0" indent="0" algn="ctr">
              <a:buNone/>
              <a:defRPr sz="1499" b="0" baseline="0">
                <a:solidFill>
                  <a:schemeClr val="tx1"/>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Takeaway text goes here</a:t>
            </a:r>
          </a:p>
        </p:txBody>
      </p:sp>
      <p:pic>
        <p:nvPicPr>
          <p:cNvPr id="21" name="Shape 837">
            <a:extLst>
              <a:ext uri="{FF2B5EF4-FFF2-40B4-BE49-F238E27FC236}">
                <a16:creationId xmlns:a16="http://schemas.microsoft.com/office/drawing/2014/main" id="{FCE5B30E-BD98-4A8E-AC96-A66F728F6770}"/>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239797" y="1064258"/>
            <a:ext cx="3416599" cy="2800680"/>
          </a:xfrm>
          <a:prstGeom prst="rect">
            <a:avLst/>
          </a:prstGeom>
          <a:noFill/>
          <a:ln>
            <a:noFill/>
          </a:ln>
        </p:spPr>
      </p:pic>
      <p:sp>
        <p:nvSpPr>
          <p:cNvPr id="22" name="Content Placeholder 5">
            <a:extLst>
              <a:ext uri="{FF2B5EF4-FFF2-40B4-BE49-F238E27FC236}">
                <a16:creationId xmlns:a16="http://schemas.microsoft.com/office/drawing/2014/main" id="{C6F46B91-45F9-4885-97BF-71E7C27704A6}"/>
              </a:ext>
            </a:extLst>
          </p:cNvPr>
          <p:cNvSpPr>
            <a:spLocks noGrp="1"/>
          </p:cNvSpPr>
          <p:nvPr>
            <p:ph sz="quarter" idx="14" hasCustomPrompt="1"/>
          </p:nvPr>
        </p:nvSpPr>
        <p:spPr>
          <a:xfrm>
            <a:off x="3808611" y="1543329"/>
            <a:ext cx="4951908" cy="1639818"/>
          </a:xfrm>
        </p:spPr>
        <p:txBody>
          <a:bodyPr/>
          <a:lstStyle>
            <a:lvl1pPr>
              <a:buClr>
                <a:schemeClr val="bg1"/>
              </a:buClr>
              <a:defRPr baseline="0">
                <a:solidFill>
                  <a:schemeClr val="bg1"/>
                </a:solidFill>
              </a:defRPr>
            </a:lvl1pPr>
            <a:lvl2pPr marL="385647" indent="-127359">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23" name="Content Placeholder 5">
            <a:extLst>
              <a:ext uri="{FF2B5EF4-FFF2-40B4-BE49-F238E27FC236}">
                <a16:creationId xmlns:a16="http://schemas.microsoft.com/office/drawing/2014/main" id="{255378D0-4A48-45CF-A965-92D9C072DF27}"/>
              </a:ext>
            </a:extLst>
          </p:cNvPr>
          <p:cNvSpPr>
            <a:spLocks noGrp="1"/>
          </p:cNvSpPr>
          <p:nvPr>
            <p:ph sz="quarter" idx="28" hasCustomPrompt="1"/>
          </p:nvPr>
        </p:nvSpPr>
        <p:spPr>
          <a:xfrm>
            <a:off x="3808611" y="1102917"/>
            <a:ext cx="4951908" cy="377615"/>
          </a:xfrm>
        </p:spPr>
        <p:txBody>
          <a:bodyPr/>
          <a:lstStyle>
            <a:lvl1pPr marL="0" indent="0">
              <a:buClr>
                <a:schemeClr val="bg1"/>
              </a:buClr>
              <a:buNone/>
              <a:defRPr sz="1799" b="1" baseline="0">
                <a:solidFill>
                  <a:schemeClr val="bg1"/>
                </a:solidFill>
              </a:defRPr>
            </a:lvl1pPr>
            <a:lvl2pPr marL="385647" indent="-127359">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Headline, Roboto Regular 24point</a:t>
            </a:r>
          </a:p>
        </p:txBody>
      </p:sp>
      <p:sp>
        <p:nvSpPr>
          <p:cNvPr id="24" name="Picture Placeholder 6">
            <a:extLst>
              <a:ext uri="{FF2B5EF4-FFF2-40B4-BE49-F238E27FC236}">
                <a16:creationId xmlns:a16="http://schemas.microsoft.com/office/drawing/2014/main" id="{278EB4C9-6423-4889-877F-CF2AB219040E}"/>
              </a:ext>
            </a:extLst>
          </p:cNvPr>
          <p:cNvSpPr>
            <a:spLocks noGrp="1"/>
          </p:cNvSpPr>
          <p:nvPr>
            <p:ph type="pic" sz="quarter" idx="15" hasCustomPrompt="1"/>
          </p:nvPr>
        </p:nvSpPr>
        <p:spPr>
          <a:xfrm>
            <a:off x="498304" y="1217296"/>
            <a:ext cx="2903709" cy="1601738"/>
          </a:xfrm>
          <a:solidFill>
            <a:schemeClr val="bg1">
              <a:lumMod val="95000"/>
            </a:schemeClr>
          </a:solidFill>
        </p:spPr>
        <p:txBody>
          <a:bodyPr anchor="ctr"/>
          <a:lstStyle>
            <a:lvl1pPr marL="0" indent="0" algn="ctr">
              <a:buNone/>
              <a:defRPr/>
            </a:lvl1pPr>
          </a:lstStyle>
          <a:p>
            <a:r>
              <a:rPr lang="en-US"/>
              <a:t>CLICK TO INSERT SCREENSHOT</a:t>
            </a:r>
          </a:p>
        </p:txBody>
      </p:sp>
      <p:pic>
        <p:nvPicPr>
          <p:cNvPr id="16" name="Picture 15">
            <a:extLst>
              <a:ext uri="{FF2B5EF4-FFF2-40B4-BE49-F238E27FC236}">
                <a16:creationId xmlns:a16="http://schemas.microsoft.com/office/drawing/2014/main" id="{DE6891F8-24CB-4342-A45C-228377198E1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27319" y="4505709"/>
            <a:ext cx="1859002" cy="637426"/>
          </a:xfrm>
          <a:prstGeom prst="rect">
            <a:avLst/>
          </a:prstGeom>
        </p:spPr>
      </p:pic>
    </p:spTree>
    <p:extLst>
      <p:ext uri="{BB962C8B-B14F-4D97-AF65-F5344CB8AC3E}">
        <p14:creationId xmlns:p14="http://schemas.microsoft.com/office/powerpoint/2010/main" val="3268722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6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1" y="0"/>
            <a:ext cx="4215911"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Tree>
    <p:extLst>
      <p:ext uri="{BB962C8B-B14F-4D97-AF65-F5344CB8AC3E}">
        <p14:creationId xmlns:p14="http://schemas.microsoft.com/office/powerpoint/2010/main" val="1051701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4763022" y="1390650"/>
            <a:ext cx="3997497" cy="2995613"/>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770537" y="1390651"/>
            <a:ext cx="2076923" cy="1520434"/>
          </a:xfrm>
          <a:solidFill>
            <a:schemeClr val="bg1">
              <a:lumMod val="95000"/>
            </a:schemeClr>
          </a:solidFill>
        </p:spPr>
        <p:txBody>
          <a:bodyPr anchor="ctr"/>
          <a:lstStyle>
            <a:lvl1pPr marL="0" indent="0" algn="ctr">
              <a:buNone/>
              <a:defRPr/>
            </a:lvl1pPr>
          </a:lstStyle>
          <a:p>
            <a:r>
              <a:rPr lang="en-US"/>
              <a:t>CLICK TO INSERT IMAGE</a:t>
            </a:r>
          </a:p>
        </p:txBody>
      </p:sp>
      <p:sp>
        <p:nvSpPr>
          <p:cNvPr id="14" name="Picture Placeholder 6">
            <a:extLst>
              <a:ext uri="{FF2B5EF4-FFF2-40B4-BE49-F238E27FC236}">
                <a16:creationId xmlns:a16="http://schemas.microsoft.com/office/drawing/2014/main" id="{EB882FD8-2B1F-4074-8BC4-64F2BBFF7D03}"/>
              </a:ext>
            </a:extLst>
          </p:cNvPr>
          <p:cNvSpPr>
            <a:spLocks noGrp="1"/>
          </p:cNvSpPr>
          <p:nvPr>
            <p:ph type="pic" sz="quarter" idx="16" hasCustomPrompt="1"/>
          </p:nvPr>
        </p:nvSpPr>
        <p:spPr>
          <a:xfrm>
            <a:off x="2925117" y="1390651"/>
            <a:ext cx="1540217" cy="1520434"/>
          </a:xfrm>
          <a:solidFill>
            <a:schemeClr val="bg1">
              <a:lumMod val="95000"/>
            </a:schemeClr>
          </a:solidFill>
        </p:spPr>
        <p:txBody>
          <a:bodyPr anchor="ctr"/>
          <a:lstStyle>
            <a:lvl1pPr marL="0" indent="0" algn="ctr">
              <a:buNone/>
              <a:defRPr/>
            </a:lvl1pPr>
          </a:lstStyle>
          <a:p>
            <a:r>
              <a:rPr lang="en-US"/>
              <a:t>CLICK TO INSERT IMAGE</a:t>
            </a:r>
          </a:p>
        </p:txBody>
      </p:sp>
      <p:sp>
        <p:nvSpPr>
          <p:cNvPr id="15" name="Picture Placeholder 6">
            <a:extLst>
              <a:ext uri="{FF2B5EF4-FFF2-40B4-BE49-F238E27FC236}">
                <a16:creationId xmlns:a16="http://schemas.microsoft.com/office/drawing/2014/main" id="{9A776743-24DF-4BDC-9DB0-BA7A17A11117}"/>
              </a:ext>
            </a:extLst>
          </p:cNvPr>
          <p:cNvSpPr>
            <a:spLocks noGrp="1"/>
          </p:cNvSpPr>
          <p:nvPr>
            <p:ph type="pic" sz="quarter" idx="17" hasCustomPrompt="1"/>
          </p:nvPr>
        </p:nvSpPr>
        <p:spPr>
          <a:xfrm>
            <a:off x="770536" y="2989053"/>
            <a:ext cx="3694798" cy="1397210"/>
          </a:xfrm>
          <a:solidFill>
            <a:schemeClr val="bg1">
              <a:lumMod val="95000"/>
            </a:schemeClr>
          </a:solidFill>
        </p:spPr>
        <p:txBody>
          <a:bodyPr anchor="ctr"/>
          <a:lstStyle>
            <a:lvl1pPr marL="0" indent="0" algn="ctr">
              <a:buNone/>
              <a:defRPr/>
            </a:lvl1pPr>
          </a:lstStyle>
          <a:p>
            <a:r>
              <a:rPr lang="en-US"/>
              <a:t>CLICK TO INSERT IMAGE</a:t>
            </a:r>
          </a:p>
        </p:txBody>
      </p:sp>
      <p:grpSp>
        <p:nvGrpSpPr>
          <p:cNvPr id="19" name="Group 18">
            <a:extLst>
              <a:ext uri="{FF2B5EF4-FFF2-40B4-BE49-F238E27FC236}">
                <a16:creationId xmlns:a16="http://schemas.microsoft.com/office/drawing/2014/main" id="{8F37A4E9-06D4-46FA-AB13-91244C52B19E}"/>
              </a:ext>
            </a:extLst>
          </p:cNvPr>
          <p:cNvGrpSpPr/>
          <p:nvPr userDrawn="1"/>
        </p:nvGrpSpPr>
        <p:grpSpPr>
          <a:xfrm>
            <a:off x="-1606" y="2019300"/>
            <a:ext cx="2011905" cy="3124200"/>
            <a:chOff x="-2141" y="2692400"/>
            <a:chExt cx="2681841" cy="4165600"/>
          </a:xfrm>
        </p:grpSpPr>
        <p:sp>
          <p:nvSpPr>
            <p:cNvPr id="20" name="Right Triangle 19">
              <a:extLst>
                <a:ext uri="{FF2B5EF4-FFF2-40B4-BE49-F238E27FC236}">
                  <a16:creationId xmlns:a16="http://schemas.microsoft.com/office/drawing/2014/main" id="{BE7E8DFA-C277-4F9F-B85C-89A7D490D308}"/>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ight Triangle 20">
              <a:extLst>
                <a:ext uri="{FF2B5EF4-FFF2-40B4-BE49-F238E27FC236}">
                  <a16:creationId xmlns:a16="http://schemas.microsoft.com/office/drawing/2014/main" id="{74CA6347-E54A-457C-8EB5-995A8F7373D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2" name="TextBox 21">
            <a:extLst>
              <a:ext uri="{FF2B5EF4-FFF2-40B4-BE49-F238E27FC236}">
                <a16:creationId xmlns:a16="http://schemas.microsoft.com/office/drawing/2014/main" id="{367FD474-C97E-449D-BCB7-F2590ACDB570}"/>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612EA085-5A5D-461F-A314-52BD73929D1C}"/>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0E9AFE0C-4575-4A94-BCEE-CD36B4FB0B7A}"/>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4454DD16-E19F-6A45-8D29-7C9272B08B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67448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770535" y="1097758"/>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grpSp>
        <p:nvGrpSpPr>
          <p:cNvPr id="19" name="Group 18">
            <a:extLst>
              <a:ext uri="{FF2B5EF4-FFF2-40B4-BE49-F238E27FC236}">
                <a16:creationId xmlns:a16="http://schemas.microsoft.com/office/drawing/2014/main" id="{8F37A4E9-06D4-46FA-AB13-91244C52B19E}"/>
              </a:ext>
            </a:extLst>
          </p:cNvPr>
          <p:cNvGrpSpPr/>
          <p:nvPr userDrawn="1"/>
        </p:nvGrpSpPr>
        <p:grpSpPr>
          <a:xfrm>
            <a:off x="-1606" y="2019300"/>
            <a:ext cx="2011905" cy="3124200"/>
            <a:chOff x="-2141" y="2692400"/>
            <a:chExt cx="2681841" cy="4165600"/>
          </a:xfrm>
        </p:grpSpPr>
        <p:sp>
          <p:nvSpPr>
            <p:cNvPr id="20" name="Right Triangle 19">
              <a:extLst>
                <a:ext uri="{FF2B5EF4-FFF2-40B4-BE49-F238E27FC236}">
                  <a16:creationId xmlns:a16="http://schemas.microsoft.com/office/drawing/2014/main" id="{BE7E8DFA-C277-4F9F-B85C-89A7D490D308}"/>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ight Triangle 20">
              <a:extLst>
                <a:ext uri="{FF2B5EF4-FFF2-40B4-BE49-F238E27FC236}">
                  <a16:creationId xmlns:a16="http://schemas.microsoft.com/office/drawing/2014/main" id="{74CA6347-E54A-457C-8EB5-995A8F7373D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2" name="TextBox 21">
            <a:extLst>
              <a:ext uri="{FF2B5EF4-FFF2-40B4-BE49-F238E27FC236}">
                <a16:creationId xmlns:a16="http://schemas.microsoft.com/office/drawing/2014/main" id="{367FD474-C97E-449D-BCB7-F2590ACDB570}"/>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612EA085-5A5D-461F-A314-52BD73929D1C}"/>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0E9AFE0C-4575-4A94-BCEE-CD36B4FB0B7A}"/>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8" name="Picture Placeholder 6">
            <a:extLst>
              <a:ext uri="{FF2B5EF4-FFF2-40B4-BE49-F238E27FC236}">
                <a16:creationId xmlns:a16="http://schemas.microsoft.com/office/drawing/2014/main" id="{68408882-5CF9-4A51-9E76-6302CE79D265}"/>
              </a:ext>
            </a:extLst>
          </p:cNvPr>
          <p:cNvSpPr>
            <a:spLocks noGrp="1"/>
          </p:cNvSpPr>
          <p:nvPr>
            <p:ph type="pic" sz="quarter" idx="16" hasCustomPrompt="1"/>
          </p:nvPr>
        </p:nvSpPr>
        <p:spPr>
          <a:xfrm>
            <a:off x="770535" y="2778464"/>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29" name="Picture Placeholder 6">
            <a:extLst>
              <a:ext uri="{FF2B5EF4-FFF2-40B4-BE49-F238E27FC236}">
                <a16:creationId xmlns:a16="http://schemas.microsoft.com/office/drawing/2014/main" id="{9349FECB-B2BF-42C5-964C-1A66671DF75C}"/>
              </a:ext>
            </a:extLst>
          </p:cNvPr>
          <p:cNvSpPr>
            <a:spLocks noGrp="1"/>
          </p:cNvSpPr>
          <p:nvPr>
            <p:ph type="pic" sz="quarter" idx="17" hasCustomPrompt="1"/>
          </p:nvPr>
        </p:nvSpPr>
        <p:spPr>
          <a:xfrm>
            <a:off x="3437634" y="1097758"/>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30" name="Picture Placeholder 6">
            <a:extLst>
              <a:ext uri="{FF2B5EF4-FFF2-40B4-BE49-F238E27FC236}">
                <a16:creationId xmlns:a16="http://schemas.microsoft.com/office/drawing/2014/main" id="{B37BE96F-AF88-4DD7-9310-89C1E07EFD96}"/>
              </a:ext>
            </a:extLst>
          </p:cNvPr>
          <p:cNvSpPr>
            <a:spLocks noGrp="1"/>
          </p:cNvSpPr>
          <p:nvPr>
            <p:ph type="pic" sz="quarter" idx="18" hasCustomPrompt="1"/>
          </p:nvPr>
        </p:nvSpPr>
        <p:spPr>
          <a:xfrm>
            <a:off x="3437634" y="2778464"/>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31" name="Picture Placeholder 6">
            <a:extLst>
              <a:ext uri="{FF2B5EF4-FFF2-40B4-BE49-F238E27FC236}">
                <a16:creationId xmlns:a16="http://schemas.microsoft.com/office/drawing/2014/main" id="{BF8F65E5-85C7-45A9-8124-C885230DC413}"/>
              </a:ext>
            </a:extLst>
          </p:cNvPr>
          <p:cNvSpPr>
            <a:spLocks noGrp="1"/>
          </p:cNvSpPr>
          <p:nvPr>
            <p:ph type="pic" sz="quarter" idx="19" hasCustomPrompt="1"/>
          </p:nvPr>
        </p:nvSpPr>
        <p:spPr>
          <a:xfrm>
            <a:off x="6102353" y="1097758"/>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32" name="Picture Placeholder 6">
            <a:extLst>
              <a:ext uri="{FF2B5EF4-FFF2-40B4-BE49-F238E27FC236}">
                <a16:creationId xmlns:a16="http://schemas.microsoft.com/office/drawing/2014/main" id="{DC7999FE-FD92-4E6D-B8BC-7FA79A961E9D}"/>
              </a:ext>
            </a:extLst>
          </p:cNvPr>
          <p:cNvSpPr>
            <a:spLocks noGrp="1"/>
          </p:cNvSpPr>
          <p:nvPr>
            <p:ph type="pic" sz="quarter" idx="20" hasCustomPrompt="1"/>
          </p:nvPr>
        </p:nvSpPr>
        <p:spPr>
          <a:xfrm>
            <a:off x="6102353" y="2778464"/>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pic>
        <p:nvPicPr>
          <p:cNvPr id="17" name="Picture 16">
            <a:extLst>
              <a:ext uri="{FF2B5EF4-FFF2-40B4-BE49-F238E27FC236}">
                <a16:creationId xmlns:a16="http://schemas.microsoft.com/office/drawing/2014/main" id="{8DA6C634-AD46-3E42-BC2A-449E1558B1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047834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Bullets">
  <p:cSld name="Title/Bullets">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30172" y="4504531"/>
            <a:ext cx="1848929" cy="638969"/>
          </a:xfrm>
          <a:prstGeom prst="rect">
            <a:avLst/>
          </a:prstGeom>
          <a:noFill/>
          <a:ln>
            <a:noFill/>
          </a:ln>
        </p:spPr>
      </p:pic>
      <p:sp>
        <p:nvSpPr>
          <p:cNvPr id="22" name="Google Shape;22;p3"/>
          <p:cNvSpPr/>
          <p:nvPr/>
        </p:nvSpPr>
        <p:spPr>
          <a:xfrm rot="10800000">
            <a:off x="8705041" y="0"/>
            <a:ext cx="438960" cy="1181378"/>
          </a:xfrm>
          <a:prstGeom prst="rtTriangle">
            <a:avLst/>
          </a:prstGeom>
          <a:solidFill>
            <a:srgbClr val="0432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23" name="Google Shape;23;p3"/>
          <p:cNvSpPr txBox="1">
            <a:spLocks noGrp="1"/>
          </p:cNvSpPr>
          <p:nvPr>
            <p:ph type="title"/>
          </p:nvPr>
        </p:nvSpPr>
        <p:spPr>
          <a:xfrm>
            <a:off x="361950" y="361951"/>
            <a:ext cx="8398570" cy="800099"/>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2700"/>
              <a:buFont typeface="Roboto Light"/>
              <a:buNone/>
              <a:defRPr sz="2700" b="0" i="0" u="none" strike="noStrike" cap="none">
                <a:solidFill>
                  <a:schemeClr val="dk1"/>
                </a:solidFill>
                <a:latin typeface="Roboto Light"/>
                <a:ea typeface="Roboto Light"/>
                <a:cs typeface="Roboto Light"/>
                <a:sym typeface="Roboto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grpSp>
        <p:nvGrpSpPr>
          <p:cNvPr id="24" name="Google Shape;24;p3"/>
          <p:cNvGrpSpPr/>
          <p:nvPr/>
        </p:nvGrpSpPr>
        <p:grpSpPr>
          <a:xfrm>
            <a:off x="-1606" y="2019300"/>
            <a:ext cx="2011905" cy="3124200"/>
            <a:chOff x="-2141" y="2692400"/>
            <a:chExt cx="2681841" cy="4165600"/>
          </a:xfrm>
        </p:grpSpPr>
        <p:sp>
          <p:nvSpPr>
            <p:cNvPr id="25" name="Google Shape;25;p3"/>
            <p:cNvSpPr/>
            <p:nvPr/>
          </p:nvSpPr>
          <p:spPr>
            <a:xfrm>
              <a:off x="-2141" y="2692400"/>
              <a:ext cx="1019671" cy="4165600"/>
            </a:xfrm>
            <a:prstGeom prst="rtTriangle">
              <a:avLst/>
            </a:prstGeom>
            <a:solidFill>
              <a:srgbClr val="FF7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26" name="Google Shape;26;p3"/>
            <p:cNvSpPr/>
            <p:nvPr/>
          </p:nvSpPr>
          <p:spPr>
            <a:xfrm rot="5400000" flipH="1">
              <a:off x="1163093" y="5341393"/>
              <a:ext cx="357506" cy="2675708"/>
            </a:xfrm>
            <a:prstGeom prst="rtTriangle">
              <a:avLst/>
            </a:prstGeom>
            <a:solidFill>
              <a:srgbClr val="FF4D00">
                <a:alpha val="8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grpSp>
      <p:sp>
        <p:nvSpPr>
          <p:cNvPr id="27" name="Google Shape;27;p3"/>
          <p:cNvSpPr txBox="1"/>
          <p:nvPr/>
        </p:nvSpPr>
        <p:spPr>
          <a:xfrm>
            <a:off x="376624" y="4769643"/>
            <a:ext cx="310503" cy="156526"/>
          </a:xfrm>
          <a:prstGeom prst="rect">
            <a:avLst/>
          </a:prstGeom>
          <a:noFill/>
          <a:ln>
            <a:noFill/>
          </a:ln>
        </p:spPr>
        <p:txBody>
          <a:bodyPr spcFirstLastPara="1" wrap="square" lIns="0" tIns="0" rIns="0" bIns="68575" anchor="t" anchorCtr="0">
            <a:noAutofit/>
          </a:bodyPr>
          <a:lstStyle/>
          <a:p>
            <a:pPr marL="0" marR="0" lvl="0" indent="0" algn="l" rtl="0">
              <a:spcBef>
                <a:spcPts val="0"/>
              </a:spcBef>
              <a:spcAft>
                <a:spcPts val="0"/>
              </a:spcAft>
              <a:buNone/>
            </a:pPr>
            <a:fld id="{00000000-1234-1234-1234-123412341234}" type="slidenum">
              <a:rPr lang="en-US" sz="825" b="0" i="0" u="none" strike="noStrike" cap="none">
                <a:solidFill>
                  <a:schemeClr val="lt1"/>
                </a:solidFill>
                <a:latin typeface="Roboto"/>
                <a:ea typeface="Roboto"/>
                <a:cs typeface="Roboto"/>
                <a:sym typeface="Roboto"/>
              </a:rPr>
              <a:t>‹#›</a:t>
            </a:fld>
            <a:endParaRPr sz="825" b="0" i="0" u="none" strike="noStrike" cap="none">
              <a:solidFill>
                <a:schemeClr val="lt1"/>
              </a:solidFill>
              <a:latin typeface="Roboto"/>
              <a:ea typeface="Roboto"/>
              <a:cs typeface="Roboto"/>
              <a:sym typeface="Roboto"/>
            </a:endParaRPr>
          </a:p>
        </p:txBody>
      </p:sp>
      <p:sp>
        <p:nvSpPr>
          <p:cNvPr id="28" name="Google Shape;28;p3"/>
          <p:cNvSpPr txBox="1"/>
          <p:nvPr/>
        </p:nvSpPr>
        <p:spPr>
          <a:xfrm>
            <a:off x="763347" y="4769643"/>
            <a:ext cx="2338852" cy="1343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25" b="0" i="0" u="none" strike="noStrike" cap="none">
                <a:solidFill>
                  <a:schemeClr val="dk1"/>
                </a:solidFill>
                <a:latin typeface="Roboto"/>
                <a:ea typeface="Roboto"/>
                <a:cs typeface="Roboto"/>
                <a:sym typeface="Roboto"/>
              </a:rPr>
              <a:t>© Informatica. Proprietary and Confidential.</a:t>
            </a:r>
            <a:endParaRPr/>
          </a:p>
        </p:txBody>
      </p:sp>
      <p:sp>
        <p:nvSpPr>
          <p:cNvPr id="29" name="Google Shape;29;p3"/>
          <p:cNvSpPr txBox="1">
            <a:spLocks noGrp="1"/>
          </p:cNvSpPr>
          <p:nvPr>
            <p:ph type="body" idx="1"/>
          </p:nvPr>
        </p:nvSpPr>
        <p:spPr>
          <a:xfrm>
            <a:off x="763390" y="1390650"/>
            <a:ext cx="7997129" cy="3124200"/>
          </a:xfrm>
          <a:prstGeom prst="rect">
            <a:avLst/>
          </a:prstGeom>
          <a:noFill/>
          <a:ln>
            <a:noFill/>
          </a:ln>
        </p:spPr>
        <p:txBody>
          <a:bodyPr spcFirstLastPara="1" wrap="square" lIns="91425" tIns="91425" rIns="91425" bIns="91425" anchor="t" anchorCtr="0">
            <a:noAutofit/>
          </a:bodyPr>
          <a:lstStyle>
            <a:lvl1pPr marL="457200" marR="0" lvl="0" indent="-328612" algn="l" rtl="0">
              <a:lnSpc>
                <a:spcPct val="90000"/>
              </a:lnSpc>
              <a:spcBef>
                <a:spcPts val="300"/>
              </a:spcBef>
              <a:spcAft>
                <a:spcPts val="0"/>
              </a:spcAft>
              <a:buClr>
                <a:schemeClr val="accent2"/>
              </a:buClr>
              <a:buSzPts val="1575"/>
              <a:buFont typeface="Arial"/>
              <a:buChar char="•"/>
              <a:defRPr sz="1575" b="0" i="0" u="none" strike="noStrike" cap="none">
                <a:solidFill>
                  <a:schemeClr val="dk1"/>
                </a:solidFill>
                <a:latin typeface="Roboto"/>
                <a:ea typeface="Roboto"/>
                <a:cs typeface="Roboto"/>
                <a:sym typeface="Roboto"/>
              </a:defRPr>
            </a:lvl1pPr>
            <a:lvl2pPr marL="914400" marR="0" lvl="1" indent="-314325" algn="l" rtl="0">
              <a:lnSpc>
                <a:spcPct val="90000"/>
              </a:lnSpc>
              <a:spcBef>
                <a:spcPts val="900"/>
              </a:spcBef>
              <a:spcAft>
                <a:spcPts val="0"/>
              </a:spcAft>
              <a:buClr>
                <a:schemeClr val="accent2"/>
              </a:buClr>
              <a:buSzPts val="1350"/>
              <a:buFont typeface="Arial"/>
              <a:buChar char="•"/>
              <a:defRPr sz="1350" b="0" i="0" u="none" strike="noStrike" cap="none">
                <a:solidFill>
                  <a:schemeClr val="dk1"/>
                </a:solidFill>
                <a:latin typeface="Roboto"/>
                <a:ea typeface="Roboto"/>
                <a:cs typeface="Roboto"/>
                <a:sym typeface="Roboto"/>
              </a:defRPr>
            </a:lvl2pPr>
            <a:lvl3pPr marL="1371600" marR="0" lvl="2" indent="-304800" algn="l" rtl="0">
              <a:lnSpc>
                <a:spcPct val="90000"/>
              </a:lnSpc>
              <a:spcBef>
                <a:spcPts val="900"/>
              </a:spcBef>
              <a:spcAft>
                <a:spcPts val="0"/>
              </a:spcAft>
              <a:buClr>
                <a:schemeClr val="accent2"/>
              </a:buClr>
              <a:buSzPts val="1200"/>
              <a:buFont typeface="Arial"/>
              <a:buChar char="•"/>
              <a:defRPr sz="1200" b="0" i="0" u="none" strike="noStrike" cap="none">
                <a:solidFill>
                  <a:schemeClr val="dk1"/>
                </a:solidFill>
                <a:latin typeface="Roboto"/>
                <a:ea typeface="Roboto"/>
                <a:cs typeface="Roboto"/>
                <a:sym typeface="Roboto"/>
              </a:defRPr>
            </a:lvl3pPr>
            <a:lvl4pPr marL="1828800" marR="0" lvl="3" indent="-295275" algn="l" rtl="0">
              <a:lnSpc>
                <a:spcPct val="90000"/>
              </a:lnSpc>
              <a:spcBef>
                <a:spcPts val="900"/>
              </a:spcBef>
              <a:spcAft>
                <a:spcPts val="0"/>
              </a:spcAft>
              <a:buClr>
                <a:schemeClr val="accent2"/>
              </a:buClr>
              <a:buSzPts val="1050"/>
              <a:buFont typeface="Arial"/>
              <a:buChar char="•"/>
              <a:defRPr sz="1050" b="0" i="0" u="none" strike="noStrike" cap="none">
                <a:solidFill>
                  <a:schemeClr val="dk1"/>
                </a:solidFill>
                <a:latin typeface="Roboto"/>
                <a:ea typeface="Roboto"/>
                <a:cs typeface="Roboto"/>
                <a:sym typeface="Roboto"/>
              </a:defRPr>
            </a:lvl4pPr>
            <a:lvl5pPr marL="2286000" marR="0" lvl="4" indent="-295275" algn="l" rtl="0">
              <a:lnSpc>
                <a:spcPct val="90000"/>
              </a:lnSpc>
              <a:spcBef>
                <a:spcPts val="900"/>
              </a:spcBef>
              <a:spcAft>
                <a:spcPts val="0"/>
              </a:spcAft>
              <a:buClr>
                <a:schemeClr val="accent2"/>
              </a:buClr>
              <a:buSzPts val="1050"/>
              <a:buFont typeface="Arial"/>
              <a:buChar char="•"/>
              <a:defRPr sz="1050" b="0" i="0" u="none" strike="noStrike" cap="none">
                <a:solidFill>
                  <a:schemeClr val="dk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Quote">
  <p:cSld name="Title/Quote">
    <p:spTree>
      <p:nvGrpSpPr>
        <p:cNvPr id="1" name="Shape 634"/>
        <p:cNvGrpSpPr/>
        <p:nvPr/>
      </p:nvGrpSpPr>
      <p:grpSpPr>
        <a:xfrm>
          <a:off x="0" y="0"/>
          <a:ext cx="0" cy="0"/>
          <a:chOff x="0" y="0"/>
          <a:chExt cx="0" cy="0"/>
        </a:xfrm>
      </p:grpSpPr>
      <p:grpSp>
        <p:nvGrpSpPr>
          <p:cNvPr id="635" name="Google Shape;635;p66"/>
          <p:cNvGrpSpPr/>
          <p:nvPr/>
        </p:nvGrpSpPr>
        <p:grpSpPr>
          <a:xfrm>
            <a:off x="-1606" y="2019300"/>
            <a:ext cx="2011917" cy="3124200"/>
            <a:chOff x="-2141" y="2692400"/>
            <a:chExt cx="2681841" cy="4165600"/>
          </a:xfrm>
        </p:grpSpPr>
        <p:sp>
          <p:nvSpPr>
            <p:cNvPr id="636" name="Google Shape;636;p66"/>
            <p:cNvSpPr/>
            <p:nvPr/>
          </p:nvSpPr>
          <p:spPr>
            <a:xfrm>
              <a:off x="-2141" y="2692400"/>
              <a:ext cx="1019700" cy="4165500"/>
            </a:xfrm>
            <a:prstGeom prst="rtTriangle">
              <a:avLst/>
            </a:prstGeom>
            <a:solidFill>
              <a:srgbClr val="FF7D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37" name="Google Shape;637;p66"/>
            <p:cNvSpPr/>
            <p:nvPr/>
          </p:nvSpPr>
          <p:spPr>
            <a:xfrm rot="5400000" flipH="1">
              <a:off x="1163050" y="5341350"/>
              <a:ext cx="357600" cy="2675700"/>
            </a:xfrm>
            <a:prstGeom prst="rtTriangle">
              <a:avLst/>
            </a:prstGeom>
            <a:solidFill>
              <a:srgbClr val="FF4D00">
                <a:alpha val="8667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pic>
        <p:nvPicPr>
          <p:cNvPr id="638" name="Google Shape;638;p6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30172" y="4504531"/>
            <a:ext cx="1848448" cy="638969"/>
          </a:xfrm>
          <a:prstGeom prst="rect">
            <a:avLst/>
          </a:prstGeom>
          <a:noFill/>
          <a:ln>
            <a:noFill/>
          </a:ln>
        </p:spPr>
      </p:pic>
      <p:sp>
        <p:nvSpPr>
          <p:cNvPr id="639" name="Google Shape;639;p66"/>
          <p:cNvSpPr/>
          <p:nvPr/>
        </p:nvSpPr>
        <p:spPr>
          <a:xfrm rot="10800000">
            <a:off x="8705100" y="-22"/>
            <a:ext cx="438900" cy="1181400"/>
          </a:xfrm>
          <a:prstGeom prst="rtTriangle">
            <a:avLst/>
          </a:prstGeom>
          <a:solidFill>
            <a:srgbClr val="0432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40" name="Google Shape;640;p66"/>
          <p:cNvSpPr txBox="1"/>
          <p:nvPr/>
        </p:nvSpPr>
        <p:spPr>
          <a:xfrm>
            <a:off x="376624" y="4769643"/>
            <a:ext cx="310500" cy="156600"/>
          </a:xfrm>
          <a:prstGeom prst="rect">
            <a:avLst/>
          </a:prstGeom>
          <a:noFill/>
          <a:ln>
            <a:noFill/>
          </a:ln>
        </p:spPr>
        <p:txBody>
          <a:bodyPr spcFirstLastPara="1" wrap="square" lIns="0" tIns="0" rIns="0" bIns="68575" anchor="t" anchorCtr="0">
            <a:noAutofit/>
          </a:bodyPr>
          <a:lstStyle/>
          <a:p>
            <a:pPr marL="0" marR="0" lvl="0" indent="0" algn="l" rtl="0">
              <a:spcBef>
                <a:spcPts val="0"/>
              </a:spcBef>
              <a:spcAft>
                <a:spcPts val="0"/>
              </a:spcAft>
              <a:buNone/>
            </a:pPr>
            <a:fld id="{00000000-1234-1234-1234-123412341234}" type="slidenum">
              <a:rPr lang="en-US" sz="800" b="0" i="0">
                <a:solidFill>
                  <a:schemeClr val="lt1"/>
                </a:solidFill>
                <a:latin typeface="Roboto"/>
                <a:ea typeface="Roboto"/>
                <a:cs typeface="Roboto"/>
                <a:sym typeface="Roboto"/>
              </a:rPr>
              <a:t>‹#›</a:t>
            </a:fld>
            <a:endParaRPr sz="800" b="0" i="0">
              <a:solidFill>
                <a:schemeClr val="lt1"/>
              </a:solidFill>
              <a:latin typeface="Roboto"/>
              <a:ea typeface="Roboto"/>
              <a:cs typeface="Roboto"/>
              <a:sym typeface="Roboto"/>
            </a:endParaRPr>
          </a:p>
        </p:txBody>
      </p:sp>
      <p:sp>
        <p:nvSpPr>
          <p:cNvPr id="641" name="Google Shape;641;p66"/>
          <p:cNvSpPr txBox="1"/>
          <p:nvPr/>
        </p:nvSpPr>
        <p:spPr>
          <a:xfrm>
            <a:off x="763346" y="4769643"/>
            <a:ext cx="2338800" cy="13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0" i="0">
                <a:solidFill>
                  <a:schemeClr val="dk1"/>
                </a:solidFill>
                <a:latin typeface="Roboto"/>
                <a:ea typeface="Roboto"/>
                <a:cs typeface="Roboto"/>
                <a:sym typeface="Roboto"/>
              </a:rPr>
              <a:t>© Informatica. Proprietary and Confidential.</a:t>
            </a:r>
            <a:endParaRPr sz="1100"/>
          </a:p>
        </p:txBody>
      </p:sp>
      <p:sp>
        <p:nvSpPr>
          <p:cNvPr id="642" name="Google Shape;642;p66"/>
          <p:cNvSpPr txBox="1">
            <a:spLocks noGrp="1"/>
          </p:cNvSpPr>
          <p:nvPr>
            <p:ph type="title"/>
          </p:nvPr>
        </p:nvSpPr>
        <p:spPr>
          <a:xfrm>
            <a:off x="361950" y="342901"/>
            <a:ext cx="8398500" cy="7857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43" name="Google Shape;643;p66"/>
          <p:cNvSpPr txBox="1">
            <a:spLocks noGrp="1"/>
          </p:cNvSpPr>
          <p:nvPr>
            <p:ph type="body" idx="1"/>
          </p:nvPr>
        </p:nvSpPr>
        <p:spPr>
          <a:xfrm>
            <a:off x="763346" y="1390650"/>
            <a:ext cx="7582800" cy="2874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300"/>
              </a:spcBef>
              <a:spcAft>
                <a:spcPts val="0"/>
              </a:spcAft>
              <a:buSzPts val="1600"/>
              <a:buNone/>
              <a:defRPr sz="1600" i="1"/>
            </a:lvl1pPr>
            <a:lvl2pPr marL="914400" lvl="1" indent="-228600" algn="r" rtl="0">
              <a:lnSpc>
                <a:spcPct val="90000"/>
              </a:lnSpc>
              <a:spcBef>
                <a:spcPts val="900"/>
              </a:spcBef>
              <a:spcAft>
                <a:spcPts val="0"/>
              </a:spcAft>
              <a:buSzPts val="1100"/>
              <a:buNone/>
              <a:defRPr sz="1100" b="1" i="0">
                <a:solidFill>
                  <a:schemeClr val="accent1"/>
                </a:solidFill>
                <a:latin typeface="Roboto"/>
                <a:ea typeface="Roboto"/>
                <a:cs typeface="Roboto"/>
                <a:sym typeface="Roboto"/>
              </a:defRPr>
            </a:lvl2pPr>
            <a:lvl3pPr marL="1371600" lvl="2" indent="-317500" algn="l" rtl="0">
              <a:lnSpc>
                <a:spcPct val="90000"/>
              </a:lnSpc>
              <a:spcBef>
                <a:spcPts val="0"/>
              </a:spcBef>
              <a:spcAft>
                <a:spcPts val="0"/>
              </a:spcAft>
              <a:buSzPts val="1400"/>
              <a:buChar char="•"/>
              <a:defRPr/>
            </a:lvl3pPr>
            <a:lvl4pPr marL="1828800" lvl="3" indent="-317500" algn="l" rtl="0">
              <a:lnSpc>
                <a:spcPct val="90000"/>
              </a:lnSpc>
              <a:spcBef>
                <a:spcPts val="900"/>
              </a:spcBef>
              <a:spcAft>
                <a:spcPts val="0"/>
              </a:spcAft>
              <a:buSzPts val="1400"/>
              <a:buChar char="•"/>
              <a:defRPr/>
            </a:lvl4pPr>
            <a:lvl5pPr marL="2286000" lvl="4" indent="-317500" algn="l" rtl="0">
              <a:lnSpc>
                <a:spcPct val="90000"/>
              </a:lnSpc>
              <a:spcBef>
                <a:spcPts val="900"/>
              </a:spcBef>
              <a:spcAft>
                <a:spcPts val="0"/>
              </a:spcAft>
              <a:buSzPts val="1400"/>
              <a:buChar char="•"/>
              <a:defRPr/>
            </a:lvl5pPr>
            <a:lvl6pPr marL="2743200" lvl="5" indent="-317500" algn="l" rtl="0">
              <a:lnSpc>
                <a:spcPct val="90000"/>
              </a:lnSpc>
              <a:spcBef>
                <a:spcPts val="900"/>
              </a:spcBef>
              <a:spcAft>
                <a:spcPts val="0"/>
              </a:spcAft>
              <a:buSzPts val="1400"/>
              <a:buChar char="•"/>
              <a:defRPr/>
            </a:lvl6pPr>
            <a:lvl7pPr marL="3200400" lvl="6" indent="-317500" algn="l" rtl="0">
              <a:lnSpc>
                <a:spcPct val="90000"/>
              </a:lnSpc>
              <a:spcBef>
                <a:spcPts val="900"/>
              </a:spcBef>
              <a:spcAft>
                <a:spcPts val="0"/>
              </a:spcAft>
              <a:buSzPts val="1400"/>
              <a:buChar char="•"/>
              <a:defRPr/>
            </a:lvl7pPr>
            <a:lvl8pPr marL="3657600" lvl="7" indent="-317500" algn="l" rtl="0">
              <a:lnSpc>
                <a:spcPct val="90000"/>
              </a:lnSpc>
              <a:spcBef>
                <a:spcPts val="900"/>
              </a:spcBef>
              <a:spcAft>
                <a:spcPts val="0"/>
              </a:spcAft>
              <a:buSzPts val="1400"/>
              <a:buChar char="•"/>
              <a:defRPr/>
            </a:lvl8pPr>
            <a:lvl9pPr marL="4114800" lvl="8" indent="-317500" algn="l" rtl="0">
              <a:lnSpc>
                <a:spcPct val="90000"/>
              </a:lnSpc>
              <a:spcBef>
                <a:spcPts val="900"/>
              </a:spcBef>
              <a:spcAft>
                <a:spcPts val="900"/>
              </a:spcAft>
              <a:buSzPts val="1400"/>
              <a:buChar char="•"/>
              <a:defRPr/>
            </a:lvl9pPr>
          </a:lstStyle>
          <a:p>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390650"/>
            <a:ext cx="3801464" cy="2995613"/>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4669015" y="1390651"/>
            <a:ext cx="2473631" cy="1520434"/>
          </a:xfrm>
          <a:solidFill>
            <a:schemeClr val="bg1">
              <a:lumMod val="95000"/>
            </a:schemeClr>
          </a:solidFill>
        </p:spPr>
        <p:txBody>
          <a:bodyPr anchor="ctr"/>
          <a:lstStyle>
            <a:lvl1pPr marL="0" indent="0" algn="ctr">
              <a:buNone/>
              <a:defRPr/>
            </a:lvl1pPr>
          </a:lstStyle>
          <a:p>
            <a:r>
              <a:rPr lang="en-US"/>
              <a:t>CLICK TO INSERT IMAGE</a:t>
            </a:r>
          </a:p>
        </p:txBody>
      </p:sp>
      <p:sp>
        <p:nvSpPr>
          <p:cNvPr id="14" name="Picture Placeholder 6">
            <a:extLst>
              <a:ext uri="{FF2B5EF4-FFF2-40B4-BE49-F238E27FC236}">
                <a16:creationId xmlns:a16="http://schemas.microsoft.com/office/drawing/2014/main" id="{EB882FD8-2B1F-4074-8BC4-64F2BBFF7D03}"/>
              </a:ext>
            </a:extLst>
          </p:cNvPr>
          <p:cNvSpPr>
            <a:spLocks noGrp="1"/>
          </p:cNvSpPr>
          <p:nvPr>
            <p:ph type="pic" sz="quarter" idx="16" hasCustomPrompt="1"/>
          </p:nvPr>
        </p:nvSpPr>
        <p:spPr>
          <a:xfrm>
            <a:off x="7220302" y="1390651"/>
            <a:ext cx="1540217" cy="1520434"/>
          </a:xfrm>
          <a:solidFill>
            <a:schemeClr val="bg1">
              <a:lumMod val="95000"/>
            </a:schemeClr>
          </a:solidFill>
        </p:spPr>
        <p:txBody>
          <a:bodyPr anchor="ctr"/>
          <a:lstStyle>
            <a:lvl1pPr marL="0" indent="0" algn="ctr">
              <a:buNone/>
              <a:defRPr/>
            </a:lvl1pPr>
          </a:lstStyle>
          <a:p>
            <a:r>
              <a:rPr lang="en-US"/>
              <a:t>CLICK TO INSERT IMAGE</a:t>
            </a:r>
          </a:p>
        </p:txBody>
      </p:sp>
      <p:sp>
        <p:nvSpPr>
          <p:cNvPr id="15" name="Picture Placeholder 6">
            <a:extLst>
              <a:ext uri="{FF2B5EF4-FFF2-40B4-BE49-F238E27FC236}">
                <a16:creationId xmlns:a16="http://schemas.microsoft.com/office/drawing/2014/main" id="{9A776743-24DF-4BDC-9DB0-BA7A17A11117}"/>
              </a:ext>
            </a:extLst>
          </p:cNvPr>
          <p:cNvSpPr>
            <a:spLocks noGrp="1"/>
          </p:cNvSpPr>
          <p:nvPr>
            <p:ph type="pic" sz="quarter" idx="17" hasCustomPrompt="1"/>
          </p:nvPr>
        </p:nvSpPr>
        <p:spPr>
          <a:xfrm>
            <a:off x="4669015" y="2989053"/>
            <a:ext cx="4091505" cy="1397210"/>
          </a:xfrm>
          <a:solidFill>
            <a:schemeClr val="bg1">
              <a:lumMod val="95000"/>
            </a:schemeClr>
          </a:solidFill>
        </p:spPr>
        <p:txBody>
          <a:bodyPr anchor="ctr"/>
          <a:lstStyle>
            <a:lvl1pPr marL="0" indent="0" algn="ctr">
              <a:buNone/>
              <a:defRPr/>
            </a:lvl1pPr>
          </a:lstStyle>
          <a:p>
            <a:r>
              <a:rPr lang="en-US"/>
              <a:t>CLICK TO INSERT IMAGE</a:t>
            </a:r>
          </a:p>
        </p:txBody>
      </p:sp>
      <p:grpSp>
        <p:nvGrpSpPr>
          <p:cNvPr id="19" name="Group 18">
            <a:extLst>
              <a:ext uri="{FF2B5EF4-FFF2-40B4-BE49-F238E27FC236}">
                <a16:creationId xmlns:a16="http://schemas.microsoft.com/office/drawing/2014/main" id="{50E14D02-B57F-426D-8EDA-E7DF6E7E2811}"/>
              </a:ext>
            </a:extLst>
          </p:cNvPr>
          <p:cNvGrpSpPr/>
          <p:nvPr userDrawn="1"/>
        </p:nvGrpSpPr>
        <p:grpSpPr>
          <a:xfrm>
            <a:off x="-1606" y="2019300"/>
            <a:ext cx="2011905" cy="3124200"/>
            <a:chOff x="-2141" y="2692400"/>
            <a:chExt cx="2681841" cy="4165600"/>
          </a:xfrm>
        </p:grpSpPr>
        <p:sp>
          <p:nvSpPr>
            <p:cNvPr id="20" name="Right Triangle 19">
              <a:extLst>
                <a:ext uri="{FF2B5EF4-FFF2-40B4-BE49-F238E27FC236}">
                  <a16:creationId xmlns:a16="http://schemas.microsoft.com/office/drawing/2014/main" id="{63804070-19F3-4E23-8562-25B149A33C3B}"/>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ight Triangle 20">
              <a:extLst>
                <a:ext uri="{FF2B5EF4-FFF2-40B4-BE49-F238E27FC236}">
                  <a16:creationId xmlns:a16="http://schemas.microsoft.com/office/drawing/2014/main" id="{BCD38F1B-7151-45C3-AB85-610DC7D140C7}"/>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2" name="TextBox 21">
            <a:extLst>
              <a:ext uri="{FF2B5EF4-FFF2-40B4-BE49-F238E27FC236}">
                <a16:creationId xmlns:a16="http://schemas.microsoft.com/office/drawing/2014/main" id="{FC9B3CF2-6C68-4066-B08C-681F3CDB8057}"/>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804C4AB3-D434-49C2-9C16-0934A86EF075}"/>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D7052372-B0CD-4534-B3BA-FC8802759FA4}"/>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71808E8D-20FC-524B-BF4A-1E1ECF5C55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7403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Divider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ight Triangle 15"/>
          <p:cNvSpPr/>
          <p:nvPr/>
        </p:nvSpPr>
        <p:spPr>
          <a:xfrm rot="16200000">
            <a:off x="8448308" y="4447807"/>
            <a:ext cx="985179" cy="40620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Freeform 19"/>
          <p:cNvSpPr/>
          <p:nvPr/>
        </p:nvSpPr>
        <p:spPr>
          <a:xfrm>
            <a:off x="1" y="0"/>
            <a:ext cx="7777721" cy="5143500"/>
          </a:xfrm>
          <a:custGeom>
            <a:avLst/>
            <a:gdLst>
              <a:gd name="connsiteX0" fmla="*/ 0 w 10367594"/>
              <a:gd name="connsiteY0" fmla="*/ 0 h 6858000"/>
              <a:gd name="connsiteX1" fmla="*/ 10367594 w 10367594"/>
              <a:gd name="connsiteY1" fmla="*/ 0 h 6858000"/>
              <a:gd name="connsiteX2" fmla="*/ 3509594 w 10367594"/>
              <a:gd name="connsiteY2" fmla="*/ 6858000 h 6858000"/>
              <a:gd name="connsiteX3" fmla="*/ 1520714 w 10367594"/>
              <a:gd name="connsiteY3" fmla="*/ 6858000 h 6858000"/>
              <a:gd name="connsiteX4" fmla="*/ 0 w 10367594"/>
              <a:gd name="connsiteY4" fmla="*/ 554442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594" h="6858000">
                <a:moveTo>
                  <a:pt x="0" y="0"/>
                </a:moveTo>
                <a:lnTo>
                  <a:pt x="10367594" y="0"/>
                </a:lnTo>
                <a:lnTo>
                  <a:pt x="3509594" y="6858000"/>
                </a:lnTo>
                <a:lnTo>
                  <a:pt x="1520714" y="6858000"/>
                </a:lnTo>
                <a:lnTo>
                  <a:pt x="0" y="5544428"/>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Freeform 20"/>
          <p:cNvSpPr/>
          <p:nvPr/>
        </p:nvSpPr>
        <p:spPr>
          <a:xfrm>
            <a:off x="1" y="4158321"/>
            <a:ext cx="1143215" cy="985179"/>
          </a:xfrm>
          <a:custGeom>
            <a:avLst/>
            <a:gdLst>
              <a:gd name="connsiteX0" fmla="*/ 3176 w 1523890"/>
              <a:gd name="connsiteY0" fmla="*/ 0 h 1313572"/>
              <a:gd name="connsiteX1" fmla="*/ 1523890 w 1523890"/>
              <a:gd name="connsiteY1" fmla="*/ 1313572 h 1313572"/>
              <a:gd name="connsiteX2" fmla="*/ 0 w 1523890"/>
              <a:gd name="connsiteY2" fmla="*/ 420643 h 1313572"/>
              <a:gd name="connsiteX3" fmla="*/ 0 w 1523890"/>
              <a:gd name="connsiteY3" fmla="*/ 17461 h 1313572"/>
            </a:gdLst>
            <a:ahLst/>
            <a:cxnLst>
              <a:cxn ang="0">
                <a:pos x="connsiteX0" y="connsiteY0"/>
              </a:cxn>
              <a:cxn ang="0">
                <a:pos x="connsiteX1" y="connsiteY1"/>
              </a:cxn>
              <a:cxn ang="0">
                <a:pos x="connsiteX2" y="connsiteY2"/>
              </a:cxn>
              <a:cxn ang="0">
                <a:pos x="connsiteX3" y="connsiteY3"/>
              </a:cxn>
            </a:cxnLst>
            <a:rect l="l" t="t" r="r" b="b"/>
            <a:pathLst>
              <a:path w="1523890" h="1313572">
                <a:moveTo>
                  <a:pt x="3176" y="0"/>
                </a:moveTo>
                <a:lnTo>
                  <a:pt x="1523890" y="1313572"/>
                </a:lnTo>
                <a:lnTo>
                  <a:pt x="0" y="420643"/>
                </a:lnTo>
                <a:lnTo>
                  <a:pt x="0" y="17461"/>
                </a:lnTo>
                <a:close/>
              </a:path>
            </a:pathLst>
          </a:custGeom>
          <a:solidFill>
            <a:srgbClr val="FF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1"/>
              </a:solidFill>
            </a:endParaRPr>
          </a:p>
        </p:txBody>
      </p:sp>
      <p:sp>
        <p:nvSpPr>
          <p:cNvPr id="24" name="Text Placeholder 23"/>
          <p:cNvSpPr>
            <a:spLocks noGrp="1"/>
          </p:cNvSpPr>
          <p:nvPr>
            <p:ph type="body" sz="quarter" idx="11" hasCustomPrompt="1"/>
          </p:nvPr>
        </p:nvSpPr>
        <p:spPr>
          <a:xfrm>
            <a:off x="870637" y="1549481"/>
            <a:ext cx="4047040" cy="1332606"/>
          </a:xfrm>
          <a:prstGeom prst="rect">
            <a:avLst/>
          </a:prstGeom>
        </p:spPr>
        <p:txBody>
          <a:bodyPr anchor="b"/>
          <a:lstStyle>
            <a:lvl1pPr marL="0" indent="0">
              <a:buNone/>
              <a:defRPr sz="4050" b="0" i="0" baseline="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Title Here, </a:t>
            </a:r>
            <a:r>
              <a:rPr lang="en-US" err="1"/>
              <a:t>Roboto</a:t>
            </a:r>
            <a:r>
              <a:rPr lang="en-US"/>
              <a:t> Light 54 point</a:t>
            </a:r>
          </a:p>
        </p:txBody>
      </p:sp>
      <p:sp>
        <p:nvSpPr>
          <p:cNvPr id="26" name="Text Placeholder 25"/>
          <p:cNvSpPr>
            <a:spLocks noGrp="1"/>
          </p:cNvSpPr>
          <p:nvPr>
            <p:ph type="body" sz="quarter" idx="12" hasCustomPrompt="1"/>
          </p:nvPr>
        </p:nvSpPr>
        <p:spPr>
          <a:xfrm>
            <a:off x="870638" y="3000232"/>
            <a:ext cx="2624010" cy="879437"/>
          </a:xfrm>
          <a:prstGeom prst="rect">
            <a:avLst/>
          </a:prstGeom>
        </p:spPr>
        <p:txBody>
          <a:bodyPr/>
          <a:lstStyle>
            <a:lvl1pPr marL="0" indent="0">
              <a:buNone/>
              <a:defRPr sz="2100" b="0" i="0" baseline="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Subtitle here, </a:t>
            </a:r>
            <a:r>
              <a:rPr lang="en-US" err="1"/>
              <a:t>Roboto</a:t>
            </a:r>
            <a:r>
              <a:rPr lang="en-US"/>
              <a:t> Regular 28 point</a:t>
            </a:r>
          </a:p>
        </p:txBody>
      </p:sp>
      <p:sp>
        <p:nvSpPr>
          <p:cNvPr id="9" name="Right Triangle 8">
            <a:extLst>
              <a:ext uri="{FF2B5EF4-FFF2-40B4-BE49-F238E27FC236}">
                <a16:creationId xmlns:a16="http://schemas.microsoft.com/office/drawing/2014/main" id="{261D012D-40AF-46AE-99A8-450970DF8653}"/>
              </a:ext>
            </a:extLst>
          </p:cNvPr>
          <p:cNvSpPr/>
          <p:nvPr userDrawn="1"/>
        </p:nvSpPr>
        <p:spPr>
          <a:xfrm rot="10800000">
            <a:off x="7191345" y="-8165"/>
            <a:ext cx="1952657" cy="1663065"/>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173556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Maximum Blank">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1" name="Picture 10">
            <a:extLst>
              <a:ext uri="{FF2B5EF4-FFF2-40B4-BE49-F238E27FC236}">
                <a16:creationId xmlns:a16="http://schemas.microsoft.com/office/drawing/2014/main" id="{13FE4BD0-1E28-3344-A2EE-51DD79367B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881262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itle/Maximum 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0" name="Picture 9">
            <a:extLst>
              <a:ext uri="{FF2B5EF4-FFF2-40B4-BE49-F238E27FC236}">
                <a16:creationId xmlns:a16="http://schemas.microsoft.com/office/drawing/2014/main" id="{A7498B98-F66B-8846-B9EA-58154700E0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622232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itle/Subtitle">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pic>
        <p:nvPicPr>
          <p:cNvPr id="11" name="Picture 10">
            <a:extLst>
              <a:ext uri="{FF2B5EF4-FFF2-40B4-BE49-F238E27FC236}">
                <a16:creationId xmlns:a16="http://schemas.microsoft.com/office/drawing/2014/main" id="{433C50F7-FFE1-8641-B8F6-0AEE91F199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996678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Subtitle/Header/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6" name="TextBox 15"/>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0381" y="1390650"/>
            <a:ext cx="8390138"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pic>
        <p:nvPicPr>
          <p:cNvPr id="12" name="Picture 11">
            <a:extLst>
              <a:ext uri="{FF2B5EF4-FFF2-40B4-BE49-F238E27FC236}">
                <a16:creationId xmlns:a16="http://schemas.microsoft.com/office/drawing/2014/main" id="{0B6B8211-5B99-8544-BAF1-C9EFF47718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055336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cSld name="Custom Layout">
    <p:spTree>
      <p:nvGrpSpPr>
        <p:cNvPr id="1" name=""/>
        <p:cNvGrpSpPr/>
        <p:nvPr/>
      </p:nvGrpSpPr>
      <p:grpSpPr>
        <a:xfrm>
          <a:off x="0" y="0"/>
          <a:ext cx="0" cy="0"/>
          <a:chOff x="0" y="0"/>
          <a:chExt cx="0" cy="0"/>
        </a:xfrm>
      </p:grpSpPr>
      <p:sp>
        <p:nvSpPr>
          <p:cNvPr id="10" name="Rectangle 9"/>
          <p:cNvSpPr/>
          <p:nvPr/>
        </p:nvSpPr>
        <p:spPr>
          <a:xfrm>
            <a:off x="2" y="0"/>
            <a:ext cx="9144000"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ight Triangle 2"/>
          <p:cNvSpPr/>
          <p:nvPr/>
        </p:nvSpPr>
        <p:spPr>
          <a:xfrm flipH="1" flipV="1">
            <a:off x="8705042" y="2"/>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 Placeholder 23"/>
          <p:cNvSpPr>
            <a:spLocks noGrp="1"/>
          </p:cNvSpPr>
          <p:nvPr>
            <p:ph type="body" sz="quarter" idx="11" hasCustomPrompt="1"/>
          </p:nvPr>
        </p:nvSpPr>
        <p:spPr>
          <a:xfrm>
            <a:off x="870639" y="1547254"/>
            <a:ext cx="7141975" cy="2605646"/>
          </a:xfrm>
          <a:prstGeom prst="rect">
            <a:avLst/>
          </a:prstGeom>
        </p:spPr>
        <p:txBody>
          <a:bodyPr/>
          <a:lstStyle>
            <a:lvl1pPr marL="0" indent="0">
              <a:buNone/>
              <a:defRPr sz="4049" b="0" i="0">
                <a:solidFill>
                  <a:schemeClr val="bg1"/>
                </a:solidFill>
                <a:latin typeface="Roboto Light" charset="0"/>
                <a:ea typeface="Roboto Light" charset="0"/>
                <a:cs typeface="Roboto Light" charset="0"/>
              </a:defRPr>
            </a:lvl1pPr>
            <a:lvl2pPr marL="342746" indent="0">
              <a:buNone/>
              <a:defRPr/>
            </a:lvl2pPr>
            <a:lvl3pPr marL="685492" indent="0">
              <a:buNone/>
              <a:defRPr/>
            </a:lvl3pPr>
            <a:lvl4pPr marL="1028237" indent="0">
              <a:buNone/>
              <a:defRPr/>
            </a:lvl4pPr>
            <a:lvl5pPr marL="1370984" indent="0">
              <a:buNone/>
              <a:defRPr/>
            </a:lvl5pPr>
          </a:lstStyle>
          <a:p>
            <a:pPr lvl="0"/>
            <a:r>
              <a:rPr lang="en-US" err="1"/>
              <a:t>Roboto</a:t>
            </a:r>
            <a:r>
              <a:rPr lang="en-US"/>
              <a:t> Light 54 point</a:t>
            </a:r>
          </a:p>
        </p:txBody>
      </p:sp>
      <p:sp>
        <p:nvSpPr>
          <p:cNvPr id="5" name="Rectangle 4">
            <a:extLst>
              <a:ext uri="{FF2B5EF4-FFF2-40B4-BE49-F238E27FC236}">
                <a16:creationId xmlns:a16="http://schemas.microsoft.com/office/drawing/2014/main" id="{99EE075D-C342-4F7B-ADE6-AC2FD6E6FA2F}"/>
              </a:ext>
            </a:extLst>
          </p:cNvPr>
          <p:cNvSpPr/>
          <p:nvPr userDrawn="1"/>
        </p:nvSpPr>
        <p:spPr>
          <a:xfrm>
            <a:off x="2" y="0"/>
            <a:ext cx="9144000"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ight Triangle 5">
            <a:extLst>
              <a:ext uri="{FF2B5EF4-FFF2-40B4-BE49-F238E27FC236}">
                <a16:creationId xmlns:a16="http://schemas.microsoft.com/office/drawing/2014/main" id="{BEEF46D0-845C-4A00-B6D3-98602E9FDDE5}"/>
              </a:ext>
            </a:extLst>
          </p:cNvPr>
          <p:cNvSpPr/>
          <p:nvPr userDrawn="1"/>
        </p:nvSpPr>
        <p:spPr>
          <a:xfrm flipH="1" flipV="1">
            <a:off x="8705042" y="2"/>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760414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8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93212" y="3087413"/>
            <a:ext cx="9308892" cy="2098649"/>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
        <p:nvSpPr>
          <p:cNvPr id="25" name="Content Placeholder 5">
            <a:extLst>
              <a:ext uri="{FF2B5EF4-FFF2-40B4-BE49-F238E27FC236}">
                <a16:creationId xmlns:a16="http://schemas.microsoft.com/office/drawing/2014/main" id="{D69B7A87-1EE0-486F-A2F0-038E687FE833}"/>
              </a:ext>
            </a:extLst>
          </p:cNvPr>
          <p:cNvSpPr>
            <a:spLocks noGrp="1"/>
          </p:cNvSpPr>
          <p:nvPr>
            <p:ph sz="quarter" idx="14" hasCustomPrompt="1"/>
          </p:nvPr>
        </p:nvSpPr>
        <p:spPr>
          <a:xfrm>
            <a:off x="370381" y="3269195"/>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6" name="Text Placeholder 2">
            <a:extLst>
              <a:ext uri="{FF2B5EF4-FFF2-40B4-BE49-F238E27FC236}">
                <a16:creationId xmlns:a16="http://schemas.microsoft.com/office/drawing/2014/main" id="{149EEADE-C051-4350-B6F0-CCD04CAFB051}"/>
              </a:ext>
            </a:extLst>
          </p:cNvPr>
          <p:cNvSpPr>
            <a:spLocks noGrp="1"/>
          </p:cNvSpPr>
          <p:nvPr>
            <p:ph type="body" idx="1" hasCustomPrompt="1"/>
          </p:nvPr>
        </p:nvSpPr>
        <p:spPr>
          <a:xfrm>
            <a:off x="383482" y="2646879"/>
            <a:ext cx="2671268"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7" name="Content Placeholder 5">
            <a:extLst>
              <a:ext uri="{FF2B5EF4-FFF2-40B4-BE49-F238E27FC236}">
                <a16:creationId xmlns:a16="http://schemas.microsoft.com/office/drawing/2014/main" id="{8AD553E7-8BDB-4F85-88D6-DA0677E93A10}"/>
              </a:ext>
            </a:extLst>
          </p:cNvPr>
          <p:cNvSpPr>
            <a:spLocks noGrp="1"/>
          </p:cNvSpPr>
          <p:nvPr>
            <p:ph sz="quarter" idx="18" hasCustomPrompt="1"/>
          </p:nvPr>
        </p:nvSpPr>
        <p:spPr>
          <a:xfrm>
            <a:off x="3237557" y="3269195"/>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8" name="Text Placeholder 2">
            <a:extLst>
              <a:ext uri="{FF2B5EF4-FFF2-40B4-BE49-F238E27FC236}">
                <a16:creationId xmlns:a16="http://schemas.microsoft.com/office/drawing/2014/main" id="{DA2BC893-08C8-4C45-8264-8ACD8AE461AA}"/>
              </a:ext>
            </a:extLst>
          </p:cNvPr>
          <p:cNvSpPr>
            <a:spLocks noGrp="1"/>
          </p:cNvSpPr>
          <p:nvPr>
            <p:ph type="body" idx="19" hasCustomPrompt="1"/>
          </p:nvPr>
        </p:nvSpPr>
        <p:spPr>
          <a:xfrm>
            <a:off x="3250657" y="2646879"/>
            <a:ext cx="2671268"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9" name="Content Placeholder 5">
            <a:extLst>
              <a:ext uri="{FF2B5EF4-FFF2-40B4-BE49-F238E27FC236}">
                <a16:creationId xmlns:a16="http://schemas.microsoft.com/office/drawing/2014/main" id="{E93C3E35-32C0-405F-B375-8CDDC5A4E79E}"/>
              </a:ext>
            </a:extLst>
          </p:cNvPr>
          <p:cNvSpPr>
            <a:spLocks noGrp="1"/>
          </p:cNvSpPr>
          <p:nvPr>
            <p:ph sz="quarter" idx="20" hasCustomPrompt="1"/>
          </p:nvPr>
        </p:nvSpPr>
        <p:spPr>
          <a:xfrm>
            <a:off x="6081509" y="3269195"/>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30" name="Text Placeholder 2">
            <a:extLst>
              <a:ext uri="{FF2B5EF4-FFF2-40B4-BE49-F238E27FC236}">
                <a16:creationId xmlns:a16="http://schemas.microsoft.com/office/drawing/2014/main" id="{B355D60F-8FDC-43F3-832A-45D3AA2BE018}"/>
              </a:ext>
            </a:extLst>
          </p:cNvPr>
          <p:cNvSpPr>
            <a:spLocks noGrp="1"/>
          </p:cNvSpPr>
          <p:nvPr>
            <p:ph type="body" idx="21" hasCustomPrompt="1"/>
          </p:nvPr>
        </p:nvSpPr>
        <p:spPr>
          <a:xfrm>
            <a:off x="6094609" y="2646879"/>
            <a:ext cx="2671268"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pic>
        <p:nvPicPr>
          <p:cNvPr id="19" name="Picture 18">
            <a:extLst>
              <a:ext uri="{FF2B5EF4-FFF2-40B4-BE49-F238E27FC236}">
                <a16:creationId xmlns:a16="http://schemas.microsoft.com/office/drawing/2014/main" id="{F7EBC25D-6204-8F46-AD61-B1DFC9CC17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custDataLst>
      <p:tags r:id="rId1"/>
    </p:custDataLst>
    <p:extLst>
      <p:ext uri="{BB962C8B-B14F-4D97-AF65-F5344CB8AC3E}">
        <p14:creationId xmlns:p14="http://schemas.microsoft.com/office/powerpoint/2010/main" val="1902103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Freeform 5"/>
          <p:cNvSpPr>
            <a:spLocks/>
          </p:cNvSpPr>
          <p:nvPr/>
        </p:nvSpPr>
        <p:spPr bwMode="auto">
          <a:xfrm>
            <a:off x="5165233" y="3750237"/>
            <a:ext cx="2025101" cy="1393264"/>
          </a:xfrm>
          <a:custGeom>
            <a:avLst/>
            <a:gdLst>
              <a:gd name="T0" fmla="*/ 0 w 3707"/>
              <a:gd name="T1" fmla="*/ 2548 h 2548"/>
              <a:gd name="T2" fmla="*/ 3707 w 3707"/>
              <a:gd name="T3" fmla="*/ 0 h 2548"/>
              <a:gd name="T4" fmla="*/ 3343 w 3707"/>
              <a:gd name="T5" fmla="*/ 2538 h 2548"/>
              <a:gd name="T6" fmla="*/ 0 w 3707"/>
              <a:gd name="T7" fmla="*/ 2548 h 2548"/>
              <a:gd name="connsiteX0" fmla="*/ 0 w 10000"/>
              <a:gd name="connsiteY0" fmla="*/ 10000 h 10000"/>
              <a:gd name="connsiteX1" fmla="*/ 10000 w 10000"/>
              <a:gd name="connsiteY1" fmla="*/ 0 h 10000"/>
              <a:gd name="connsiteX2" fmla="*/ 9018 w 10000"/>
              <a:gd name="connsiteY2" fmla="*/ 9984 h 10000"/>
              <a:gd name="connsiteX3" fmla="*/ 0 w 10000"/>
              <a:gd name="connsiteY3" fmla="*/ 10000 h 10000"/>
              <a:gd name="connsiteX0" fmla="*/ 0 w 10024"/>
              <a:gd name="connsiteY0" fmla="*/ 9877 h 9877"/>
              <a:gd name="connsiteX1" fmla="*/ 10024 w 10024"/>
              <a:gd name="connsiteY1" fmla="*/ 0 h 9877"/>
              <a:gd name="connsiteX2" fmla="*/ 9018 w 10024"/>
              <a:gd name="connsiteY2" fmla="*/ 9861 h 9877"/>
              <a:gd name="connsiteX3" fmla="*/ 0 w 10024"/>
              <a:gd name="connsiteY3" fmla="*/ 9877 h 9877"/>
              <a:gd name="connsiteX0" fmla="*/ 0 w 9974"/>
              <a:gd name="connsiteY0" fmla="*/ 10132 h 10132"/>
              <a:gd name="connsiteX1" fmla="*/ 9974 w 9974"/>
              <a:gd name="connsiteY1" fmla="*/ 0 h 10132"/>
              <a:gd name="connsiteX2" fmla="*/ 8996 w 9974"/>
              <a:gd name="connsiteY2" fmla="*/ 10116 h 10132"/>
              <a:gd name="connsiteX3" fmla="*/ 0 w 9974"/>
              <a:gd name="connsiteY3" fmla="*/ 10132 h 10132"/>
            </a:gdLst>
            <a:ahLst/>
            <a:cxnLst>
              <a:cxn ang="0">
                <a:pos x="connsiteX0" y="connsiteY0"/>
              </a:cxn>
              <a:cxn ang="0">
                <a:pos x="connsiteX1" y="connsiteY1"/>
              </a:cxn>
              <a:cxn ang="0">
                <a:pos x="connsiteX2" y="connsiteY2"/>
              </a:cxn>
              <a:cxn ang="0">
                <a:pos x="connsiteX3" y="connsiteY3"/>
              </a:cxn>
            </a:cxnLst>
            <a:rect l="l" t="t" r="r" b="b"/>
            <a:pathLst>
              <a:path w="9974" h="10132">
                <a:moveTo>
                  <a:pt x="0" y="10132"/>
                </a:moveTo>
                <a:lnTo>
                  <a:pt x="9974" y="0"/>
                </a:lnTo>
                <a:cubicBezTo>
                  <a:pt x="9648" y="3369"/>
                  <a:pt x="9323" y="6746"/>
                  <a:pt x="8996" y="10116"/>
                </a:cubicBezTo>
                <a:lnTo>
                  <a:pt x="0" y="10132"/>
                </a:lnTo>
                <a:close/>
              </a:path>
            </a:pathLst>
          </a:custGeom>
          <a:solidFill>
            <a:srgbClr val="FF4D00">
              <a:alpha val="90000"/>
            </a:srgbClr>
          </a:solidFill>
          <a:ln>
            <a:noFill/>
          </a:ln>
        </p:spPr>
        <p:txBody>
          <a:bodyPr vert="horz" wrap="square" lIns="45708" tIns="22854" rIns="45708" bIns="22854" numCol="1" anchor="t" anchorCtr="0" compatLnSpc="1">
            <a:prstTxWarp prst="textNoShape">
              <a:avLst/>
            </a:prstTxWarp>
          </a:bodyPr>
          <a:lstStyle/>
          <a:p>
            <a:r>
              <a:rPr lang="en-US" sz="900"/>
              <a:t>`</a:t>
            </a:r>
          </a:p>
        </p:txBody>
      </p:sp>
      <p:sp>
        <p:nvSpPr>
          <p:cNvPr id="18" name="Freeform 17"/>
          <p:cNvSpPr/>
          <p:nvPr/>
        </p:nvSpPr>
        <p:spPr>
          <a:xfrm>
            <a:off x="-7491" y="1207"/>
            <a:ext cx="7198244" cy="5148827"/>
          </a:xfrm>
          <a:custGeom>
            <a:avLst/>
            <a:gdLst>
              <a:gd name="connsiteX0" fmla="*/ 0 w 9595159"/>
              <a:gd name="connsiteY0" fmla="*/ 0 h 6865102"/>
              <a:gd name="connsiteX1" fmla="*/ 1927239 w 9595159"/>
              <a:gd name="connsiteY1" fmla="*/ 0 h 6865102"/>
              <a:gd name="connsiteX2" fmla="*/ 6715756 w 9595159"/>
              <a:gd name="connsiteY2" fmla="*/ 997734 h 6865102"/>
              <a:gd name="connsiteX3" fmla="*/ 9595159 w 9595159"/>
              <a:gd name="connsiteY3" fmla="*/ 4998284 h 6865102"/>
              <a:gd name="connsiteX4" fmla="*/ 7522445 w 9595159"/>
              <a:gd name="connsiteY4" fmla="*/ 6859281 h 6865102"/>
              <a:gd name="connsiteX5" fmla="*/ 0 w 9595159"/>
              <a:gd name="connsiteY5" fmla="*/ 6865102 h 686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5159" h="6865102">
                <a:moveTo>
                  <a:pt x="0" y="0"/>
                </a:moveTo>
                <a:lnTo>
                  <a:pt x="1927239" y="0"/>
                </a:lnTo>
                <a:lnTo>
                  <a:pt x="6715756" y="997734"/>
                </a:lnTo>
                <a:lnTo>
                  <a:pt x="9595159" y="4998284"/>
                </a:lnTo>
                <a:lnTo>
                  <a:pt x="7522445" y="6859281"/>
                </a:lnTo>
                <a:lnTo>
                  <a:pt x="0" y="6865102"/>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7" name="Freeform: Shape 6"/>
          <p:cNvSpPr/>
          <p:nvPr/>
        </p:nvSpPr>
        <p:spPr>
          <a:xfrm>
            <a:off x="4278820" y="-3745"/>
            <a:ext cx="4867058" cy="3307472"/>
          </a:xfrm>
          <a:custGeom>
            <a:avLst/>
            <a:gdLst>
              <a:gd name="connsiteX0" fmla="*/ 0 w 9236676"/>
              <a:gd name="connsiteY0" fmla="*/ 0 h 6573795"/>
              <a:gd name="connsiteX1" fmla="*/ 4726459 w 9236676"/>
              <a:gd name="connsiteY1" fmla="*/ 6573795 h 6573795"/>
              <a:gd name="connsiteX2" fmla="*/ 9236676 w 9236676"/>
              <a:gd name="connsiteY2" fmla="*/ 2823519 h 6573795"/>
              <a:gd name="connsiteX3" fmla="*/ 9236676 w 9236676"/>
              <a:gd name="connsiteY3" fmla="*/ 12357 h 6573795"/>
              <a:gd name="connsiteX4" fmla="*/ 0 w 9236676"/>
              <a:gd name="connsiteY4" fmla="*/ 0 h 6573795"/>
              <a:gd name="connsiteX0" fmla="*/ 0 w 9236676"/>
              <a:gd name="connsiteY0" fmla="*/ 0 h 6326963"/>
              <a:gd name="connsiteX1" fmla="*/ 4824631 w 9236676"/>
              <a:gd name="connsiteY1" fmla="*/ 6326963 h 6326963"/>
              <a:gd name="connsiteX2" fmla="*/ 9236676 w 9236676"/>
              <a:gd name="connsiteY2" fmla="*/ 2823519 h 6326963"/>
              <a:gd name="connsiteX3" fmla="*/ 9236676 w 9236676"/>
              <a:gd name="connsiteY3" fmla="*/ 12357 h 6326963"/>
              <a:gd name="connsiteX4" fmla="*/ 0 w 9236676"/>
              <a:gd name="connsiteY4" fmla="*/ 0 h 6326963"/>
              <a:gd name="connsiteX0" fmla="*/ 0 w 9236676"/>
              <a:gd name="connsiteY0" fmla="*/ 0 h 6607454"/>
              <a:gd name="connsiteX1" fmla="*/ 4726459 w 9236676"/>
              <a:gd name="connsiteY1" fmla="*/ 6607454 h 6607454"/>
              <a:gd name="connsiteX2" fmla="*/ 9236676 w 9236676"/>
              <a:gd name="connsiteY2" fmla="*/ 2823519 h 6607454"/>
              <a:gd name="connsiteX3" fmla="*/ 9236676 w 9236676"/>
              <a:gd name="connsiteY3" fmla="*/ 12357 h 6607454"/>
              <a:gd name="connsiteX4" fmla="*/ 0 w 9236676"/>
              <a:gd name="connsiteY4" fmla="*/ 0 h 6607454"/>
              <a:gd name="connsiteX0" fmla="*/ 0 w 9236676"/>
              <a:gd name="connsiteY0" fmla="*/ 35327 h 6642781"/>
              <a:gd name="connsiteX1" fmla="*/ 4726459 w 9236676"/>
              <a:gd name="connsiteY1" fmla="*/ 6642781 h 6642781"/>
              <a:gd name="connsiteX2" fmla="*/ 9236676 w 9236676"/>
              <a:gd name="connsiteY2" fmla="*/ 2858846 h 6642781"/>
              <a:gd name="connsiteX3" fmla="*/ 8956185 w 9236676"/>
              <a:gd name="connsiteY3" fmla="*/ 0 h 6642781"/>
              <a:gd name="connsiteX4" fmla="*/ 0 w 9236676"/>
              <a:gd name="connsiteY4" fmla="*/ 35327 h 6642781"/>
              <a:gd name="connsiteX0" fmla="*/ 0 w 9236676"/>
              <a:gd name="connsiteY0" fmla="*/ 0 h 6607454"/>
              <a:gd name="connsiteX1" fmla="*/ 4726459 w 9236676"/>
              <a:gd name="connsiteY1" fmla="*/ 6607454 h 6607454"/>
              <a:gd name="connsiteX2" fmla="*/ 9236676 w 9236676"/>
              <a:gd name="connsiteY2" fmla="*/ 2823519 h 6607454"/>
              <a:gd name="connsiteX3" fmla="*/ 9208627 w 9236676"/>
              <a:gd name="connsiteY3" fmla="*/ 6747 h 6607454"/>
              <a:gd name="connsiteX4" fmla="*/ 0 w 9236676"/>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208627 w 9217041"/>
              <a:gd name="connsiteY3" fmla="*/ 6747 h 6607454"/>
              <a:gd name="connsiteX4" fmla="*/ 0 w 9217041"/>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183383 w 9217041"/>
              <a:gd name="connsiteY3" fmla="*/ 6747 h 6607454"/>
              <a:gd name="connsiteX4" fmla="*/ 0 w 9217041"/>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197407 w 9217041"/>
              <a:gd name="connsiteY3" fmla="*/ 6747 h 6607454"/>
              <a:gd name="connsiteX4" fmla="*/ 0 w 9217041"/>
              <a:gd name="connsiteY4" fmla="*/ 0 h 6607454"/>
              <a:gd name="connsiteX0" fmla="*/ 0 w 9231065"/>
              <a:gd name="connsiteY0" fmla="*/ 0 h 6607454"/>
              <a:gd name="connsiteX1" fmla="*/ 4740483 w 9231065"/>
              <a:gd name="connsiteY1" fmla="*/ 6607454 h 6607454"/>
              <a:gd name="connsiteX2" fmla="*/ 9231065 w 9231065"/>
              <a:gd name="connsiteY2" fmla="*/ 2823519 h 6607454"/>
              <a:gd name="connsiteX3" fmla="*/ 9211431 w 9231065"/>
              <a:gd name="connsiteY3" fmla="*/ 6747 h 6607454"/>
              <a:gd name="connsiteX4" fmla="*/ 0 w 9231065"/>
              <a:gd name="connsiteY4" fmla="*/ 0 h 6607454"/>
              <a:gd name="connsiteX0" fmla="*/ 0 w 9748791"/>
              <a:gd name="connsiteY0" fmla="*/ 0 h 6607454"/>
              <a:gd name="connsiteX1" fmla="*/ 4740483 w 9748791"/>
              <a:gd name="connsiteY1" fmla="*/ 6607454 h 6607454"/>
              <a:gd name="connsiteX2" fmla="*/ 9231065 w 9748791"/>
              <a:gd name="connsiteY2" fmla="*/ 2823519 h 6607454"/>
              <a:gd name="connsiteX3" fmla="*/ 9748781 w 9748791"/>
              <a:gd name="connsiteY3" fmla="*/ 18177 h 6607454"/>
              <a:gd name="connsiteX4" fmla="*/ 0 w 9748791"/>
              <a:gd name="connsiteY4" fmla="*/ 0 h 6607454"/>
              <a:gd name="connsiteX0" fmla="*/ 0 w 9749048"/>
              <a:gd name="connsiteY0" fmla="*/ 0 h 6607454"/>
              <a:gd name="connsiteX1" fmla="*/ 4740483 w 9749048"/>
              <a:gd name="connsiteY1" fmla="*/ 6607454 h 6607454"/>
              <a:gd name="connsiteX2" fmla="*/ 9734116 w 9749048"/>
              <a:gd name="connsiteY2" fmla="*/ 2389179 h 6607454"/>
              <a:gd name="connsiteX3" fmla="*/ 9748781 w 9749048"/>
              <a:gd name="connsiteY3" fmla="*/ 18177 h 6607454"/>
              <a:gd name="connsiteX4" fmla="*/ 0 w 9749048"/>
              <a:gd name="connsiteY4" fmla="*/ 0 h 6607454"/>
              <a:gd name="connsiteX0" fmla="*/ 0 w 9749048"/>
              <a:gd name="connsiteY0" fmla="*/ 0 h 6607454"/>
              <a:gd name="connsiteX1" fmla="*/ 4740483 w 9749048"/>
              <a:gd name="connsiteY1" fmla="*/ 6607454 h 6607454"/>
              <a:gd name="connsiteX2" fmla="*/ 9734116 w 9749048"/>
              <a:gd name="connsiteY2" fmla="*/ 2389179 h 6607454"/>
              <a:gd name="connsiteX3" fmla="*/ 9748781 w 9749048"/>
              <a:gd name="connsiteY3" fmla="*/ 8972 h 6607454"/>
              <a:gd name="connsiteX4" fmla="*/ 0 w 9749048"/>
              <a:gd name="connsiteY4" fmla="*/ 0 h 6607454"/>
              <a:gd name="connsiteX0" fmla="*/ 0 w 9734116"/>
              <a:gd name="connsiteY0" fmla="*/ 0 h 6607454"/>
              <a:gd name="connsiteX1" fmla="*/ 4740483 w 9734116"/>
              <a:gd name="connsiteY1" fmla="*/ 6607454 h 6607454"/>
              <a:gd name="connsiteX2" fmla="*/ 9734116 w 9734116"/>
              <a:gd name="connsiteY2" fmla="*/ 2389179 h 6607454"/>
              <a:gd name="connsiteX3" fmla="*/ 9699391 w 9734116"/>
              <a:gd name="connsiteY3" fmla="*/ 69321 h 6607454"/>
              <a:gd name="connsiteX4" fmla="*/ 0 w 9734116"/>
              <a:gd name="connsiteY4" fmla="*/ 0 h 6607454"/>
              <a:gd name="connsiteX0" fmla="*/ 0 w 9734116"/>
              <a:gd name="connsiteY0" fmla="*/ 7490 h 6614944"/>
              <a:gd name="connsiteX1" fmla="*/ 4740483 w 9734116"/>
              <a:gd name="connsiteY1" fmla="*/ 6614944 h 6614944"/>
              <a:gd name="connsiteX2" fmla="*/ 9734116 w 9734116"/>
              <a:gd name="connsiteY2" fmla="*/ 2396669 h 6614944"/>
              <a:gd name="connsiteX3" fmla="*/ 9732319 w 9734116"/>
              <a:gd name="connsiteY3" fmla="*/ 0 h 6614944"/>
              <a:gd name="connsiteX4" fmla="*/ 0 w 9734116"/>
              <a:gd name="connsiteY4" fmla="*/ 7490 h 6614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4116" h="6614944">
                <a:moveTo>
                  <a:pt x="0" y="7490"/>
                </a:moveTo>
                <a:lnTo>
                  <a:pt x="4740483" y="6614944"/>
                </a:lnTo>
                <a:lnTo>
                  <a:pt x="9734116" y="2396669"/>
                </a:lnTo>
                <a:cubicBezTo>
                  <a:pt x="9731311" y="1457745"/>
                  <a:pt x="9735124" y="938924"/>
                  <a:pt x="9732319" y="0"/>
                </a:cubicBezTo>
                <a:lnTo>
                  <a:pt x="0" y="7490"/>
                </a:lnTo>
                <a:close/>
              </a:path>
            </a:pathLst>
          </a:custGeom>
          <a:solidFill>
            <a:srgbClr val="FF4D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8" name="Right Triangle 7"/>
          <p:cNvSpPr/>
          <p:nvPr/>
        </p:nvSpPr>
        <p:spPr>
          <a:xfrm flipH="1">
            <a:off x="8894352" y="4451985"/>
            <a:ext cx="257141" cy="691516"/>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9" name="Freeform: Shape 8"/>
          <p:cNvSpPr/>
          <p:nvPr/>
        </p:nvSpPr>
        <p:spPr>
          <a:xfrm>
            <a:off x="1419051"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17" name="Text Placeholder 16"/>
          <p:cNvSpPr>
            <a:spLocks noGrp="1"/>
          </p:cNvSpPr>
          <p:nvPr>
            <p:ph type="body" sz="quarter" idx="10" hasCustomPrompt="1"/>
          </p:nvPr>
        </p:nvSpPr>
        <p:spPr>
          <a:xfrm>
            <a:off x="870637" y="1584832"/>
            <a:ext cx="4278324" cy="320168"/>
          </a:xfrm>
          <a:prstGeom prst="rect">
            <a:avLst/>
          </a:prstGeom>
        </p:spPr>
        <p:txBody>
          <a:bodyPr anchor="b" anchorCtr="0"/>
          <a:lstStyle>
            <a:lvl1pPr marL="0" indent="0">
              <a:buNone/>
              <a:defRPr sz="1800" b="0" i="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Date </a:t>
            </a:r>
            <a:r>
              <a:rPr lang="en-US" err="1"/>
              <a:t>Roboto</a:t>
            </a:r>
            <a:r>
              <a:rPr lang="en-US"/>
              <a:t> 24 Point</a:t>
            </a:r>
          </a:p>
        </p:txBody>
      </p:sp>
      <p:sp>
        <p:nvSpPr>
          <p:cNvPr id="24" name="Text Placeholder 23"/>
          <p:cNvSpPr>
            <a:spLocks noGrp="1"/>
          </p:cNvSpPr>
          <p:nvPr>
            <p:ph type="body" sz="quarter" idx="11" hasCustomPrompt="1"/>
          </p:nvPr>
        </p:nvSpPr>
        <p:spPr>
          <a:xfrm>
            <a:off x="870637" y="2327254"/>
            <a:ext cx="5506257" cy="1180877"/>
          </a:xfrm>
          <a:prstGeom prst="rect">
            <a:avLst/>
          </a:prstGeom>
        </p:spPr>
        <p:txBody>
          <a:bodyPr/>
          <a:lstStyle>
            <a:lvl1pPr marL="0" indent="0">
              <a:buNone/>
              <a:defRPr sz="4049" b="0" i="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r>
              <a:rPr lang="en-US"/>
              <a:t>Title Goes Here </a:t>
            </a:r>
            <a:br>
              <a:rPr lang="en-US"/>
            </a:br>
            <a:r>
              <a:rPr lang="en-US" err="1"/>
              <a:t>Roboto</a:t>
            </a:r>
            <a:r>
              <a:rPr lang="en-US"/>
              <a:t> 54 Point</a:t>
            </a:r>
          </a:p>
        </p:txBody>
      </p:sp>
      <p:sp>
        <p:nvSpPr>
          <p:cNvPr id="26" name="Text Placeholder 25"/>
          <p:cNvSpPr>
            <a:spLocks noGrp="1"/>
          </p:cNvSpPr>
          <p:nvPr>
            <p:ph type="body" sz="quarter" idx="12" hasCustomPrompt="1"/>
          </p:nvPr>
        </p:nvSpPr>
        <p:spPr>
          <a:xfrm>
            <a:off x="870637" y="3690136"/>
            <a:ext cx="4801850" cy="217182"/>
          </a:xfrm>
          <a:prstGeom prst="rect">
            <a:avLst/>
          </a:prstGeom>
        </p:spPr>
        <p:txBody>
          <a:bodyPr/>
          <a:lstStyle>
            <a:lvl1pPr marL="0" indent="0">
              <a:buNone/>
              <a:defRPr b="0" i="0" baseline="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Name, </a:t>
            </a:r>
            <a:r>
              <a:rPr lang="en-US" err="1"/>
              <a:t>Roboto</a:t>
            </a:r>
            <a:r>
              <a:rPr lang="en-US"/>
              <a:t> Regular 21 Point</a:t>
            </a:r>
          </a:p>
        </p:txBody>
      </p:sp>
      <p:sp>
        <p:nvSpPr>
          <p:cNvPr id="28" name="Text Placeholder 27"/>
          <p:cNvSpPr>
            <a:spLocks noGrp="1"/>
          </p:cNvSpPr>
          <p:nvPr>
            <p:ph type="body" sz="quarter" idx="13" hasCustomPrompt="1"/>
          </p:nvPr>
        </p:nvSpPr>
        <p:spPr>
          <a:xfrm>
            <a:off x="870637" y="3967077"/>
            <a:ext cx="4801850" cy="218281"/>
          </a:xfrm>
          <a:prstGeom prst="rect">
            <a:avLst/>
          </a:prstGeom>
        </p:spPr>
        <p:txBody>
          <a:bodyPr/>
          <a:lstStyle>
            <a:lvl1pPr marL="0" indent="0">
              <a:buNone/>
              <a:defRPr i="1" baseline="0">
                <a:solidFill>
                  <a:schemeClr val="bg1"/>
                </a:solidFill>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Title or Email, </a:t>
            </a:r>
            <a:r>
              <a:rPr lang="en-US" err="1"/>
              <a:t>Roboto</a:t>
            </a:r>
            <a:r>
              <a:rPr lang="en-US"/>
              <a:t> Italic 21 Point</a:t>
            </a:r>
          </a:p>
        </p:txBody>
      </p:sp>
      <p:sp>
        <p:nvSpPr>
          <p:cNvPr id="19" name="Freeform: Shape 8"/>
          <p:cNvSpPr/>
          <p:nvPr/>
        </p:nvSpPr>
        <p:spPr>
          <a:xfrm>
            <a:off x="1419051"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27" name="Freeform: Shape 8"/>
          <p:cNvSpPr/>
          <p:nvPr userDrawn="1"/>
        </p:nvSpPr>
        <p:spPr>
          <a:xfrm>
            <a:off x="1419051"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pic>
        <p:nvPicPr>
          <p:cNvPr id="3" name="Picture 2">
            <a:extLst>
              <a:ext uri="{FF2B5EF4-FFF2-40B4-BE49-F238E27FC236}">
                <a16:creationId xmlns:a16="http://schemas.microsoft.com/office/drawing/2014/main" id="{DB448E23-D4CA-364B-ACFE-F6C9F2A1A7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240216941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Section Divider_2">
    <p:bg>
      <p:bgRef idx="1001">
        <a:schemeClr val="bg1"/>
      </p:bgRef>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3200DF1C-ACD3-43CC-A4BC-667DD6D0FC9E}"/>
              </a:ext>
            </a:extLst>
          </p:cNvPr>
          <p:cNvSpPr>
            <a:spLocks noGrp="1"/>
          </p:cNvSpPr>
          <p:nvPr>
            <p:ph type="pic" sz="quarter" idx="17" hasCustomPrompt="1"/>
          </p:nvPr>
        </p:nvSpPr>
        <p:spPr>
          <a:xfrm>
            <a:off x="2925116" y="5541"/>
            <a:ext cx="6218883" cy="5137959"/>
          </a:xfrm>
          <a:solidFill>
            <a:schemeClr val="bg1">
              <a:lumMod val="95000"/>
            </a:schemeClr>
          </a:solidFill>
        </p:spPr>
        <p:txBody>
          <a:bodyPr anchor="ctr"/>
          <a:lstStyle>
            <a:lvl1pPr marL="0" indent="0" algn="ctr">
              <a:buNone/>
              <a:defRPr/>
            </a:lvl1pPr>
          </a:lstStyle>
          <a:p>
            <a:r>
              <a:rPr lang="en-US"/>
              <a:t>                                                    CLICK TO INSERT IMAGE</a:t>
            </a:r>
          </a:p>
        </p:txBody>
      </p:sp>
      <p:sp>
        <p:nvSpPr>
          <p:cNvPr id="16" name="Right Triangle 15"/>
          <p:cNvSpPr/>
          <p:nvPr/>
        </p:nvSpPr>
        <p:spPr>
          <a:xfrm rot="16200000">
            <a:off x="8448308" y="4447807"/>
            <a:ext cx="985179" cy="40620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 name="Group 1">
            <a:extLst>
              <a:ext uri="{FF2B5EF4-FFF2-40B4-BE49-F238E27FC236}">
                <a16:creationId xmlns:a16="http://schemas.microsoft.com/office/drawing/2014/main" id="{2FA62C65-3C87-4EED-81AB-C06224522E67}"/>
              </a:ext>
            </a:extLst>
          </p:cNvPr>
          <p:cNvGrpSpPr/>
          <p:nvPr userDrawn="1"/>
        </p:nvGrpSpPr>
        <p:grpSpPr>
          <a:xfrm>
            <a:off x="0" y="0"/>
            <a:ext cx="8729172" cy="5143500"/>
            <a:chOff x="0" y="0"/>
            <a:chExt cx="10367594" cy="6858000"/>
          </a:xfrm>
        </p:grpSpPr>
        <p:sp>
          <p:nvSpPr>
            <p:cNvPr id="20" name="Freeform 19"/>
            <p:cNvSpPr/>
            <p:nvPr/>
          </p:nvSpPr>
          <p:spPr>
            <a:xfrm>
              <a:off x="0" y="0"/>
              <a:ext cx="10367594" cy="6858000"/>
            </a:xfrm>
            <a:custGeom>
              <a:avLst/>
              <a:gdLst>
                <a:gd name="connsiteX0" fmla="*/ 0 w 10367594"/>
                <a:gd name="connsiteY0" fmla="*/ 0 h 6858000"/>
                <a:gd name="connsiteX1" fmla="*/ 10367594 w 10367594"/>
                <a:gd name="connsiteY1" fmla="*/ 0 h 6858000"/>
                <a:gd name="connsiteX2" fmla="*/ 3509594 w 10367594"/>
                <a:gd name="connsiteY2" fmla="*/ 6858000 h 6858000"/>
                <a:gd name="connsiteX3" fmla="*/ 1520714 w 10367594"/>
                <a:gd name="connsiteY3" fmla="*/ 6858000 h 6858000"/>
                <a:gd name="connsiteX4" fmla="*/ 0 w 10367594"/>
                <a:gd name="connsiteY4" fmla="*/ 554442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594" h="6858000">
                  <a:moveTo>
                    <a:pt x="0" y="0"/>
                  </a:moveTo>
                  <a:lnTo>
                    <a:pt x="10367594" y="0"/>
                  </a:lnTo>
                  <a:lnTo>
                    <a:pt x="3509594" y="6858000"/>
                  </a:lnTo>
                  <a:lnTo>
                    <a:pt x="1520714" y="6858000"/>
                  </a:lnTo>
                  <a:lnTo>
                    <a:pt x="0" y="5544428"/>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Freeform 20"/>
            <p:cNvSpPr/>
            <p:nvPr/>
          </p:nvSpPr>
          <p:spPr>
            <a:xfrm>
              <a:off x="0" y="5544428"/>
              <a:ext cx="1523890" cy="1313572"/>
            </a:xfrm>
            <a:custGeom>
              <a:avLst/>
              <a:gdLst>
                <a:gd name="connsiteX0" fmla="*/ 3176 w 1523890"/>
                <a:gd name="connsiteY0" fmla="*/ 0 h 1313572"/>
                <a:gd name="connsiteX1" fmla="*/ 1523890 w 1523890"/>
                <a:gd name="connsiteY1" fmla="*/ 1313572 h 1313572"/>
                <a:gd name="connsiteX2" fmla="*/ 0 w 1523890"/>
                <a:gd name="connsiteY2" fmla="*/ 420643 h 1313572"/>
                <a:gd name="connsiteX3" fmla="*/ 0 w 1523890"/>
                <a:gd name="connsiteY3" fmla="*/ 17461 h 1313572"/>
              </a:gdLst>
              <a:ahLst/>
              <a:cxnLst>
                <a:cxn ang="0">
                  <a:pos x="connsiteX0" y="connsiteY0"/>
                </a:cxn>
                <a:cxn ang="0">
                  <a:pos x="connsiteX1" y="connsiteY1"/>
                </a:cxn>
                <a:cxn ang="0">
                  <a:pos x="connsiteX2" y="connsiteY2"/>
                </a:cxn>
                <a:cxn ang="0">
                  <a:pos x="connsiteX3" y="connsiteY3"/>
                </a:cxn>
              </a:cxnLst>
              <a:rect l="l" t="t" r="r" b="b"/>
              <a:pathLst>
                <a:path w="1523890" h="1313572">
                  <a:moveTo>
                    <a:pt x="3176" y="0"/>
                  </a:moveTo>
                  <a:lnTo>
                    <a:pt x="1523890" y="1313572"/>
                  </a:lnTo>
                  <a:lnTo>
                    <a:pt x="0" y="420643"/>
                  </a:lnTo>
                  <a:lnTo>
                    <a:pt x="0" y="17461"/>
                  </a:lnTo>
                  <a:close/>
                </a:path>
              </a:pathLst>
            </a:custGeom>
            <a:solidFill>
              <a:srgbClr val="FF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accent1"/>
                </a:solidFill>
              </a:endParaRPr>
            </a:p>
          </p:txBody>
        </p:sp>
      </p:grpSp>
      <p:sp>
        <p:nvSpPr>
          <p:cNvPr id="14" name="Right Triangle 13"/>
          <p:cNvSpPr/>
          <p:nvPr userDrawn="1"/>
        </p:nvSpPr>
        <p:spPr>
          <a:xfrm rot="10800000">
            <a:off x="7191345" y="-8165"/>
            <a:ext cx="1952657" cy="1663065"/>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Text Placeholder 23"/>
          <p:cNvSpPr>
            <a:spLocks noGrp="1"/>
          </p:cNvSpPr>
          <p:nvPr>
            <p:ph type="body" sz="quarter" idx="11" hasCustomPrompt="1"/>
          </p:nvPr>
        </p:nvSpPr>
        <p:spPr>
          <a:xfrm>
            <a:off x="870637" y="1549481"/>
            <a:ext cx="4410310" cy="1332606"/>
          </a:xfrm>
          <a:prstGeom prst="rect">
            <a:avLst/>
          </a:prstGeom>
        </p:spPr>
        <p:txBody>
          <a:bodyPr anchor="b"/>
          <a:lstStyle>
            <a:lvl1pPr marL="0" indent="0">
              <a:buNone/>
              <a:defRPr sz="4050" b="0" i="0" baseline="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Title Here, </a:t>
            </a:r>
            <a:r>
              <a:rPr lang="en-US" err="1"/>
              <a:t>Roboto</a:t>
            </a:r>
            <a:r>
              <a:rPr lang="en-US"/>
              <a:t> Light 54 point</a:t>
            </a:r>
          </a:p>
        </p:txBody>
      </p:sp>
      <p:sp>
        <p:nvSpPr>
          <p:cNvPr id="9" name="Text Placeholder 25">
            <a:extLst>
              <a:ext uri="{FF2B5EF4-FFF2-40B4-BE49-F238E27FC236}">
                <a16:creationId xmlns:a16="http://schemas.microsoft.com/office/drawing/2014/main" id="{FAF4459A-6273-434C-B57E-B08AB24DB13D}"/>
              </a:ext>
            </a:extLst>
          </p:cNvPr>
          <p:cNvSpPr>
            <a:spLocks noGrp="1"/>
          </p:cNvSpPr>
          <p:nvPr>
            <p:ph type="body" sz="quarter" idx="12" hasCustomPrompt="1"/>
          </p:nvPr>
        </p:nvSpPr>
        <p:spPr>
          <a:xfrm>
            <a:off x="870637" y="3055412"/>
            <a:ext cx="4801850" cy="217182"/>
          </a:xfrm>
          <a:prstGeom prst="rect">
            <a:avLst/>
          </a:prstGeom>
        </p:spPr>
        <p:txBody>
          <a:bodyPr/>
          <a:lstStyle>
            <a:lvl1pPr marL="0" indent="0">
              <a:buNone/>
              <a:defRPr b="0" i="0" baseline="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Name, </a:t>
            </a:r>
            <a:r>
              <a:rPr lang="en-US" err="1"/>
              <a:t>Roboto</a:t>
            </a:r>
            <a:r>
              <a:rPr lang="en-US"/>
              <a:t> Regular 21 Point</a:t>
            </a:r>
          </a:p>
        </p:txBody>
      </p:sp>
      <p:sp>
        <p:nvSpPr>
          <p:cNvPr id="10" name="Text Placeholder 27">
            <a:extLst>
              <a:ext uri="{FF2B5EF4-FFF2-40B4-BE49-F238E27FC236}">
                <a16:creationId xmlns:a16="http://schemas.microsoft.com/office/drawing/2014/main" id="{B062EB5A-7BFE-4FEC-B9FB-93BB8E72F5F1}"/>
              </a:ext>
            </a:extLst>
          </p:cNvPr>
          <p:cNvSpPr>
            <a:spLocks noGrp="1"/>
          </p:cNvSpPr>
          <p:nvPr>
            <p:ph type="body" sz="quarter" idx="13" hasCustomPrompt="1"/>
          </p:nvPr>
        </p:nvSpPr>
        <p:spPr>
          <a:xfrm>
            <a:off x="870637" y="3332352"/>
            <a:ext cx="4801850" cy="218281"/>
          </a:xfrm>
          <a:prstGeom prst="rect">
            <a:avLst/>
          </a:prstGeom>
        </p:spPr>
        <p:txBody>
          <a:bodyPr/>
          <a:lstStyle>
            <a:lvl1pPr marL="0" indent="0">
              <a:buNone/>
              <a:defRPr i="1" baseline="0">
                <a:solidFill>
                  <a:schemeClr val="bg1"/>
                </a:solidFill>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Title or Email, </a:t>
            </a:r>
            <a:r>
              <a:rPr lang="en-US" err="1"/>
              <a:t>Roboto</a:t>
            </a:r>
            <a:r>
              <a:rPr lang="en-US"/>
              <a:t> Italic 21 Point</a:t>
            </a:r>
          </a:p>
        </p:txBody>
      </p:sp>
      <p:sp>
        <p:nvSpPr>
          <p:cNvPr id="12" name="Text Placeholder 16">
            <a:extLst>
              <a:ext uri="{FF2B5EF4-FFF2-40B4-BE49-F238E27FC236}">
                <a16:creationId xmlns:a16="http://schemas.microsoft.com/office/drawing/2014/main" id="{488A0BC3-8169-4515-B5C0-1F0AE6A64157}"/>
              </a:ext>
            </a:extLst>
          </p:cNvPr>
          <p:cNvSpPr>
            <a:spLocks noGrp="1"/>
          </p:cNvSpPr>
          <p:nvPr>
            <p:ph type="body" sz="quarter" idx="10" hasCustomPrompt="1"/>
          </p:nvPr>
        </p:nvSpPr>
        <p:spPr>
          <a:xfrm>
            <a:off x="870637" y="1070482"/>
            <a:ext cx="4278324" cy="320168"/>
          </a:xfrm>
          <a:prstGeom prst="rect">
            <a:avLst/>
          </a:prstGeom>
        </p:spPr>
        <p:txBody>
          <a:bodyPr anchor="b" anchorCtr="0"/>
          <a:lstStyle>
            <a:lvl1pPr marL="0" indent="0">
              <a:buNone/>
              <a:defRPr sz="1800" b="0" i="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Date </a:t>
            </a:r>
            <a:r>
              <a:rPr lang="en-US" err="1"/>
              <a:t>Roboto</a:t>
            </a:r>
            <a:r>
              <a:rPr lang="en-US"/>
              <a:t> 24 Point</a:t>
            </a:r>
          </a:p>
        </p:txBody>
      </p:sp>
      <p:pic>
        <p:nvPicPr>
          <p:cNvPr id="15" name="Picture 14">
            <a:extLst>
              <a:ext uri="{FF2B5EF4-FFF2-40B4-BE49-F238E27FC236}">
                <a16:creationId xmlns:a16="http://schemas.microsoft.com/office/drawing/2014/main" id="{EE22ADB2-6DF1-C04F-8C55-77C120F465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28384" y="4505706"/>
            <a:ext cx="1859002" cy="637426"/>
          </a:xfrm>
          <a:prstGeom prst="rect">
            <a:avLst/>
          </a:prstGeom>
        </p:spPr>
      </p:pic>
    </p:spTree>
    <p:extLst>
      <p:ext uri="{BB962C8B-B14F-4D97-AF65-F5344CB8AC3E}">
        <p14:creationId xmlns:p14="http://schemas.microsoft.com/office/powerpoint/2010/main" val="126855620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Big Idea slide">
  <p:cSld name="Big Idea slide">
    <p:bg>
      <p:bgPr>
        <a:solidFill>
          <a:schemeClr val="lt1">
            <a:alpha val="85880"/>
          </a:schemeClr>
        </a:solidFill>
        <a:effectLst/>
      </p:bgPr>
    </p:bg>
    <p:spTree>
      <p:nvGrpSpPr>
        <p:cNvPr id="1" name="Shape 644"/>
        <p:cNvGrpSpPr/>
        <p:nvPr/>
      </p:nvGrpSpPr>
      <p:grpSpPr>
        <a:xfrm>
          <a:off x="0" y="0"/>
          <a:ext cx="0" cy="0"/>
          <a:chOff x="0" y="0"/>
          <a:chExt cx="0" cy="0"/>
        </a:xfrm>
      </p:grpSpPr>
      <p:pic>
        <p:nvPicPr>
          <p:cNvPr id="645" name="Google Shape;645;p67"/>
          <p:cNvPicPr preferRelativeResize="0"/>
          <p:nvPr/>
        </p:nvPicPr>
        <p:blipFill rotWithShape="1">
          <a:blip r:embed="rId2">
            <a:alphaModFix amt="16000"/>
          </a:blip>
          <a:srcRect/>
          <a:stretch/>
        </p:blipFill>
        <p:spPr>
          <a:xfrm>
            <a:off x="0" y="-1"/>
            <a:ext cx="9144000" cy="5143500"/>
          </a:xfrm>
          <a:prstGeom prst="rect">
            <a:avLst/>
          </a:prstGeom>
          <a:gradFill>
            <a:gsLst>
              <a:gs pos="0">
                <a:schemeClr val="accent1"/>
              </a:gs>
              <a:gs pos="16000">
                <a:schemeClr val="accent2"/>
              </a:gs>
              <a:gs pos="100000">
                <a:schemeClr val="accent2"/>
              </a:gs>
            </a:gsLst>
            <a:lin ang="16200038" scaled="0"/>
          </a:gradFill>
          <a:ln>
            <a:noFill/>
          </a:ln>
        </p:spPr>
      </p:pic>
      <p:sp>
        <p:nvSpPr>
          <p:cNvPr id="646" name="Google Shape;646;p67"/>
          <p:cNvSpPr/>
          <p:nvPr/>
        </p:nvSpPr>
        <p:spPr>
          <a:xfrm>
            <a:off x="-559" y="4123473"/>
            <a:ext cx="582050" cy="1020178"/>
          </a:xfrm>
          <a:custGeom>
            <a:avLst/>
            <a:gdLst/>
            <a:ahLst/>
            <a:cxnLst/>
            <a:rect l="l" t="t" r="r" b="b"/>
            <a:pathLst>
              <a:path w="776067" h="1360237" extrusionOk="0">
                <a:moveTo>
                  <a:pt x="745" y="1360036"/>
                </a:moveTo>
                <a:cubicBezTo>
                  <a:pt x="-2142" y="917274"/>
                  <a:pt x="4495" y="442762"/>
                  <a:pt x="1608" y="0"/>
                </a:cubicBezTo>
                <a:lnTo>
                  <a:pt x="776067" y="1360237"/>
                </a:lnTo>
                <a:lnTo>
                  <a:pt x="745" y="1360036"/>
                </a:lnTo>
                <a:close/>
              </a:path>
            </a:pathLst>
          </a:custGeom>
          <a:solidFill>
            <a:srgbClr val="0432FF"/>
          </a:solidFill>
          <a:ln>
            <a:noFill/>
          </a:ln>
        </p:spPr>
        <p:txBody>
          <a:bodyPr spcFirstLastPara="1" wrap="square" lIns="0" tIns="0" rIns="0" bIns="0" anchor="ctr" anchorCtr="0">
            <a:noAutofit/>
          </a:bodyPr>
          <a:lstStyle/>
          <a:p>
            <a:pPr marL="0" marR="0" lvl="0" indent="0" algn="ctr" rtl="0">
              <a:lnSpc>
                <a:spcPct val="95000"/>
              </a:lnSpc>
              <a:spcBef>
                <a:spcPts val="0"/>
              </a:spcBef>
              <a:spcAft>
                <a:spcPts val="0"/>
              </a:spcAft>
              <a:buNone/>
            </a:pPr>
            <a:endParaRPr sz="1500">
              <a:solidFill>
                <a:schemeClr val="lt1"/>
              </a:solidFill>
              <a:latin typeface="Arial"/>
              <a:ea typeface="Arial"/>
              <a:cs typeface="Arial"/>
              <a:sym typeface="Arial"/>
            </a:endParaRPr>
          </a:p>
        </p:txBody>
      </p:sp>
      <p:sp>
        <p:nvSpPr>
          <p:cNvPr id="647" name="Google Shape;647;p67"/>
          <p:cNvSpPr/>
          <p:nvPr/>
        </p:nvSpPr>
        <p:spPr>
          <a:xfrm>
            <a:off x="0" y="3863917"/>
            <a:ext cx="1647825" cy="1278731"/>
          </a:xfrm>
          <a:custGeom>
            <a:avLst/>
            <a:gdLst/>
            <a:ahLst/>
            <a:cxnLst/>
            <a:rect l="l" t="t" r="r" b="b"/>
            <a:pathLst>
              <a:path w="2197100" h="1704975" extrusionOk="0">
                <a:moveTo>
                  <a:pt x="0" y="352425"/>
                </a:moveTo>
                <a:cubicBezTo>
                  <a:pt x="1058" y="234950"/>
                  <a:pt x="2117" y="117475"/>
                  <a:pt x="3175" y="0"/>
                </a:cubicBezTo>
                <a:lnTo>
                  <a:pt x="2197100" y="1704975"/>
                </a:lnTo>
                <a:lnTo>
                  <a:pt x="771525" y="1701800"/>
                </a:lnTo>
                <a:lnTo>
                  <a:pt x="0" y="352425"/>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48" name="Google Shape;648;p67"/>
          <p:cNvSpPr/>
          <p:nvPr/>
        </p:nvSpPr>
        <p:spPr>
          <a:xfrm>
            <a:off x="4161986" y="879903"/>
            <a:ext cx="4987843" cy="4263597"/>
          </a:xfrm>
          <a:custGeom>
            <a:avLst/>
            <a:gdLst/>
            <a:ahLst/>
            <a:cxnLst/>
            <a:rect l="l" t="t" r="r" b="b"/>
            <a:pathLst>
              <a:path w="6650458" h="5684796" extrusionOk="0">
                <a:moveTo>
                  <a:pt x="882722" y="5375942"/>
                </a:moveTo>
                <a:cubicBezTo>
                  <a:pt x="1060093" y="5309029"/>
                  <a:pt x="5653101" y="899477"/>
                  <a:pt x="6647405" y="0"/>
                </a:cubicBezTo>
                <a:cubicBezTo>
                  <a:pt x="6643182" y="184797"/>
                  <a:pt x="6647717" y="137848"/>
                  <a:pt x="6648975" y="474927"/>
                </a:cubicBezTo>
                <a:cubicBezTo>
                  <a:pt x="6649469" y="2211411"/>
                  <a:pt x="6649964" y="3947896"/>
                  <a:pt x="6650458" y="5684380"/>
                </a:cubicBezTo>
                <a:lnTo>
                  <a:pt x="0" y="5684796"/>
                </a:lnTo>
                <a:lnTo>
                  <a:pt x="882722" y="5375942"/>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49" name="Google Shape;649;p67"/>
          <p:cNvSpPr/>
          <p:nvPr/>
        </p:nvSpPr>
        <p:spPr>
          <a:xfrm rot="10800000">
            <a:off x="7199351" y="1335"/>
            <a:ext cx="1944648" cy="2323695"/>
          </a:xfrm>
          <a:custGeom>
            <a:avLst/>
            <a:gdLst/>
            <a:ahLst/>
            <a:cxnLst/>
            <a:rect l="l" t="t" r="r" b="b"/>
            <a:pathLst>
              <a:path w="1010207" h="1208684" extrusionOk="0">
                <a:moveTo>
                  <a:pt x="879" y="1208483"/>
                </a:moveTo>
                <a:cubicBezTo>
                  <a:pt x="-2008" y="765721"/>
                  <a:pt x="3390" y="442762"/>
                  <a:pt x="503" y="0"/>
                </a:cubicBezTo>
                <a:lnTo>
                  <a:pt x="1010207" y="1208684"/>
                </a:lnTo>
                <a:lnTo>
                  <a:pt x="879" y="1208483"/>
                </a:lnTo>
                <a:close/>
              </a:path>
            </a:pathLst>
          </a:custGeom>
          <a:solidFill>
            <a:schemeClr val="accent2">
              <a:alpha val="57650"/>
            </a:schemeClr>
          </a:solidFill>
          <a:ln>
            <a:noFill/>
          </a:ln>
        </p:spPr>
        <p:txBody>
          <a:bodyPr spcFirstLastPara="1" wrap="square" lIns="0" tIns="0" rIns="0" bIns="0" anchor="ctr" anchorCtr="0">
            <a:noAutofit/>
          </a:bodyPr>
          <a:lstStyle/>
          <a:p>
            <a:pPr marL="0" marR="0" lvl="0" indent="0" algn="ctr" rtl="0">
              <a:lnSpc>
                <a:spcPct val="95000"/>
              </a:lnSpc>
              <a:spcBef>
                <a:spcPts val="0"/>
              </a:spcBef>
              <a:spcAft>
                <a:spcPts val="0"/>
              </a:spcAft>
              <a:buNone/>
            </a:pPr>
            <a:endParaRPr sz="1500">
              <a:solidFill>
                <a:schemeClr val="lt1"/>
              </a:solidFill>
              <a:latin typeface="Arial"/>
              <a:ea typeface="Arial"/>
              <a:cs typeface="Arial"/>
              <a:sym typeface="Arial"/>
            </a:endParaRPr>
          </a:p>
        </p:txBody>
      </p:sp>
      <p:sp>
        <p:nvSpPr>
          <p:cNvPr id="650" name="Google Shape;650;p67"/>
          <p:cNvSpPr/>
          <p:nvPr/>
        </p:nvSpPr>
        <p:spPr>
          <a:xfrm flipH="1">
            <a:off x="7657804" y="1242607"/>
            <a:ext cx="1493929" cy="3898038"/>
          </a:xfrm>
          <a:custGeom>
            <a:avLst/>
            <a:gdLst/>
            <a:ahLst/>
            <a:cxnLst/>
            <a:rect l="l" t="t" r="r" b="b"/>
            <a:pathLst>
              <a:path w="776067" h="2027588" extrusionOk="0">
                <a:moveTo>
                  <a:pt x="745" y="2027387"/>
                </a:moveTo>
                <a:cubicBezTo>
                  <a:pt x="-2142" y="1584625"/>
                  <a:pt x="4495" y="442762"/>
                  <a:pt x="1608" y="0"/>
                </a:cubicBezTo>
                <a:lnTo>
                  <a:pt x="776067" y="2027588"/>
                </a:lnTo>
                <a:lnTo>
                  <a:pt x="745" y="2027387"/>
                </a:lnTo>
                <a:close/>
              </a:path>
            </a:pathLst>
          </a:custGeom>
          <a:solidFill>
            <a:srgbClr val="FF4D00">
              <a:alpha val="87840"/>
            </a:srgbClr>
          </a:solidFill>
          <a:ln>
            <a:noFill/>
          </a:ln>
        </p:spPr>
        <p:txBody>
          <a:bodyPr spcFirstLastPara="1" wrap="square" lIns="0" tIns="0" rIns="0" bIns="0" anchor="ctr" anchorCtr="0">
            <a:noAutofit/>
          </a:bodyPr>
          <a:lstStyle/>
          <a:p>
            <a:pPr marL="0" marR="0" lvl="0" indent="0" algn="ctr" rtl="0">
              <a:lnSpc>
                <a:spcPct val="95000"/>
              </a:lnSpc>
              <a:spcBef>
                <a:spcPts val="0"/>
              </a:spcBef>
              <a:spcAft>
                <a:spcPts val="0"/>
              </a:spcAft>
              <a:buNone/>
            </a:pPr>
            <a:endParaRPr sz="1500">
              <a:solidFill>
                <a:schemeClr val="lt1"/>
              </a:solidFill>
              <a:latin typeface="Arial"/>
              <a:ea typeface="Arial"/>
              <a:cs typeface="Arial"/>
              <a:sym typeface="Arial"/>
            </a:endParaRPr>
          </a:p>
        </p:txBody>
      </p:sp>
      <p:sp>
        <p:nvSpPr>
          <p:cNvPr id="651" name="Google Shape;651;p67"/>
          <p:cNvSpPr/>
          <p:nvPr/>
        </p:nvSpPr>
        <p:spPr>
          <a:xfrm rot="10800000">
            <a:off x="7654564" y="768"/>
            <a:ext cx="1493929" cy="2304653"/>
          </a:xfrm>
          <a:custGeom>
            <a:avLst/>
            <a:gdLst/>
            <a:ahLst/>
            <a:cxnLst/>
            <a:rect l="l" t="t" r="r" b="b"/>
            <a:pathLst>
              <a:path w="776067" h="1198779" extrusionOk="0">
                <a:moveTo>
                  <a:pt x="745" y="1198578"/>
                </a:moveTo>
                <a:cubicBezTo>
                  <a:pt x="-2142" y="755816"/>
                  <a:pt x="4494" y="442762"/>
                  <a:pt x="1607" y="0"/>
                </a:cubicBezTo>
                <a:lnTo>
                  <a:pt x="776067" y="1198779"/>
                </a:lnTo>
                <a:lnTo>
                  <a:pt x="745" y="1198578"/>
                </a:lnTo>
                <a:close/>
              </a:path>
            </a:pathLst>
          </a:custGeom>
          <a:solidFill>
            <a:srgbClr val="FF4D00">
              <a:alpha val="67840"/>
            </a:srgbClr>
          </a:solidFill>
          <a:ln>
            <a:noFill/>
          </a:ln>
        </p:spPr>
        <p:txBody>
          <a:bodyPr spcFirstLastPara="1" wrap="square" lIns="0" tIns="0" rIns="0" bIns="0" anchor="ctr" anchorCtr="0">
            <a:noAutofit/>
          </a:bodyPr>
          <a:lstStyle/>
          <a:p>
            <a:pPr marL="0" marR="0" lvl="0" indent="0" algn="ctr" rtl="0">
              <a:lnSpc>
                <a:spcPct val="95000"/>
              </a:lnSpc>
              <a:spcBef>
                <a:spcPts val="0"/>
              </a:spcBef>
              <a:spcAft>
                <a:spcPts val="0"/>
              </a:spcAft>
              <a:buNone/>
            </a:pPr>
            <a:endParaRPr sz="1500">
              <a:solidFill>
                <a:schemeClr val="lt1"/>
              </a:solidFill>
              <a:latin typeface="Arial"/>
              <a:ea typeface="Arial"/>
              <a:cs typeface="Arial"/>
              <a:sym typeface="Arial"/>
            </a:endParaRPr>
          </a:p>
        </p:txBody>
      </p:sp>
      <p:sp>
        <p:nvSpPr>
          <p:cNvPr id="652" name="Google Shape;652;p67"/>
          <p:cNvSpPr txBox="1">
            <a:spLocks noGrp="1"/>
          </p:cNvSpPr>
          <p:nvPr>
            <p:ph type="body" idx="1"/>
          </p:nvPr>
        </p:nvSpPr>
        <p:spPr>
          <a:xfrm>
            <a:off x="870637" y="1547255"/>
            <a:ext cx="5506200" cy="14646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300"/>
              </a:spcBef>
              <a:spcAft>
                <a:spcPts val="0"/>
              </a:spcAft>
              <a:buSzPts val="4000"/>
              <a:buNone/>
              <a:defRPr sz="4000" b="0" i="0">
                <a:solidFill>
                  <a:schemeClr val="lt1"/>
                </a:solidFill>
                <a:latin typeface="Roboto Light"/>
                <a:ea typeface="Roboto Light"/>
                <a:cs typeface="Roboto Light"/>
                <a:sym typeface="Roboto Light"/>
              </a:defRPr>
            </a:lvl1pPr>
            <a:lvl2pPr marL="914400" lvl="1" indent="-228600" algn="l" rtl="0">
              <a:lnSpc>
                <a:spcPct val="90000"/>
              </a:lnSpc>
              <a:spcBef>
                <a:spcPts val="900"/>
              </a:spcBef>
              <a:spcAft>
                <a:spcPts val="0"/>
              </a:spcAft>
              <a:buSzPts val="1400"/>
              <a:buNone/>
              <a:defRPr/>
            </a:lvl2pPr>
            <a:lvl3pPr marL="1371600" lvl="2" indent="-228600" algn="l" rtl="0">
              <a:lnSpc>
                <a:spcPct val="90000"/>
              </a:lnSpc>
              <a:spcBef>
                <a:spcPts val="900"/>
              </a:spcBef>
              <a:spcAft>
                <a:spcPts val="0"/>
              </a:spcAft>
              <a:buSzPts val="1200"/>
              <a:buNone/>
              <a:defRPr/>
            </a:lvl3pPr>
            <a:lvl4pPr marL="1828800" lvl="3" indent="-228600" algn="l" rtl="0">
              <a:lnSpc>
                <a:spcPct val="90000"/>
              </a:lnSpc>
              <a:spcBef>
                <a:spcPts val="900"/>
              </a:spcBef>
              <a:spcAft>
                <a:spcPts val="0"/>
              </a:spcAft>
              <a:buSzPts val="1100"/>
              <a:buNone/>
              <a:defRPr/>
            </a:lvl4pPr>
            <a:lvl5pPr marL="2286000" lvl="4" indent="-228600" algn="l" rtl="0">
              <a:lnSpc>
                <a:spcPct val="90000"/>
              </a:lnSpc>
              <a:spcBef>
                <a:spcPts val="900"/>
              </a:spcBef>
              <a:spcAft>
                <a:spcPts val="0"/>
              </a:spcAft>
              <a:buSzPts val="1100"/>
              <a:buNone/>
              <a:defRPr/>
            </a:lvl5pPr>
            <a:lvl6pPr marL="2743200" lvl="5" indent="-317500" algn="l" rtl="0">
              <a:lnSpc>
                <a:spcPct val="90000"/>
              </a:lnSpc>
              <a:spcBef>
                <a:spcPts val="900"/>
              </a:spcBef>
              <a:spcAft>
                <a:spcPts val="0"/>
              </a:spcAft>
              <a:buSzPts val="1400"/>
              <a:buChar char="•"/>
              <a:defRPr/>
            </a:lvl6pPr>
            <a:lvl7pPr marL="3200400" lvl="6" indent="-317500" algn="l" rtl="0">
              <a:lnSpc>
                <a:spcPct val="90000"/>
              </a:lnSpc>
              <a:spcBef>
                <a:spcPts val="900"/>
              </a:spcBef>
              <a:spcAft>
                <a:spcPts val="0"/>
              </a:spcAft>
              <a:buSzPts val="1400"/>
              <a:buChar char="•"/>
              <a:defRPr/>
            </a:lvl7pPr>
            <a:lvl8pPr marL="3657600" lvl="7" indent="-317500" algn="l" rtl="0">
              <a:lnSpc>
                <a:spcPct val="90000"/>
              </a:lnSpc>
              <a:spcBef>
                <a:spcPts val="900"/>
              </a:spcBef>
              <a:spcAft>
                <a:spcPts val="0"/>
              </a:spcAft>
              <a:buSzPts val="1400"/>
              <a:buChar char="•"/>
              <a:defRPr/>
            </a:lvl8pPr>
            <a:lvl9pPr marL="4114800" lvl="8" indent="-317500" algn="l" rtl="0">
              <a:lnSpc>
                <a:spcPct val="90000"/>
              </a:lnSpc>
              <a:spcBef>
                <a:spcPts val="900"/>
              </a:spcBef>
              <a:spcAft>
                <a:spcPts val="900"/>
              </a:spcAft>
              <a:buSzPts val="1400"/>
              <a:buChar char="•"/>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p:cSld name="1_Statement 1">
    <p:spTree>
      <p:nvGrpSpPr>
        <p:cNvPr id="1" name=""/>
        <p:cNvGrpSpPr/>
        <p:nvPr/>
      </p:nvGrpSpPr>
      <p:grpSpPr>
        <a:xfrm>
          <a:off x="0" y="0"/>
          <a:ext cx="0" cy="0"/>
          <a:chOff x="0" y="0"/>
          <a:chExt cx="0" cy="0"/>
        </a:xfrm>
      </p:grpSpPr>
      <p:sp>
        <p:nvSpPr>
          <p:cNvPr id="10" name="Rectangle 9"/>
          <p:cNvSpPr/>
          <p:nvPr/>
        </p:nvSpPr>
        <p:spPr>
          <a:xfrm>
            <a:off x="0" y="0"/>
            <a:ext cx="9144000" cy="5143500"/>
          </a:xfrm>
          <a:prstGeom prst="rect">
            <a:avLst/>
          </a:prstGeom>
          <a:gradFill>
            <a:gsLst>
              <a:gs pos="100000">
                <a:srgbClr val="FF4D00"/>
              </a:gs>
              <a:gs pos="12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ight Triangle 2"/>
          <p:cNvSpPr/>
          <p:nvPr/>
        </p:nvSpPr>
        <p:spPr>
          <a:xfrm flipH="1" flipV="1">
            <a:off x="8705041" y="1"/>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Text Placeholder 23"/>
          <p:cNvSpPr>
            <a:spLocks noGrp="1"/>
          </p:cNvSpPr>
          <p:nvPr>
            <p:ph type="body" sz="quarter" idx="11" hasCustomPrompt="1"/>
          </p:nvPr>
        </p:nvSpPr>
        <p:spPr>
          <a:xfrm>
            <a:off x="870637" y="1547254"/>
            <a:ext cx="7141975" cy="2605646"/>
          </a:xfrm>
          <a:prstGeom prst="rect">
            <a:avLst/>
          </a:prstGeom>
        </p:spPr>
        <p:txBody>
          <a:bodyPr/>
          <a:lstStyle>
            <a:lvl1pPr marL="0" indent="0">
              <a:buNone/>
              <a:defRPr sz="4050" b="0" i="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err="1"/>
              <a:t>Roboto</a:t>
            </a:r>
            <a:r>
              <a:rPr lang="en-US"/>
              <a:t> Light 54 point</a:t>
            </a:r>
          </a:p>
        </p:txBody>
      </p:sp>
      <p:sp>
        <p:nvSpPr>
          <p:cNvPr id="6" name="Right Triangle 5"/>
          <p:cNvSpPr/>
          <p:nvPr userDrawn="1"/>
        </p:nvSpPr>
        <p:spPr>
          <a:xfrm flipH="1" flipV="1">
            <a:off x="8705041" y="1"/>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65652279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Statement 1">
    <p:spTree>
      <p:nvGrpSpPr>
        <p:cNvPr id="1" name=""/>
        <p:cNvGrpSpPr/>
        <p:nvPr/>
      </p:nvGrpSpPr>
      <p:grpSpPr>
        <a:xfrm>
          <a:off x="0" y="0"/>
          <a:ext cx="0" cy="0"/>
          <a:chOff x="0" y="0"/>
          <a:chExt cx="0" cy="0"/>
        </a:xfrm>
      </p:grpSpPr>
      <p:sp>
        <p:nvSpPr>
          <p:cNvPr id="10" name="Rectangle 9"/>
          <p:cNvSpPr/>
          <p:nvPr/>
        </p:nvSpPr>
        <p:spPr>
          <a:xfrm>
            <a:off x="0" y="0"/>
            <a:ext cx="9144000"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ight Triangle 2"/>
          <p:cNvSpPr/>
          <p:nvPr/>
        </p:nvSpPr>
        <p:spPr>
          <a:xfrm flipH="1" flipV="1">
            <a:off x="8705041" y="1"/>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Text Placeholder 23"/>
          <p:cNvSpPr>
            <a:spLocks noGrp="1"/>
          </p:cNvSpPr>
          <p:nvPr>
            <p:ph type="body" sz="quarter" idx="11" hasCustomPrompt="1"/>
          </p:nvPr>
        </p:nvSpPr>
        <p:spPr>
          <a:xfrm>
            <a:off x="870637" y="1547254"/>
            <a:ext cx="7141975" cy="2605646"/>
          </a:xfrm>
          <a:prstGeom prst="rect">
            <a:avLst/>
          </a:prstGeom>
        </p:spPr>
        <p:txBody>
          <a:bodyPr/>
          <a:lstStyle>
            <a:lvl1pPr marL="0" indent="0">
              <a:buNone/>
              <a:defRPr sz="4050" b="0" i="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Section Header, Roboto Light 54 point</a:t>
            </a:r>
          </a:p>
        </p:txBody>
      </p:sp>
      <p:sp>
        <p:nvSpPr>
          <p:cNvPr id="6" name="Right Triangle 5"/>
          <p:cNvSpPr/>
          <p:nvPr userDrawn="1"/>
        </p:nvSpPr>
        <p:spPr>
          <a:xfrm flipH="1" flipV="1">
            <a:off x="8705041" y="1"/>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66104775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Maximum 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Title 1">
            <a:extLst>
              <a:ext uri="{FF2B5EF4-FFF2-40B4-BE49-F238E27FC236}">
                <a16:creationId xmlns:a16="http://schemas.microsoft.com/office/drawing/2014/main" id="{9740E443-8AA9-4DE9-811E-E5CCBAF8642B}"/>
              </a:ext>
            </a:extLst>
          </p:cNvPr>
          <p:cNvSpPr>
            <a:spLocks noGrp="1"/>
          </p:cNvSpPr>
          <p:nvPr>
            <p:ph type="title" hasCustomPrompt="1"/>
          </p:nvPr>
        </p:nvSpPr>
        <p:spPr>
          <a:xfrm>
            <a:off x="361950" y="361951"/>
            <a:ext cx="8398570" cy="800099"/>
          </a:xfrm>
        </p:spPr>
        <p:txBody>
          <a:bodyPr/>
          <a:lstStyle>
            <a:lvl1pPr>
              <a:defRPr b="0" baseline="0"/>
            </a:lvl1pPr>
          </a:lstStyle>
          <a:p>
            <a:r>
              <a:rPr lang="en-US"/>
              <a:t>Headline goes here, </a:t>
            </a:r>
            <a:r>
              <a:rPr lang="en-US" err="1"/>
              <a:t>Roboto</a:t>
            </a:r>
            <a:r>
              <a:rPr lang="en-US"/>
              <a:t> Light, 36 points, can span two lines</a:t>
            </a:r>
          </a:p>
        </p:txBody>
      </p:sp>
      <p:sp>
        <p:nvSpPr>
          <p:cNvPr id="14" name="TextBox 13">
            <a:extLst>
              <a:ext uri="{FF2B5EF4-FFF2-40B4-BE49-F238E27FC236}">
                <a16:creationId xmlns:a16="http://schemas.microsoft.com/office/drawing/2014/main" id="{281E70A1-289B-4D8F-9115-C12271A370D3}"/>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8E9D4DEC-EF0E-4286-81C5-90A894C14B61}"/>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1E893734-7F43-4A78-B7AA-290D3D831DA0}"/>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2" name="Picture 11">
            <a:extLst>
              <a:ext uri="{FF2B5EF4-FFF2-40B4-BE49-F238E27FC236}">
                <a16:creationId xmlns:a16="http://schemas.microsoft.com/office/drawing/2014/main" id="{31F6F9B7-4BF5-D944-8CFD-C7F76DC4B4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290036151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6624" y="1390650"/>
            <a:ext cx="8383895"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itle 1">
            <a:extLst>
              <a:ext uri="{FF2B5EF4-FFF2-40B4-BE49-F238E27FC236}">
                <a16:creationId xmlns:a16="http://schemas.microsoft.com/office/drawing/2014/main" id="{E62F3F05-E02C-415C-B12F-FA214D4AE347}"/>
              </a:ext>
            </a:extLst>
          </p:cNvPr>
          <p:cNvSpPr>
            <a:spLocks noGrp="1"/>
          </p:cNvSpPr>
          <p:nvPr>
            <p:ph type="title" hasCustomPrompt="1"/>
          </p:nvPr>
        </p:nvSpPr>
        <p:spPr>
          <a:xfrm>
            <a:off x="361950" y="361951"/>
            <a:ext cx="8398570" cy="800099"/>
          </a:xfrm>
        </p:spPr>
        <p:txBody>
          <a:bodyPr/>
          <a:lstStyle>
            <a:lvl1pPr>
              <a:defRPr baseline="0"/>
            </a:lvl1pPr>
          </a:lstStyle>
          <a:p>
            <a:r>
              <a:rPr lang="en-US"/>
              <a:t>Headline goes here, </a:t>
            </a:r>
            <a:r>
              <a:rPr lang="en-US" err="1"/>
              <a:t>Roboto</a:t>
            </a:r>
            <a:r>
              <a:rPr lang="en-US"/>
              <a:t> Light, 36 points, can span two lines</a:t>
            </a:r>
          </a:p>
        </p:txBody>
      </p:sp>
      <p:sp>
        <p:nvSpPr>
          <p:cNvPr id="15" name="TextBox 14">
            <a:extLst>
              <a:ext uri="{FF2B5EF4-FFF2-40B4-BE49-F238E27FC236}">
                <a16:creationId xmlns:a16="http://schemas.microsoft.com/office/drawing/2014/main" id="{21AE5527-3D77-4A55-A350-E52B83A48C1E}"/>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8672121D-ED35-4819-A2B4-973B1DBB2785}"/>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D3E88A96-1299-46D3-9056-29A264C71DF8}"/>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0" name="Picture 9">
            <a:extLst>
              <a:ext uri="{FF2B5EF4-FFF2-40B4-BE49-F238E27FC236}">
                <a16:creationId xmlns:a16="http://schemas.microsoft.com/office/drawing/2014/main" id="{2E6653BA-3C76-9A44-AC1A-B16EF88CB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70961403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grpSp>
        <p:nvGrpSpPr>
          <p:cNvPr id="11" name="Group 10">
            <a:extLst>
              <a:ext uri="{FF2B5EF4-FFF2-40B4-BE49-F238E27FC236}">
                <a16:creationId xmlns:a16="http://schemas.microsoft.com/office/drawing/2014/main" id="{F86FB19B-BF52-42E1-8D3F-357184957EF8}"/>
              </a:ext>
            </a:extLst>
          </p:cNvPr>
          <p:cNvGrpSpPr/>
          <p:nvPr userDrawn="1"/>
        </p:nvGrpSpPr>
        <p:grpSpPr>
          <a:xfrm>
            <a:off x="-1606" y="2019300"/>
            <a:ext cx="2011905" cy="3124200"/>
            <a:chOff x="-2141" y="2692400"/>
            <a:chExt cx="2681841" cy="4165600"/>
          </a:xfrm>
        </p:grpSpPr>
        <p:sp>
          <p:nvSpPr>
            <p:cNvPr id="12" name="Right Triangle 11">
              <a:extLst>
                <a:ext uri="{FF2B5EF4-FFF2-40B4-BE49-F238E27FC236}">
                  <a16:creationId xmlns:a16="http://schemas.microsoft.com/office/drawing/2014/main" id="{F04FBDDE-5951-4F1E-A390-BD203085651D}"/>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ight Triangle 12">
              <a:extLst>
                <a:ext uri="{FF2B5EF4-FFF2-40B4-BE49-F238E27FC236}">
                  <a16:creationId xmlns:a16="http://schemas.microsoft.com/office/drawing/2014/main" id="{3A8C0AB9-8DEC-4645-B51B-805F9F6B5C42}"/>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4" name="TextBox 13">
            <a:extLst>
              <a:ext uri="{FF2B5EF4-FFF2-40B4-BE49-F238E27FC236}">
                <a16:creationId xmlns:a16="http://schemas.microsoft.com/office/drawing/2014/main" id="{5C2FE5ED-33CE-45A5-BBFB-1B48835C749E}"/>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AB449CFA-BAC5-4286-B884-41BD0CB159A5}"/>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B2937F8F-03BA-4FBE-B58F-F0075F9D7035}"/>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C518E66-44C7-2A41-8359-6CBE98165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256268300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390650"/>
            <a:ext cx="7989983"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grpSp>
        <p:nvGrpSpPr>
          <p:cNvPr id="12" name="Group 11">
            <a:extLst>
              <a:ext uri="{FF2B5EF4-FFF2-40B4-BE49-F238E27FC236}">
                <a16:creationId xmlns:a16="http://schemas.microsoft.com/office/drawing/2014/main" id="{2444CB00-B491-4EFB-9DDC-3DB96945D3A2}"/>
              </a:ext>
            </a:extLst>
          </p:cNvPr>
          <p:cNvGrpSpPr/>
          <p:nvPr userDrawn="1"/>
        </p:nvGrpSpPr>
        <p:grpSpPr>
          <a:xfrm>
            <a:off x="-1606" y="2019300"/>
            <a:ext cx="2011905" cy="3124200"/>
            <a:chOff x="-2141" y="2692400"/>
            <a:chExt cx="2681841" cy="4165600"/>
          </a:xfrm>
        </p:grpSpPr>
        <p:sp>
          <p:nvSpPr>
            <p:cNvPr id="13" name="Right Triangle 12">
              <a:extLst>
                <a:ext uri="{FF2B5EF4-FFF2-40B4-BE49-F238E27FC236}">
                  <a16:creationId xmlns:a16="http://schemas.microsoft.com/office/drawing/2014/main" id="{C890CA0A-BBFA-4637-851D-68F3B1C3A6AB}"/>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a:extLst>
                <a:ext uri="{FF2B5EF4-FFF2-40B4-BE49-F238E27FC236}">
                  <a16:creationId xmlns:a16="http://schemas.microsoft.com/office/drawing/2014/main" id="{9B858A31-ED5D-441B-9DEB-4B52640858E6}"/>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5" name="TextBox 14">
            <a:extLst>
              <a:ext uri="{FF2B5EF4-FFF2-40B4-BE49-F238E27FC236}">
                <a16:creationId xmlns:a16="http://schemas.microsoft.com/office/drawing/2014/main" id="{1A8CE8A9-6D64-4363-B0FD-6D668F91C8ED}"/>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3507B6BE-1E7D-4A14-B834-59AE4FB6E669}"/>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BCF260CE-EC9E-49A9-9345-D0C73BFC8564}"/>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FC1B0AD-68BB-FD43-BAA6-DAFCF1A9E7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149707869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Content/no subhead">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390650"/>
            <a:ext cx="7989983"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grpSp>
        <p:nvGrpSpPr>
          <p:cNvPr id="12" name="Group 11">
            <a:extLst>
              <a:ext uri="{FF2B5EF4-FFF2-40B4-BE49-F238E27FC236}">
                <a16:creationId xmlns:a16="http://schemas.microsoft.com/office/drawing/2014/main" id="{2444CB00-B491-4EFB-9DDC-3DB96945D3A2}"/>
              </a:ext>
            </a:extLst>
          </p:cNvPr>
          <p:cNvGrpSpPr/>
          <p:nvPr userDrawn="1"/>
        </p:nvGrpSpPr>
        <p:grpSpPr>
          <a:xfrm>
            <a:off x="-1606" y="2019300"/>
            <a:ext cx="2011905" cy="3124200"/>
            <a:chOff x="-2141" y="2692400"/>
            <a:chExt cx="2681841" cy="4165600"/>
          </a:xfrm>
        </p:grpSpPr>
        <p:sp>
          <p:nvSpPr>
            <p:cNvPr id="13" name="Right Triangle 12">
              <a:extLst>
                <a:ext uri="{FF2B5EF4-FFF2-40B4-BE49-F238E27FC236}">
                  <a16:creationId xmlns:a16="http://schemas.microsoft.com/office/drawing/2014/main" id="{C890CA0A-BBFA-4637-851D-68F3B1C3A6AB}"/>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a:extLst>
                <a:ext uri="{FF2B5EF4-FFF2-40B4-BE49-F238E27FC236}">
                  <a16:creationId xmlns:a16="http://schemas.microsoft.com/office/drawing/2014/main" id="{9B858A31-ED5D-441B-9DEB-4B52640858E6}"/>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5" name="TextBox 14">
            <a:extLst>
              <a:ext uri="{FF2B5EF4-FFF2-40B4-BE49-F238E27FC236}">
                <a16:creationId xmlns:a16="http://schemas.microsoft.com/office/drawing/2014/main" id="{1A8CE8A9-6D64-4363-B0FD-6D668F91C8ED}"/>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3507B6BE-1E7D-4A14-B834-59AE4FB6E669}"/>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BCF260CE-EC9E-49A9-9345-D0C73BFC8564}"/>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FC1B0AD-68BB-FD43-BAA6-DAFCF1A9E7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225326757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Subtitle/Headlin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718071"/>
            <a:ext cx="7989983"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63347" y="1390650"/>
            <a:ext cx="7997172"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 no longer than one line</a:t>
            </a:r>
          </a:p>
        </p:txBody>
      </p:sp>
      <p:grpSp>
        <p:nvGrpSpPr>
          <p:cNvPr id="26" name="Group 25">
            <a:extLst>
              <a:ext uri="{FF2B5EF4-FFF2-40B4-BE49-F238E27FC236}">
                <a16:creationId xmlns:a16="http://schemas.microsoft.com/office/drawing/2014/main" id="{AAC2711A-6AB9-44F6-9D38-AF3B0732C3F9}"/>
              </a:ext>
            </a:extLst>
          </p:cNvPr>
          <p:cNvGrpSpPr/>
          <p:nvPr userDrawn="1"/>
        </p:nvGrpSpPr>
        <p:grpSpPr>
          <a:xfrm>
            <a:off x="-1606" y="2019300"/>
            <a:ext cx="2011905" cy="3124200"/>
            <a:chOff x="-2141" y="2692400"/>
            <a:chExt cx="2681841" cy="4165600"/>
          </a:xfrm>
        </p:grpSpPr>
        <p:sp>
          <p:nvSpPr>
            <p:cNvPr id="27" name="Right Triangle 26">
              <a:extLst>
                <a:ext uri="{FF2B5EF4-FFF2-40B4-BE49-F238E27FC236}">
                  <a16:creationId xmlns:a16="http://schemas.microsoft.com/office/drawing/2014/main" id="{6796EE72-5041-4132-95B3-1D570869CA2E}"/>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ight Triangle 27">
              <a:extLst>
                <a:ext uri="{FF2B5EF4-FFF2-40B4-BE49-F238E27FC236}">
                  <a16:creationId xmlns:a16="http://schemas.microsoft.com/office/drawing/2014/main" id="{F64AC4C0-9228-469E-AEC7-B1335FC6EA1A}"/>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29" name="TextBox 28">
            <a:extLst>
              <a:ext uri="{FF2B5EF4-FFF2-40B4-BE49-F238E27FC236}">
                <a16:creationId xmlns:a16="http://schemas.microsoft.com/office/drawing/2014/main" id="{EBCC01AB-DF73-42A1-A58F-DF32F112696A}"/>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30" name="TextBox 29">
            <a:extLst>
              <a:ext uri="{FF2B5EF4-FFF2-40B4-BE49-F238E27FC236}">
                <a16:creationId xmlns:a16="http://schemas.microsoft.com/office/drawing/2014/main" id="{6737956E-BA9B-47C5-94CB-7341B2261C5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34" name="TextBox 33">
            <a:extLst>
              <a:ext uri="{FF2B5EF4-FFF2-40B4-BE49-F238E27FC236}">
                <a16:creationId xmlns:a16="http://schemas.microsoft.com/office/drawing/2014/main" id="{FDA7AAA9-7A44-4BAC-94D9-F0C7D0C9DD21}"/>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4" name="Picture 13">
            <a:extLst>
              <a:ext uri="{FF2B5EF4-FFF2-40B4-BE49-F238E27FC236}">
                <a16:creationId xmlns:a16="http://schemas.microsoft.com/office/drawing/2014/main" id="{0EC4B5C6-A443-0B41-9624-F047A4F36D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84045203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itle/Subtitle/Headlin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718071"/>
            <a:ext cx="7989983"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70536" y="1390650"/>
            <a:ext cx="7989982"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 no longer than one line</a:t>
            </a:r>
          </a:p>
        </p:txBody>
      </p:sp>
      <p:grpSp>
        <p:nvGrpSpPr>
          <p:cNvPr id="13" name="Group 12">
            <a:extLst>
              <a:ext uri="{FF2B5EF4-FFF2-40B4-BE49-F238E27FC236}">
                <a16:creationId xmlns:a16="http://schemas.microsoft.com/office/drawing/2014/main" id="{95FF90EE-8BA5-49C2-BC6B-7F7577345FEA}"/>
              </a:ext>
            </a:extLst>
          </p:cNvPr>
          <p:cNvGrpSpPr/>
          <p:nvPr userDrawn="1"/>
        </p:nvGrpSpPr>
        <p:grpSpPr>
          <a:xfrm>
            <a:off x="-1606" y="2019300"/>
            <a:ext cx="2011905" cy="3124200"/>
            <a:chOff x="-2141" y="2692400"/>
            <a:chExt cx="2681841" cy="4165600"/>
          </a:xfrm>
        </p:grpSpPr>
        <p:sp>
          <p:nvSpPr>
            <p:cNvPr id="14" name="Right Triangle 13">
              <a:extLst>
                <a:ext uri="{FF2B5EF4-FFF2-40B4-BE49-F238E27FC236}">
                  <a16:creationId xmlns:a16="http://schemas.microsoft.com/office/drawing/2014/main" id="{43A5E664-D6B7-439C-AFDB-92F1B69D79E6}"/>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ight Triangle 14">
              <a:extLst>
                <a:ext uri="{FF2B5EF4-FFF2-40B4-BE49-F238E27FC236}">
                  <a16:creationId xmlns:a16="http://schemas.microsoft.com/office/drawing/2014/main" id="{0C1DEE73-3282-41E9-9969-A67DF1C0C90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9" name="TextBox 18">
            <a:extLst>
              <a:ext uri="{FF2B5EF4-FFF2-40B4-BE49-F238E27FC236}">
                <a16:creationId xmlns:a16="http://schemas.microsoft.com/office/drawing/2014/main" id="{ED109A5C-01E0-4F31-9457-29C7CACA063E}"/>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0" name="TextBox 19">
            <a:extLst>
              <a:ext uri="{FF2B5EF4-FFF2-40B4-BE49-F238E27FC236}">
                <a16:creationId xmlns:a16="http://schemas.microsoft.com/office/drawing/2014/main" id="{15FE7C9C-4C0A-4282-B893-1F192C3328A6}"/>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4" name="TextBox 23">
            <a:extLst>
              <a:ext uri="{FF2B5EF4-FFF2-40B4-BE49-F238E27FC236}">
                <a16:creationId xmlns:a16="http://schemas.microsoft.com/office/drawing/2014/main" id="{2E37101C-02F3-44D9-9BB2-D78FC3E01E16}"/>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8" name="Title 1">
            <a:extLst>
              <a:ext uri="{FF2B5EF4-FFF2-40B4-BE49-F238E27FC236}">
                <a16:creationId xmlns:a16="http://schemas.microsoft.com/office/drawing/2014/main" id="{BEA718BE-1993-4992-AD76-A35D4701683A}"/>
              </a:ext>
            </a:extLst>
          </p:cNvPr>
          <p:cNvSpPr>
            <a:spLocks noGrp="1"/>
          </p:cNvSpPr>
          <p:nvPr>
            <p:ph type="title" hasCustomPrompt="1"/>
          </p:nvPr>
        </p:nvSpPr>
        <p:spPr>
          <a:xfrm>
            <a:off x="361950" y="361951"/>
            <a:ext cx="8398570" cy="800099"/>
          </a:xfrm>
        </p:spPr>
        <p:txBody>
          <a:bodyPr/>
          <a:lstStyle>
            <a:lvl1pPr>
              <a:defRPr baseline="0"/>
            </a:lvl1pPr>
          </a:lstStyle>
          <a:p>
            <a:r>
              <a:rPr lang="en-US"/>
              <a:t>Headline goes here, </a:t>
            </a:r>
            <a:r>
              <a:rPr lang="en-US" err="1"/>
              <a:t>Roboto</a:t>
            </a:r>
            <a:r>
              <a:rPr lang="en-US"/>
              <a:t> Light, 36 points, can span two lines</a:t>
            </a:r>
          </a:p>
        </p:txBody>
      </p:sp>
      <p:pic>
        <p:nvPicPr>
          <p:cNvPr id="16" name="Picture 15">
            <a:extLst>
              <a:ext uri="{FF2B5EF4-FFF2-40B4-BE49-F238E27FC236}">
                <a16:creationId xmlns:a16="http://schemas.microsoft.com/office/drawing/2014/main" id="{9CA60CEA-35C5-244F-A4A0-EE90174D86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53172309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Subtitle/Headlines &amp; 2-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718071"/>
            <a:ext cx="3802656"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70564" y="1390650"/>
            <a:ext cx="3801436"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Roboto 20 point bold</a:t>
            </a:r>
          </a:p>
        </p:txBody>
      </p:sp>
      <p:sp>
        <p:nvSpPr>
          <p:cNvPr id="13" name="Content Placeholder 5">
            <a:extLst>
              <a:ext uri="{FF2B5EF4-FFF2-40B4-BE49-F238E27FC236}">
                <a16:creationId xmlns:a16="http://schemas.microsoft.com/office/drawing/2014/main" id="{82F76E5E-F799-4651-BEAE-F9087B98CD04}"/>
              </a:ext>
            </a:extLst>
          </p:cNvPr>
          <p:cNvSpPr>
            <a:spLocks noGrp="1"/>
          </p:cNvSpPr>
          <p:nvPr>
            <p:ph sz="quarter" idx="15" hasCustomPrompt="1"/>
          </p:nvPr>
        </p:nvSpPr>
        <p:spPr>
          <a:xfrm>
            <a:off x="4659478" y="1718071"/>
            <a:ext cx="4101042"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4" name="Text Placeholder 2">
            <a:extLst>
              <a:ext uri="{FF2B5EF4-FFF2-40B4-BE49-F238E27FC236}">
                <a16:creationId xmlns:a16="http://schemas.microsoft.com/office/drawing/2014/main" id="{B715CEF1-A7FF-4442-88D8-7F20DA48ADC7}"/>
              </a:ext>
            </a:extLst>
          </p:cNvPr>
          <p:cNvSpPr>
            <a:spLocks noGrp="1"/>
          </p:cNvSpPr>
          <p:nvPr>
            <p:ph type="body" idx="16" hasCustomPrompt="1"/>
          </p:nvPr>
        </p:nvSpPr>
        <p:spPr>
          <a:xfrm>
            <a:off x="4659478" y="1390650"/>
            <a:ext cx="4114142"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a:t>
            </a:r>
          </a:p>
        </p:txBody>
      </p:sp>
      <p:grpSp>
        <p:nvGrpSpPr>
          <p:cNvPr id="38" name="Group 37">
            <a:extLst>
              <a:ext uri="{FF2B5EF4-FFF2-40B4-BE49-F238E27FC236}">
                <a16:creationId xmlns:a16="http://schemas.microsoft.com/office/drawing/2014/main" id="{EDDBF31F-B2A6-46A8-A8DF-757C9B83724C}"/>
              </a:ext>
            </a:extLst>
          </p:cNvPr>
          <p:cNvGrpSpPr/>
          <p:nvPr userDrawn="1"/>
        </p:nvGrpSpPr>
        <p:grpSpPr>
          <a:xfrm>
            <a:off x="-1606" y="2019300"/>
            <a:ext cx="2011905" cy="3124200"/>
            <a:chOff x="-2141" y="2692400"/>
            <a:chExt cx="2681841" cy="4165600"/>
          </a:xfrm>
        </p:grpSpPr>
        <p:sp>
          <p:nvSpPr>
            <p:cNvPr id="39" name="Right Triangle 38">
              <a:extLst>
                <a:ext uri="{FF2B5EF4-FFF2-40B4-BE49-F238E27FC236}">
                  <a16:creationId xmlns:a16="http://schemas.microsoft.com/office/drawing/2014/main" id="{665E3932-8847-406B-8673-1AB6E7E0C689}"/>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ight Triangle 39">
              <a:extLst>
                <a:ext uri="{FF2B5EF4-FFF2-40B4-BE49-F238E27FC236}">
                  <a16:creationId xmlns:a16="http://schemas.microsoft.com/office/drawing/2014/main" id="{8BCEA0AA-827B-4741-B47D-AC893583D56C}"/>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41" name="TextBox 40">
            <a:extLst>
              <a:ext uri="{FF2B5EF4-FFF2-40B4-BE49-F238E27FC236}">
                <a16:creationId xmlns:a16="http://schemas.microsoft.com/office/drawing/2014/main" id="{15528CA7-31B3-4290-8E8B-1E3E3562E906}"/>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42" name="TextBox 41">
            <a:extLst>
              <a:ext uri="{FF2B5EF4-FFF2-40B4-BE49-F238E27FC236}">
                <a16:creationId xmlns:a16="http://schemas.microsoft.com/office/drawing/2014/main" id="{EA83AF2C-00A5-4EEE-9565-3DF3EA952EEC}"/>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46" name="TextBox 45">
            <a:extLst>
              <a:ext uri="{FF2B5EF4-FFF2-40B4-BE49-F238E27FC236}">
                <a16:creationId xmlns:a16="http://schemas.microsoft.com/office/drawing/2014/main" id="{7BB87D99-2D97-4A3F-AB8F-AEF776CAAF3C}"/>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B0FA2D62-F8B0-D646-956F-5CEE165645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37173873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Slide with image">
  <p:cSld name="1_Title Slide with image">
    <p:bg>
      <p:bgPr>
        <a:blipFill>
          <a:blip r:embed="rId2">
            <a:alphaModFix/>
          </a:blip>
          <a:stretch>
            <a:fillRect/>
          </a:stretch>
        </a:blipFill>
        <a:effectLst/>
      </p:bgPr>
    </p:bg>
    <p:spTree>
      <p:nvGrpSpPr>
        <p:cNvPr id="1" name="Shape 653"/>
        <p:cNvGrpSpPr/>
        <p:nvPr/>
      </p:nvGrpSpPr>
      <p:grpSpPr>
        <a:xfrm>
          <a:off x="0" y="0"/>
          <a:ext cx="0" cy="0"/>
          <a:chOff x="0" y="0"/>
          <a:chExt cx="0" cy="0"/>
        </a:xfrm>
      </p:grpSpPr>
      <p:sp>
        <p:nvSpPr>
          <p:cNvPr id="654" name="Google Shape;654;p68"/>
          <p:cNvSpPr/>
          <p:nvPr/>
        </p:nvSpPr>
        <p:spPr>
          <a:xfrm rot="-5400000">
            <a:off x="8448294" y="4447799"/>
            <a:ext cx="985200" cy="406200"/>
          </a:xfrm>
          <a:prstGeom prst="rtTriangle">
            <a:avLst/>
          </a:prstGeom>
          <a:solidFill>
            <a:srgbClr val="0432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55" name="Google Shape;655;p68"/>
          <p:cNvSpPr/>
          <p:nvPr/>
        </p:nvSpPr>
        <p:spPr>
          <a:xfrm rot="10800000">
            <a:off x="7191300" y="165"/>
            <a:ext cx="1952700" cy="1662900"/>
          </a:xfrm>
          <a:prstGeom prst="rtTriangle">
            <a:avLst/>
          </a:prstGeom>
          <a:solidFill>
            <a:srgbClr val="FF4D00">
              <a:alpha val="8667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56" name="Google Shape;656;p68"/>
          <p:cNvSpPr/>
          <p:nvPr/>
        </p:nvSpPr>
        <p:spPr>
          <a:xfrm>
            <a:off x="0" y="0"/>
            <a:ext cx="7775696" cy="5143500"/>
          </a:xfrm>
          <a:custGeom>
            <a:avLst/>
            <a:gdLst/>
            <a:ahLst/>
            <a:cxnLst/>
            <a:rect l="l" t="t" r="r" b="b"/>
            <a:pathLst>
              <a:path w="10367594" h="6858000" extrusionOk="0">
                <a:moveTo>
                  <a:pt x="0" y="0"/>
                </a:moveTo>
                <a:lnTo>
                  <a:pt x="10367594" y="0"/>
                </a:lnTo>
                <a:lnTo>
                  <a:pt x="3509594" y="6858000"/>
                </a:lnTo>
                <a:lnTo>
                  <a:pt x="1520714" y="6858000"/>
                </a:lnTo>
                <a:lnTo>
                  <a:pt x="0" y="5544428"/>
                </a:lnTo>
                <a:close/>
              </a:path>
            </a:pathLst>
          </a:custGeom>
          <a:solidFill>
            <a:srgbClr val="FF7D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57" name="Google Shape;657;p68"/>
          <p:cNvSpPr/>
          <p:nvPr/>
        </p:nvSpPr>
        <p:spPr>
          <a:xfrm>
            <a:off x="0" y="4158321"/>
            <a:ext cx="1142918" cy="985179"/>
          </a:xfrm>
          <a:custGeom>
            <a:avLst/>
            <a:gdLst/>
            <a:ahLst/>
            <a:cxnLst/>
            <a:rect l="l" t="t" r="r" b="b"/>
            <a:pathLst>
              <a:path w="1523890" h="1313572" extrusionOk="0">
                <a:moveTo>
                  <a:pt x="3176" y="0"/>
                </a:moveTo>
                <a:lnTo>
                  <a:pt x="1523890" y="1313572"/>
                </a:lnTo>
                <a:lnTo>
                  <a:pt x="0" y="420643"/>
                </a:lnTo>
                <a:lnTo>
                  <a:pt x="0" y="17461"/>
                </a:lnTo>
                <a:close/>
              </a:path>
            </a:pathLst>
          </a:custGeom>
          <a:solidFill>
            <a:srgbClr val="FF4D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accent1"/>
              </a:solidFill>
              <a:latin typeface="Arial"/>
              <a:ea typeface="Arial"/>
              <a:cs typeface="Arial"/>
              <a:sym typeface="Arial"/>
            </a:endParaRPr>
          </a:p>
        </p:txBody>
      </p:sp>
      <p:sp>
        <p:nvSpPr>
          <p:cNvPr id="658" name="Google Shape;658;p68"/>
          <p:cNvSpPr txBox="1">
            <a:spLocks noGrp="1"/>
          </p:cNvSpPr>
          <p:nvPr>
            <p:ph type="body" idx="1"/>
          </p:nvPr>
        </p:nvSpPr>
        <p:spPr>
          <a:xfrm>
            <a:off x="870637" y="666749"/>
            <a:ext cx="4047000" cy="3060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300"/>
              </a:spcBef>
              <a:spcAft>
                <a:spcPts val="0"/>
              </a:spcAft>
              <a:buSzPts val="1800"/>
              <a:buNone/>
              <a:defRPr sz="1800" b="0" i="0">
                <a:solidFill>
                  <a:schemeClr val="lt1"/>
                </a:solidFill>
                <a:latin typeface="Roboto"/>
                <a:ea typeface="Roboto"/>
                <a:cs typeface="Roboto"/>
                <a:sym typeface="Roboto"/>
              </a:defRPr>
            </a:lvl1pPr>
            <a:lvl2pPr marL="914400" lvl="1" indent="-228600" algn="l" rtl="0">
              <a:lnSpc>
                <a:spcPct val="90000"/>
              </a:lnSpc>
              <a:spcBef>
                <a:spcPts val="900"/>
              </a:spcBef>
              <a:spcAft>
                <a:spcPts val="0"/>
              </a:spcAft>
              <a:buSzPts val="1400"/>
              <a:buNone/>
              <a:defRPr/>
            </a:lvl2pPr>
            <a:lvl3pPr marL="1371600" lvl="2" indent="-228600" algn="l" rtl="0">
              <a:lnSpc>
                <a:spcPct val="90000"/>
              </a:lnSpc>
              <a:spcBef>
                <a:spcPts val="900"/>
              </a:spcBef>
              <a:spcAft>
                <a:spcPts val="0"/>
              </a:spcAft>
              <a:buSzPts val="1200"/>
              <a:buNone/>
              <a:defRPr/>
            </a:lvl3pPr>
            <a:lvl4pPr marL="1828800" lvl="3" indent="-228600" algn="l" rtl="0">
              <a:lnSpc>
                <a:spcPct val="90000"/>
              </a:lnSpc>
              <a:spcBef>
                <a:spcPts val="900"/>
              </a:spcBef>
              <a:spcAft>
                <a:spcPts val="0"/>
              </a:spcAft>
              <a:buSzPts val="1100"/>
              <a:buNone/>
              <a:defRPr/>
            </a:lvl4pPr>
            <a:lvl5pPr marL="2286000" lvl="4" indent="-228600" algn="l" rtl="0">
              <a:lnSpc>
                <a:spcPct val="90000"/>
              </a:lnSpc>
              <a:spcBef>
                <a:spcPts val="900"/>
              </a:spcBef>
              <a:spcAft>
                <a:spcPts val="0"/>
              </a:spcAft>
              <a:buSzPts val="1100"/>
              <a:buNone/>
              <a:defRPr/>
            </a:lvl5pPr>
            <a:lvl6pPr marL="2743200" lvl="5" indent="-317500" algn="l" rtl="0">
              <a:lnSpc>
                <a:spcPct val="90000"/>
              </a:lnSpc>
              <a:spcBef>
                <a:spcPts val="900"/>
              </a:spcBef>
              <a:spcAft>
                <a:spcPts val="0"/>
              </a:spcAft>
              <a:buSzPts val="1400"/>
              <a:buChar char="•"/>
              <a:defRPr/>
            </a:lvl6pPr>
            <a:lvl7pPr marL="3200400" lvl="6" indent="-317500" algn="l" rtl="0">
              <a:lnSpc>
                <a:spcPct val="90000"/>
              </a:lnSpc>
              <a:spcBef>
                <a:spcPts val="900"/>
              </a:spcBef>
              <a:spcAft>
                <a:spcPts val="0"/>
              </a:spcAft>
              <a:buSzPts val="1400"/>
              <a:buChar char="•"/>
              <a:defRPr/>
            </a:lvl7pPr>
            <a:lvl8pPr marL="3657600" lvl="7" indent="-317500" algn="l" rtl="0">
              <a:lnSpc>
                <a:spcPct val="90000"/>
              </a:lnSpc>
              <a:spcBef>
                <a:spcPts val="900"/>
              </a:spcBef>
              <a:spcAft>
                <a:spcPts val="0"/>
              </a:spcAft>
              <a:buSzPts val="1400"/>
              <a:buChar char="•"/>
              <a:defRPr/>
            </a:lvl8pPr>
            <a:lvl9pPr marL="4114800" lvl="8" indent="-317500" algn="l" rtl="0">
              <a:lnSpc>
                <a:spcPct val="90000"/>
              </a:lnSpc>
              <a:spcBef>
                <a:spcPts val="900"/>
              </a:spcBef>
              <a:spcAft>
                <a:spcPts val="900"/>
              </a:spcAft>
              <a:buSzPts val="1400"/>
              <a:buChar char="•"/>
              <a:defRPr/>
            </a:lvl9pPr>
          </a:lstStyle>
          <a:p>
            <a:endParaRPr/>
          </a:p>
        </p:txBody>
      </p:sp>
      <p:sp>
        <p:nvSpPr>
          <p:cNvPr id="659" name="Google Shape;659;p68"/>
          <p:cNvSpPr txBox="1">
            <a:spLocks noGrp="1"/>
          </p:cNvSpPr>
          <p:nvPr>
            <p:ph type="body" idx="2"/>
          </p:nvPr>
        </p:nvSpPr>
        <p:spPr>
          <a:xfrm>
            <a:off x="870637" y="1549481"/>
            <a:ext cx="4047000" cy="13326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300"/>
              </a:spcBef>
              <a:spcAft>
                <a:spcPts val="0"/>
              </a:spcAft>
              <a:buSzPts val="4100"/>
              <a:buNone/>
              <a:defRPr sz="4100" b="0" i="0">
                <a:solidFill>
                  <a:schemeClr val="lt1"/>
                </a:solidFill>
                <a:latin typeface="Roboto Light"/>
                <a:ea typeface="Roboto Light"/>
                <a:cs typeface="Roboto Light"/>
                <a:sym typeface="Roboto Light"/>
              </a:defRPr>
            </a:lvl1pPr>
            <a:lvl2pPr marL="914400" lvl="1" indent="-228600" algn="l" rtl="0">
              <a:lnSpc>
                <a:spcPct val="90000"/>
              </a:lnSpc>
              <a:spcBef>
                <a:spcPts val="900"/>
              </a:spcBef>
              <a:spcAft>
                <a:spcPts val="0"/>
              </a:spcAft>
              <a:buSzPts val="1400"/>
              <a:buNone/>
              <a:defRPr/>
            </a:lvl2pPr>
            <a:lvl3pPr marL="1371600" lvl="2" indent="-228600" algn="l" rtl="0">
              <a:lnSpc>
                <a:spcPct val="90000"/>
              </a:lnSpc>
              <a:spcBef>
                <a:spcPts val="900"/>
              </a:spcBef>
              <a:spcAft>
                <a:spcPts val="0"/>
              </a:spcAft>
              <a:buSzPts val="1200"/>
              <a:buNone/>
              <a:defRPr/>
            </a:lvl3pPr>
            <a:lvl4pPr marL="1828800" lvl="3" indent="-228600" algn="l" rtl="0">
              <a:lnSpc>
                <a:spcPct val="90000"/>
              </a:lnSpc>
              <a:spcBef>
                <a:spcPts val="900"/>
              </a:spcBef>
              <a:spcAft>
                <a:spcPts val="0"/>
              </a:spcAft>
              <a:buSzPts val="1100"/>
              <a:buNone/>
              <a:defRPr/>
            </a:lvl4pPr>
            <a:lvl5pPr marL="2286000" lvl="4" indent="-228600" algn="l" rtl="0">
              <a:lnSpc>
                <a:spcPct val="90000"/>
              </a:lnSpc>
              <a:spcBef>
                <a:spcPts val="900"/>
              </a:spcBef>
              <a:spcAft>
                <a:spcPts val="0"/>
              </a:spcAft>
              <a:buSzPts val="1100"/>
              <a:buNone/>
              <a:defRPr/>
            </a:lvl5pPr>
            <a:lvl6pPr marL="2743200" lvl="5" indent="-317500" algn="l" rtl="0">
              <a:lnSpc>
                <a:spcPct val="90000"/>
              </a:lnSpc>
              <a:spcBef>
                <a:spcPts val="900"/>
              </a:spcBef>
              <a:spcAft>
                <a:spcPts val="0"/>
              </a:spcAft>
              <a:buSzPts val="1400"/>
              <a:buChar char="•"/>
              <a:defRPr/>
            </a:lvl6pPr>
            <a:lvl7pPr marL="3200400" lvl="6" indent="-317500" algn="l" rtl="0">
              <a:lnSpc>
                <a:spcPct val="90000"/>
              </a:lnSpc>
              <a:spcBef>
                <a:spcPts val="900"/>
              </a:spcBef>
              <a:spcAft>
                <a:spcPts val="0"/>
              </a:spcAft>
              <a:buSzPts val="1400"/>
              <a:buChar char="•"/>
              <a:defRPr/>
            </a:lvl7pPr>
            <a:lvl8pPr marL="3657600" lvl="7" indent="-317500" algn="l" rtl="0">
              <a:lnSpc>
                <a:spcPct val="90000"/>
              </a:lnSpc>
              <a:spcBef>
                <a:spcPts val="900"/>
              </a:spcBef>
              <a:spcAft>
                <a:spcPts val="0"/>
              </a:spcAft>
              <a:buSzPts val="1400"/>
              <a:buChar char="•"/>
              <a:defRPr/>
            </a:lvl8pPr>
            <a:lvl9pPr marL="4114800" lvl="8" indent="-317500" algn="l" rtl="0">
              <a:lnSpc>
                <a:spcPct val="90000"/>
              </a:lnSpc>
              <a:spcBef>
                <a:spcPts val="900"/>
              </a:spcBef>
              <a:spcAft>
                <a:spcPts val="900"/>
              </a:spcAft>
              <a:buSzPts val="1400"/>
              <a:buChar char="•"/>
              <a:defRPr/>
            </a:lvl9pPr>
          </a:lstStyle>
          <a:p>
            <a:endParaRPr/>
          </a:p>
        </p:txBody>
      </p:sp>
      <p:sp>
        <p:nvSpPr>
          <p:cNvPr id="660" name="Google Shape;660;p68"/>
          <p:cNvSpPr txBox="1">
            <a:spLocks noGrp="1"/>
          </p:cNvSpPr>
          <p:nvPr>
            <p:ph type="body" idx="3"/>
          </p:nvPr>
        </p:nvSpPr>
        <p:spPr>
          <a:xfrm>
            <a:off x="870637" y="3000230"/>
            <a:ext cx="2624100" cy="8796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300"/>
              </a:spcBef>
              <a:spcAft>
                <a:spcPts val="0"/>
              </a:spcAft>
              <a:buSzPts val="2100"/>
              <a:buNone/>
              <a:defRPr sz="2100" b="0" i="0">
                <a:solidFill>
                  <a:schemeClr val="lt1"/>
                </a:solidFill>
                <a:latin typeface="Roboto"/>
                <a:ea typeface="Roboto"/>
                <a:cs typeface="Roboto"/>
                <a:sym typeface="Roboto"/>
              </a:defRPr>
            </a:lvl1pPr>
            <a:lvl2pPr marL="914400" lvl="1" indent="-228600" algn="l" rtl="0">
              <a:lnSpc>
                <a:spcPct val="90000"/>
              </a:lnSpc>
              <a:spcBef>
                <a:spcPts val="900"/>
              </a:spcBef>
              <a:spcAft>
                <a:spcPts val="0"/>
              </a:spcAft>
              <a:buSzPts val="1400"/>
              <a:buNone/>
              <a:defRPr/>
            </a:lvl2pPr>
            <a:lvl3pPr marL="1371600" lvl="2" indent="-228600" algn="l" rtl="0">
              <a:lnSpc>
                <a:spcPct val="90000"/>
              </a:lnSpc>
              <a:spcBef>
                <a:spcPts val="900"/>
              </a:spcBef>
              <a:spcAft>
                <a:spcPts val="0"/>
              </a:spcAft>
              <a:buSzPts val="1200"/>
              <a:buNone/>
              <a:defRPr/>
            </a:lvl3pPr>
            <a:lvl4pPr marL="1828800" lvl="3" indent="-228600" algn="l" rtl="0">
              <a:lnSpc>
                <a:spcPct val="90000"/>
              </a:lnSpc>
              <a:spcBef>
                <a:spcPts val="900"/>
              </a:spcBef>
              <a:spcAft>
                <a:spcPts val="0"/>
              </a:spcAft>
              <a:buSzPts val="1100"/>
              <a:buNone/>
              <a:defRPr/>
            </a:lvl4pPr>
            <a:lvl5pPr marL="2286000" lvl="4" indent="-228600" algn="l" rtl="0">
              <a:lnSpc>
                <a:spcPct val="90000"/>
              </a:lnSpc>
              <a:spcBef>
                <a:spcPts val="900"/>
              </a:spcBef>
              <a:spcAft>
                <a:spcPts val="0"/>
              </a:spcAft>
              <a:buSzPts val="1100"/>
              <a:buNone/>
              <a:defRPr/>
            </a:lvl5pPr>
            <a:lvl6pPr marL="2743200" lvl="5" indent="-317500" algn="l" rtl="0">
              <a:lnSpc>
                <a:spcPct val="90000"/>
              </a:lnSpc>
              <a:spcBef>
                <a:spcPts val="900"/>
              </a:spcBef>
              <a:spcAft>
                <a:spcPts val="0"/>
              </a:spcAft>
              <a:buSzPts val="1400"/>
              <a:buChar char="•"/>
              <a:defRPr/>
            </a:lvl6pPr>
            <a:lvl7pPr marL="3200400" lvl="6" indent="-317500" algn="l" rtl="0">
              <a:lnSpc>
                <a:spcPct val="90000"/>
              </a:lnSpc>
              <a:spcBef>
                <a:spcPts val="900"/>
              </a:spcBef>
              <a:spcAft>
                <a:spcPts val="0"/>
              </a:spcAft>
              <a:buSzPts val="1400"/>
              <a:buChar char="•"/>
              <a:defRPr/>
            </a:lvl7pPr>
            <a:lvl8pPr marL="3657600" lvl="7" indent="-317500" algn="l" rtl="0">
              <a:lnSpc>
                <a:spcPct val="90000"/>
              </a:lnSpc>
              <a:spcBef>
                <a:spcPts val="900"/>
              </a:spcBef>
              <a:spcAft>
                <a:spcPts val="0"/>
              </a:spcAft>
              <a:buSzPts val="1400"/>
              <a:buChar char="•"/>
              <a:defRPr/>
            </a:lvl8pPr>
            <a:lvl9pPr marL="4114800" lvl="8" indent="-317500" algn="l" rtl="0">
              <a:lnSpc>
                <a:spcPct val="90000"/>
              </a:lnSpc>
              <a:spcBef>
                <a:spcPts val="900"/>
              </a:spcBef>
              <a:spcAft>
                <a:spcPts val="900"/>
              </a:spcAft>
              <a:buSzPts val="1400"/>
              <a:buChar char="•"/>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Subtitle/Headlines &amp; 3-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0382" y="1718071"/>
            <a:ext cx="2671267" cy="2796779"/>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383482" y="1390650"/>
            <a:ext cx="2671267"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p:ph sz="quarter" idx="15" hasCustomPrompt="1"/>
          </p:nvPr>
        </p:nvSpPr>
        <p:spPr>
          <a:xfrm>
            <a:off x="3237557" y="1718071"/>
            <a:ext cx="2671267" cy="2796779"/>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p:ph type="body" idx="16" hasCustomPrompt="1"/>
          </p:nvPr>
        </p:nvSpPr>
        <p:spPr>
          <a:xfrm>
            <a:off x="3250657" y="1390650"/>
            <a:ext cx="2671267"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p:ph sz="quarter" idx="17" hasCustomPrompt="1"/>
          </p:nvPr>
        </p:nvSpPr>
        <p:spPr>
          <a:xfrm>
            <a:off x="6081510" y="1718071"/>
            <a:ext cx="2671267" cy="2796779"/>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p:ph type="body" idx="18" hasCustomPrompt="1"/>
          </p:nvPr>
        </p:nvSpPr>
        <p:spPr>
          <a:xfrm>
            <a:off x="6094610" y="1390650"/>
            <a:ext cx="2671267"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pic>
        <p:nvPicPr>
          <p:cNvPr id="22" name="Picture 21">
            <a:extLst>
              <a:ext uri="{FF2B5EF4-FFF2-40B4-BE49-F238E27FC236}">
                <a16:creationId xmlns:a16="http://schemas.microsoft.com/office/drawing/2014/main" id="{CF1AC490-A79C-B540-8B64-D276E74506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415042302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Subtitle/Images/Headlines &amp; 2-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3436144"/>
            <a:ext cx="3811199" cy="1078706"/>
          </a:xfrm>
        </p:spPr>
        <p:txBody>
          <a:bodyPr/>
          <a:lstStyle>
            <a:lvl1pPr>
              <a:defRPr sz="1350" baseline="0"/>
            </a:lvl1pPr>
            <a:lvl2pPr>
              <a:defRPr sz="1200" baseline="0"/>
            </a:lvl2pPr>
            <a:lvl3pPr>
              <a:defRPr sz="1050"/>
            </a:lvl3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70535" y="3099197"/>
            <a:ext cx="3814571"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a:t>
            </a:r>
          </a:p>
        </p:txBody>
      </p:sp>
      <p:sp>
        <p:nvSpPr>
          <p:cNvPr id="13" name="Content Placeholder 5">
            <a:extLst>
              <a:ext uri="{FF2B5EF4-FFF2-40B4-BE49-F238E27FC236}">
                <a16:creationId xmlns:a16="http://schemas.microsoft.com/office/drawing/2014/main" id="{82F76E5E-F799-4651-BEAE-F9087B98CD04}"/>
              </a:ext>
            </a:extLst>
          </p:cNvPr>
          <p:cNvSpPr>
            <a:spLocks noGrp="1"/>
          </p:cNvSpPr>
          <p:nvPr>
            <p:ph sz="quarter" idx="15" hasCustomPrompt="1"/>
          </p:nvPr>
        </p:nvSpPr>
        <p:spPr>
          <a:xfrm>
            <a:off x="4861265" y="3436144"/>
            <a:ext cx="3815472" cy="1078706"/>
          </a:xfrm>
        </p:spPr>
        <p:txBody>
          <a:bodyPr/>
          <a:lstStyle>
            <a:lvl1pPr>
              <a:defRPr sz="1350" baseline="0"/>
            </a:lvl1pPr>
            <a:lvl2pPr>
              <a:defRPr sz="1200" baseline="0"/>
            </a:lvl2pPr>
            <a:lvl3pPr>
              <a:defRPr sz="1050"/>
            </a:lvl3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4" name="Text Placeholder 2">
            <a:extLst>
              <a:ext uri="{FF2B5EF4-FFF2-40B4-BE49-F238E27FC236}">
                <a16:creationId xmlns:a16="http://schemas.microsoft.com/office/drawing/2014/main" id="{B715CEF1-A7FF-4442-88D8-7F20DA48ADC7}"/>
              </a:ext>
            </a:extLst>
          </p:cNvPr>
          <p:cNvSpPr>
            <a:spLocks noGrp="1"/>
          </p:cNvSpPr>
          <p:nvPr>
            <p:ph type="body" idx="16" hasCustomPrompt="1"/>
          </p:nvPr>
        </p:nvSpPr>
        <p:spPr>
          <a:xfrm>
            <a:off x="4865902" y="3099197"/>
            <a:ext cx="3823753"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a:t>
            </a:r>
          </a:p>
        </p:txBody>
      </p:sp>
      <p:sp>
        <p:nvSpPr>
          <p:cNvPr id="15" name="Picture Placeholder 6">
            <a:extLst>
              <a:ext uri="{FF2B5EF4-FFF2-40B4-BE49-F238E27FC236}">
                <a16:creationId xmlns:a16="http://schemas.microsoft.com/office/drawing/2014/main" id="{46B0C8DB-1D41-4ABF-896D-80CF7EFD97FD}"/>
              </a:ext>
            </a:extLst>
          </p:cNvPr>
          <p:cNvSpPr>
            <a:spLocks noGrp="1"/>
          </p:cNvSpPr>
          <p:nvPr>
            <p:ph type="pic" sz="quarter" idx="17" hasCustomPrompt="1"/>
          </p:nvPr>
        </p:nvSpPr>
        <p:spPr>
          <a:xfrm>
            <a:off x="770535" y="1390650"/>
            <a:ext cx="3571839" cy="1566054"/>
          </a:xfrm>
          <a:solidFill>
            <a:schemeClr val="bg1">
              <a:lumMod val="95000"/>
            </a:schemeClr>
          </a:solidFill>
        </p:spPr>
        <p:txBody>
          <a:bodyPr anchor="ctr"/>
          <a:lstStyle>
            <a:lvl1pPr marL="0" indent="0" algn="ctr">
              <a:buNone/>
              <a:defRPr/>
            </a:lvl1pPr>
          </a:lstStyle>
          <a:p>
            <a:r>
              <a:rPr lang="en-US"/>
              <a:t>CLICK TO INSERT IMAGE</a:t>
            </a:r>
          </a:p>
        </p:txBody>
      </p:sp>
      <p:sp>
        <p:nvSpPr>
          <p:cNvPr id="19" name="Picture Placeholder 6">
            <a:extLst>
              <a:ext uri="{FF2B5EF4-FFF2-40B4-BE49-F238E27FC236}">
                <a16:creationId xmlns:a16="http://schemas.microsoft.com/office/drawing/2014/main" id="{50C5E539-EA0F-43C9-94FB-2E4FECAC8DD1}"/>
              </a:ext>
            </a:extLst>
          </p:cNvPr>
          <p:cNvSpPr>
            <a:spLocks noGrp="1"/>
          </p:cNvSpPr>
          <p:nvPr>
            <p:ph type="pic" sz="quarter" idx="18" hasCustomPrompt="1"/>
          </p:nvPr>
        </p:nvSpPr>
        <p:spPr>
          <a:xfrm>
            <a:off x="4865901" y="1390650"/>
            <a:ext cx="3575844" cy="1566054"/>
          </a:xfrm>
          <a:solidFill>
            <a:schemeClr val="bg1">
              <a:lumMod val="95000"/>
            </a:schemeClr>
          </a:solidFill>
        </p:spPr>
        <p:txBody>
          <a:bodyPr anchor="ctr"/>
          <a:lstStyle>
            <a:lvl1pPr marL="0" indent="0" algn="ctr">
              <a:buNone/>
              <a:defRPr/>
            </a:lvl1pPr>
          </a:lstStyle>
          <a:p>
            <a:r>
              <a:rPr lang="en-US"/>
              <a:t>CLICK TO INSERT IMAGE</a:t>
            </a:r>
          </a:p>
        </p:txBody>
      </p:sp>
      <p:grpSp>
        <p:nvGrpSpPr>
          <p:cNvPr id="30" name="Group 29">
            <a:extLst>
              <a:ext uri="{FF2B5EF4-FFF2-40B4-BE49-F238E27FC236}">
                <a16:creationId xmlns:a16="http://schemas.microsoft.com/office/drawing/2014/main" id="{9207CEEC-3A75-46BA-B884-6F0EEA300909}"/>
              </a:ext>
            </a:extLst>
          </p:cNvPr>
          <p:cNvGrpSpPr/>
          <p:nvPr userDrawn="1"/>
        </p:nvGrpSpPr>
        <p:grpSpPr>
          <a:xfrm>
            <a:off x="-1606" y="2019300"/>
            <a:ext cx="2011905" cy="3124200"/>
            <a:chOff x="-2141" y="2692400"/>
            <a:chExt cx="2681841" cy="4165600"/>
          </a:xfrm>
        </p:grpSpPr>
        <p:sp>
          <p:nvSpPr>
            <p:cNvPr id="31" name="Right Triangle 30">
              <a:extLst>
                <a:ext uri="{FF2B5EF4-FFF2-40B4-BE49-F238E27FC236}">
                  <a16:creationId xmlns:a16="http://schemas.microsoft.com/office/drawing/2014/main" id="{D11D614A-42D5-4D5A-99D5-D85A27FDC546}"/>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Right Triangle 31">
              <a:extLst>
                <a:ext uri="{FF2B5EF4-FFF2-40B4-BE49-F238E27FC236}">
                  <a16:creationId xmlns:a16="http://schemas.microsoft.com/office/drawing/2014/main" id="{0315A022-BB2C-4AF6-BEB8-4E495E92E8C9}"/>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33" name="TextBox 32">
            <a:extLst>
              <a:ext uri="{FF2B5EF4-FFF2-40B4-BE49-F238E27FC236}">
                <a16:creationId xmlns:a16="http://schemas.microsoft.com/office/drawing/2014/main" id="{CC868516-8ACE-4218-A1CB-D27D87B8571C}"/>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34" name="TextBox 33">
            <a:extLst>
              <a:ext uri="{FF2B5EF4-FFF2-40B4-BE49-F238E27FC236}">
                <a16:creationId xmlns:a16="http://schemas.microsoft.com/office/drawing/2014/main" id="{05DEB97A-F5D7-4337-97A5-2F890AF82DC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38" name="TextBox 37">
            <a:extLst>
              <a:ext uri="{FF2B5EF4-FFF2-40B4-BE49-F238E27FC236}">
                <a16:creationId xmlns:a16="http://schemas.microsoft.com/office/drawing/2014/main" id="{F8F75BD8-0A14-4B57-A912-5DC7E11F64D1}"/>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8" name="Picture 17">
            <a:extLst>
              <a:ext uri="{FF2B5EF4-FFF2-40B4-BE49-F238E27FC236}">
                <a16:creationId xmlns:a16="http://schemas.microsoft.com/office/drawing/2014/main" id="{564A15A3-86E8-AE40-80E4-DDD778DDCA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202041924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Subtitle/Images/Headlines &amp; 3-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0382" y="3194284"/>
            <a:ext cx="2671267"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383482" y="2866861"/>
            <a:ext cx="2671267"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p:ph sz="quarter" idx="15" hasCustomPrompt="1"/>
          </p:nvPr>
        </p:nvSpPr>
        <p:spPr>
          <a:xfrm>
            <a:off x="3237557" y="3194284"/>
            <a:ext cx="2671267"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p:ph type="body" idx="16" hasCustomPrompt="1"/>
          </p:nvPr>
        </p:nvSpPr>
        <p:spPr>
          <a:xfrm>
            <a:off x="3250657" y="2866861"/>
            <a:ext cx="2671267"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p:ph sz="quarter" idx="17" hasCustomPrompt="1"/>
          </p:nvPr>
        </p:nvSpPr>
        <p:spPr>
          <a:xfrm>
            <a:off x="6081510" y="3194284"/>
            <a:ext cx="2671267"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p:ph type="body" idx="18" hasCustomPrompt="1"/>
          </p:nvPr>
        </p:nvSpPr>
        <p:spPr>
          <a:xfrm>
            <a:off x="6094610" y="2866861"/>
            <a:ext cx="2671267"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5" name="Picture Placeholder 6">
            <a:extLst>
              <a:ext uri="{FF2B5EF4-FFF2-40B4-BE49-F238E27FC236}">
                <a16:creationId xmlns:a16="http://schemas.microsoft.com/office/drawing/2014/main" id="{B7EFA5D9-9640-46A8-B02E-1BABCFCA2A19}"/>
              </a:ext>
            </a:extLst>
          </p:cNvPr>
          <p:cNvSpPr>
            <a:spLocks noGrp="1"/>
          </p:cNvSpPr>
          <p:nvPr>
            <p:ph type="pic" sz="quarter" idx="22" hasCustomPrompt="1"/>
          </p:nvPr>
        </p:nvSpPr>
        <p:spPr>
          <a:xfrm>
            <a:off x="383482" y="1390650"/>
            <a:ext cx="2658166" cy="1181100"/>
          </a:xfrm>
          <a:solidFill>
            <a:schemeClr val="bg1">
              <a:lumMod val="95000"/>
            </a:schemeClr>
          </a:solidFill>
        </p:spPr>
        <p:txBody>
          <a:bodyPr anchor="ctr"/>
          <a:lstStyle>
            <a:lvl1pPr marL="0" indent="0" algn="ctr">
              <a:buNone/>
              <a:defRPr/>
            </a:lvl1pPr>
          </a:lstStyle>
          <a:p>
            <a:r>
              <a:rPr lang="en-US"/>
              <a:t>CLICK TO INSERT IMAGE</a:t>
            </a:r>
          </a:p>
        </p:txBody>
      </p:sp>
      <p:sp>
        <p:nvSpPr>
          <p:cNvPr id="26" name="Picture Placeholder 6">
            <a:extLst>
              <a:ext uri="{FF2B5EF4-FFF2-40B4-BE49-F238E27FC236}">
                <a16:creationId xmlns:a16="http://schemas.microsoft.com/office/drawing/2014/main" id="{5DED8B93-C657-4EC0-BDB2-5286BECAB876}"/>
              </a:ext>
            </a:extLst>
          </p:cNvPr>
          <p:cNvSpPr>
            <a:spLocks noGrp="1"/>
          </p:cNvSpPr>
          <p:nvPr>
            <p:ph type="pic" sz="quarter" idx="23" hasCustomPrompt="1"/>
          </p:nvPr>
        </p:nvSpPr>
        <p:spPr>
          <a:xfrm>
            <a:off x="3250659" y="1390650"/>
            <a:ext cx="2658166" cy="1181100"/>
          </a:xfrm>
          <a:solidFill>
            <a:schemeClr val="bg1">
              <a:lumMod val="95000"/>
            </a:schemeClr>
          </a:solidFill>
        </p:spPr>
        <p:txBody>
          <a:bodyPr anchor="ctr"/>
          <a:lstStyle>
            <a:lvl1pPr marL="0" indent="0" algn="ctr">
              <a:buNone/>
              <a:defRPr/>
            </a:lvl1pPr>
          </a:lstStyle>
          <a:p>
            <a:r>
              <a:rPr lang="en-US"/>
              <a:t>CLICK TO INSERT IMAGE</a:t>
            </a:r>
          </a:p>
        </p:txBody>
      </p:sp>
      <p:sp>
        <p:nvSpPr>
          <p:cNvPr id="27" name="Picture Placeholder 6">
            <a:extLst>
              <a:ext uri="{FF2B5EF4-FFF2-40B4-BE49-F238E27FC236}">
                <a16:creationId xmlns:a16="http://schemas.microsoft.com/office/drawing/2014/main" id="{FAFF9333-B740-49C5-880B-1C40C90AE23C}"/>
              </a:ext>
            </a:extLst>
          </p:cNvPr>
          <p:cNvSpPr>
            <a:spLocks noGrp="1"/>
          </p:cNvSpPr>
          <p:nvPr>
            <p:ph type="pic" sz="quarter" idx="24" hasCustomPrompt="1"/>
          </p:nvPr>
        </p:nvSpPr>
        <p:spPr>
          <a:xfrm>
            <a:off x="6117836" y="1390650"/>
            <a:ext cx="2658166" cy="1181100"/>
          </a:xfrm>
          <a:solidFill>
            <a:schemeClr val="bg1">
              <a:lumMod val="95000"/>
            </a:schemeClr>
          </a:solidFill>
        </p:spPr>
        <p:txBody>
          <a:bodyPr anchor="ctr"/>
          <a:lstStyle>
            <a:lvl1pPr marL="0" indent="0" algn="ctr">
              <a:buNone/>
              <a:defRPr/>
            </a:lvl1pPr>
          </a:lstStyle>
          <a:p>
            <a:r>
              <a:rPr lang="en-US"/>
              <a:t>CLICK TO INSERT IMAGE</a:t>
            </a:r>
          </a:p>
        </p:txBody>
      </p:sp>
      <p:pic>
        <p:nvPicPr>
          <p:cNvPr id="22" name="Picture 21">
            <a:extLst>
              <a:ext uri="{FF2B5EF4-FFF2-40B4-BE49-F238E27FC236}">
                <a16:creationId xmlns:a16="http://schemas.microsoft.com/office/drawing/2014/main" id="{D3D50E19-D2F0-B141-AB39-C64125E7D4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118237528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Half Page Image/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C969D1-07B9-4BAB-951B-64CA66F884EC}"/>
              </a:ext>
            </a:extLst>
          </p:cNvPr>
          <p:cNvSpPr>
            <a:spLocks noGrp="1"/>
          </p:cNvSpPr>
          <p:nvPr>
            <p:ph type="title" hasCustomPrompt="1"/>
          </p:nvPr>
        </p:nvSpPr>
        <p:spPr>
          <a:xfrm>
            <a:off x="762506" y="2809877"/>
            <a:ext cx="7998014" cy="421820"/>
          </a:xfrm>
        </p:spPr>
        <p:txBody>
          <a:bodyPr/>
          <a:lstStyle>
            <a:lvl1pPr>
              <a:defRPr baseline="0"/>
            </a:lvl1pPr>
          </a:lstStyle>
          <a:p>
            <a:r>
              <a:rPr lang="en-US"/>
              <a:t>Headline goes here, Roboto Light, 36 points, 1 Line</a:t>
            </a:r>
          </a:p>
        </p:txBody>
      </p:sp>
      <p:sp>
        <p:nvSpPr>
          <p:cNvPr id="5" name="Content Placeholder 5">
            <a:extLst>
              <a:ext uri="{FF2B5EF4-FFF2-40B4-BE49-F238E27FC236}">
                <a16:creationId xmlns:a16="http://schemas.microsoft.com/office/drawing/2014/main" id="{CB7A3724-87F6-4837-84FC-FAB9555F227E}"/>
              </a:ext>
            </a:extLst>
          </p:cNvPr>
          <p:cNvSpPr>
            <a:spLocks noGrp="1"/>
          </p:cNvSpPr>
          <p:nvPr>
            <p:ph sz="quarter" idx="14" hasCustomPrompt="1"/>
          </p:nvPr>
        </p:nvSpPr>
        <p:spPr>
          <a:xfrm>
            <a:off x="770536" y="3305175"/>
            <a:ext cx="7989983" cy="1209675"/>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7" name="Picture Placeholder 6">
            <a:extLst>
              <a:ext uri="{FF2B5EF4-FFF2-40B4-BE49-F238E27FC236}">
                <a16:creationId xmlns:a16="http://schemas.microsoft.com/office/drawing/2014/main" id="{5AF0E195-6619-42A2-AF75-AE1F5D8174FC}"/>
              </a:ext>
            </a:extLst>
          </p:cNvPr>
          <p:cNvSpPr>
            <a:spLocks noGrp="1"/>
          </p:cNvSpPr>
          <p:nvPr>
            <p:ph type="pic" sz="quarter" idx="15" hasCustomPrompt="1"/>
          </p:nvPr>
        </p:nvSpPr>
        <p:spPr>
          <a:xfrm>
            <a:off x="0" y="0"/>
            <a:ext cx="9144000" cy="2571750"/>
          </a:xfrm>
          <a:solidFill>
            <a:schemeClr val="bg1">
              <a:lumMod val="95000"/>
            </a:schemeClr>
          </a:solidFill>
        </p:spPr>
        <p:txBody>
          <a:bodyPr anchor="ctr"/>
          <a:lstStyle>
            <a:lvl1pPr marL="0" indent="0" algn="ctr">
              <a:buNone/>
              <a:defRPr/>
            </a:lvl1pPr>
          </a:lstStyle>
          <a:p>
            <a:r>
              <a:rPr lang="en-US"/>
              <a:t>CLICK TO INSERT IMAGE</a:t>
            </a:r>
          </a:p>
        </p:txBody>
      </p:sp>
      <p:sp>
        <p:nvSpPr>
          <p:cNvPr id="17" name="TextBox 16">
            <a:extLst>
              <a:ext uri="{FF2B5EF4-FFF2-40B4-BE49-F238E27FC236}">
                <a16:creationId xmlns:a16="http://schemas.microsoft.com/office/drawing/2014/main" id="{40866F05-FBCC-41FC-8FF0-4CDF227C510B}"/>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2A6113CA-BC93-40C5-A21A-4AF59A2A28E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44D49D32-F7E0-4EEF-83A2-17B7FC4C5DAC}"/>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9" name="Picture 8">
            <a:extLst>
              <a:ext uri="{FF2B5EF4-FFF2-40B4-BE49-F238E27FC236}">
                <a16:creationId xmlns:a16="http://schemas.microsoft.com/office/drawing/2014/main" id="{376C2A06-1FE5-5449-858B-F5B291115B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47272305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ide Image/Content 1">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770535" y="1390650"/>
            <a:ext cx="3669271"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361950" y="361951"/>
            <a:ext cx="4073515" cy="800099"/>
          </a:xfrm>
        </p:spPr>
        <p:txBody>
          <a:bodyPr/>
          <a:lstStyle>
            <a:lvl1pPr>
              <a:defRPr baseline="0"/>
            </a:lvl1pPr>
          </a:lstStyle>
          <a:p>
            <a:r>
              <a:rPr lang="en-US"/>
              <a:t>Headline goes here, Roboto Light, 36 points</a:t>
            </a:r>
          </a:p>
        </p:txBody>
      </p:sp>
      <p:sp>
        <p:nvSpPr>
          <p:cNvPr id="8" name="Right Triangle 7">
            <a:extLst>
              <a:ext uri="{FF2B5EF4-FFF2-40B4-BE49-F238E27FC236}">
                <a16:creationId xmlns:a16="http://schemas.microsoft.com/office/drawing/2014/main" id="{E28CA38E-4B93-4EAF-BD9B-BEFFBF0E619E}"/>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3" name="Group 12">
            <a:extLst>
              <a:ext uri="{FF2B5EF4-FFF2-40B4-BE49-F238E27FC236}">
                <a16:creationId xmlns:a16="http://schemas.microsoft.com/office/drawing/2014/main" id="{9B2F6BFC-31FA-49BA-B181-3FBF44423AD7}"/>
              </a:ext>
            </a:extLst>
          </p:cNvPr>
          <p:cNvGrpSpPr/>
          <p:nvPr userDrawn="1"/>
        </p:nvGrpSpPr>
        <p:grpSpPr>
          <a:xfrm>
            <a:off x="-1606" y="2019300"/>
            <a:ext cx="2011905" cy="3124200"/>
            <a:chOff x="-2141" y="2692400"/>
            <a:chExt cx="2681841" cy="4165600"/>
          </a:xfrm>
        </p:grpSpPr>
        <p:sp>
          <p:nvSpPr>
            <p:cNvPr id="16" name="Right Triangle 15">
              <a:extLst>
                <a:ext uri="{FF2B5EF4-FFF2-40B4-BE49-F238E27FC236}">
                  <a16:creationId xmlns:a16="http://schemas.microsoft.com/office/drawing/2014/main" id="{2FB9B834-8656-412D-B03C-24157307ADC3}"/>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ight Triangle 16">
              <a:extLst>
                <a:ext uri="{FF2B5EF4-FFF2-40B4-BE49-F238E27FC236}">
                  <a16:creationId xmlns:a16="http://schemas.microsoft.com/office/drawing/2014/main" id="{5339080C-1712-4EAB-A494-E581DF58C224}"/>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8" name="TextBox 17">
            <a:extLst>
              <a:ext uri="{FF2B5EF4-FFF2-40B4-BE49-F238E27FC236}">
                <a16:creationId xmlns:a16="http://schemas.microsoft.com/office/drawing/2014/main" id="{8F3D621A-A79C-4995-A0FB-59A69585FD8B}"/>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8631AA46-6D60-4D7E-AF66-1C5563A1FED7}"/>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B37D2FB7-0095-44BE-9701-C59E4BD375B3}"/>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24" name="Picture 23">
            <a:extLst>
              <a:ext uri="{FF2B5EF4-FFF2-40B4-BE49-F238E27FC236}">
                <a16:creationId xmlns:a16="http://schemas.microsoft.com/office/drawing/2014/main" id="{F6008BF6-E844-4189-8E7E-5785A427B6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2" y="4504531"/>
            <a:ext cx="1848929" cy="638969"/>
          </a:xfrm>
          <a:prstGeom prst="rect">
            <a:avLst/>
          </a:prstGeom>
        </p:spPr>
      </p:pic>
      <p:sp>
        <p:nvSpPr>
          <p:cNvPr id="26" name="Picture Placeholder 6">
            <a:extLst>
              <a:ext uri="{FF2B5EF4-FFF2-40B4-BE49-F238E27FC236}">
                <a16:creationId xmlns:a16="http://schemas.microsoft.com/office/drawing/2014/main" id="{19139BE2-3955-4437-8BFB-427D8F682D2F}"/>
              </a:ext>
            </a:extLst>
          </p:cNvPr>
          <p:cNvSpPr>
            <a:spLocks noGrp="1"/>
          </p:cNvSpPr>
          <p:nvPr>
            <p:ph type="pic" sz="quarter" idx="15" hasCustomPrompt="1"/>
          </p:nvPr>
        </p:nvSpPr>
        <p:spPr>
          <a:xfrm>
            <a:off x="4323094" y="0"/>
            <a:ext cx="4820906" cy="5143499"/>
          </a:xfrm>
          <a:solidFill>
            <a:schemeClr val="bg1">
              <a:lumMod val="95000"/>
            </a:schemeClr>
          </a:solidFill>
        </p:spPr>
        <p:txBody>
          <a:bodyPr anchor="ctr"/>
          <a:lstStyle>
            <a:lvl1pPr marL="0" indent="0" algn="ctr">
              <a:buNone/>
              <a:defRPr/>
            </a:lvl1pPr>
          </a:lstStyle>
          <a:p>
            <a:r>
              <a:rPr lang="en-US"/>
              <a:t>CLICK TO INSERT IMAGE</a:t>
            </a:r>
          </a:p>
        </p:txBody>
      </p:sp>
    </p:spTree>
    <p:extLst>
      <p:ext uri="{BB962C8B-B14F-4D97-AF65-F5344CB8AC3E}">
        <p14:creationId xmlns:p14="http://schemas.microsoft.com/office/powerpoint/2010/main" val="66252137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Right Triangle 8"/>
          <p:cNvSpPr/>
          <p:nvPr/>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2" name="Group 11"/>
          <p:cNvGrpSpPr/>
          <p:nvPr/>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5" name="TextBox 14"/>
          <p:cNvSpPr txBox="1"/>
          <p:nvPr/>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1" name="Right Triangle 10"/>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TextBox 19"/>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Freeform 10">
            <a:extLst>
              <a:ext uri="{FF2B5EF4-FFF2-40B4-BE49-F238E27FC236}">
                <a16:creationId xmlns:a16="http://schemas.microsoft.com/office/drawing/2014/main" id="{745915A3-D5B5-48C4-B6C4-9329F420CA9D}"/>
              </a:ext>
            </a:extLst>
          </p:cNvPr>
          <p:cNvSpPr/>
          <p:nvPr/>
        </p:nvSpPr>
        <p:spPr>
          <a:xfrm>
            <a:off x="770536" y="1395400"/>
            <a:ext cx="2537990"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25" name="Flowchart: Data 17">
            <a:extLst>
              <a:ext uri="{FF2B5EF4-FFF2-40B4-BE49-F238E27FC236}">
                <a16:creationId xmlns:a16="http://schemas.microsoft.com/office/drawing/2014/main" id="{349B7BD3-DEBB-4DD7-838A-6E8B2A05986E}"/>
              </a:ext>
            </a:extLst>
          </p:cNvPr>
          <p:cNvSpPr/>
          <p:nvPr/>
        </p:nvSpPr>
        <p:spPr>
          <a:xfrm>
            <a:off x="863188" y="1472120"/>
            <a:ext cx="398800" cy="391011"/>
          </a:xfrm>
          <a:prstGeom prst="rect">
            <a:avLst/>
          </a:prstGeom>
          <a:solidFill>
            <a:srgbClr val="FF4D00"/>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1</a:t>
            </a:r>
          </a:p>
        </p:txBody>
      </p:sp>
      <p:sp>
        <p:nvSpPr>
          <p:cNvPr id="30" name="Freeform 11">
            <a:extLst>
              <a:ext uri="{FF2B5EF4-FFF2-40B4-BE49-F238E27FC236}">
                <a16:creationId xmlns:a16="http://schemas.microsoft.com/office/drawing/2014/main" id="{2A064FF6-AF2D-4388-93FD-EA665ED5B8F5}"/>
              </a:ext>
            </a:extLst>
          </p:cNvPr>
          <p:cNvSpPr/>
          <p:nvPr userDrawn="1"/>
        </p:nvSpPr>
        <p:spPr>
          <a:xfrm>
            <a:off x="3496532" y="1395400"/>
            <a:ext cx="2537991" cy="100006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3" name="Flowchart: Data 17">
            <a:extLst>
              <a:ext uri="{FF2B5EF4-FFF2-40B4-BE49-F238E27FC236}">
                <a16:creationId xmlns:a16="http://schemas.microsoft.com/office/drawing/2014/main" id="{418571D1-079C-4BAE-B2D5-2A5E1D7D222E}"/>
              </a:ext>
            </a:extLst>
          </p:cNvPr>
          <p:cNvSpPr/>
          <p:nvPr userDrawn="1"/>
        </p:nvSpPr>
        <p:spPr>
          <a:xfrm>
            <a:off x="3592888" y="1468130"/>
            <a:ext cx="398800" cy="391011"/>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2</a:t>
            </a:r>
          </a:p>
        </p:txBody>
      </p:sp>
      <p:sp>
        <p:nvSpPr>
          <p:cNvPr id="45" name="Freeform 12">
            <a:extLst>
              <a:ext uri="{FF2B5EF4-FFF2-40B4-BE49-F238E27FC236}">
                <a16:creationId xmlns:a16="http://schemas.microsoft.com/office/drawing/2014/main" id="{11238401-CA18-45C5-B261-27601B93764E}"/>
              </a:ext>
            </a:extLst>
          </p:cNvPr>
          <p:cNvSpPr/>
          <p:nvPr/>
        </p:nvSpPr>
        <p:spPr>
          <a:xfrm>
            <a:off x="6222529" y="1395399"/>
            <a:ext cx="2537990"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7" name="Flowchart: Data 17">
            <a:extLst>
              <a:ext uri="{FF2B5EF4-FFF2-40B4-BE49-F238E27FC236}">
                <a16:creationId xmlns:a16="http://schemas.microsoft.com/office/drawing/2014/main" id="{705961DD-CF95-43C7-BEBC-A6D32D05FA6C}"/>
              </a:ext>
            </a:extLst>
          </p:cNvPr>
          <p:cNvSpPr/>
          <p:nvPr/>
        </p:nvSpPr>
        <p:spPr>
          <a:xfrm>
            <a:off x="6311440" y="1468128"/>
            <a:ext cx="398800" cy="391011"/>
          </a:xfrm>
          <a:prstGeom prst="rect">
            <a:avLst/>
          </a:prstGeom>
          <a:solidFill>
            <a:srgbClr val="9320A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3</a:t>
            </a:r>
          </a:p>
        </p:txBody>
      </p:sp>
      <p:sp>
        <p:nvSpPr>
          <p:cNvPr id="58" name="Freeform 15">
            <a:extLst>
              <a:ext uri="{FF2B5EF4-FFF2-40B4-BE49-F238E27FC236}">
                <a16:creationId xmlns:a16="http://schemas.microsoft.com/office/drawing/2014/main" id="{B5F27876-E2DC-48A4-9A76-B4875B05A647}"/>
              </a:ext>
            </a:extLst>
          </p:cNvPr>
          <p:cNvSpPr/>
          <p:nvPr/>
        </p:nvSpPr>
        <p:spPr>
          <a:xfrm>
            <a:off x="771410" y="2584860"/>
            <a:ext cx="2537990" cy="100007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0" name="Flowchart: Data 17">
            <a:extLst>
              <a:ext uri="{FF2B5EF4-FFF2-40B4-BE49-F238E27FC236}">
                <a16:creationId xmlns:a16="http://schemas.microsoft.com/office/drawing/2014/main" id="{D0B64EC6-882A-46C2-8F16-44685DC5658E}"/>
              </a:ext>
            </a:extLst>
          </p:cNvPr>
          <p:cNvSpPr/>
          <p:nvPr/>
        </p:nvSpPr>
        <p:spPr>
          <a:xfrm>
            <a:off x="863187" y="2663361"/>
            <a:ext cx="398800" cy="391011"/>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4</a:t>
            </a:r>
          </a:p>
        </p:txBody>
      </p:sp>
      <p:sp>
        <p:nvSpPr>
          <p:cNvPr id="67" name="Freeform 14">
            <a:extLst>
              <a:ext uri="{FF2B5EF4-FFF2-40B4-BE49-F238E27FC236}">
                <a16:creationId xmlns:a16="http://schemas.microsoft.com/office/drawing/2014/main" id="{0BAEF006-829F-4D56-8544-C2E3B8B2F783}"/>
              </a:ext>
            </a:extLst>
          </p:cNvPr>
          <p:cNvSpPr/>
          <p:nvPr/>
        </p:nvSpPr>
        <p:spPr>
          <a:xfrm>
            <a:off x="6221654" y="2584860"/>
            <a:ext cx="2537989"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102843" bIns="102843"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9" name="Flowchart: Data 17">
            <a:extLst>
              <a:ext uri="{FF2B5EF4-FFF2-40B4-BE49-F238E27FC236}">
                <a16:creationId xmlns:a16="http://schemas.microsoft.com/office/drawing/2014/main" id="{B3AAE442-2186-4523-878B-EAFC67D29E1D}"/>
              </a:ext>
            </a:extLst>
          </p:cNvPr>
          <p:cNvSpPr/>
          <p:nvPr/>
        </p:nvSpPr>
        <p:spPr>
          <a:xfrm>
            <a:off x="6311440" y="2659370"/>
            <a:ext cx="398800" cy="391011"/>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6</a:t>
            </a:r>
          </a:p>
        </p:txBody>
      </p:sp>
      <p:sp>
        <p:nvSpPr>
          <p:cNvPr id="76" name="Freeform 13">
            <a:extLst>
              <a:ext uri="{FF2B5EF4-FFF2-40B4-BE49-F238E27FC236}">
                <a16:creationId xmlns:a16="http://schemas.microsoft.com/office/drawing/2014/main" id="{3690E069-7EFD-40F1-8A3F-D9BF2A5F4F33}"/>
              </a:ext>
            </a:extLst>
          </p:cNvPr>
          <p:cNvSpPr/>
          <p:nvPr/>
        </p:nvSpPr>
        <p:spPr>
          <a:xfrm>
            <a:off x="3496532" y="2584860"/>
            <a:ext cx="2537991"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78" name="Flowchart: Data 17">
            <a:extLst>
              <a:ext uri="{FF2B5EF4-FFF2-40B4-BE49-F238E27FC236}">
                <a16:creationId xmlns:a16="http://schemas.microsoft.com/office/drawing/2014/main" id="{01806F9E-B98C-49E2-AC16-4F45A9DE0884}"/>
              </a:ext>
            </a:extLst>
          </p:cNvPr>
          <p:cNvSpPr/>
          <p:nvPr/>
        </p:nvSpPr>
        <p:spPr>
          <a:xfrm>
            <a:off x="3592888" y="2659370"/>
            <a:ext cx="398800" cy="391011"/>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5</a:t>
            </a:r>
          </a:p>
        </p:txBody>
      </p:sp>
      <p:sp>
        <p:nvSpPr>
          <p:cNvPr id="80" name="Title 1">
            <a:extLst>
              <a:ext uri="{FF2B5EF4-FFF2-40B4-BE49-F238E27FC236}">
                <a16:creationId xmlns:a16="http://schemas.microsoft.com/office/drawing/2014/main" id="{7D413BDC-3F48-4E28-B245-95D9CCD2B5E8}"/>
              </a:ext>
            </a:extLst>
          </p:cNvPr>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6" name="Text Placeholder 5">
            <a:extLst>
              <a:ext uri="{FF2B5EF4-FFF2-40B4-BE49-F238E27FC236}">
                <a16:creationId xmlns:a16="http://schemas.microsoft.com/office/drawing/2014/main" id="{C30FA114-2360-447D-A77F-8CEEE439EDFB}"/>
              </a:ext>
            </a:extLst>
          </p:cNvPr>
          <p:cNvSpPr>
            <a:spLocks noGrp="1"/>
          </p:cNvSpPr>
          <p:nvPr>
            <p:ph type="body" sz="quarter" idx="10" hasCustomPrompt="1"/>
          </p:nvPr>
        </p:nvSpPr>
        <p:spPr>
          <a:xfrm>
            <a:off x="1261987" y="1469364"/>
            <a:ext cx="2046538"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1" name="Text Placeholder 5">
            <a:extLst>
              <a:ext uri="{FF2B5EF4-FFF2-40B4-BE49-F238E27FC236}">
                <a16:creationId xmlns:a16="http://schemas.microsoft.com/office/drawing/2014/main" id="{3EFED770-B0D7-446E-AAFE-793919EC1673}"/>
              </a:ext>
            </a:extLst>
          </p:cNvPr>
          <p:cNvSpPr>
            <a:spLocks noGrp="1"/>
          </p:cNvSpPr>
          <p:nvPr>
            <p:ph type="body" sz="quarter" idx="11" hasCustomPrompt="1"/>
          </p:nvPr>
        </p:nvSpPr>
        <p:spPr>
          <a:xfrm>
            <a:off x="3986294" y="1469364"/>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2" name="Text Placeholder 5">
            <a:extLst>
              <a:ext uri="{FF2B5EF4-FFF2-40B4-BE49-F238E27FC236}">
                <a16:creationId xmlns:a16="http://schemas.microsoft.com/office/drawing/2014/main" id="{6DCE7664-17AC-4182-B8EC-63A3183DAE97}"/>
              </a:ext>
            </a:extLst>
          </p:cNvPr>
          <p:cNvSpPr>
            <a:spLocks noGrp="1"/>
          </p:cNvSpPr>
          <p:nvPr>
            <p:ph type="body" sz="quarter" idx="12" hasCustomPrompt="1"/>
          </p:nvPr>
        </p:nvSpPr>
        <p:spPr>
          <a:xfrm>
            <a:off x="6710239" y="1469364"/>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3" name="Text Placeholder 5">
            <a:extLst>
              <a:ext uri="{FF2B5EF4-FFF2-40B4-BE49-F238E27FC236}">
                <a16:creationId xmlns:a16="http://schemas.microsoft.com/office/drawing/2014/main" id="{C6C47051-F188-4AFA-8091-F6AB4A6C4D51}"/>
              </a:ext>
            </a:extLst>
          </p:cNvPr>
          <p:cNvSpPr>
            <a:spLocks noGrp="1"/>
          </p:cNvSpPr>
          <p:nvPr>
            <p:ph type="body" sz="quarter" idx="13" hasCustomPrompt="1"/>
          </p:nvPr>
        </p:nvSpPr>
        <p:spPr>
          <a:xfrm>
            <a:off x="1261987" y="2663030"/>
            <a:ext cx="2046538"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4" name="Text Placeholder 5">
            <a:extLst>
              <a:ext uri="{FF2B5EF4-FFF2-40B4-BE49-F238E27FC236}">
                <a16:creationId xmlns:a16="http://schemas.microsoft.com/office/drawing/2014/main" id="{07C1887D-8958-4DA8-AE74-D08F0B6BE64B}"/>
              </a:ext>
            </a:extLst>
          </p:cNvPr>
          <p:cNvSpPr>
            <a:spLocks noGrp="1"/>
          </p:cNvSpPr>
          <p:nvPr>
            <p:ph type="body" sz="quarter" idx="14" hasCustomPrompt="1"/>
          </p:nvPr>
        </p:nvSpPr>
        <p:spPr>
          <a:xfrm>
            <a:off x="3986294" y="2663030"/>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5" name="Text Placeholder 5">
            <a:extLst>
              <a:ext uri="{FF2B5EF4-FFF2-40B4-BE49-F238E27FC236}">
                <a16:creationId xmlns:a16="http://schemas.microsoft.com/office/drawing/2014/main" id="{910568AE-CD22-4C50-9EE0-D76A57CAB532}"/>
              </a:ext>
            </a:extLst>
          </p:cNvPr>
          <p:cNvSpPr>
            <a:spLocks noGrp="1"/>
          </p:cNvSpPr>
          <p:nvPr>
            <p:ph type="body" sz="quarter" idx="15" hasCustomPrompt="1"/>
          </p:nvPr>
        </p:nvSpPr>
        <p:spPr>
          <a:xfrm>
            <a:off x="6710239" y="2663030"/>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6" name="Freeform 10">
            <a:extLst>
              <a:ext uri="{FF2B5EF4-FFF2-40B4-BE49-F238E27FC236}">
                <a16:creationId xmlns:a16="http://schemas.microsoft.com/office/drawing/2014/main" id="{04F9AD65-A2DA-4F6E-8833-C1336C6E3F8B}"/>
              </a:ext>
            </a:extLst>
          </p:cNvPr>
          <p:cNvSpPr/>
          <p:nvPr userDrawn="1"/>
        </p:nvSpPr>
        <p:spPr>
          <a:xfrm>
            <a:off x="770536" y="2395469"/>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7" name="Freeform 11">
            <a:extLst>
              <a:ext uri="{FF2B5EF4-FFF2-40B4-BE49-F238E27FC236}">
                <a16:creationId xmlns:a16="http://schemas.microsoft.com/office/drawing/2014/main" id="{4A3DFBF4-6AB7-4F8B-89EF-C83C28D2968E}"/>
              </a:ext>
            </a:extLst>
          </p:cNvPr>
          <p:cNvSpPr/>
          <p:nvPr userDrawn="1"/>
        </p:nvSpPr>
        <p:spPr>
          <a:xfrm>
            <a:off x="3496532" y="2395468"/>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2"/>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8" name="Freeform 12">
            <a:extLst>
              <a:ext uri="{FF2B5EF4-FFF2-40B4-BE49-F238E27FC236}">
                <a16:creationId xmlns:a16="http://schemas.microsoft.com/office/drawing/2014/main" id="{B97FB2CD-657A-4AC5-82C4-EA700B431257}"/>
              </a:ext>
            </a:extLst>
          </p:cNvPr>
          <p:cNvSpPr/>
          <p:nvPr userDrawn="1"/>
        </p:nvSpPr>
        <p:spPr>
          <a:xfrm>
            <a:off x="6222529" y="2395468"/>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3"/>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9" name="Freeform 10">
            <a:extLst>
              <a:ext uri="{FF2B5EF4-FFF2-40B4-BE49-F238E27FC236}">
                <a16:creationId xmlns:a16="http://schemas.microsoft.com/office/drawing/2014/main" id="{D6D992AD-F208-4A19-B228-9D3A39B9EAA2}"/>
              </a:ext>
            </a:extLst>
          </p:cNvPr>
          <p:cNvSpPr/>
          <p:nvPr userDrawn="1"/>
        </p:nvSpPr>
        <p:spPr>
          <a:xfrm>
            <a:off x="770536" y="3578971"/>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4"/>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0" name="Freeform 11">
            <a:extLst>
              <a:ext uri="{FF2B5EF4-FFF2-40B4-BE49-F238E27FC236}">
                <a16:creationId xmlns:a16="http://schemas.microsoft.com/office/drawing/2014/main" id="{6C2E48A7-4BD9-4738-BFAC-BA6CE8743072}"/>
              </a:ext>
            </a:extLst>
          </p:cNvPr>
          <p:cNvSpPr/>
          <p:nvPr userDrawn="1"/>
        </p:nvSpPr>
        <p:spPr>
          <a:xfrm>
            <a:off x="3496532" y="3578970"/>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5"/>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1" name="Freeform 12">
            <a:extLst>
              <a:ext uri="{FF2B5EF4-FFF2-40B4-BE49-F238E27FC236}">
                <a16:creationId xmlns:a16="http://schemas.microsoft.com/office/drawing/2014/main" id="{2B2AED57-952D-47AC-AD1F-90D4E57F0121}"/>
              </a:ext>
            </a:extLst>
          </p:cNvPr>
          <p:cNvSpPr/>
          <p:nvPr userDrawn="1"/>
        </p:nvSpPr>
        <p:spPr>
          <a:xfrm>
            <a:off x="6222529" y="3578971"/>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6"/>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pic>
        <p:nvPicPr>
          <p:cNvPr id="38" name="Picture 37">
            <a:extLst>
              <a:ext uri="{FF2B5EF4-FFF2-40B4-BE49-F238E27FC236}">
                <a16:creationId xmlns:a16="http://schemas.microsoft.com/office/drawing/2014/main" id="{C9735378-4025-9843-8933-17D08123E7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54314161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9" name="Right Triangle 8"/>
          <p:cNvSpPr/>
          <p:nvPr/>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2" name="Group 11"/>
          <p:cNvGrpSpPr/>
          <p:nvPr/>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5" name="TextBox 14"/>
          <p:cNvSpPr txBox="1"/>
          <p:nvPr/>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1" name="Right Triangle 10"/>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TextBox 19"/>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Freeform 10">
            <a:extLst>
              <a:ext uri="{FF2B5EF4-FFF2-40B4-BE49-F238E27FC236}">
                <a16:creationId xmlns:a16="http://schemas.microsoft.com/office/drawing/2014/main" id="{745915A3-D5B5-48C4-B6C4-9329F420CA9D}"/>
              </a:ext>
            </a:extLst>
          </p:cNvPr>
          <p:cNvSpPr/>
          <p:nvPr/>
        </p:nvSpPr>
        <p:spPr>
          <a:xfrm>
            <a:off x="770536" y="1109063"/>
            <a:ext cx="2537990"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25" name="Flowchart: Data 17">
            <a:extLst>
              <a:ext uri="{FF2B5EF4-FFF2-40B4-BE49-F238E27FC236}">
                <a16:creationId xmlns:a16="http://schemas.microsoft.com/office/drawing/2014/main" id="{349B7BD3-DEBB-4DD7-838A-6E8B2A05986E}"/>
              </a:ext>
            </a:extLst>
          </p:cNvPr>
          <p:cNvSpPr/>
          <p:nvPr/>
        </p:nvSpPr>
        <p:spPr>
          <a:xfrm>
            <a:off x="863188" y="1185782"/>
            <a:ext cx="398800" cy="391011"/>
          </a:xfrm>
          <a:prstGeom prst="rect">
            <a:avLst/>
          </a:prstGeom>
          <a:solidFill>
            <a:srgbClr val="FF4D00"/>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1</a:t>
            </a:r>
          </a:p>
        </p:txBody>
      </p:sp>
      <p:sp>
        <p:nvSpPr>
          <p:cNvPr id="30" name="Freeform 11">
            <a:extLst>
              <a:ext uri="{FF2B5EF4-FFF2-40B4-BE49-F238E27FC236}">
                <a16:creationId xmlns:a16="http://schemas.microsoft.com/office/drawing/2014/main" id="{2A064FF6-AF2D-4388-93FD-EA665ED5B8F5}"/>
              </a:ext>
            </a:extLst>
          </p:cNvPr>
          <p:cNvSpPr/>
          <p:nvPr userDrawn="1"/>
        </p:nvSpPr>
        <p:spPr>
          <a:xfrm>
            <a:off x="3496532" y="1109062"/>
            <a:ext cx="2537991" cy="1257907"/>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3" name="Flowchart: Data 17">
            <a:extLst>
              <a:ext uri="{FF2B5EF4-FFF2-40B4-BE49-F238E27FC236}">
                <a16:creationId xmlns:a16="http://schemas.microsoft.com/office/drawing/2014/main" id="{418571D1-079C-4BAE-B2D5-2A5E1D7D222E}"/>
              </a:ext>
            </a:extLst>
          </p:cNvPr>
          <p:cNvSpPr/>
          <p:nvPr userDrawn="1"/>
        </p:nvSpPr>
        <p:spPr>
          <a:xfrm>
            <a:off x="3592888" y="1181792"/>
            <a:ext cx="398800" cy="391011"/>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2</a:t>
            </a:r>
          </a:p>
        </p:txBody>
      </p:sp>
      <p:sp>
        <p:nvSpPr>
          <p:cNvPr id="45" name="Freeform 12">
            <a:extLst>
              <a:ext uri="{FF2B5EF4-FFF2-40B4-BE49-F238E27FC236}">
                <a16:creationId xmlns:a16="http://schemas.microsoft.com/office/drawing/2014/main" id="{11238401-CA18-45C5-B261-27601B93764E}"/>
              </a:ext>
            </a:extLst>
          </p:cNvPr>
          <p:cNvSpPr/>
          <p:nvPr/>
        </p:nvSpPr>
        <p:spPr>
          <a:xfrm>
            <a:off x="6222529" y="1109062"/>
            <a:ext cx="2537990"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7" name="Flowchart: Data 17">
            <a:extLst>
              <a:ext uri="{FF2B5EF4-FFF2-40B4-BE49-F238E27FC236}">
                <a16:creationId xmlns:a16="http://schemas.microsoft.com/office/drawing/2014/main" id="{705961DD-CF95-43C7-BEBC-A6D32D05FA6C}"/>
              </a:ext>
            </a:extLst>
          </p:cNvPr>
          <p:cNvSpPr/>
          <p:nvPr/>
        </p:nvSpPr>
        <p:spPr>
          <a:xfrm>
            <a:off x="6311440" y="1181791"/>
            <a:ext cx="398800" cy="391011"/>
          </a:xfrm>
          <a:prstGeom prst="rect">
            <a:avLst/>
          </a:prstGeom>
          <a:solidFill>
            <a:srgbClr val="9320A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3</a:t>
            </a:r>
          </a:p>
        </p:txBody>
      </p:sp>
      <p:sp>
        <p:nvSpPr>
          <p:cNvPr id="58" name="Freeform 15">
            <a:extLst>
              <a:ext uri="{FF2B5EF4-FFF2-40B4-BE49-F238E27FC236}">
                <a16:creationId xmlns:a16="http://schemas.microsoft.com/office/drawing/2014/main" id="{B5F27876-E2DC-48A4-9A76-B4875B05A647}"/>
              </a:ext>
            </a:extLst>
          </p:cNvPr>
          <p:cNvSpPr/>
          <p:nvPr/>
        </p:nvSpPr>
        <p:spPr>
          <a:xfrm>
            <a:off x="771410" y="2586339"/>
            <a:ext cx="2537990" cy="125790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0" name="Flowchart: Data 17">
            <a:extLst>
              <a:ext uri="{FF2B5EF4-FFF2-40B4-BE49-F238E27FC236}">
                <a16:creationId xmlns:a16="http://schemas.microsoft.com/office/drawing/2014/main" id="{D0B64EC6-882A-46C2-8F16-44685DC5658E}"/>
              </a:ext>
            </a:extLst>
          </p:cNvPr>
          <p:cNvSpPr/>
          <p:nvPr/>
        </p:nvSpPr>
        <p:spPr>
          <a:xfrm>
            <a:off x="863187" y="2664840"/>
            <a:ext cx="398800" cy="391011"/>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4</a:t>
            </a:r>
          </a:p>
        </p:txBody>
      </p:sp>
      <p:sp>
        <p:nvSpPr>
          <p:cNvPr id="67" name="Freeform 14">
            <a:extLst>
              <a:ext uri="{FF2B5EF4-FFF2-40B4-BE49-F238E27FC236}">
                <a16:creationId xmlns:a16="http://schemas.microsoft.com/office/drawing/2014/main" id="{0BAEF006-829F-4D56-8544-C2E3B8B2F783}"/>
              </a:ext>
            </a:extLst>
          </p:cNvPr>
          <p:cNvSpPr/>
          <p:nvPr/>
        </p:nvSpPr>
        <p:spPr>
          <a:xfrm>
            <a:off x="6221654" y="2586340"/>
            <a:ext cx="2537989"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102843" bIns="102843"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9" name="Flowchart: Data 17">
            <a:extLst>
              <a:ext uri="{FF2B5EF4-FFF2-40B4-BE49-F238E27FC236}">
                <a16:creationId xmlns:a16="http://schemas.microsoft.com/office/drawing/2014/main" id="{B3AAE442-2186-4523-878B-EAFC67D29E1D}"/>
              </a:ext>
            </a:extLst>
          </p:cNvPr>
          <p:cNvSpPr/>
          <p:nvPr/>
        </p:nvSpPr>
        <p:spPr>
          <a:xfrm>
            <a:off x="6311440" y="2660849"/>
            <a:ext cx="398800" cy="391011"/>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6</a:t>
            </a:r>
          </a:p>
        </p:txBody>
      </p:sp>
      <p:sp>
        <p:nvSpPr>
          <p:cNvPr id="76" name="Freeform 13">
            <a:extLst>
              <a:ext uri="{FF2B5EF4-FFF2-40B4-BE49-F238E27FC236}">
                <a16:creationId xmlns:a16="http://schemas.microsoft.com/office/drawing/2014/main" id="{3690E069-7EFD-40F1-8A3F-D9BF2A5F4F33}"/>
              </a:ext>
            </a:extLst>
          </p:cNvPr>
          <p:cNvSpPr/>
          <p:nvPr/>
        </p:nvSpPr>
        <p:spPr>
          <a:xfrm>
            <a:off x="3496532" y="2586340"/>
            <a:ext cx="2537991"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78" name="Flowchart: Data 17">
            <a:extLst>
              <a:ext uri="{FF2B5EF4-FFF2-40B4-BE49-F238E27FC236}">
                <a16:creationId xmlns:a16="http://schemas.microsoft.com/office/drawing/2014/main" id="{01806F9E-B98C-49E2-AC16-4F45A9DE0884}"/>
              </a:ext>
            </a:extLst>
          </p:cNvPr>
          <p:cNvSpPr/>
          <p:nvPr/>
        </p:nvSpPr>
        <p:spPr>
          <a:xfrm>
            <a:off x="3592888" y="2660849"/>
            <a:ext cx="398800" cy="391011"/>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5</a:t>
            </a:r>
          </a:p>
        </p:txBody>
      </p:sp>
      <p:sp>
        <p:nvSpPr>
          <p:cNvPr id="80" name="Title 1">
            <a:extLst>
              <a:ext uri="{FF2B5EF4-FFF2-40B4-BE49-F238E27FC236}">
                <a16:creationId xmlns:a16="http://schemas.microsoft.com/office/drawing/2014/main" id="{7D413BDC-3F48-4E28-B245-95D9CCD2B5E8}"/>
              </a:ext>
            </a:extLst>
          </p:cNvPr>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6" name="Text Placeholder 5">
            <a:extLst>
              <a:ext uri="{FF2B5EF4-FFF2-40B4-BE49-F238E27FC236}">
                <a16:creationId xmlns:a16="http://schemas.microsoft.com/office/drawing/2014/main" id="{C30FA114-2360-447D-A77F-8CEEE439EDFB}"/>
              </a:ext>
            </a:extLst>
          </p:cNvPr>
          <p:cNvSpPr>
            <a:spLocks noGrp="1"/>
          </p:cNvSpPr>
          <p:nvPr>
            <p:ph type="body" sz="quarter" idx="10" hasCustomPrompt="1"/>
          </p:nvPr>
        </p:nvSpPr>
        <p:spPr>
          <a:xfrm>
            <a:off x="1261987" y="1183027"/>
            <a:ext cx="2046538"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1" name="Text Placeholder 5">
            <a:extLst>
              <a:ext uri="{FF2B5EF4-FFF2-40B4-BE49-F238E27FC236}">
                <a16:creationId xmlns:a16="http://schemas.microsoft.com/office/drawing/2014/main" id="{3EFED770-B0D7-446E-AAFE-793919EC1673}"/>
              </a:ext>
            </a:extLst>
          </p:cNvPr>
          <p:cNvSpPr>
            <a:spLocks noGrp="1"/>
          </p:cNvSpPr>
          <p:nvPr>
            <p:ph type="body" sz="quarter" idx="11" hasCustomPrompt="1"/>
          </p:nvPr>
        </p:nvSpPr>
        <p:spPr>
          <a:xfrm>
            <a:off x="3986294" y="1183027"/>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2" name="Text Placeholder 5">
            <a:extLst>
              <a:ext uri="{FF2B5EF4-FFF2-40B4-BE49-F238E27FC236}">
                <a16:creationId xmlns:a16="http://schemas.microsoft.com/office/drawing/2014/main" id="{6DCE7664-17AC-4182-B8EC-63A3183DAE97}"/>
              </a:ext>
            </a:extLst>
          </p:cNvPr>
          <p:cNvSpPr>
            <a:spLocks noGrp="1"/>
          </p:cNvSpPr>
          <p:nvPr>
            <p:ph type="body" sz="quarter" idx="12" hasCustomPrompt="1"/>
          </p:nvPr>
        </p:nvSpPr>
        <p:spPr>
          <a:xfrm>
            <a:off x="6710239" y="1183027"/>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3" name="Text Placeholder 5">
            <a:extLst>
              <a:ext uri="{FF2B5EF4-FFF2-40B4-BE49-F238E27FC236}">
                <a16:creationId xmlns:a16="http://schemas.microsoft.com/office/drawing/2014/main" id="{C6C47051-F188-4AFA-8091-F6AB4A6C4D51}"/>
              </a:ext>
            </a:extLst>
          </p:cNvPr>
          <p:cNvSpPr>
            <a:spLocks noGrp="1"/>
          </p:cNvSpPr>
          <p:nvPr>
            <p:ph type="body" sz="quarter" idx="13" hasCustomPrompt="1"/>
          </p:nvPr>
        </p:nvSpPr>
        <p:spPr>
          <a:xfrm>
            <a:off x="1261987" y="2664509"/>
            <a:ext cx="2046538"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4" name="Text Placeholder 5">
            <a:extLst>
              <a:ext uri="{FF2B5EF4-FFF2-40B4-BE49-F238E27FC236}">
                <a16:creationId xmlns:a16="http://schemas.microsoft.com/office/drawing/2014/main" id="{07C1887D-8958-4DA8-AE74-D08F0B6BE64B}"/>
              </a:ext>
            </a:extLst>
          </p:cNvPr>
          <p:cNvSpPr>
            <a:spLocks noGrp="1"/>
          </p:cNvSpPr>
          <p:nvPr>
            <p:ph type="body" sz="quarter" idx="14" hasCustomPrompt="1"/>
          </p:nvPr>
        </p:nvSpPr>
        <p:spPr>
          <a:xfrm>
            <a:off x="3986294" y="2664509"/>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5" name="Text Placeholder 5">
            <a:extLst>
              <a:ext uri="{FF2B5EF4-FFF2-40B4-BE49-F238E27FC236}">
                <a16:creationId xmlns:a16="http://schemas.microsoft.com/office/drawing/2014/main" id="{910568AE-CD22-4C50-9EE0-D76A57CAB532}"/>
              </a:ext>
            </a:extLst>
          </p:cNvPr>
          <p:cNvSpPr>
            <a:spLocks noGrp="1"/>
          </p:cNvSpPr>
          <p:nvPr>
            <p:ph type="body" sz="quarter" idx="15" hasCustomPrompt="1"/>
          </p:nvPr>
        </p:nvSpPr>
        <p:spPr>
          <a:xfrm>
            <a:off x="6710239" y="2664509"/>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6" name="Freeform 10">
            <a:extLst>
              <a:ext uri="{FF2B5EF4-FFF2-40B4-BE49-F238E27FC236}">
                <a16:creationId xmlns:a16="http://schemas.microsoft.com/office/drawing/2014/main" id="{04F9AD65-A2DA-4F6E-8833-C1336C6E3F8B}"/>
              </a:ext>
            </a:extLst>
          </p:cNvPr>
          <p:cNvSpPr/>
          <p:nvPr userDrawn="1"/>
        </p:nvSpPr>
        <p:spPr>
          <a:xfrm>
            <a:off x="770536" y="2366435"/>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7" name="Freeform 11">
            <a:extLst>
              <a:ext uri="{FF2B5EF4-FFF2-40B4-BE49-F238E27FC236}">
                <a16:creationId xmlns:a16="http://schemas.microsoft.com/office/drawing/2014/main" id="{4A3DFBF4-6AB7-4F8B-89EF-C83C28D2968E}"/>
              </a:ext>
            </a:extLst>
          </p:cNvPr>
          <p:cNvSpPr/>
          <p:nvPr userDrawn="1"/>
        </p:nvSpPr>
        <p:spPr>
          <a:xfrm>
            <a:off x="3496532" y="2366434"/>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2"/>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8" name="Freeform 12">
            <a:extLst>
              <a:ext uri="{FF2B5EF4-FFF2-40B4-BE49-F238E27FC236}">
                <a16:creationId xmlns:a16="http://schemas.microsoft.com/office/drawing/2014/main" id="{B97FB2CD-657A-4AC5-82C4-EA700B431257}"/>
              </a:ext>
            </a:extLst>
          </p:cNvPr>
          <p:cNvSpPr/>
          <p:nvPr userDrawn="1"/>
        </p:nvSpPr>
        <p:spPr>
          <a:xfrm>
            <a:off x="6222529" y="2366434"/>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3"/>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9" name="Freeform 10">
            <a:extLst>
              <a:ext uri="{FF2B5EF4-FFF2-40B4-BE49-F238E27FC236}">
                <a16:creationId xmlns:a16="http://schemas.microsoft.com/office/drawing/2014/main" id="{D6D992AD-F208-4A19-B228-9D3A39B9EAA2}"/>
              </a:ext>
            </a:extLst>
          </p:cNvPr>
          <p:cNvSpPr/>
          <p:nvPr userDrawn="1"/>
        </p:nvSpPr>
        <p:spPr>
          <a:xfrm>
            <a:off x="770536" y="3844250"/>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4"/>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0" name="Freeform 11">
            <a:extLst>
              <a:ext uri="{FF2B5EF4-FFF2-40B4-BE49-F238E27FC236}">
                <a16:creationId xmlns:a16="http://schemas.microsoft.com/office/drawing/2014/main" id="{6C2E48A7-4BD9-4738-BFAC-BA6CE8743072}"/>
              </a:ext>
            </a:extLst>
          </p:cNvPr>
          <p:cNvSpPr/>
          <p:nvPr userDrawn="1"/>
        </p:nvSpPr>
        <p:spPr>
          <a:xfrm>
            <a:off x="3496532" y="3844249"/>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5"/>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1" name="Freeform 12">
            <a:extLst>
              <a:ext uri="{FF2B5EF4-FFF2-40B4-BE49-F238E27FC236}">
                <a16:creationId xmlns:a16="http://schemas.microsoft.com/office/drawing/2014/main" id="{2B2AED57-952D-47AC-AD1F-90D4E57F0121}"/>
              </a:ext>
            </a:extLst>
          </p:cNvPr>
          <p:cNvSpPr/>
          <p:nvPr userDrawn="1"/>
        </p:nvSpPr>
        <p:spPr>
          <a:xfrm>
            <a:off x="6222529" y="3844249"/>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6"/>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1" name="Freeform 10">
            <a:extLst>
              <a:ext uri="{FF2B5EF4-FFF2-40B4-BE49-F238E27FC236}">
                <a16:creationId xmlns:a16="http://schemas.microsoft.com/office/drawing/2014/main" id="{062847B6-16AB-4538-B919-1F725C2070A4}"/>
              </a:ext>
            </a:extLst>
          </p:cNvPr>
          <p:cNvSpPr/>
          <p:nvPr userDrawn="1"/>
        </p:nvSpPr>
        <p:spPr>
          <a:xfrm>
            <a:off x="842100" y="1842501"/>
            <a:ext cx="2394862"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2" name="Freeform 10">
            <a:extLst>
              <a:ext uri="{FF2B5EF4-FFF2-40B4-BE49-F238E27FC236}">
                <a16:creationId xmlns:a16="http://schemas.microsoft.com/office/drawing/2014/main" id="{A33B3062-E6E4-416D-A7E3-B4E809BFCC9B}"/>
              </a:ext>
            </a:extLst>
          </p:cNvPr>
          <p:cNvSpPr/>
          <p:nvPr userDrawn="1"/>
        </p:nvSpPr>
        <p:spPr>
          <a:xfrm>
            <a:off x="3568096" y="1842501"/>
            <a:ext cx="2394862"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4" name="Freeform 10">
            <a:extLst>
              <a:ext uri="{FF2B5EF4-FFF2-40B4-BE49-F238E27FC236}">
                <a16:creationId xmlns:a16="http://schemas.microsoft.com/office/drawing/2014/main" id="{8EF9791E-CF98-4CC4-9AD5-DEC96C6E0FEC}"/>
              </a:ext>
            </a:extLst>
          </p:cNvPr>
          <p:cNvSpPr/>
          <p:nvPr userDrawn="1"/>
        </p:nvSpPr>
        <p:spPr>
          <a:xfrm>
            <a:off x="6293217" y="1842501"/>
            <a:ext cx="2394862"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6" name="Freeform 10">
            <a:extLst>
              <a:ext uri="{FF2B5EF4-FFF2-40B4-BE49-F238E27FC236}">
                <a16:creationId xmlns:a16="http://schemas.microsoft.com/office/drawing/2014/main" id="{BE65DFD9-F00E-4119-871C-D94E8EBF3A8A}"/>
              </a:ext>
            </a:extLst>
          </p:cNvPr>
          <p:cNvSpPr/>
          <p:nvPr userDrawn="1"/>
        </p:nvSpPr>
        <p:spPr>
          <a:xfrm>
            <a:off x="842100" y="3321400"/>
            <a:ext cx="2394862"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8" name="Freeform 10">
            <a:extLst>
              <a:ext uri="{FF2B5EF4-FFF2-40B4-BE49-F238E27FC236}">
                <a16:creationId xmlns:a16="http://schemas.microsoft.com/office/drawing/2014/main" id="{E653ECEE-E17E-4220-A93C-B8157EE5C952}"/>
              </a:ext>
            </a:extLst>
          </p:cNvPr>
          <p:cNvSpPr/>
          <p:nvPr userDrawn="1"/>
        </p:nvSpPr>
        <p:spPr>
          <a:xfrm>
            <a:off x="3568096" y="3321400"/>
            <a:ext cx="2394862"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9" name="Freeform 10">
            <a:extLst>
              <a:ext uri="{FF2B5EF4-FFF2-40B4-BE49-F238E27FC236}">
                <a16:creationId xmlns:a16="http://schemas.microsoft.com/office/drawing/2014/main" id="{704C6965-78FE-4FDE-BDD4-2E1A5733DBDE}"/>
              </a:ext>
            </a:extLst>
          </p:cNvPr>
          <p:cNvSpPr/>
          <p:nvPr userDrawn="1"/>
        </p:nvSpPr>
        <p:spPr>
          <a:xfrm>
            <a:off x="6293217" y="3321400"/>
            <a:ext cx="2394862"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51" name="Text Placeholder 5">
            <a:extLst>
              <a:ext uri="{FF2B5EF4-FFF2-40B4-BE49-F238E27FC236}">
                <a16:creationId xmlns:a16="http://schemas.microsoft.com/office/drawing/2014/main" id="{00FC8978-96DB-4841-ACBE-B27B0C98FF06}"/>
              </a:ext>
            </a:extLst>
          </p:cNvPr>
          <p:cNvSpPr>
            <a:spLocks noGrp="1"/>
          </p:cNvSpPr>
          <p:nvPr>
            <p:ph type="body" sz="quarter" idx="16" hasCustomPrompt="1"/>
          </p:nvPr>
        </p:nvSpPr>
        <p:spPr>
          <a:xfrm>
            <a:off x="949283" y="1915450"/>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2" name="Text Placeholder 5">
            <a:extLst>
              <a:ext uri="{FF2B5EF4-FFF2-40B4-BE49-F238E27FC236}">
                <a16:creationId xmlns:a16="http://schemas.microsoft.com/office/drawing/2014/main" id="{CACA1ABE-D9D0-4E60-A8A5-460CC7EB6864}"/>
              </a:ext>
            </a:extLst>
          </p:cNvPr>
          <p:cNvSpPr>
            <a:spLocks noGrp="1"/>
          </p:cNvSpPr>
          <p:nvPr>
            <p:ph type="body" sz="quarter" idx="17" hasCustomPrompt="1"/>
          </p:nvPr>
        </p:nvSpPr>
        <p:spPr>
          <a:xfrm>
            <a:off x="949283" y="3394348"/>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3" name="Text Placeholder 5">
            <a:extLst>
              <a:ext uri="{FF2B5EF4-FFF2-40B4-BE49-F238E27FC236}">
                <a16:creationId xmlns:a16="http://schemas.microsoft.com/office/drawing/2014/main" id="{E5DF06BD-8D97-4C81-B5BA-3096937D3D71}"/>
              </a:ext>
            </a:extLst>
          </p:cNvPr>
          <p:cNvSpPr>
            <a:spLocks noGrp="1"/>
          </p:cNvSpPr>
          <p:nvPr>
            <p:ph type="body" sz="quarter" idx="18" hasCustomPrompt="1"/>
          </p:nvPr>
        </p:nvSpPr>
        <p:spPr>
          <a:xfrm>
            <a:off x="3669673" y="1915450"/>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4" name="Text Placeholder 5">
            <a:extLst>
              <a:ext uri="{FF2B5EF4-FFF2-40B4-BE49-F238E27FC236}">
                <a16:creationId xmlns:a16="http://schemas.microsoft.com/office/drawing/2014/main" id="{92AD334C-AC4E-489E-A6C7-6A857BE99FD7}"/>
              </a:ext>
            </a:extLst>
          </p:cNvPr>
          <p:cNvSpPr>
            <a:spLocks noGrp="1"/>
          </p:cNvSpPr>
          <p:nvPr>
            <p:ph type="body" sz="quarter" idx="19" hasCustomPrompt="1"/>
          </p:nvPr>
        </p:nvSpPr>
        <p:spPr>
          <a:xfrm>
            <a:off x="3669673" y="3394348"/>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5" name="Text Placeholder 5">
            <a:extLst>
              <a:ext uri="{FF2B5EF4-FFF2-40B4-BE49-F238E27FC236}">
                <a16:creationId xmlns:a16="http://schemas.microsoft.com/office/drawing/2014/main" id="{540F918C-E9E6-44AD-99D9-207A7E7AF207}"/>
              </a:ext>
            </a:extLst>
          </p:cNvPr>
          <p:cNvSpPr>
            <a:spLocks noGrp="1"/>
          </p:cNvSpPr>
          <p:nvPr>
            <p:ph type="body" sz="quarter" idx="20" hasCustomPrompt="1"/>
          </p:nvPr>
        </p:nvSpPr>
        <p:spPr>
          <a:xfrm>
            <a:off x="6392260" y="1915450"/>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6" name="Text Placeholder 5">
            <a:extLst>
              <a:ext uri="{FF2B5EF4-FFF2-40B4-BE49-F238E27FC236}">
                <a16:creationId xmlns:a16="http://schemas.microsoft.com/office/drawing/2014/main" id="{CACE7CA4-C69A-4513-96CF-0EB32FE856B5}"/>
              </a:ext>
            </a:extLst>
          </p:cNvPr>
          <p:cNvSpPr>
            <a:spLocks noGrp="1"/>
          </p:cNvSpPr>
          <p:nvPr>
            <p:ph type="body" sz="quarter" idx="21" hasCustomPrompt="1"/>
          </p:nvPr>
        </p:nvSpPr>
        <p:spPr>
          <a:xfrm>
            <a:off x="6392260" y="3394348"/>
            <a:ext cx="2180495" cy="311303"/>
          </a:xfrm>
        </p:spPr>
        <p:txBody>
          <a:bodyPr lIns="91440" rIns="91440" anchor="ctr"/>
          <a:lstStyle>
            <a:lvl1pPr marL="0" indent="0" algn="ctr">
              <a:lnSpc>
                <a:spcPct val="100000"/>
              </a:lnSpc>
              <a:buNone/>
              <a:defRPr sz="1200"/>
            </a:lvl1pPr>
          </a:lstStyle>
          <a:p>
            <a:pPr lvl="0"/>
            <a:r>
              <a:rPr lang="en-US"/>
              <a:t>Additional Content</a:t>
            </a:r>
          </a:p>
        </p:txBody>
      </p:sp>
      <p:pic>
        <p:nvPicPr>
          <p:cNvPr id="57" name="Picture 56">
            <a:extLst>
              <a:ext uri="{FF2B5EF4-FFF2-40B4-BE49-F238E27FC236}">
                <a16:creationId xmlns:a16="http://schemas.microsoft.com/office/drawing/2014/main" id="{25BEBD9E-4F60-B447-AFB5-813EF3CA99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219040567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4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Title 1">
            <a:extLst>
              <a:ext uri="{FF2B5EF4-FFF2-40B4-BE49-F238E27FC236}">
                <a16:creationId xmlns:a16="http://schemas.microsoft.com/office/drawing/2014/main" id="{5AC22189-D94A-4979-A0A7-30D7D4EF5123}"/>
              </a:ext>
            </a:extLst>
          </p:cNvPr>
          <p:cNvSpPr>
            <a:spLocks noGrp="1"/>
          </p:cNvSpPr>
          <p:nvPr>
            <p:ph type="title" hasCustomPrompt="1"/>
          </p:nvPr>
        </p:nvSpPr>
        <p:spPr>
          <a:xfrm>
            <a:off x="361950" y="361952"/>
            <a:ext cx="8398570" cy="421820"/>
          </a:xfrm>
        </p:spPr>
        <p:txBody>
          <a:bodyPr/>
          <a:lstStyle>
            <a:lvl1pPr>
              <a:defRPr baseline="0">
                <a:solidFill>
                  <a:schemeClr val="bg1"/>
                </a:solidFill>
              </a:defRPr>
            </a:lvl1pPr>
          </a:lstStyle>
          <a:p>
            <a:r>
              <a:rPr lang="en-US"/>
              <a:t>Headline goes here, Roboto Light, 36 points, 1 Line</a:t>
            </a:r>
          </a:p>
        </p:txBody>
      </p:sp>
    </p:spTree>
    <p:extLst>
      <p:ext uri="{BB962C8B-B14F-4D97-AF65-F5344CB8AC3E}">
        <p14:creationId xmlns:p14="http://schemas.microsoft.com/office/powerpoint/2010/main" val="226221327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Title/Content/Half-Blank 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1" y="0"/>
            <a:ext cx="4573191"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50"/>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bg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370382" y="1390650"/>
            <a:ext cx="4069425" cy="3124200"/>
          </a:xfrm>
          <a:noFill/>
        </p:spPr>
        <p:txBody>
          <a:bodyPr/>
          <a:lstStyle>
            <a:lvl1pPr>
              <a:buClr>
                <a:schemeClr val="bg1"/>
              </a:buClr>
              <a:defRPr baseline="0">
                <a:solidFill>
                  <a:schemeClr val="bg1"/>
                </a:solidFill>
              </a:defRPr>
            </a:lvl1pPr>
            <a:lvl2pPr marL="385763" indent="-127397">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361950" y="361951"/>
            <a:ext cx="4073515" cy="800099"/>
          </a:xfrm>
          <a:noFill/>
        </p:spPr>
        <p:txBody>
          <a:bodyPr/>
          <a:lstStyle>
            <a:lvl1pPr>
              <a:defRPr baseline="0">
                <a:solidFill>
                  <a:schemeClr val="bg1"/>
                </a:solidFill>
              </a:defRPr>
            </a:lvl1pPr>
          </a:lstStyle>
          <a:p>
            <a:r>
              <a:rPr lang="en-US"/>
              <a:t>Headline goes here, Roboto Light, 36 points</a:t>
            </a:r>
          </a:p>
        </p:txBody>
      </p:sp>
      <p:sp>
        <p:nvSpPr>
          <p:cNvPr id="13" name="Right Triangle 12">
            <a:extLst>
              <a:ext uri="{FF2B5EF4-FFF2-40B4-BE49-F238E27FC236}">
                <a16:creationId xmlns:a16="http://schemas.microsoft.com/office/drawing/2014/main" id="{942930DD-EF60-4D50-B66B-2FA4F6316CA4}"/>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6" name="Picture 15">
            <a:extLst>
              <a:ext uri="{FF2B5EF4-FFF2-40B4-BE49-F238E27FC236}">
                <a16:creationId xmlns:a16="http://schemas.microsoft.com/office/drawing/2014/main" id="{B1ACBB39-649F-BA48-8627-29709BD892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206812455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Title/Content/Half-Blank 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4847151" y="0"/>
            <a:ext cx="4309308"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50"/>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5021881" y="1390650"/>
            <a:ext cx="3738638" cy="3124200"/>
          </a:xfrm>
        </p:spPr>
        <p:txBody>
          <a:bodyPr/>
          <a:lstStyle>
            <a:lvl1pPr>
              <a:buClr>
                <a:schemeClr val="bg1"/>
              </a:buClr>
              <a:defRPr baseline="0">
                <a:solidFill>
                  <a:schemeClr val="bg1"/>
                </a:solidFill>
              </a:defRPr>
            </a:lvl1pPr>
            <a:lvl2pPr marL="385763" indent="-127397">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5013782" y="361951"/>
            <a:ext cx="3742395" cy="800099"/>
          </a:xfrm>
        </p:spPr>
        <p:txBody>
          <a:bodyPr/>
          <a:lstStyle>
            <a:lvl1pPr>
              <a:defRPr baseline="0">
                <a:solidFill>
                  <a:schemeClr val="bg1"/>
                </a:solidFill>
              </a:defRPr>
            </a:lvl1pPr>
          </a:lstStyle>
          <a:p>
            <a:r>
              <a:rPr lang="en-US"/>
              <a:t>Headline goes here, Roboto Light, 36 points</a:t>
            </a:r>
          </a:p>
        </p:txBody>
      </p:sp>
      <p:sp>
        <p:nvSpPr>
          <p:cNvPr id="11" name="Right Triangle 10">
            <a:extLst>
              <a:ext uri="{FF2B5EF4-FFF2-40B4-BE49-F238E27FC236}">
                <a16:creationId xmlns:a16="http://schemas.microsoft.com/office/drawing/2014/main" id="{8A75B6AE-B8AE-4EAC-9B7A-F2B0B0C1F78F}"/>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4637423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661"/>
        <p:cNvGrpSpPr/>
        <p:nvPr/>
      </p:nvGrpSpPr>
      <p:grpSpPr>
        <a:xfrm>
          <a:off x="0" y="0"/>
          <a:ext cx="0" cy="0"/>
          <a:chOff x="0" y="0"/>
          <a:chExt cx="0" cy="0"/>
        </a:xfrm>
      </p:grpSpPr>
      <p:sp>
        <p:nvSpPr>
          <p:cNvPr id="662" name="Google Shape;662;p69"/>
          <p:cNvSpPr/>
          <p:nvPr/>
        </p:nvSpPr>
        <p:spPr>
          <a:xfrm>
            <a:off x="0" y="0"/>
            <a:ext cx="9144000" cy="5143500"/>
          </a:xfrm>
          <a:prstGeom prst="rect">
            <a:avLst/>
          </a:prstGeom>
          <a:gradFill>
            <a:gsLst>
              <a:gs pos="0">
                <a:srgbClr val="FF4D00"/>
              </a:gs>
              <a:gs pos="49000">
                <a:srgbClr val="FF7D00"/>
              </a:gs>
              <a:gs pos="100000">
                <a:srgbClr val="FF7D00"/>
              </a:gs>
            </a:gsLst>
            <a:path path="circle">
              <a:fillToRect l="100000" t="100000"/>
            </a:path>
            <a:tileRect r="-100000" b="-10000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63" name="Google Shape;663;p69"/>
          <p:cNvSpPr/>
          <p:nvPr/>
        </p:nvSpPr>
        <p:spPr>
          <a:xfrm rot="10800000">
            <a:off x="8705100" y="-22"/>
            <a:ext cx="438900" cy="1181400"/>
          </a:xfrm>
          <a:prstGeom prst="rtTriangle">
            <a:avLst/>
          </a:prstGeom>
          <a:solidFill>
            <a:srgbClr val="0432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64" name="Google Shape;664;p69"/>
          <p:cNvSpPr txBox="1">
            <a:spLocks noGrp="1"/>
          </p:cNvSpPr>
          <p:nvPr>
            <p:ph type="body" idx="1"/>
          </p:nvPr>
        </p:nvSpPr>
        <p:spPr>
          <a:xfrm>
            <a:off x="870637" y="1547255"/>
            <a:ext cx="7142100" cy="2605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300"/>
              </a:spcBef>
              <a:spcAft>
                <a:spcPts val="0"/>
              </a:spcAft>
              <a:buSzPts val="4100"/>
              <a:buNone/>
              <a:defRPr sz="4100" b="0" i="0">
                <a:solidFill>
                  <a:schemeClr val="lt1"/>
                </a:solidFill>
                <a:latin typeface="Roboto Light"/>
                <a:ea typeface="Roboto Light"/>
                <a:cs typeface="Roboto Light"/>
                <a:sym typeface="Roboto Light"/>
              </a:defRPr>
            </a:lvl1pPr>
            <a:lvl2pPr marL="914400" lvl="1" indent="-228600" algn="l" rtl="0">
              <a:lnSpc>
                <a:spcPct val="90000"/>
              </a:lnSpc>
              <a:spcBef>
                <a:spcPts val="900"/>
              </a:spcBef>
              <a:spcAft>
                <a:spcPts val="0"/>
              </a:spcAft>
              <a:buSzPts val="1400"/>
              <a:buNone/>
              <a:defRPr/>
            </a:lvl2pPr>
            <a:lvl3pPr marL="1371600" lvl="2" indent="-228600" algn="l" rtl="0">
              <a:lnSpc>
                <a:spcPct val="90000"/>
              </a:lnSpc>
              <a:spcBef>
                <a:spcPts val="900"/>
              </a:spcBef>
              <a:spcAft>
                <a:spcPts val="0"/>
              </a:spcAft>
              <a:buSzPts val="1200"/>
              <a:buNone/>
              <a:defRPr/>
            </a:lvl3pPr>
            <a:lvl4pPr marL="1828800" lvl="3" indent="-228600" algn="l" rtl="0">
              <a:lnSpc>
                <a:spcPct val="90000"/>
              </a:lnSpc>
              <a:spcBef>
                <a:spcPts val="900"/>
              </a:spcBef>
              <a:spcAft>
                <a:spcPts val="0"/>
              </a:spcAft>
              <a:buSzPts val="1100"/>
              <a:buNone/>
              <a:defRPr/>
            </a:lvl4pPr>
            <a:lvl5pPr marL="2286000" lvl="4" indent="-228600" algn="l" rtl="0">
              <a:lnSpc>
                <a:spcPct val="90000"/>
              </a:lnSpc>
              <a:spcBef>
                <a:spcPts val="900"/>
              </a:spcBef>
              <a:spcAft>
                <a:spcPts val="0"/>
              </a:spcAft>
              <a:buSzPts val="1100"/>
              <a:buNone/>
              <a:defRPr/>
            </a:lvl5pPr>
            <a:lvl6pPr marL="2743200" lvl="5" indent="-317500" algn="l" rtl="0">
              <a:lnSpc>
                <a:spcPct val="90000"/>
              </a:lnSpc>
              <a:spcBef>
                <a:spcPts val="900"/>
              </a:spcBef>
              <a:spcAft>
                <a:spcPts val="0"/>
              </a:spcAft>
              <a:buSzPts val="1400"/>
              <a:buChar char="•"/>
              <a:defRPr/>
            </a:lvl6pPr>
            <a:lvl7pPr marL="3200400" lvl="6" indent="-317500" algn="l" rtl="0">
              <a:lnSpc>
                <a:spcPct val="90000"/>
              </a:lnSpc>
              <a:spcBef>
                <a:spcPts val="900"/>
              </a:spcBef>
              <a:spcAft>
                <a:spcPts val="0"/>
              </a:spcAft>
              <a:buSzPts val="1400"/>
              <a:buChar char="•"/>
              <a:defRPr/>
            </a:lvl7pPr>
            <a:lvl8pPr marL="3657600" lvl="7" indent="-317500" algn="l" rtl="0">
              <a:lnSpc>
                <a:spcPct val="90000"/>
              </a:lnSpc>
              <a:spcBef>
                <a:spcPts val="900"/>
              </a:spcBef>
              <a:spcAft>
                <a:spcPts val="0"/>
              </a:spcAft>
              <a:buSzPts val="1400"/>
              <a:buChar char="•"/>
              <a:defRPr/>
            </a:lvl8pPr>
            <a:lvl9pPr marL="4114800" lvl="8" indent="-317500" algn="l" rtl="0">
              <a:lnSpc>
                <a:spcPct val="90000"/>
              </a:lnSpc>
              <a:spcBef>
                <a:spcPts val="900"/>
              </a:spcBef>
              <a:spcAft>
                <a:spcPts val="900"/>
              </a:spcAft>
              <a:buSzPts val="1400"/>
              <a:buChar char="•"/>
              <a:defRPr/>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3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0" y="0"/>
            <a:ext cx="9144000" cy="1856836"/>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50"/>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Picture Placeholder 6">
            <a:extLst>
              <a:ext uri="{FF2B5EF4-FFF2-40B4-BE49-F238E27FC236}">
                <a16:creationId xmlns:a16="http://schemas.microsoft.com/office/drawing/2014/main" id="{5F291A33-71FD-46D2-A5AF-A16498BC9CF2}"/>
              </a:ext>
            </a:extLst>
          </p:cNvPr>
          <p:cNvSpPr>
            <a:spLocks noGrp="1"/>
          </p:cNvSpPr>
          <p:nvPr>
            <p:ph type="pic" sz="quarter" idx="15" hasCustomPrompt="1"/>
          </p:nvPr>
        </p:nvSpPr>
        <p:spPr>
          <a:xfrm>
            <a:off x="761010"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6" name="Picture Placeholder 6">
            <a:extLst>
              <a:ext uri="{FF2B5EF4-FFF2-40B4-BE49-F238E27FC236}">
                <a16:creationId xmlns:a16="http://schemas.microsoft.com/office/drawing/2014/main" id="{2F36ACE0-B04C-408D-A55D-18501D310403}"/>
              </a:ext>
            </a:extLst>
          </p:cNvPr>
          <p:cNvSpPr>
            <a:spLocks noGrp="1"/>
          </p:cNvSpPr>
          <p:nvPr>
            <p:ph type="pic" sz="quarter" idx="16" hasCustomPrompt="1"/>
          </p:nvPr>
        </p:nvSpPr>
        <p:spPr>
          <a:xfrm>
            <a:off x="3637728"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7" name="Picture Placeholder 6">
            <a:extLst>
              <a:ext uri="{FF2B5EF4-FFF2-40B4-BE49-F238E27FC236}">
                <a16:creationId xmlns:a16="http://schemas.microsoft.com/office/drawing/2014/main" id="{5E62D947-4DA4-4375-BED0-F37029F39426}"/>
              </a:ext>
            </a:extLst>
          </p:cNvPr>
          <p:cNvSpPr>
            <a:spLocks noGrp="1"/>
          </p:cNvSpPr>
          <p:nvPr>
            <p:ph type="pic" sz="quarter" idx="17" hasCustomPrompt="1"/>
          </p:nvPr>
        </p:nvSpPr>
        <p:spPr>
          <a:xfrm>
            <a:off x="6472146"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2"/>
            <a:ext cx="8398570" cy="421820"/>
          </a:xfrm>
        </p:spPr>
        <p:txBody>
          <a:bodyPr/>
          <a:lstStyle>
            <a:lvl1pPr>
              <a:defRPr baseline="0">
                <a:solidFill>
                  <a:schemeClr val="bg1"/>
                </a:solidFill>
              </a:defRPr>
            </a:lvl1pPr>
          </a:lstStyle>
          <a:p>
            <a:r>
              <a:rPr lang="en-US"/>
              <a:t>Headline goes here, Roboto Light, 36 points, 1 Line</a:t>
            </a:r>
          </a:p>
        </p:txBody>
      </p:sp>
      <p:sp>
        <p:nvSpPr>
          <p:cNvPr id="25" name="Content Placeholder 5">
            <a:extLst>
              <a:ext uri="{FF2B5EF4-FFF2-40B4-BE49-F238E27FC236}">
                <a16:creationId xmlns:a16="http://schemas.microsoft.com/office/drawing/2014/main" id="{D69B7A87-1EE0-486F-A2F0-038E687FE833}"/>
              </a:ext>
            </a:extLst>
          </p:cNvPr>
          <p:cNvSpPr>
            <a:spLocks noGrp="1"/>
          </p:cNvSpPr>
          <p:nvPr>
            <p:ph sz="quarter" idx="14" hasCustomPrompt="1"/>
          </p:nvPr>
        </p:nvSpPr>
        <p:spPr>
          <a:xfrm>
            <a:off x="370382" y="3269194"/>
            <a:ext cx="2671267"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6" name="Text Placeholder 2">
            <a:extLst>
              <a:ext uri="{FF2B5EF4-FFF2-40B4-BE49-F238E27FC236}">
                <a16:creationId xmlns:a16="http://schemas.microsoft.com/office/drawing/2014/main" id="{149EEADE-C051-4350-B6F0-CCD04CAFB051}"/>
              </a:ext>
            </a:extLst>
          </p:cNvPr>
          <p:cNvSpPr>
            <a:spLocks noGrp="1"/>
          </p:cNvSpPr>
          <p:nvPr>
            <p:ph type="body" idx="1" hasCustomPrompt="1"/>
          </p:nvPr>
        </p:nvSpPr>
        <p:spPr>
          <a:xfrm>
            <a:off x="383482" y="2941772"/>
            <a:ext cx="2671267"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7" name="Content Placeholder 5">
            <a:extLst>
              <a:ext uri="{FF2B5EF4-FFF2-40B4-BE49-F238E27FC236}">
                <a16:creationId xmlns:a16="http://schemas.microsoft.com/office/drawing/2014/main" id="{8AD553E7-8BDB-4F85-88D6-DA0677E93A10}"/>
              </a:ext>
            </a:extLst>
          </p:cNvPr>
          <p:cNvSpPr>
            <a:spLocks noGrp="1"/>
          </p:cNvSpPr>
          <p:nvPr>
            <p:ph sz="quarter" idx="18" hasCustomPrompt="1"/>
          </p:nvPr>
        </p:nvSpPr>
        <p:spPr>
          <a:xfrm>
            <a:off x="3237557" y="3269194"/>
            <a:ext cx="2671267"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8" name="Text Placeholder 2">
            <a:extLst>
              <a:ext uri="{FF2B5EF4-FFF2-40B4-BE49-F238E27FC236}">
                <a16:creationId xmlns:a16="http://schemas.microsoft.com/office/drawing/2014/main" id="{DA2BC893-08C8-4C45-8264-8ACD8AE461AA}"/>
              </a:ext>
            </a:extLst>
          </p:cNvPr>
          <p:cNvSpPr>
            <a:spLocks noGrp="1"/>
          </p:cNvSpPr>
          <p:nvPr>
            <p:ph type="body" idx="19" hasCustomPrompt="1"/>
          </p:nvPr>
        </p:nvSpPr>
        <p:spPr>
          <a:xfrm>
            <a:off x="3250657" y="2941772"/>
            <a:ext cx="2671267"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9" name="Content Placeholder 5">
            <a:extLst>
              <a:ext uri="{FF2B5EF4-FFF2-40B4-BE49-F238E27FC236}">
                <a16:creationId xmlns:a16="http://schemas.microsoft.com/office/drawing/2014/main" id="{E93C3E35-32C0-405F-B375-8CDDC5A4E79E}"/>
              </a:ext>
            </a:extLst>
          </p:cNvPr>
          <p:cNvSpPr>
            <a:spLocks noGrp="1"/>
          </p:cNvSpPr>
          <p:nvPr>
            <p:ph sz="quarter" idx="20" hasCustomPrompt="1"/>
          </p:nvPr>
        </p:nvSpPr>
        <p:spPr>
          <a:xfrm>
            <a:off x="6081510" y="3269194"/>
            <a:ext cx="2671267"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30" name="Text Placeholder 2">
            <a:extLst>
              <a:ext uri="{FF2B5EF4-FFF2-40B4-BE49-F238E27FC236}">
                <a16:creationId xmlns:a16="http://schemas.microsoft.com/office/drawing/2014/main" id="{B355D60F-8FDC-43F3-832A-45D3AA2BE018}"/>
              </a:ext>
            </a:extLst>
          </p:cNvPr>
          <p:cNvSpPr>
            <a:spLocks noGrp="1"/>
          </p:cNvSpPr>
          <p:nvPr>
            <p:ph type="body" idx="21" hasCustomPrompt="1"/>
          </p:nvPr>
        </p:nvSpPr>
        <p:spPr>
          <a:xfrm>
            <a:off x="6094610" y="2941772"/>
            <a:ext cx="2671267"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pic>
        <p:nvPicPr>
          <p:cNvPr id="19" name="Picture 18">
            <a:extLst>
              <a:ext uri="{FF2B5EF4-FFF2-40B4-BE49-F238E27FC236}">
                <a16:creationId xmlns:a16="http://schemas.microsoft.com/office/drawing/2014/main" id="{F7EBC25D-6204-8F46-AD61-B1DFC9CC17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44034309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_Half Page Image/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CFF8FDF-427B-43D7-93E9-5555EEB60CE4}"/>
              </a:ext>
            </a:extLst>
          </p:cNvPr>
          <p:cNvSpPr/>
          <p:nvPr userDrawn="1"/>
        </p:nvSpPr>
        <p:spPr>
          <a:xfrm>
            <a:off x="0" y="0"/>
            <a:ext cx="9144000" cy="1856836"/>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50"/>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2"/>
            <a:ext cx="8398570" cy="421820"/>
          </a:xfrm>
        </p:spPr>
        <p:txBody>
          <a:bodyPr/>
          <a:lstStyle>
            <a:lvl1pPr>
              <a:defRPr baseline="0">
                <a:solidFill>
                  <a:schemeClr val="bg1"/>
                </a:solidFill>
              </a:defRPr>
            </a:lvl1pPr>
          </a:lstStyle>
          <a:p>
            <a:r>
              <a:rPr lang="en-US"/>
              <a:t>Headline goes here, Roboto Light, 36 points, 1 Line</a:t>
            </a:r>
          </a:p>
        </p:txBody>
      </p:sp>
      <p:sp>
        <p:nvSpPr>
          <p:cNvPr id="25" name="Picture Placeholder 6">
            <a:extLst>
              <a:ext uri="{FF2B5EF4-FFF2-40B4-BE49-F238E27FC236}">
                <a16:creationId xmlns:a16="http://schemas.microsoft.com/office/drawing/2014/main" id="{4390D9FF-6E32-4FD3-A807-24599335DE5B}"/>
              </a:ext>
            </a:extLst>
          </p:cNvPr>
          <p:cNvSpPr>
            <a:spLocks noGrp="1"/>
          </p:cNvSpPr>
          <p:nvPr>
            <p:ph type="pic" sz="quarter" idx="15" hasCustomPrompt="1"/>
          </p:nvPr>
        </p:nvSpPr>
        <p:spPr>
          <a:xfrm>
            <a:off x="474388"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6" name="Picture Placeholder 6">
            <a:extLst>
              <a:ext uri="{FF2B5EF4-FFF2-40B4-BE49-F238E27FC236}">
                <a16:creationId xmlns:a16="http://schemas.microsoft.com/office/drawing/2014/main" id="{DDB91CAE-7FD6-4CF0-9E8D-318756CB7595}"/>
              </a:ext>
            </a:extLst>
          </p:cNvPr>
          <p:cNvSpPr>
            <a:spLocks noGrp="1"/>
          </p:cNvSpPr>
          <p:nvPr>
            <p:ph type="pic" sz="quarter" idx="16" hasCustomPrompt="1"/>
          </p:nvPr>
        </p:nvSpPr>
        <p:spPr>
          <a:xfrm>
            <a:off x="2601795"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7" name="Picture Placeholder 6">
            <a:extLst>
              <a:ext uri="{FF2B5EF4-FFF2-40B4-BE49-F238E27FC236}">
                <a16:creationId xmlns:a16="http://schemas.microsoft.com/office/drawing/2014/main" id="{4B88FF56-3C8A-487E-B577-9C0AA1EE3886}"/>
              </a:ext>
            </a:extLst>
          </p:cNvPr>
          <p:cNvSpPr>
            <a:spLocks noGrp="1"/>
          </p:cNvSpPr>
          <p:nvPr>
            <p:ph type="pic" sz="quarter" idx="17" hasCustomPrompt="1"/>
          </p:nvPr>
        </p:nvSpPr>
        <p:spPr>
          <a:xfrm>
            <a:off x="4729202"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8" name="Picture Placeholder 6">
            <a:extLst>
              <a:ext uri="{FF2B5EF4-FFF2-40B4-BE49-F238E27FC236}">
                <a16:creationId xmlns:a16="http://schemas.microsoft.com/office/drawing/2014/main" id="{F26D516D-184C-492F-9EE4-F6672D2BA50F}"/>
              </a:ext>
            </a:extLst>
          </p:cNvPr>
          <p:cNvSpPr>
            <a:spLocks noGrp="1"/>
          </p:cNvSpPr>
          <p:nvPr>
            <p:ph type="pic" sz="quarter" idx="22" hasCustomPrompt="1"/>
          </p:nvPr>
        </p:nvSpPr>
        <p:spPr>
          <a:xfrm>
            <a:off x="6856609"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9" name="Content Placeholder 5">
            <a:extLst>
              <a:ext uri="{FF2B5EF4-FFF2-40B4-BE49-F238E27FC236}">
                <a16:creationId xmlns:a16="http://schemas.microsoft.com/office/drawing/2014/main" id="{AC5A258E-95E2-4A10-8994-D7ED55C5E5FB}"/>
              </a:ext>
            </a:extLst>
          </p:cNvPr>
          <p:cNvSpPr>
            <a:spLocks noGrp="1"/>
          </p:cNvSpPr>
          <p:nvPr>
            <p:ph sz="quarter" idx="14" hasCustomPrompt="1"/>
          </p:nvPr>
        </p:nvSpPr>
        <p:spPr>
          <a:xfrm>
            <a:off x="370382" y="3272717"/>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0" name="Text Placeholder 2">
            <a:extLst>
              <a:ext uri="{FF2B5EF4-FFF2-40B4-BE49-F238E27FC236}">
                <a16:creationId xmlns:a16="http://schemas.microsoft.com/office/drawing/2014/main" id="{3E1385BD-4611-4DDF-83EB-8080DA2EF844}"/>
              </a:ext>
            </a:extLst>
          </p:cNvPr>
          <p:cNvSpPr>
            <a:spLocks noGrp="1"/>
          </p:cNvSpPr>
          <p:nvPr>
            <p:ph type="body" idx="1" hasCustomPrompt="1"/>
          </p:nvPr>
        </p:nvSpPr>
        <p:spPr>
          <a:xfrm>
            <a:off x="383482" y="2945295"/>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31" name="Content Placeholder 5">
            <a:extLst>
              <a:ext uri="{FF2B5EF4-FFF2-40B4-BE49-F238E27FC236}">
                <a16:creationId xmlns:a16="http://schemas.microsoft.com/office/drawing/2014/main" id="{2DB57ADC-6037-49D7-AE09-E7E868A2AA98}"/>
              </a:ext>
            </a:extLst>
          </p:cNvPr>
          <p:cNvSpPr>
            <a:spLocks noGrp="1"/>
          </p:cNvSpPr>
          <p:nvPr>
            <p:ph sz="quarter" idx="26" hasCustomPrompt="1"/>
          </p:nvPr>
        </p:nvSpPr>
        <p:spPr>
          <a:xfrm>
            <a:off x="2506522" y="3272717"/>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2519622" y="2945295"/>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33" name="Content Placeholder 5">
            <a:extLst>
              <a:ext uri="{FF2B5EF4-FFF2-40B4-BE49-F238E27FC236}">
                <a16:creationId xmlns:a16="http://schemas.microsoft.com/office/drawing/2014/main" id="{12447BC6-85FF-4D1A-B5CB-D800D62117C2}"/>
              </a:ext>
            </a:extLst>
          </p:cNvPr>
          <p:cNvSpPr>
            <a:spLocks noGrp="1"/>
          </p:cNvSpPr>
          <p:nvPr>
            <p:ph sz="quarter" idx="28" hasCustomPrompt="1"/>
          </p:nvPr>
        </p:nvSpPr>
        <p:spPr>
          <a:xfrm>
            <a:off x="4616462" y="3272717"/>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4" name="Text Placeholder 2">
            <a:extLst>
              <a:ext uri="{FF2B5EF4-FFF2-40B4-BE49-F238E27FC236}">
                <a16:creationId xmlns:a16="http://schemas.microsoft.com/office/drawing/2014/main" id="{757CB0E2-FCEE-450F-B0DA-30CC0796EAD5}"/>
              </a:ext>
            </a:extLst>
          </p:cNvPr>
          <p:cNvSpPr>
            <a:spLocks noGrp="1"/>
          </p:cNvSpPr>
          <p:nvPr>
            <p:ph type="body" idx="29" hasCustomPrompt="1"/>
          </p:nvPr>
        </p:nvSpPr>
        <p:spPr>
          <a:xfrm>
            <a:off x="4629562" y="2945295"/>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35" name="Content Placeholder 5">
            <a:extLst>
              <a:ext uri="{FF2B5EF4-FFF2-40B4-BE49-F238E27FC236}">
                <a16:creationId xmlns:a16="http://schemas.microsoft.com/office/drawing/2014/main" id="{7F21C592-DDF9-48EE-8B0B-FEF5EA1725AC}"/>
              </a:ext>
            </a:extLst>
          </p:cNvPr>
          <p:cNvSpPr>
            <a:spLocks noGrp="1"/>
          </p:cNvSpPr>
          <p:nvPr>
            <p:ph sz="quarter" idx="30" hasCustomPrompt="1"/>
          </p:nvPr>
        </p:nvSpPr>
        <p:spPr>
          <a:xfrm>
            <a:off x="6752603" y="3272717"/>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6" name="Text Placeholder 2">
            <a:extLst>
              <a:ext uri="{FF2B5EF4-FFF2-40B4-BE49-F238E27FC236}">
                <a16:creationId xmlns:a16="http://schemas.microsoft.com/office/drawing/2014/main" id="{830DD2DF-C1D0-4FBC-ADD8-537E1C9565EC}"/>
              </a:ext>
            </a:extLst>
          </p:cNvPr>
          <p:cNvSpPr>
            <a:spLocks noGrp="1"/>
          </p:cNvSpPr>
          <p:nvPr>
            <p:ph type="body" idx="31" hasCustomPrompt="1"/>
          </p:nvPr>
        </p:nvSpPr>
        <p:spPr>
          <a:xfrm>
            <a:off x="6765703" y="2945295"/>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2" name="TextBox 21">
            <a:extLst>
              <a:ext uri="{FF2B5EF4-FFF2-40B4-BE49-F238E27FC236}">
                <a16:creationId xmlns:a16="http://schemas.microsoft.com/office/drawing/2014/main" id="{F420235C-887C-4A89-811C-BEFCCC0EBC9E}"/>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pic>
        <p:nvPicPr>
          <p:cNvPr id="23" name="Picture 22">
            <a:extLst>
              <a:ext uri="{FF2B5EF4-FFF2-40B4-BE49-F238E27FC236}">
                <a16:creationId xmlns:a16="http://schemas.microsoft.com/office/drawing/2014/main" id="{23C47D6D-05AA-9B4E-928A-0BEFB83B32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81904080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Diamond 14">
            <a:extLst>
              <a:ext uri="{FF2B5EF4-FFF2-40B4-BE49-F238E27FC236}">
                <a16:creationId xmlns:a16="http://schemas.microsoft.com/office/drawing/2014/main" id="{1C885613-EDD9-4FD8-89B3-34E608AAA965}"/>
              </a:ext>
            </a:extLst>
          </p:cNvPr>
          <p:cNvSpPr/>
          <p:nvPr userDrawn="1"/>
        </p:nvSpPr>
        <p:spPr>
          <a:xfrm>
            <a:off x="427352"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050">
              <a:latin typeface="Roboto" charset="0"/>
              <a:ea typeface="Roboto" charset="0"/>
              <a:cs typeface="Roboto" charset="0"/>
            </a:endParaRPr>
          </a:p>
        </p:txBody>
      </p:sp>
      <p:sp>
        <p:nvSpPr>
          <p:cNvPr id="16" name="Diamond 15">
            <a:extLst>
              <a:ext uri="{FF2B5EF4-FFF2-40B4-BE49-F238E27FC236}">
                <a16:creationId xmlns:a16="http://schemas.microsoft.com/office/drawing/2014/main" id="{9A69268E-E9EF-4B9B-9DF4-6647E71691DA}"/>
              </a:ext>
            </a:extLst>
          </p:cNvPr>
          <p:cNvSpPr/>
          <p:nvPr userDrawn="1"/>
        </p:nvSpPr>
        <p:spPr>
          <a:xfrm>
            <a:off x="2587962"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050">
              <a:latin typeface="Roboto" charset="0"/>
              <a:ea typeface="Roboto" charset="0"/>
              <a:cs typeface="Roboto" charset="0"/>
            </a:endParaRPr>
          </a:p>
        </p:txBody>
      </p:sp>
      <p:sp>
        <p:nvSpPr>
          <p:cNvPr id="17" name="Diamond 16">
            <a:extLst>
              <a:ext uri="{FF2B5EF4-FFF2-40B4-BE49-F238E27FC236}">
                <a16:creationId xmlns:a16="http://schemas.microsoft.com/office/drawing/2014/main" id="{21B9B61B-3245-4C72-8E95-A182CD211906}"/>
              </a:ext>
            </a:extLst>
          </p:cNvPr>
          <p:cNvSpPr/>
          <p:nvPr userDrawn="1"/>
        </p:nvSpPr>
        <p:spPr>
          <a:xfrm>
            <a:off x="4748572"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050">
              <a:latin typeface="Roboto" charset="0"/>
              <a:ea typeface="Roboto" charset="0"/>
              <a:cs typeface="Roboto" charset="0"/>
            </a:endParaRPr>
          </a:p>
        </p:txBody>
      </p:sp>
      <p:sp>
        <p:nvSpPr>
          <p:cNvPr id="18" name="Diamond 17">
            <a:extLst>
              <a:ext uri="{FF2B5EF4-FFF2-40B4-BE49-F238E27FC236}">
                <a16:creationId xmlns:a16="http://schemas.microsoft.com/office/drawing/2014/main" id="{A6C94684-48E6-4A15-A3BB-CAB4BDE2E504}"/>
              </a:ext>
            </a:extLst>
          </p:cNvPr>
          <p:cNvSpPr/>
          <p:nvPr userDrawn="1"/>
        </p:nvSpPr>
        <p:spPr>
          <a:xfrm>
            <a:off x="6909181"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050">
              <a:latin typeface="Roboto" charset="0"/>
              <a:ea typeface="Roboto" charset="0"/>
              <a:cs typeface="Roboto" charset="0"/>
            </a:endParaRPr>
          </a:p>
        </p:txBody>
      </p:sp>
      <p:sp>
        <p:nvSpPr>
          <p:cNvPr id="19" name="Picture Placeholder 6">
            <a:extLst>
              <a:ext uri="{FF2B5EF4-FFF2-40B4-BE49-F238E27FC236}">
                <a16:creationId xmlns:a16="http://schemas.microsoft.com/office/drawing/2014/main" id="{BBD725E5-1F5F-48FC-B0E6-FF4791ECCABA}"/>
              </a:ext>
            </a:extLst>
          </p:cNvPr>
          <p:cNvSpPr>
            <a:spLocks noGrp="1"/>
          </p:cNvSpPr>
          <p:nvPr>
            <p:ph type="pic" sz="quarter" idx="15" hasCustomPrompt="1"/>
          </p:nvPr>
        </p:nvSpPr>
        <p:spPr>
          <a:xfrm>
            <a:off x="433874"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0" name="Picture Placeholder 6">
            <a:extLst>
              <a:ext uri="{FF2B5EF4-FFF2-40B4-BE49-F238E27FC236}">
                <a16:creationId xmlns:a16="http://schemas.microsoft.com/office/drawing/2014/main" id="{2F1C7DC1-7BFF-49CB-B854-D3C19F0D5BDE}"/>
              </a:ext>
            </a:extLst>
          </p:cNvPr>
          <p:cNvSpPr>
            <a:spLocks noGrp="1"/>
          </p:cNvSpPr>
          <p:nvPr>
            <p:ph type="pic" sz="quarter" idx="16" hasCustomPrompt="1"/>
          </p:nvPr>
        </p:nvSpPr>
        <p:spPr>
          <a:xfrm>
            <a:off x="2594484"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1" name="Picture Placeholder 6">
            <a:extLst>
              <a:ext uri="{FF2B5EF4-FFF2-40B4-BE49-F238E27FC236}">
                <a16:creationId xmlns:a16="http://schemas.microsoft.com/office/drawing/2014/main" id="{DDF3CD30-5F9E-466A-9FF3-B56B3AA0D5A4}"/>
              </a:ext>
            </a:extLst>
          </p:cNvPr>
          <p:cNvSpPr>
            <a:spLocks noGrp="1"/>
          </p:cNvSpPr>
          <p:nvPr>
            <p:ph type="pic" sz="quarter" idx="17" hasCustomPrompt="1"/>
          </p:nvPr>
        </p:nvSpPr>
        <p:spPr>
          <a:xfrm>
            <a:off x="4755094"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2" name="Picture Placeholder 6">
            <a:extLst>
              <a:ext uri="{FF2B5EF4-FFF2-40B4-BE49-F238E27FC236}">
                <a16:creationId xmlns:a16="http://schemas.microsoft.com/office/drawing/2014/main" id="{FC0C8777-5CFB-4870-91DF-AD627D631CE4}"/>
              </a:ext>
            </a:extLst>
          </p:cNvPr>
          <p:cNvSpPr>
            <a:spLocks noGrp="1"/>
          </p:cNvSpPr>
          <p:nvPr>
            <p:ph type="pic" sz="quarter" idx="18" hasCustomPrompt="1"/>
          </p:nvPr>
        </p:nvSpPr>
        <p:spPr>
          <a:xfrm>
            <a:off x="6915703"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3" name="Text Placeholder 2">
            <a:extLst>
              <a:ext uri="{FF2B5EF4-FFF2-40B4-BE49-F238E27FC236}">
                <a16:creationId xmlns:a16="http://schemas.microsoft.com/office/drawing/2014/main" id="{C02CAAAB-72E1-488E-9BA6-DDAC1F21AD2F}"/>
              </a:ext>
            </a:extLst>
          </p:cNvPr>
          <p:cNvSpPr>
            <a:spLocks noGrp="1"/>
          </p:cNvSpPr>
          <p:nvPr>
            <p:ph type="body" idx="1" hasCustomPrompt="1"/>
          </p:nvPr>
        </p:nvSpPr>
        <p:spPr>
          <a:xfrm>
            <a:off x="383482" y="3289379"/>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4" name="Text Placeholder 2">
            <a:extLst>
              <a:ext uri="{FF2B5EF4-FFF2-40B4-BE49-F238E27FC236}">
                <a16:creationId xmlns:a16="http://schemas.microsoft.com/office/drawing/2014/main" id="{6626DCCF-C77A-46B5-878B-BE9975F5842E}"/>
              </a:ext>
            </a:extLst>
          </p:cNvPr>
          <p:cNvSpPr>
            <a:spLocks noGrp="1"/>
          </p:cNvSpPr>
          <p:nvPr>
            <p:ph type="body" idx="27" hasCustomPrompt="1"/>
          </p:nvPr>
        </p:nvSpPr>
        <p:spPr>
          <a:xfrm>
            <a:off x="2519622" y="3289379"/>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5" name="Text Placeholder 2">
            <a:extLst>
              <a:ext uri="{FF2B5EF4-FFF2-40B4-BE49-F238E27FC236}">
                <a16:creationId xmlns:a16="http://schemas.microsoft.com/office/drawing/2014/main" id="{1B2A0F83-8CBB-4074-9187-0E93F61D9BF2}"/>
              </a:ext>
            </a:extLst>
          </p:cNvPr>
          <p:cNvSpPr>
            <a:spLocks noGrp="1"/>
          </p:cNvSpPr>
          <p:nvPr>
            <p:ph type="body" idx="29" hasCustomPrompt="1"/>
          </p:nvPr>
        </p:nvSpPr>
        <p:spPr>
          <a:xfrm>
            <a:off x="4629562" y="3289379"/>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6" name="Text Placeholder 2">
            <a:extLst>
              <a:ext uri="{FF2B5EF4-FFF2-40B4-BE49-F238E27FC236}">
                <a16:creationId xmlns:a16="http://schemas.microsoft.com/office/drawing/2014/main" id="{209F8925-B9BF-4948-B0C7-92AAE0959976}"/>
              </a:ext>
            </a:extLst>
          </p:cNvPr>
          <p:cNvSpPr>
            <a:spLocks noGrp="1"/>
          </p:cNvSpPr>
          <p:nvPr>
            <p:ph type="body" idx="31" hasCustomPrompt="1"/>
          </p:nvPr>
        </p:nvSpPr>
        <p:spPr>
          <a:xfrm>
            <a:off x="6765703" y="3289379"/>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361950" y="361952"/>
            <a:ext cx="8398570" cy="421820"/>
          </a:xfrm>
        </p:spPr>
        <p:txBody>
          <a:bodyPr/>
          <a:lstStyle>
            <a:lvl1pPr>
              <a:defRPr baseline="0">
                <a:solidFill>
                  <a:schemeClr val="bg1"/>
                </a:solidFill>
              </a:defRPr>
            </a:lvl1pPr>
          </a:lstStyle>
          <a:p>
            <a:r>
              <a:rPr lang="en-US"/>
              <a:t>Headline goes here, Roboto Light, 36 points, 1 Line</a:t>
            </a:r>
          </a:p>
        </p:txBody>
      </p:sp>
      <p:sp>
        <p:nvSpPr>
          <p:cNvPr id="28" name="Text Placeholder 2">
            <a:extLst>
              <a:ext uri="{FF2B5EF4-FFF2-40B4-BE49-F238E27FC236}">
                <a16:creationId xmlns:a16="http://schemas.microsoft.com/office/drawing/2014/main" id="{746DABB7-9E83-4549-9A4D-3125CD0E7E72}"/>
              </a:ext>
            </a:extLst>
          </p:cNvPr>
          <p:cNvSpPr>
            <a:spLocks noGrp="1"/>
          </p:cNvSpPr>
          <p:nvPr>
            <p:ph type="body" idx="32" hasCustomPrompt="1"/>
          </p:nvPr>
        </p:nvSpPr>
        <p:spPr>
          <a:xfrm>
            <a:off x="383482" y="3546768"/>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sp>
        <p:nvSpPr>
          <p:cNvPr id="29" name="Text Placeholder 2">
            <a:extLst>
              <a:ext uri="{FF2B5EF4-FFF2-40B4-BE49-F238E27FC236}">
                <a16:creationId xmlns:a16="http://schemas.microsoft.com/office/drawing/2014/main" id="{0FB53A93-FBA0-40DF-A955-110B7C7DA9B2}"/>
              </a:ext>
            </a:extLst>
          </p:cNvPr>
          <p:cNvSpPr>
            <a:spLocks noGrp="1"/>
          </p:cNvSpPr>
          <p:nvPr>
            <p:ph type="body" idx="33" hasCustomPrompt="1"/>
          </p:nvPr>
        </p:nvSpPr>
        <p:spPr>
          <a:xfrm>
            <a:off x="2519622" y="3546768"/>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sp>
        <p:nvSpPr>
          <p:cNvPr id="30" name="Text Placeholder 2">
            <a:extLst>
              <a:ext uri="{FF2B5EF4-FFF2-40B4-BE49-F238E27FC236}">
                <a16:creationId xmlns:a16="http://schemas.microsoft.com/office/drawing/2014/main" id="{00E3FAB6-F5D6-46CA-92E1-CB8978E9656A}"/>
              </a:ext>
            </a:extLst>
          </p:cNvPr>
          <p:cNvSpPr>
            <a:spLocks noGrp="1"/>
          </p:cNvSpPr>
          <p:nvPr>
            <p:ph type="body" idx="34" hasCustomPrompt="1"/>
          </p:nvPr>
        </p:nvSpPr>
        <p:spPr>
          <a:xfrm>
            <a:off x="4629562" y="3546768"/>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sp>
        <p:nvSpPr>
          <p:cNvPr id="31" name="Text Placeholder 2">
            <a:extLst>
              <a:ext uri="{FF2B5EF4-FFF2-40B4-BE49-F238E27FC236}">
                <a16:creationId xmlns:a16="http://schemas.microsoft.com/office/drawing/2014/main" id="{FDF8EE3B-B23C-4B47-953D-2BD1E15E7FF9}"/>
              </a:ext>
            </a:extLst>
          </p:cNvPr>
          <p:cNvSpPr>
            <a:spLocks noGrp="1"/>
          </p:cNvSpPr>
          <p:nvPr>
            <p:ph type="body" idx="35" hasCustomPrompt="1"/>
          </p:nvPr>
        </p:nvSpPr>
        <p:spPr>
          <a:xfrm>
            <a:off x="6765703" y="3546768"/>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cxnSp>
        <p:nvCxnSpPr>
          <p:cNvPr id="32" name="Straight Connector 31">
            <a:extLst>
              <a:ext uri="{FF2B5EF4-FFF2-40B4-BE49-F238E27FC236}">
                <a16:creationId xmlns:a16="http://schemas.microsoft.com/office/drawing/2014/main" id="{B3EB6D81-86ED-46A6-A560-9D8CFFCCB5A0}"/>
              </a:ext>
            </a:extLst>
          </p:cNvPr>
          <p:cNvCxnSpPr/>
          <p:nvPr userDrawn="1"/>
        </p:nvCxnSpPr>
        <p:spPr>
          <a:xfrm>
            <a:off x="664542"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F43A986-357F-4351-B274-54651004C46C}"/>
              </a:ext>
            </a:extLst>
          </p:cNvPr>
          <p:cNvCxnSpPr/>
          <p:nvPr userDrawn="1"/>
        </p:nvCxnSpPr>
        <p:spPr>
          <a:xfrm>
            <a:off x="2811695"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EB3DCD-94F6-4811-8AF9-8703D7F63269}"/>
              </a:ext>
            </a:extLst>
          </p:cNvPr>
          <p:cNvCxnSpPr/>
          <p:nvPr userDrawn="1"/>
        </p:nvCxnSpPr>
        <p:spPr>
          <a:xfrm>
            <a:off x="4958848"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863AE07-199C-41FE-9B59-4A98715DD695}"/>
              </a:ext>
            </a:extLst>
          </p:cNvPr>
          <p:cNvCxnSpPr/>
          <p:nvPr userDrawn="1"/>
        </p:nvCxnSpPr>
        <p:spPr>
          <a:xfrm>
            <a:off x="7106000"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AE2DBD1D-DFF5-4603-8548-4EF45DF88D4A}"/>
              </a:ext>
            </a:extLst>
          </p:cNvPr>
          <p:cNvSpPr>
            <a:spLocks noGrp="1"/>
          </p:cNvSpPr>
          <p:nvPr>
            <p:ph type="pic" sz="quarter" idx="36" hasCustomPrompt="1"/>
          </p:nvPr>
        </p:nvSpPr>
        <p:spPr>
          <a:xfrm>
            <a:off x="620873" y="3947835"/>
            <a:ext cx="1470817" cy="413667"/>
          </a:xfrm>
          <a:noFill/>
        </p:spPr>
        <p:txBody>
          <a:bodyPr anchor="ctr"/>
          <a:lstStyle>
            <a:lvl1pPr marL="0" indent="0" algn="ctr">
              <a:buNone/>
              <a:defRPr sz="900"/>
            </a:lvl1pPr>
          </a:lstStyle>
          <a:p>
            <a:r>
              <a:rPr lang="en-US"/>
              <a:t>COMPANY LOGO</a:t>
            </a:r>
          </a:p>
        </p:txBody>
      </p:sp>
      <p:sp>
        <p:nvSpPr>
          <p:cNvPr id="37" name="Picture Placeholder 6">
            <a:extLst>
              <a:ext uri="{FF2B5EF4-FFF2-40B4-BE49-F238E27FC236}">
                <a16:creationId xmlns:a16="http://schemas.microsoft.com/office/drawing/2014/main" id="{458D357F-592A-456B-993C-F8696C619A11}"/>
              </a:ext>
            </a:extLst>
          </p:cNvPr>
          <p:cNvSpPr>
            <a:spLocks noGrp="1"/>
          </p:cNvSpPr>
          <p:nvPr>
            <p:ph type="pic" sz="quarter" idx="37" hasCustomPrompt="1"/>
          </p:nvPr>
        </p:nvSpPr>
        <p:spPr>
          <a:xfrm>
            <a:off x="2781320" y="3947835"/>
            <a:ext cx="1470817" cy="413667"/>
          </a:xfrm>
          <a:noFill/>
        </p:spPr>
        <p:txBody>
          <a:bodyPr anchor="ctr"/>
          <a:lstStyle>
            <a:lvl1pPr marL="0" indent="0" algn="ctr">
              <a:buNone/>
              <a:defRPr sz="900"/>
            </a:lvl1pPr>
          </a:lstStyle>
          <a:p>
            <a:r>
              <a:rPr lang="en-US"/>
              <a:t>COMPANY LOGO</a:t>
            </a:r>
          </a:p>
        </p:txBody>
      </p:sp>
      <p:sp>
        <p:nvSpPr>
          <p:cNvPr id="38" name="Picture Placeholder 6">
            <a:extLst>
              <a:ext uri="{FF2B5EF4-FFF2-40B4-BE49-F238E27FC236}">
                <a16:creationId xmlns:a16="http://schemas.microsoft.com/office/drawing/2014/main" id="{C57D786B-ABA7-4688-A24D-49F019346C1C}"/>
              </a:ext>
            </a:extLst>
          </p:cNvPr>
          <p:cNvSpPr>
            <a:spLocks noGrp="1"/>
          </p:cNvSpPr>
          <p:nvPr>
            <p:ph type="pic" sz="quarter" idx="38" hasCustomPrompt="1"/>
          </p:nvPr>
        </p:nvSpPr>
        <p:spPr>
          <a:xfrm>
            <a:off x="4942093" y="3947835"/>
            <a:ext cx="1470817" cy="413667"/>
          </a:xfrm>
          <a:noFill/>
        </p:spPr>
        <p:txBody>
          <a:bodyPr anchor="ctr"/>
          <a:lstStyle>
            <a:lvl1pPr marL="0" indent="0" algn="ctr">
              <a:buNone/>
              <a:defRPr sz="900"/>
            </a:lvl1pPr>
          </a:lstStyle>
          <a:p>
            <a:r>
              <a:rPr lang="en-US"/>
              <a:t>COMPANY LOGO</a:t>
            </a:r>
          </a:p>
        </p:txBody>
      </p:sp>
      <p:sp>
        <p:nvSpPr>
          <p:cNvPr id="39" name="Picture Placeholder 6">
            <a:extLst>
              <a:ext uri="{FF2B5EF4-FFF2-40B4-BE49-F238E27FC236}">
                <a16:creationId xmlns:a16="http://schemas.microsoft.com/office/drawing/2014/main" id="{CA003848-6C5F-4359-A8C2-2BCFB41CFDC6}"/>
              </a:ext>
            </a:extLst>
          </p:cNvPr>
          <p:cNvSpPr>
            <a:spLocks noGrp="1"/>
          </p:cNvSpPr>
          <p:nvPr>
            <p:ph type="pic" sz="quarter" idx="39" hasCustomPrompt="1"/>
          </p:nvPr>
        </p:nvSpPr>
        <p:spPr>
          <a:xfrm>
            <a:off x="7102702" y="3947835"/>
            <a:ext cx="1470817" cy="413667"/>
          </a:xfrm>
          <a:noFill/>
        </p:spPr>
        <p:txBody>
          <a:bodyPr anchor="ctr"/>
          <a:lstStyle>
            <a:lvl1pPr marL="0" indent="0" algn="ctr">
              <a:buNone/>
              <a:defRPr sz="900"/>
            </a:lvl1pPr>
          </a:lstStyle>
          <a:p>
            <a:r>
              <a:rPr lang="en-US"/>
              <a:t>COMPANY LOGO</a:t>
            </a:r>
          </a:p>
        </p:txBody>
      </p:sp>
    </p:spTree>
    <p:extLst>
      <p:ext uri="{BB962C8B-B14F-4D97-AF65-F5344CB8AC3E}">
        <p14:creationId xmlns:p14="http://schemas.microsoft.com/office/powerpoint/2010/main" val="30634613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Diamond 14">
            <a:extLst>
              <a:ext uri="{FF2B5EF4-FFF2-40B4-BE49-F238E27FC236}">
                <a16:creationId xmlns:a16="http://schemas.microsoft.com/office/drawing/2014/main" id="{1C885613-EDD9-4FD8-89B3-34E608AAA965}"/>
              </a:ext>
            </a:extLst>
          </p:cNvPr>
          <p:cNvSpPr/>
          <p:nvPr userDrawn="1"/>
        </p:nvSpPr>
        <p:spPr>
          <a:xfrm>
            <a:off x="1049020" y="1544506"/>
            <a:ext cx="2416601" cy="2415971"/>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050">
              <a:latin typeface="Roboto" charset="0"/>
              <a:ea typeface="Roboto" charset="0"/>
              <a:cs typeface="Roboto" charset="0"/>
            </a:endParaRPr>
          </a:p>
        </p:txBody>
      </p:sp>
      <p:sp>
        <p:nvSpPr>
          <p:cNvPr id="19" name="Picture Placeholder 6">
            <a:extLst>
              <a:ext uri="{FF2B5EF4-FFF2-40B4-BE49-F238E27FC236}">
                <a16:creationId xmlns:a16="http://schemas.microsoft.com/office/drawing/2014/main" id="{BBD725E5-1F5F-48FC-B0E6-FF4791ECCABA}"/>
              </a:ext>
            </a:extLst>
          </p:cNvPr>
          <p:cNvSpPr>
            <a:spLocks noGrp="1"/>
          </p:cNvSpPr>
          <p:nvPr>
            <p:ph type="pic" sz="quarter" idx="15" hasCustomPrompt="1"/>
          </p:nvPr>
        </p:nvSpPr>
        <p:spPr>
          <a:xfrm>
            <a:off x="1055542" y="1373057"/>
            <a:ext cx="2399635" cy="2397387"/>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cxnSp>
        <p:nvCxnSpPr>
          <p:cNvPr id="43" name="Straight Connector 42">
            <a:extLst>
              <a:ext uri="{FF2B5EF4-FFF2-40B4-BE49-F238E27FC236}">
                <a16:creationId xmlns:a16="http://schemas.microsoft.com/office/drawing/2014/main" id="{44B0E63A-7BD4-4BD4-9CEE-0D3CF9FD22E9}"/>
              </a:ext>
            </a:extLst>
          </p:cNvPr>
          <p:cNvCxnSpPr>
            <a:cxnSpLocks/>
          </p:cNvCxnSpPr>
          <p:nvPr/>
        </p:nvCxnSpPr>
        <p:spPr>
          <a:xfrm>
            <a:off x="3810624" y="2978942"/>
            <a:ext cx="654491" cy="0"/>
          </a:xfrm>
          <a:prstGeom prst="line">
            <a:avLst/>
          </a:prstGeom>
          <a:ln w="12700" cap="rnd">
            <a:solidFill>
              <a:schemeClr val="accent2"/>
            </a:solidFill>
            <a:bevel/>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FF43FC2B-E637-4B30-B4C6-FC5A482384AE}"/>
              </a:ext>
            </a:extLst>
          </p:cNvPr>
          <p:cNvSpPr>
            <a:spLocks noGrp="1"/>
          </p:cNvSpPr>
          <p:nvPr userDrawn="1">
            <p:ph type="title" hasCustomPrompt="1"/>
          </p:nvPr>
        </p:nvSpPr>
        <p:spPr>
          <a:xfrm>
            <a:off x="3810624" y="2149930"/>
            <a:ext cx="4529773" cy="421820"/>
          </a:xfrm>
        </p:spPr>
        <p:txBody>
          <a:bodyPr/>
          <a:lstStyle>
            <a:lvl1pPr>
              <a:defRPr sz="3600" baseline="0">
                <a:solidFill>
                  <a:schemeClr val="bg1"/>
                </a:solidFill>
              </a:defRPr>
            </a:lvl1pPr>
          </a:lstStyle>
          <a:p>
            <a:r>
              <a:rPr lang="en-US"/>
              <a:t>Speaker Name Here</a:t>
            </a:r>
          </a:p>
        </p:txBody>
      </p:sp>
      <p:sp>
        <p:nvSpPr>
          <p:cNvPr id="3" name="Text Placeholder 2">
            <a:extLst>
              <a:ext uri="{FF2B5EF4-FFF2-40B4-BE49-F238E27FC236}">
                <a16:creationId xmlns:a16="http://schemas.microsoft.com/office/drawing/2014/main" id="{18FE88A6-9D44-4879-BB4F-A9F775C3E6F4}"/>
              </a:ext>
            </a:extLst>
          </p:cNvPr>
          <p:cNvSpPr>
            <a:spLocks noGrp="1"/>
          </p:cNvSpPr>
          <p:nvPr userDrawn="1">
            <p:ph type="body" sz="quarter" idx="16" hasCustomPrompt="1"/>
          </p:nvPr>
        </p:nvSpPr>
        <p:spPr>
          <a:xfrm>
            <a:off x="3810993" y="2689743"/>
            <a:ext cx="4529127" cy="235744"/>
          </a:xfrm>
        </p:spPr>
        <p:txBody>
          <a:bodyPr/>
          <a:lstStyle>
            <a:lvl1pPr marL="0" indent="0">
              <a:buNone/>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1pPr>
            <a:lvl2pPr>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2pPr>
            <a:lvl3pPr>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3pPr>
            <a:lvl4pPr>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4pPr>
            <a:lvl5pPr>
              <a:defRPr kumimoji="0" lang="en-US" sz="1500" b="0" i="0" u="none" strike="noStrike" kern="1200" cap="none" spc="0" normalizeH="0" baseline="0" dirty="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Speaker Title Here</a:t>
            </a:r>
          </a:p>
        </p:txBody>
      </p:sp>
    </p:spTree>
    <p:extLst>
      <p:ext uri="{BB962C8B-B14F-4D97-AF65-F5344CB8AC3E}">
        <p14:creationId xmlns:p14="http://schemas.microsoft.com/office/powerpoint/2010/main" val="414002792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361950" y="361952"/>
            <a:ext cx="8398570" cy="421820"/>
          </a:xfrm>
        </p:spPr>
        <p:txBody>
          <a:bodyPr/>
          <a:lstStyle>
            <a:lvl1pPr algn="ctr">
              <a:defRPr baseline="0">
                <a:solidFill>
                  <a:schemeClr val="bg1"/>
                </a:solidFill>
              </a:defRPr>
            </a:lvl1pPr>
          </a:lstStyle>
          <a:p>
            <a:r>
              <a:rPr lang="en-US"/>
              <a:t>Headline goes here, Roboto Light, 36 points, 1 Line</a:t>
            </a:r>
          </a:p>
        </p:txBody>
      </p:sp>
      <p:pic>
        <p:nvPicPr>
          <p:cNvPr id="40" name="Picture 39">
            <a:extLst>
              <a:ext uri="{FF2B5EF4-FFF2-40B4-BE49-F238E27FC236}">
                <a16:creationId xmlns:a16="http://schemas.microsoft.com/office/drawing/2014/main" id="{F67D01D5-5107-4A91-A2FD-052D683F3531}"/>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1778085" y="4031444"/>
            <a:ext cx="2201858" cy="481595"/>
          </a:xfrm>
          <a:prstGeom prst="rect">
            <a:avLst/>
          </a:prstGeom>
        </p:spPr>
      </p:pic>
      <p:pic>
        <p:nvPicPr>
          <p:cNvPr id="41" name="Picture 40">
            <a:extLst>
              <a:ext uri="{FF2B5EF4-FFF2-40B4-BE49-F238E27FC236}">
                <a16:creationId xmlns:a16="http://schemas.microsoft.com/office/drawing/2014/main" id="{C312E2B7-53B6-4D9E-97CC-5856F642BDA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5154504" y="4031444"/>
            <a:ext cx="2201858" cy="481595"/>
          </a:xfrm>
          <a:prstGeom prst="rect">
            <a:avLst/>
          </a:prstGeom>
        </p:spPr>
      </p:pic>
      <p:sp>
        <p:nvSpPr>
          <p:cNvPr id="42" name="Rectangle 41">
            <a:extLst>
              <a:ext uri="{FF2B5EF4-FFF2-40B4-BE49-F238E27FC236}">
                <a16:creationId xmlns:a16="http://schemas.microsoft.com/office/drawing/2014/main" id="{514A9317-5330-450E-9B9D-EB7A248180FC}"/>
              </a:ext>
            </a:extLst>
          </p:cNvPr>
          <p:cNvSpPr/>
          <p:nvPr userDrawn="1"/>
        </p:nvSpPr>
        <p:spPr>
          <a:xfrm rot="18900000">
            <a:off x="2246982" y="2712134"/>
            <a:ext cx="1532768" cy="1532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sp>
        <p:nvSpPr>
          <p:cNvPr id="43" name="Rectangle 42">
            <a:extLst>
              <a:ext uri="{FF2B5EF4-FFF2-40B4-BE49-F238E27FC236}">
                <a16:creationId xmlns:a16="http://schemas.microsoft.com/office/drawing/2014/main" id="{FDA12B2A-73AD-4387-9013-6D712749CA8F}"/>
              </a:ext>
            </a:extLst>
          </p:cNvPr>
          <p:cNvSpPr/>
          <p:nvPr userDrawn="1"/>
        </p:nvSpPr>
        <p:spPr>
          <a:xfrm rot="18900000">
            <a:off x="5493581" y="2717764"/>
            <a:ext cx="1521461" cy="1521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45" name="Group 44">
            <a:extLst>
              <a:ext uri="{FF2B5EF4-FFF2-40B4-BE49-F238E27FC236}">
                <a16:creationId xmlns:a16="http://schemas.microsoft.com/office/drawing/2014/main" id="{A2C79A18-5852-461C-89DC-29200C80E900}"/>
              </a:ext>
            </a:extLst>
          </p:cNvPr>
          <p:cNvGrpSpPr/>
          <p:nvPr/>
        </p:nvGrpSpPr>
        <p:grpSpPr>
          <a:xfrm>
            <a:off x="1250334" y="1364736"/>
            <a:ext cx="3209715" cy="3032273"/>
            <a:chOff x="914895" y="3640083"/>
            <a:chExt cx="1957812" cy="1850059"/>
          </a:xfrm>
        </p:grpSpPr>
        <p:pic>
          <p:nvPicPr>
            <p:cNvPr id="47" name="Picture 46">
              <a:extLst>
                <a:ext uri="{FF2B5EF4-FFF2-40B4-BE49-F238E27FC236}">
                  <a16:creationId xmlns:a16="http://schemas.microsoft.com/office/drawing/2014/main" id="{D653B55E-9AA2-4D49-9023-417043899CB0}"/>
                </a:ext>
              </a:extLst>
            </p:cNvPr>
            <p:cNvPicPr>
              <a:picLocks noChangeAspect="1"/>
            </p:cNvPicPr>
            <p:nvPr/>
          </p:nvPicPr>
          <p:blipFill>
            <a:blip r:embed="rId4"/>
            <a:stretch>
              <a:fillRect/>
            </a:stretch>
          </p:blipFill>
          <p:spPr>
            <a:xfrm>
              <a:off x="2074265" y="3786741"/>
              <a:ext cx="798442" cy="1538129"/>
            </a:xfrm>
            <a:prstGeom prst="rect">
              <a:avLst/>
            </a:prstGeom>
          </p:spPr>
        </p:pic>
        <p:grpSp>
          <p:nvGrpSpPr>
            <p:cNvPr id="48" name="Group 47">
              <a:extLst>
                <a:ext uri="{FF2B5EF4-FFF2-40B4-BE49-F238E27FC236}">
                  <a16:creationId xmlns:a16="http://schemas.microsoft.com/office/drawing/2014/main" id="{1509C4FF-34A6-493A-B454-07439F597D58}"/>
                </a:ext>
              </a:extLst>
            </p:cNvPr>
            <p:cNvGrpSpPr/>
            <p:nvPr/>
          </p:nvGrpSpPr>
          <p:grpSpPr>
            <a:xfrm flipH="1">
              <a:off x="914895" y="3640083"/>
              <a:ext cx="1916894" cy="1850059"/>
              <a:chOff x="696478" y="2907513"/>
              <a:chExt cx="2410767" cy="2326711"/>
            </a:xfrm>
          </p:grpSpPr>
          <p:sp>
            <p:nvSpPr>
              <p:cNvPr id="49" name="Rectangle 48">
                <a:extLst>
                  <a:ext uri="{FF2B5EF4-FFF2-40B4-BE49-F238E27FC236}">
                    <a16:creationId xmlns:a16="http://schemas.microsoft.com/office/drawing/2014/main" id="{5EEC5C95-9B3B-454C-8610-956CEB62B40D}"/>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50" name="Group 49">
                <a:extLst>
                  <a:ext uri="{FF2B5EF4-FFF2-40B4-BE49-F238E27FC236}">
                    <a16:creationId xmlns:a16="http://schemas.microsoft.com/office/drawing/2014/main" id="{50E13857-A4E8-40BA-B633-BC16F3C69BAC}"/>
                  </a:ext>
                </a:extLst>
              </p:cNvPr>
              <p:cNvGrpSpPr/>
              <p:nvPr/>
            </p:nvGrpSpPr>
            <p:grpSpPr>
              <a:xfrm flipH="1">
                <a:off x="696478" y="2907513"/>
                <a:ext cx="2410767" cy="2326711"/>
                <a:chOff x="3497224" y="2467077"/>
                <a:chExt cx="1996637" cy="1927022"/>
              </a:xfrm>
            </p:grpSpPr>
            <p:sp>
              <p:nvSpPr>
                <p:cNvPr id="52" name="Freeform 44">
                  <a:extLst>
                    <a:ext uri="{FF2B5EF4-FFF2-40B4-BE49-F238E27FC236}">
                      <a16:creationId xmlns:a16="http://schemas.microsoft.com/office/drawing/2014/main" id="{F130D2F3-1AB7-498B-90F3-F672ECB09184}"/>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53" name="Freeform 55">
                  <a:extLst>
                    <a:ext uri="{FF2B5EF4-FFF2-40B4-BE49-F238E27FC236}">
                      <a16:creationId xmlns:a16="http://schemas.microsoft.com/office/drawing/2014/main" id="{C022473A-BD8C-4524-AD7F-AD2A7F0098A8}"/>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51" name="Rectangle 50">
                <a:extLst>
                  <a:ext uri="{FF2B5EF4-FFF2-40B4-BE49-F238E27FC236}">
                    <a16:creationId xmlns:a16="http://schemas.microsoft.com/office/drawing/2014/main" id="{8D82BF28-B6A0-4983-9C08-20AD71EB71F2}"/>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grpSp>
        <p:nvGrpSpPr>
          <p:cNvPr id="55" name="Group 54">
            <a:extLst>
              <a:ext uri="{FF2B5EF4-FFF2-40B4-BE49-F238E27FC236}">
                <a16:creationId xmlns:a16="http://schemas.microsoft.com/office/drawing/2014/main" id="{028D3EF8-30ED-4C3F-8935-FCD6180299A4}"/>
              </a:ext>
            </a:extLst>
          </p:cNvPr>
          <p:cNvGrpSpPr/>
          <p:nvPr userDrawn="1"/>
        </p:nvGrpSpPr>
        <p:grpSpPr>
          <a:xfrm>
            <a:off x="4641681" y="1364736"/>
            <a:ext cx="3207443" cy="3032273"/>
            <a:chOff x="914895" y="3640083"/>
            <a:chExt cx="1956425" cy="1850059"/>
          </a:xfrm>
        </p:grpSpPr>
        <p:pic>
          <p:nvPicPr>
            <p:cNvPr id="57" name="Picture 56">
              <a:extLst>
                <a:ext uri="{FF2B5EF4-FFF2-40B4-BE49-F238E27FC236}">
                  <a16:creationId xmlns:a16="http://schemas.microsoft.com/office/drawing/2014/main" id="{7002CA09-7B32-4577-AC5D-ECBCCDE84219}"/>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8" name="Group 57">
              <a:extLst>
                <a:ext uri="{FF2B5EF4-FFF2-40B4-BE49-F238E27FC236}">
                  <a16:creationId xmlns:a16="http://schemas.microsoft.com/office/drawing/2014/main" id="{8951D59E-F4B2-41BD-B7EF-E8E72C07E336}"/>
                </a:ext>
              </a:extLst>
            </p:cNvPr>
            <p:cNvGrpSpPr/>
            <p:nvPr/>
          </p:nvGrpSpPr>
          <p:grpSpPr>
            <a:xfrm flipH="1">
              <a:off x="914895" y="3640083"/>
              <a:ext cx="1916894" cy="1850059"/>
              <a:chOff x="696478" y="2907513"/>
              <a:chExt cx="2410767" cy="2326711"/>
            </a:xfrm>
          </p:grpSpPr>
          <p:sp>
            <p:nvSpPr>
              <p:cNvPr id="59" name="Rectangle 58">
                <a:extLst>
                  <a:ext uri="{FF2B5EF4-FFF2-40B4-BE49-F238E27FC236}">
                    <a16:creationId xmlns:a16="http://schemas.microsoft.com/office/drawing/2014/main" id="{49746E3C-126F-420F-AA15-F004B0583530}"/>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60" name="Group 59">
                <a:extLst>
                  <a:ext uri="{FF2B5EF4-FFF2-40B4-BE49-F238E27FC236}">
                    <a16:creationId xmlns:a16="http://schemas.microsoft.com/office/drawing/2014/main" id="{15ECA384-E53F-438C-B611-D460E1448AB8}"/>
                  </a:ext>
                </a:extLst>
              </p:cNvPr>
              <p:cNvGrpSpPr/>
              <p:nvPr/>
            </p:nvGrpSpPr>
            <p:grpSpPr>
              <a:xfrm flipH="1">
                <a:off x="696478" y="2907513"/>
                <a:ext cx="2410767" cy="2326711"/>
                <a:chOff x="3497224" y="2467077"/>
                <a:chExt cx="1996637" cy="1927022"/>
              </a:xfrm>
            </p:grpSpPr>
            <p:sp>
              <p:nvSpPr>
                <p:cNvPr id="62" name="Freeform 44">
                  <a:extLst>
                    <a:ext uri="{FF2B5EF4-FFF2-40B4-BE49-F238E27FC236}">
                      <a16:creationId xmlns:a16="http://schemas.microsoft.com/office/drawing/2014/main" id="{40EED08C-C6B7-42F9-80B8-C191AD676B1F}"/>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63" name="Freeform 55">
                  <a:extLst>
                    <a:ext uri="{FF2B5EF4-FFF2-40B4-BE49-F238E27FC236}">
                      <a16:creationId xmlns:a16="http://schemas.microsoft.com/office/drawing/2014/main" id="{A9857E1F-84BD-413B-8C31-885243E61623}"/>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61" name="Rectangle 60">
                <a:extLst>
                  <a:ext uri="{FF2B5EF4-FFF2-40B4-BE49-F238E27FC236}">
                    <a16:creationId xmlns:a16="http://schemas.microsoft.com/office/drawing/2014/main" id="{B14DF1A5-94AB-43E7-BEDB-6C8C8052BC2A}"/>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cxnSp>
        <p:nvCxnSpPr>
          <p:cNvPr id="64" name="Straight Connector 63">
            <a:extLst>
              <a:ext uri="{FF2B5EF4-FFF2-40B4-BE49-F238E27FC236}">
                <a16:creationId xmlns:a16="http://schemas.microsoft.com/office/drawing/2014/main" id="{ADEDE505-81E4-4D1D-A712-D7F28A50B820}"/>
              </a:ext>
            </a:extLst>
          </p:cNvPr>
          <p:cNvCxnSpPr>
            <a:cxnSpLocks/>
          </p:cNvCxnSpPr>
          <p:nvPr userDrawn="1"/>
        </p:nvCxnSpPr>
        <p:spPr>
          <a:xfrm>
            <a:off x="4375221" y="1059673"/>
            <a:ext cx="383017"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5773A0F-4C0D-447D-A916-1253995C9FD0}"/>
              </a:ext>
            </a:extLst>
          </p:cNvPr>
          <p:cNvSpPr>
            <a:spLocks noGrp="1"/>
          </p:cNvSpPr>
          <p:nvPr>
            <p:ph type="body" sz="quarter" idx="10" hasCustomPrompt="1"/>
          </p:nvPr>
        </p:nvSpPr>
        <p:spPr>
          <a:xfrm>
            <a:off x="1807502" y="2599932"/>
            <a:ext cx="2057378" cy="551260"/>
          </a:xfrm>
        </p:spPr>
        <p:txBody>
          <a:bodyPr anchor="ctr"/>
          <a:lstStyle>
            <a:lvl1pPr marL="0" indent="0" algn="ctr">
              <a:buNone/>
              <a:defRPr sz="21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sp>
        <p:nvSpPr>
          <p:cNvPr id="65" name="Text Placeholder 2">
            <a:extLst>
              <a:ext uri="{FF2B5EF4-FFF2-40B4-BE49-F238E27FC236}">
                <a16:creationId xmlns:a16="http://schemas.microsoft.com/office/drawing/2014/main" id="{60873220-7F2A-4B2A-9E16-5CD483113D59}"/>
              </a:ext>
            </a:extLst>
          </p:cNvPr>
          <p:cNvSpPr>
            <a:spLocks noGrp="1"/>
          </p:cNvSpPr>
          <p:nvPr>
            <p:ph type="body" sz="quarter" idx="11" hasCustomPrompt="1"/>
          </p:nvPr>
        </p:nvSpPr>
        <p:spPr>
          <a:xfrm>
            <a:off x="5198851" y="2599932"/>
            <a:ext cx="2057378" cy="551260"/>
          </a:xfrm>
        </p:spPr>
        <p:txBody>
          <a:bodyPr anchor="ctr"/>
          <a:lstStyle>
            <a:lvl1pPr marL="0" indent="0" algn="ctr">
              <a:buNone/>
              <a:defRPr sz="21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spTree>
    <p:extLst>
      <p:ext uri="{BB962C8B-B14F-4D97-AF65-F5344CB8AC3E}">
        <p14:creationId xmlns:p14="http://schemas.microsoft.com/office/powerpoint/2010/main" val="126753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par>
                                <p:cTn id="8" presetID="10" presetClass="entr" presetSubtype="0" fill="hold" nodeType="withEffect">
                                  <p:stCondLst>
                                    <p:cond delay="12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childTnLst>
                                </p:cTn>
                              </p:par>
                              <p:par>
                                <p:cTn id="11" presetID="16" presetClass="entr" presetSubtype="37"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barn(outVertical)">
                                      <p:cBhvr>
                                        <p:cTn id="1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5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361950" y="361952"/>
            <a:ext cx="8398570" cy="421820"/>
          </a:xfrm>
        </p:spPr>
        <p:txBody>
          <a:bodyPr/>
          <a:lstStyle>
            <a:lvl1pPr algn="ctr">
              <a:defRPr baseline="0">
                <a:solidFill>
                  <a:schemeClr val="bg1"/>
                </a:solidFill>
              </a:defRPr>
            </a:lvl1pPr>
          </a:lstStyle>
          <a:p>
            <a:r>
              <a:rPr lang="en-US"/>
              <a:t>Headline goes here, Roboto Light, 36 points, 1 Line</a:t>
            </a:r>
          </a:p>
        </p:txBody>
      </p:sp>
      <p:pic>
        <p:nvPicPr>
          <p:cNvPr id="41" name="Picture 40">
            <a:extLst>
              <a:ext uri="{FF2B5EF4-FFF2-40B4-BE49-F238E27FC236}">
                <a16:creationId xmlns:a16="http://schemas.microsoft.com/office/drawing/2014/main" id="{C312E2B7-53B6-4D9E-97CC-5856F642BDA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647158" y="4066572"/>
            <a:ext cx="1880648" cy="411339"/>
          </a:xfrm>
          <a:prstGeom prst="rect">
            <a:avLst/>
          </a:prstGeom>
        </p:spPr>
      </p:pic>
      <p:sp>
        <p:nvSpPr>
          <p:cNvPr id="43" name="Rectangle 42">
            <a:extLst>
              <a:ext uri="{FF2B5EF4-FFF2-40B4-BE49-F238E27FC236}">
                <a16:creationId xmlns:a16="http://schemas.microsoft.com/office/drawing/2014/main" id="{FDA12B2A-73AD-4387-9013-6D712749CA8F}"/>
              </a:ext>
            </a:extLst>
          </p:cNvPr>
          <p:cNvSpPr/>
          <p:nvPr userDrawn="1"/>
        </p:nvSpPr>
        <p:spPr>
          <a:xfrm rot="18900000">
            <a:off x="3936607" y="2828712"/>
            <a:ext cx="1299509" cy="129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55" name="Group 54">
            <a:extLst>
              <a:ext uri="{FF2B5EF4-FFF2-40B4-BE49-F238E27FC236}">
                <a16:creationId xmlns:a16="http://schemas.microsoft.com/office/drawing/2014/main" id="{028D3EF8-30ED-4C3F-8935-FCD6180299A4}"/>
              </a:ext>
            </a:extLst>
          </p:cNvPr>
          <p:cNvGrpSpPr/>
          <p:nvPr userDrawn="1"/>
        </p:nvGrpSpPr>
        <p:grpSpPr>
          <a:xfrm>
            <a:off x="3207684" y="1585912"/>
            <a:ext cx="2739536" cy="2589920"/>
            <a:chOff x="914895" y="3640083"/>
            <a:chExt cx="1956425" cy="1850059"/>
          </a:xfrm>
        </p:grpSpPr>
        <p:pic>
          <p:nvPicPr>
            <p:cNvPr id="57" name="Picture 56">
              <a:extLst>
                <a:ext uri="{FF2B5EF4-FFF2-40B4-BE49-F238E27FC236}">
                  <a16:creationId xmlns:a16="http://schemas.microsoft.com/office/drawing/2014/main" id="{7002CA09-7B32-4577-AC5D-ECBCCDE84219}"/>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8" name="Group 57">
              <a:extLst>
                <a:ext uri="{FF2B5EF4-FFF2-40B4-BE49-F238E27FC236}">
                  <a16:creationId xmlns:a16="http://schemas.microsoft.com/office/drawing/2014/main" id="{8951D59E-F4B2-41BD-B7EF-E8E72C07E336}"/>
                </a:ext>
              </a:extLst>
            </p:cNvPr>
            <p:cNvGrpSpPr/>
            <p:nvPr/>
          </p:nvGrpSpPr>
          <p:grpSpPr>
            <a:xfrm flipH="1">
              <a:off x="914895" y="3640083"/>
              <a:ext cx="1916894" cy="1850059"/>
              <a:chOff x="696478" y="2907513"/>
              <a:chExt cx="2410767" cy="2326711"/>
            </a:xfrm>
          </p:grpSpPr>
          <p:sp>
            <p:nvSpPr>
              <p:cNvPr id="59" name="Rectangle 58">
                <a:extLst>
                  <a:ext uri="{FF2B5EF4-FFF2-40B4-BE49-F238E27FC236}">
                    <a16:creationId xmlns:a16="http://schemas.microsoft.com/office/drawing/2014/main" id="{49746E3C-126F-420F-AA15-F004B0583530}"/>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60" name="Group 59">
                <a:extLst>
                  <a:ext uri="{FF2B5EF4-FFF2-40B4-BE49-F238E27FC236}">
                    <a16:creationId xmlns:a16="http://schemas.microsoft.com/office/drawing/2014/main" id="{15ECA384-E53F-438C-B611-D460E1448AB8}"/>
                  </a:ext>
                </a:extLst>
              </p:cNvPr>
              <p:cNvGrpSpPr/>
              <p:nvPr/>
            </p:nvGrpSpPr>
            <p:grpSpPr>
              <a:xfrm flipH="1">
                <a:off x="696478" y="2907513"/>
                <a:ext cx="2410767" cy="2326711"/>
                <a:chOff x="3497224" y="2467077"/>
                <a:chExt cx="1996637" cy="1927022"/>
              </a:xfrm>
            </p:grpSpPr>
            <p:sp>
              <p:nvSpPr>
                <p:cNvPr id="62" name="Freeform 44">
                  <a:extLst>
                    <a:ext uri="{FF2B5EF4-FFF2-40B4-BE49-F238E27FC236}">
                      <a16:creationId xmlns:a16="http://schemas.microsoft.com/office/drawing/2014/main" id="{40EED08C-C6B7-42F9-80B8-C191AD676B1F}"/>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63" name="Freeform 55">
                  <a:extLst>
                    <a:ext uri="{FF2B5EF4-FFF2-40B4-BE49-F238E27FC236}">
                      <a16:creationId xmlns:a16="http://schemas.microsoft.com/office/drawing/2014/main" id="{A9857E1F-84BD-413B-8C31-885243E61623}"/>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61" name="Rectangle 60">
                <a:extLst>
                  <a:ext uri="{FF2B5EF4-FFF2-40B4-BE49-F238E27FC236}">
                    <a16:creationId xmlns:a16="http://schemas.microsoft.com/office/drawing/2014/main" id="{B14DF1A5-94AB-43E7-BEDB-6C8C8052BC2A}"/>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sp>
        <p:nvSpPr>
          <p:cNvPr id="65" name="Text Placeholder 2">
            <a:extLst>
              <a:ext uri="{FF2B5EF4-FFF2-40B4-BE49-F238E27FC236}">
                <a16:creationId xmlns:a16="http://schemas.microsoft.com/office/drawing/2014/main" id="{60873220-7F2A-4B2A-9E16-5CD483113D59}"/>
              </a:ext>
            </a:extLst>
          </p:cNvPr>
          <p:cNvSpPr>
            <a:spLocks noGrp="1"/>
          </p:cNvSpPr>
          <p:nvPr>
            <p:ph type="body" sz="quarter" idx="11" hasCustomPrompt="1"/>
          </p:nvPr>
        </p:nvSpPr>
        <p:spPr>
          <a:xfrm>
            <a:off x="3680966" y="2640142"/>
            <a:ext cx="1757246" cy="470841"/>
          </a:xfrm>
        </p:spPr>
        <p:txBody>
          <a:bodyPr anchor="ctr"/>
          <a:lstStyle>
            <a:lvl1pPr marL="0" indent="0" algn="ctr">
              <a:buNone/>
              <a:defRPr sz="15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pic>
        <p:nvPicPr>
          <p:cNvPr id="28" name="Picture 27">
            <a:extLst>
              <a:ext uri="{FF2B5EF4-FFF2-40B4-BE49-F238E27FC236}">
                <a16:creationId xmlns:a16="http://schemas.microsoft.com/office/drawing/2014/main" id="{A3FDE3BA-5129-41F0-B1A2-5873CC024C84}"/>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6540635" y="4066572"/>
            <a:ext cx="1880648" cy="411339"/>
          </a:xfrm>
          <a:prstGeom prst="rect">
            <a:avLst/>
          </a:prstGeom>
        </p:spPr>
      </p:pic>
      <p:sp>
        <p:nvSpPr>
          <p:cNvPr id="29" name="Rectangle 28">
            <a:extLst>
              <a:ext uri="{FF2B5EF4-FFF2-40B4-BE49-F238E27FC236}">
                <a16:creationId xmlns:a16="http://schemas.microsoft.com/office/drawing/2014/main" id="{A5D6AD4C-9643-4B94-A6DD-33D197F8240F}"/>
              </a:ext>
            </a:extLst>
          </p:cNvPr>
          <p:cNvSpPr/>
          <p:nvPr userDrawn="1"/>
        </p:nvSpPr>
        <p:spPr>
          <a:xfrm rot="18900000">
            <a:off x="6830084" y="2828712"/>
            <a:ext cx="1299509" cy="129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30" name="Group 29">
            <a:extLst>
              <a:ext uri="{FF2B5EF4-FFF2-40B4-BE49-F238E27FC236}">
                <a16:creationId xmlns:a16="http://schemas.microsoft.com/office/drawing/2014/main" id="{141B27C7-B034-45C0-AAAF-8A00EE4C2CFF}"/>
              </a:ext>
            </a:extLst>
          </p:cNvPr>
          <p:cNvGrpSpPr/>
          <p:nvPr userDrawn="1"/>
        </p:nvGrpSpPr>
        <p:grpSpPr>
          <a:xfrm>
            <a:off x="6101161" y="1585912"/>
            <a:ext cx="2739536" cy="2589920"/>
            <a:chOff x="914895" y="3640083"/>
            <a:chExt cx="1956425" cy="1850059"/>
          </a:xfrm>
        </p:grpSpPr>
        <p:pic>
          <p:nvPicPr>
            <p:cNvPr id="31" name="Picture 30">
              <a:extLst>
                <a:ext uri="{FF2B5EF4-FFF2-40B4-BE49-F238E27FC236}">
                  <a16:creationId xmlns:a16="http://schemas.microsoft.com/office/drawing/2014/main" id="{2028D7C3-A02C-481B-A260-496ED61D0F13}"/>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32" name="Group 31">
              <a:extLst>
                <a:ext uri="{FF2B5EF4-FFF2-40B4-BE49-F238E27FC236}">
                  <a16:creationId xmlns:a16="http://schemas.microsoft.com/office/drawing/2014/main" id="{19F97F01-FC32-416B-8FB6-B952127C0191}"/>
                </a:ext>
              </a:extLst>
            </p:cNvPr>
            <p:cNvGrpSpPr/>
            <p:nvPr/>
          </p:nvGrpSpPr>
          <p:grpSpPr>
            <a:xfrm flipH="1">
              <a:off x="914895" y="3640083"/>
              <a:ext cx="1916894" cy="1850059"/>
              <a:chOff x="696478" y="2907513"/>
              <a:chExt cx="2410767" cy="2326711"/>
            </a:xfrm>
          </p:grpSpPr>
          <p:sp>
            <p:nvSpPr>
              <p:cNvPr id="33" name="Rectangle 32">
                <a:extLst>
                  <a:ext uri="{FF2B5EF4-FFF2-40B4-BE49-F238E27FC236}">
                    <a16:creationId xmlns:a16="http://schemas.microsoft.com/office/drawing/2014/main" id="{2B6A2991-32F9-47A7-9660-688AD816B177}"/>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34" name="Group 33">
                <a:extLst>
                  <a:ext uri="{FF2B5EF4-FFF2-40B4-BE49-F238E27FC236}">
                    <a16:creationId xmlns:a16="http://schemas.microsoft.com/office/drawing/2014/main" id="{96A6AA67-78A9-4560-AB89-4040877E105E}"/>
                  </a:ext>
                </a:extLst>
              </p:cNvPr>
              <p:cNvGrpSpPr/>
              <p:nvPr/>
            </p:nvGrpSpPr>
            <p:grpSpPr>
              <a:xfrm flipH="1">
                <a:off x="696478" y="2907513"/>
                <a:ext cx="2410767" cy="2326711"/>
                <a:chOff x="3497224" y="2467077"/>
                <a:chExt cx="1996637" cy="1927022"/>
              </a:xfrm>
            </p:grpSpPr>
            <p:sp>
              <p:nvSpPr>
                <p:cNvPr id="36" name="Freeform 44">
                  <a:extLst>
                    <a:ext uri="{FF2B5EF4-FFF2-40B4-BE49-F238E27FC236}">
                      <a16:creationId xmlns:a16="http://schemas.microsoft.com/office/drawing/2014/main" id="{787719FA-D5F9-42DA-A3BF-3AE114788126}"/>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37" name="Freeform 55">
                  <a:extLst>
                    <a:ext uri="{FF2B5EF4-FFF2-40B4-BE49-F238E27FC236}">
                      <a16:creationId xmlns:a16="http://schemas.microsoft.com/office/drawing/2014/main" id="{D9BE63B4-78E9-47E0-BB0B-D16E53228F78}"/>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35" name="Rectangle 34">
                <a:extLst>
                  <a:ext uri="{FF2B5EF4-FFF2-40B4-BE49-F238E27FC236}">
                    <a16:creationId xmlns:a16="http://schemas.microsoft.com/office/drawing/2014/main" id="{3857FA08-CD07-4EAA-AA7E-35B4F4775EA6}"/>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sp>
        <p:nvSpPr>
          <p:cNvPr id="38" name="Text Placeholder 2">
            <a:extLst>
              <a:ext uri="{FF2B5EF4-FFF2-40B4-BE49-F238E27FC236}">
                <a16:creationId xmlns:a16="http://schemas.microsoft.com/office/drawing/2014/main" id="{BB645896-9541-449C-863E-52FDC5F8A2FB}"/>
              </a:ext>
            </a:extLst>
          </p:cNvPr>
          <p:cNvSpPr>
            <a:spLocks noGrp="1"/>
          </p:cNvSpPr>
          <p:nvPr>
            <p:ph type="body" sz="quarter" idx="12" hasCustomPrompt="1"/>
          </p:nvPr>
        </p:nvSpPr>
        <p:spPr>
          <a:xfrm>
            <a:off x="6574443" y="2640142"/>
            <a:ext cx="1757246" cy="470841"/>
          </a:xfrm>
        </p:spPr>
        <p:txBody>
          <a:bodyPr anchor="ctr"/>
          <a:lstStyle>
            <a:lvl1pPr marL="0" indent="0" algn="ctr">
              <a:buNone/>
              <a:defRPr sz="15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pic>
        <p:nvPicPr>
          <p:cNvPr id="39" name="Picture 38">
            <a:extLst>
              <a:ext uri="{FF2B5EF4-FFF2-40B4-BE49-F238E27FC236}">
                <a16:creationId xmlns:a16="http://schemas.microsoft.com/office/drawing/2014/main" id="{E2CC02B4-0B32-4150-A544-80542FC969B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82524" y="4066572"/>
            <a:ext cx="1880648" cy="411339"/>
          </a:xfrm>
          <a:prstGeom prst="rect">
            <a:avLst/>
          </a:prstGeom>
        </p:spPr>
      </p:pic>
      <p:sp>
        <p:nvSpPr>
          <p:cNvPr id="44" name="Rectangle 43">
            <a:extLst>
              <a:ext uri="{FF2B5EF4-FFF2-40B4-BE49-F238E27FC236}">
                <a16:creationId xmlns:a16="http://schemas.microsoft.com/office/drawing/2014/main" id="{477FE966-2E37-40C6-A4B5-1DE827481E95}"/>
              </a:ext>
            </a:extLst>
          </p:cNvPr>
          <p:cNvSpPr/>
          <p:nvPr userDrawn="1"/>
        </p:nvSpPr>
        <p:spPr>
          <a:xfrm rot="18900000">
            <a:off x="1071973" y="2828712"/>
            <a:ext cx="1299509" cy="129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46" name="Group 45">
            <a:extLst>
              <a:ext uri="{FF2B5EF4-FFF2-40B4-BE49-F238E27FC236}">
                <a16:creationId xmlns:a16="http://schemas.microsoft.com/office/drawing/2014/main" id="{68FF2052-C0FE-40AE-9458-E57489CFFB96}"/>
              </a:ext>
            </a:extLst>
          </p:cNvPr>
          <p:cNvGrpSpPr/>
          <p:nvPr userDrawn="1"/>
        </p:nvGrpSpPr>
        <p:grpSpPr>
          <a:xfrm>
            <a:off x="343050" y="1585912"/>
            <a:ext cx="2739536" cy="2589920"/>
            <a:chOff x="914895" y="3640083"/>
            <a:chExt cx="1956425" cy="1850059"/>
          </a:xfrm>
        </p:grpSpPr>
        <p:pic>
          <p:nvPicPr>
            <p:cNvPr id="54" name="Picture 53">
              <a:extLst>
                <a:ext uri="{FF2B5EF4-FFF2-40B4-BE49-F238E27FC236}">
                  <a16:creationId xmlns:a16="http://schemas.microsoft.com/office/drawing/2014/main" id="{CD6C843F-CE30-4CD0-A6E9-7365214A9784}"/>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6" name="Group 55">
              <a:extLst>
                <a:ext uri="{FF2B5EF4-FFF2-40B4-BE49-F238E27FC236}">
                  <a16:creationId xmlns:a16="http://schemas.microsoft.com/office/drawing/2014/main" id="{19840256-D6FB-410E-881D-9664BD0E4969}"/>
                </a:ext>
              </a:extLst>
            </p:cNvPr>
            <p:cNvGrpSpPr/>
            <p:nvPr/>
          </p:nvGrpSpPr>
          <p:grpSpPr>
            <a:xfrm flipH="1">
              <a:off x="914895" y="3640083"/>
              <a:ext cx="1916894" cy="1850059"/>
              <a:chOff x="696478" y="2907513"/>
              <a:chExt cx="2410767" cy="2326711"/>
            </a:xfrm>
          </p:grpSpPr>
          <p:sp>
            <p:nvSpPr>
              <p:cNvPr id="66" name="Rectangle 65">
                <a:extLst>
                  <a:ext uri="{FF2B5EF4-FFF2-40B4-BE49-F238E27FC236}">
                    <a16:creationId xmlns:a16="http://schemas.microsoft.com/office/drawing/2014/main" id="{B6F03C12-B3B3-4E06-879B-C3B886169A93}"/>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67" name="Group 66">
                <a:extLst>
                  <a:ext uri="{FF2B5EF4-FFF2-40B4-BE49-F238E27FC236}">
                    <a16:creationId xmlns:a16="http://schemas.microsoft.com/office/drawing/2014/main" id="{5AB13BDA-9477-440E-AEF7-A9480BDF8326}"/>
                  </a:ext>
                </a:extLst>
              </p:cNvPr>
              <p:cNvGrpSpPr/>
              <p:nvPr/>
            </p:nvGrpSpPr>
            <p:grpSpPr>
              <a:xfrm flipH="1">
                <a:off x="696478" y="2907513"/>
                <a:ext cx="2410767" cy="2326711"/>
                <a:chOff x="3497224" y="2467077"/>
                <a:chExt cx="1996637" cy="1927022"/>
              </a:xfrm>
            </p:grpSpPr>
            <p:sp>
              <p:nvSpPr>
                <p:cNvPr id="69" name="Freeform 44">
                  <a:extLst>
                    <a:ext uri="{FF2B5EF4-FFF2-40B4-BE49-F238E27FC236}">
                      <a16:creationId xmlns:a16="http://schemas.microsoft.com/office/drawing/2014/main" id="{BA702DC4-9311-40C5-8117-D400C336E48B}"/>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70" name="Freeform 55">
                  <a:extLst>
                    <a:ext uri="{FF2B5EF4-FFF2-40B4-BE49-F238E27FC236}">
                      <a16:creationId xmlns:a16="http://schemas.microsoft.com/office/drawing/2014/main" id="{D87AA814-EECF-427A-8C1A-0023E43C111C}"/>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68" name="Rectangle 67">
                <a:extLst>
                  <a:ext uri="{FF2B5EF4-FFF2-40B4-BE49-F238E27FC236}">
                    <a16:creationId xmlns:a16="http://schemas.microsoft.com/office/drawing/2014/main" id="{183DADFA-4B48-48E9-86B1-4BA5596059FF}"/>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sp>
        <p:nvSpPr>
          <p:cNvPr id="71" name="Text Placeholder 2">
            <a:extLst>
              <a:ext uri="{FF2B5EF4-FFF2-40B4-BE49-F238E27FC236}">
                <a16:creationId xmlns:a16="http://schemas.microsoft.com/office/drawing/2014/main" id="{AAC8C7AD-DAFE-440D-9A7D-2A7EF1333A4C}"/>
              </a:ext>
            </a:extLst>
          </p:cNvPr>
          <p:cNvSpPr>
            <a:spLocks noGrp="1"/>
          </p:cNvSpPr>
          <p:nvPr>
            <p:ph type="body" sz="quarter" idx="13" hasCustomPrompt="1"/>
          </p:nvPr>
        </p:nvSpPr>
        <p:spPr>
          <a:xfrm>
            <a:off x="816332" y="2640142"/>
            <a:ext cx="1757246" cy="470841"/>
          </a:xfrm>
        </p:spPr>
        <p:txBody>
          <a:bodyPr anchor="ctr"/>
          <a:lstStyle>
            <a:lvl1pPr marL="0" indent="0" algn="ctr">
              <a:buNone/>
              <a:defRPr sz="15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cxnSp>
        <p:nvCxnSpPr>
          <p:cNvPr id="72" name="Straight Connector 71">
            <a:extLst>
              <a:ext uri="{FF2B5EF4-FFF2-40B4-BE49-F238E27FC236}">
                <a16:creationId xmlns:a16="http://schemas.microsoft.com/office/drawing/2014/main" id="{BA1B23E0-BCC1-410D-A75D-690F3B440BAC}"/>
              </a:ext>
            </a:extLst>
          </p:cNvPr>
          <p:cNvCxnSpPr>
            <a:cxnSpLocks/>
          </p:cNvCxnSpPr>
          <p:nvPr userDrawn="1"/>
        </p:nvCxnSpPr>
        <p:spPr>
          <a:xfrm>
            <a:off x="4375221" y="1059673"/>
            <a:ext cx="383017"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11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childTnLst>
                                </p:cTn>
                              </p:par>
                              <p:par>
                                <p:cTn id="8" presetID="10" presetClass="entr" presetSubtype="0" fill="hold" nodeType="withEffect">
                                  <p:stCondLst>
                                    <p:cond delay="125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1000"/>
                                        <p:tgtEl>
                                          <p:spTgt spid="28"/>
                                        </p:tgtEl>
                                      </p:cBhvr>
                                    </p:animEffect>
                                  </p:childTnLst>
                                </p:cTn>
                              </p:par>
                              <p:par>
                                <p:cTn id="11" presetID="10" presetClass="entr" presetSubtype="0" fill="hold" nodeType="withEffect">
                                  <p:stCondLst>
                                    <p:cond delay="125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childTnLst>
                                </p:cTn>
                              </p:par>
                              <p:par>
                                <p:cTn id="14" presetID="16" presetClass="entr" presetSubtype="37"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barn(outVertical)">
                                      <p:cBhvr>
                                        <p:cTn id="1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7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1" y="2"/>
            <a:ext cx="9144000" cy="3436144"/>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49"/>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1" y="361954"/>
            <a:ext cx="8398570" cy="421820"/>
          </a:xfrm>
        </p:spPr>
        <p:txBody>
          <a:bodyPr/>
          <a:lstStyle>
            <a:lvl1pPr>
              <a:defRPr baseline="0">
                <a:solidFill>
                  <a:schemeClr val="bg1"/>
                </a:solidFill>
              </a:defRPr>
            </a:lvl1pPr>
          </a:lstStyle>
          <a:p>
            <a:r>
              <a:rPr lang="en-US"/>
              <a:t>Headline goes here, Roboto Light, 36 points, 1 Line</a:t>
            </a:r>
          </a:p>
        </p:txBody>
      </p:sp>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1011710" y="3740633"/>
            <a:ext cx="7122962" cy="556248"/>
          </a:xfrm>
          <a:prstGeom prst="rect">
            <a:avLst/>
          </a:prstGeom>
        </p:spPr>
        <p:txBody>
          <a:bodyPr anchor="t"/>
          <a:lstStyle>
            <a:lvl1pPr marL="0" indent="0" algn="ctr">
              <a:buNone/>
              <a:defRPr sz="1499" b="0" baseline="0">
                <a:solidFill>
                  <a:schemeClr val="tx1"/>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Takeaway text goes here</a:t>
            </a:r>
          </a:p>
        </p:txBody>
      </p:sp>
      <p:pic>
        <p:nvPicPr>
          <p:cNvPr id="21" name="Shape 837">
            <a:extLst>
              <a:ext uri="{FF2B5EF4-FFF2-40B4-BE49-F238E27FC236}">
                <a16:creationId xmlns:a16="http://schemas.microsoft.com/office/drawing/2014/main" id="{FCE5B30E-BD98-4A8E-AC96-A66F728F6770}"/>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239797" y="1064258"/>
            <a:ext cx="3416599" cy="2800680"/>
          </a:xfrm>
          <a:prstGeom prst="rect">
            <a:avLst/>
          </a:prstGeom>
          <a:noFill/>
          <a:ln>
            <a:noFill/>
          </a:ln>
        </p:spPr>
      </p:pic>
      <p:sp>
        <p:nvSpPr>
          <p:cNvPr id="22" name="Content Placeholder 5">
            <a:extLst>
              <a:ext uri="{FF2B5EF4-FFF2-40B4-BE49-F238E27FC236}">
                <a16:creationId xmlns:a16="http://schemas.microsoft.com/office/drawing/2014/main" id="{C6F46B91-45F9-4885-97BF-71E7C27704A6}"/>
              </a:ext>
            </a:extLst>
          </p:cNvPr>
          <p:cNvSpPr>
            <a:spLocks noGrp="1"/>
          </p:cNvSpPr>
          <p:nvPr>
            <p:ph sz="quarter" idx="14" hasCustomPrompt="1"/>
          </p:nvPr>
        </p:nvSpPr>
        <p:spPr>
          <a:xfrm>
            <a:off x="3808611" y="1543329"/>
            <a:ext cx="4951908" cy="1639818"/>
          </a:xfrm>
        </p:spPr>
        <p:txBody>
          <a:bodyPr/>
          <a:lstStyle>
            <a:lvl1pPr>
              <a:buClr>
                <a:schemeClr val="bg1"/>
              </a:buClr>
              <a:defRPr baseline="0">
                <a:solidFill>
                  <a:schemeClr val="bg1"/>
                </a:solidFill>
              </a:defRPr>
            </a:lvl1pPr>
            <a:lvl2pPr marL="385647" indent="-127359">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23" name="Content Placeholder 5">
            <a:extLst>
              <a:ext uri="{FF2B5EF4-FFF2-40B4-BE49-F238E27FC236}">
                <a16:creationId xmlns:a16="http://schemas.microsoft.com/office/drawing/2014/main" id="{255378D0-4A48-45CF-A965-92D9C072DF27}"/>
              </a:ext>
            </a:extLst>
          </p:cNvPr>
          <p:cNvSpPr>
            <a:spLocks noGrp="1"/>
          </p:cNvSpPr>
          <p:nvPr>
            <p:ph sz="quarter" idx="28" hasCustomPrompt="1"/>
          </p:nvPr>
        </p:nvSpPr>
        <p:spPr>
          <a:xfrm>
            <a:off x="3808611" y="1102917"/>
            <a:ext cx="4951908" cy="377615"/>
          </a:xfrm>
        </p:spPr>
        <p:txBody>
          <a:bodyPr/>
          <a:lstStyle>
            <a:lvl1pPr marL="0" indent="0">
              <a:buClr>
                <a:schemeClr val="bg1"/>
              </a:buClr>
              <a:buNone/>
              <a:defRPr sz="1799" b="1" baseline="0">
                <a:solidFill>
                  <a:schemeClr val="bg1"/>
                </a:solidFill>
              </a:defRPr>
            </a:lvl1pPr>
            <a:lvl2pPr marL="385647" indent="-127359">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Headline, Roboto Regular 24point</a:t>
            </a:r>
          </a:p>
        </p:txBody>
      </p:sp>
      <p:sp>
        <p:nvSpPr>
          <p:cNvPr id="24" name="Picture Placeholder 6">
            <a:extLst>
              <a:ext uri="{FF2B5EF4-FFF2-40B4-BE49-F238E27FC236}">
                <a16:creationId xmlns:a16="http://schemas.microsoft.com/office/drawing/2014/main" id="{278EB4C9-6423-4889-877F-CF2AB219040E}"/>
              </a:ext>
            </a:extLst>
          </p:cNvPr>
          <p:cNvSpPr>
            <a:spLocks noGrp="1"/>
          </p:cNvSpPr>
          <p:nvPr>
            <p:ph type="pic" sz="quarter" idx="15" hasCustomPrompt="1"/>
          </p:nvPr>
        </p:nvSpPr>
        <p:spPr>
          <a:xfrm>
            <a:off x="498305" y="1217296"/>
            <a:ext cx="2903709" cy="1601738"/>
          </a:xfrm>
          <a:solidFill>
            <a:schemeClr val="bg1">
              <a:lumMod val="95000"/>
            </a:schemeClr>
          </a:solidFill>
        </p:spPr>
        <p:txBody>
          <a:bodyPr anchor="ctr"/>
          <a:lstStyle>
            <a:lvl1pPr marL="0" indent="0" algn="ctr">
              <a:buNone/>
              <a:defRPr/>
            </a:lvl1pPr>
          </a:lstStyle>
          <a:p>
            <a:r>
              <a:rPr lang="en-US"/>
              <a:t>CLICK TO INSERT SCREENSHOT</a:t>
            </a:r>
          </a:p>
        </p:txBody>
      </p:sp>
      <p:pic>
        <p:nvPicPr>
          <p:cNvPr id="16" name="Picture 15">
            <a:extLst>
              <a:ext uri="{FF2B5EF4-FFF2-40B4-BE49-F238E27FC236}">
                <a16:creationId xmlns:a16="http://schemas.microsoft.com/office/drawing/2014/main" id="{DE6891F8-24CB-4342-A45C-228377198E1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29592787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6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1" y="0"/>
            <a:ext cx="4215910"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50"/>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2"/>
            <a:ext cx="8398570" cy="421820"/>
          </a:xfrm>
        </p:spPr>
        <p:txBody>
          <a:bodyPr/>
          <a:lstStyle>
            <a:lvl1pPr>
              <a:defRPr baseline="0">
                <a:solidFill>
                  <a:schemeClr val="bg1"/>
                </a:solidFill>
              </a:defRPr>
            </a:lvl1pPr>
          </a:lstStyle>
          <a:p>
            <a:r>
              <a:rPr lang="en-US"/>
              <a:t>Headline goes here, Roboto Light, 36 points, 1 Line</a:t>
            </a:r>
          </a:p>
        </p:txBody>
      </p:sp>
    </p:spTree>
    <p:extLst>
      <p:ext uri="{BB962C8B-B14F-4D97-AF65-F5344CB8AC3E}">
        <p14:creationId xmlns:p14="http://schemas.microsoft.com/office/powerpoint/2010/main" val="271161586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4763022" y="1390650"/>
            <a:ext cx="3997497" cy="2995613"/>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770536" y="1390650"/>
            <a:ext cx="2076923" cy="1520434"/>
          </a:xfrm>
          <a:solidFill>
            <a:schemeClr val="bg1">
              <a:lumMod val="95000"/>
            </a:schemeClr>
          </a:solidFill>
        </p:spPr>
        <p:txBody>
          <a:bodyPr anchor="ctr"/>
          <a:lstStyle>
            <a:lvl1pPr marL="0" indent="0" algn="ctr">
              <a:buNone/>
              <a:defRPr/>
            </a:lvl1pPr>
          </a:lstStyle>
          <a:p>
            <a:r>
              <a:rPr lang="en-US"/>
              <a:t>CLICK TO INSERT IMAGE</a:t>
            </a:r>
          </a:p>
        </p:txBody>
      </p:sp>
      <p:sp>
        <p:nvSpPr>
          <p:cNvPr id="14" name="Picture Placeholder 6">
            <a:extLst>
              <a:ext uri="{FF2B5EF4-FFF2-40B4-BE49-F238E27FC236}">
                <a16:creationId xmlns:a16="http://schemas.microsoft.com/office/drawing/2014/main" id="{EB882FD8-2B1F-4074-8BC4-64F2BBFF7D03}"/>
              </a:ext>
            </a:extLst>
          </p:cNvPr>
          <p:cNvSpPr>
            <a:spLocks noGrp="1"/>
          </p:cNvSpPr>
          <p:nvPr>
            <p:ph type="pic" sz="quarter" idx="16" hasCustomPrompt="1"/>
          </p:nvPr>
        </p:nvSpPr>
        <p:spPr>
          <a:xfrm>
            <a:off x="2925117" y="1390650"/>
            <a:ext cx="1540216" cy="1520434"/>
          </a:xfrm>
          <a:solidFill>
            <a:schemeClr val="bg1">
              <a:lumMod val="95000"/>
            </a:schemeClr>
          </a:solidFill>
        </p:spPr>
        <p:txBody>
          <a:bodyPr anchor="ctr"/>
          <a:lstStyle>
            <a:lvl1pPr marL="0" indent="0" algn="ctr">
              <a:buNone/>
              <a:defRPr/>
            </a:lvl1pPr>
          </a:lstStyle>
          <a:p>
            <a:r>
              <a:rPr lang="en-US"/>
              <a:t>CLICK TO INSERT IMAGE</a:t>
            </a:r>
          </a:p>
        </p:txBody>
      </p:sp>
      <p:sp>
        <p:nvSpPr>
          <p:cNvPr id="15" name="Picture Placeholder 6">
            <a:extLst>
              <a:ext uri="{FF2B5EF4-FFF2-40B4-BE49-F238E27FC236}">
                <a16:creationId xmlns:a16="http://schemas.microsoft.com/office/drawing/2014/main" id="{9A776743-24DF-4BDC-9DB0-BA7A17A11117}"/>
              </a:ext>
            </a:extLst>
          </p:cNvPr>
          <p:cNvSpPr>
            <a:spLocks noGrp="1"/>
          </p:cNvSpPr>
          <p:nvPr>
            <p:ph type="pic" sz="quarter" idx="17" hasCustomPrompt="1"/>
          </p:nvPr>
        </p:nvSpPr>
        <p:spPr>
          <a:xfrm>
            <a:off x="770535" y="2989053"/>
            <a:ext cx="3694798" cy="1397210"/>
          </a:xfrm>
          <a:solidFill>
            <a:schemeClr val="bg1">
              <a:lumMod val="95000"/>
            </a:schemeClr>
          </a:solidFill>
        </p:spPr>
        <p:txBody>
          <a:bodyPr anchor="ctr"/>
          <a:lstStyle>
            <a:lvl1pPr marL="0" indent="0" algn="ctr">
              <a:buNone/>
              <a:defRPr/>
            </a:lvl1pPr>
          </a:lstStyle>
          <a:p>
            <a:r>
              <a:rPr lang="en-US"/>
              <a:t>CLICK TO INSERT IMAGE</a:t>
            </a:r>
          </a:p>
        </p:txBody>
      </p:sp>
      <p:grpSp>
        <p:nvGrpSpPr>
          <p:cNvPr id="19" name="Group 18">
            <a:extLst>
              <a:ext uri="{FF2B5EF4-FFF2-40B4-BE49-F238E27FC236}">
                <a16:creationId xmlns:a16="http://schemas.microsoft.com/office/drawing/2014/main" id="{8F37A4E9-06D4-46FA-AB13-91244C52B19E}"/>
              </a:ext>
            </a:extLst>
          </p:cNvPr>
          <p:cNvGrpSpPr/>
          <p:nvPr userDrawn="1"/>
        </p:nvGrpSpPr>
        <p:grpSpPr>
          <a:xfrm>
            <a:off x="-1606" y="2019300"/>
            <a:ext cx="2011905" cy="3124200"/>
            <a:chOff x="-2141" y="2692400"/>
            <a:chExt cx="2681841" cy="4165600"/>
          </a:xfrm>
        </p:grpSpPr>
        <p:sp>
          <p:nvSpPr>
            <p:cNvPr id="20" name="Right Triangle 19">
              <a:extLst>
                <a:ext uri="{FF2B5EF4-FFF2-40B4-BE49-F238E27FC236}">
                  <a16:creationId xmlns:a16="http://schemas.microsoft.com/office/drawing/2014/main" id="{BE7E8DFA-C277-4F9F-B85C-89A7D490D308}"/>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ight Triangle 20">
              <a:extLst>
                <a:ext uri="{FF2B5EF4-FFF2-40B4-BE49-F238E27FC236}">
                  <a16:creationId xmlns:a16="http://schemas.microsoft.com/office/drawing/2014/main" id="{74CA6347-E54A-457C-8EB5-995A8F7373D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22" name="TextBox 21">
            <a:extLst>
              <a:ext uri="{FF2B5EF4-FFF2-40B4-BE49-F238E27FC236}">
                <a16:creationId xmlns:a16="http://schemas.microsoft.com/office/drawing/2014/main" id="{367FD474-C97E-449D-BCB7-F2590ACDB570}"/>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612EA085-5A5D-461F-A314-52BD73929D1C}"/>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0E9AFE0C-4575-4A94-BCEE-CD36B4FB0B7A}"/>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4454DD16-E19F-6A45-8D29-7C9272B08B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130771934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3_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770535" y="1097757"/>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grpSp>
        <p:nvGrpSpPr>
          <p:cNvPr id="19" name="Group 18">
            <a:extLst>
              <a:ext uri="{FF2B5EF4-FFF2-40B4-BE49-F238E27FC236}">
                <a16:creationId xmlns:a16="http://schemas.microsoft.com/office/drawing/2014/main" id="{8F37A4E9-06D4-46FA-AB13-91244C52B19E}"/>
              </a:ext>
            </a:extLst>
          </p:cNvPr>
          <p:cNvGrpSpPr/>
          <p:nvPr userDrawn="1"/>
        </p:nvGrpSpPr>
        <p:grpSpPr>
          <a:xfrm>
            <a:off x="-1606" y="2019300"/>
            <a:ext cx="2011905" cy="3124200"/>
            <a:chOff x="-2141" y="2692400"/>
            <a:chExt cx="2681841" cy="4165600"/>
          </a:xfrm>
        </p:grpSpPr>
        <p:sp>
          <p:nvSpPr>
            <p:cNvPr id="20" name="Right Triangle 19">
              <a:extLst>
                <a:ext uri="{FF2B5EF4-FFF2-40B4-BE49-F238E27FC236}">
                  <a16:creationId xmlns:a16="http://schemas.microsoft.com/office/drawing/2014/main" id="{BE7E8DFA-C277-4F9F-B85C-89A7D490D308}"/>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ight Triangle 20">
              <a:extLst>
                <a:ext uri="{FF2B5EF4-FFF2-40B4-BE49-F238E27FC236}">
                  <a16:creationId xmlns:a16="http://schemas.microsoft.com/office/drawing/2014/main" id="{74CA6347-E54A-457C-8EB5-995A8F7373D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22" name="TextBox 21">
            <a:extLst>
              <a:ext uri="{FF2B5EF4-FFF2-40B4-BE49-F238E27FC236}">
                <a16:creationId xmlns:a16="http://schemas.microsoft.com/office/drawing/2014/main" id="{367FD474-C97E-449D-BCB7-F2590ACDB570}"/>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612EA085-5A5D-461F-A314-52BD73929D1C}"/>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0E9AFE0C-4575-4A94-BCEE-CD36B4FB0B7A}"/>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8" name="Picture Placeholder 6">
            <a:extLst>
              <a:ext uri="{FF2B5EF4-FFF2-40B4-BE49-F238E27FC236}">
                <a16:creationId xmlns:a16="http://schemas.microsoft.com/office/drawing/2014/main" id="{68408882-5CF9-4A51-9E76-6302CE79D265}"/>
              </a:ext>
            </a:extLst>
          </p:cNvPr>
          <p:cNvSpPr>
            <a:spLocks noGrp="1"/>
          </p:cNvSpPr>
          <p:nvPr>
            <p:ph type="pic" sz="quarter" idx="16" hasCustomPrompt="1"/>
          </p:nvPr>
        </p:nvSpPr>
        <p:spPr>
          <a:xfrm>
            <a:off x="770535" y="2778463"/>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29" name="Picture Placeholder 6">
            <a:extLst>
              <a:ext uri="{FF2B5EF4-FFF2-40B4-BE49-F238E27FC236}">
                <a16:creationId xmlns:a16="http://schemas.microsoft.com/office/drawing/2014/main" id="{9349FECB-B2BF-42C5-964C-1A66671DF75C}"/>
              </a:ext>
            </a:extLst>
          </p:cNvPr>
          <p:cNvSpPr>
            <a:spLocks noGrp="1"/>
          </p:cNvSpPr>
          <p:nvPr>
            <p:ph type="pic" sz="quarter" idx="17" hasCustomPrompt="1"/>
          </p:nvPr>
        </p:nvSpPr>
        <p:spPr>
          <a:xfrm>
            <a:off x="3437634" y="1097757"/>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30" name="Picture Placeholder 6">
            <a:extLst>
              <a:ext uri="{FF2B5EF4-FFF2-40B4-BE49-F238E27FC236}">
                <a16:creationId xmlns:a16="http://schemas.microsoft.com/office/drawing/2014/main" id="{B37BE96F-AF88-4DD7-9310-89C1E07EFD96}"/>
              </a:ext>
            </a:extLst>
          </p:cNvPr>
          <p:cNvSpPr>
            <a:spLocks noGrp="1"/>
          </p:cNvSpPr>
          <p:nvPr>
            <p:ph type="pic" sz="quarter" idx="18" hasCustomPrompt="1"/>
          </p:nvPr>
        </p:nvSpPr>
        <p:spPr>
          <a:xfrm>
            <a:off x="3437634" y="2778463"/>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31" name="Picture Placeholder 6">
            <a:extLst>
              <a:ext uri="{FF2B5EF4-FFF2-40B4-BE49-F238E27FC236}">
                <a16:creationId xmlns:a16="http://schemas.microsoft.com/office/drawing/2014/main" id="{BF8F65E5-85C7-45A9-8124-C885230DC413}"/>
              </a:ext>
            </a:extLst>
          </p:cNvPr>
          <p:cNvSpPr>
            <a:spLocks noGrp="1"/>
          </p:cNvSpPr>
          <p:nvPr>
            <p:ph type="pic" sz="quarter" idx="19" hasCustomPrompt="1"/>
          </p:nvPr>
        </p:nvSpPr>
        <p:spPr>
          <a:xfrm>
            <a:off x="6102353" y="1097757"/>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32" name="Picture Placeholder 6">
            <a:extLst>
              <a:ext uri="{FF2B5EF4-FFF2-40B4-BE49-F238E27FC236}">
                <a16:creationId xmlns:a16="http://schemas.microsoft.com/office/drawing/2014/main" id="{DC7999FE-FD92-4E6D-B8BC-7FA79A961E9D}"/>
              </a:ext>
            </a:extLst>
          </p:cNvPr>
          <p:cNvSpPr>
            <a:spLocks noGrp="1"/>
          </p:cNvSpPr>
          <p:nvPr>
            <p:ph type="pic" sz="quarter" idx="20" hasCustomPrompt="1"/>
          </p:nvPr>
        </p:nvSpPr>
        <p:spPr>
          <a:xfrm>
            <a:off x="6102353" y="2778463"/>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pic>
        <p:nvPicPr>
          <p:cNvPr id="17" name="Picture 16">
            <a:extLst>
              <a:ext uri="{FF2B5EF4-FFF2-40B4-BE49-F238E27FC236}">
                <a16:creationId xmlns:a16="http://schemas.microsoft.com/office/drawing/2014/main" id="{8DA6C634-AD46-3E42-BC2A-449E1558B1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9164612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Bullets">
  <p:cSld name="Title/Bullets">
    <p:spTree>
      <p:nvGrpSpPr>
        <p:cNvPr id="1" name="Shape 665"/>
        <p:cNvGrpSpPr/>
        <p:nvPr/>
      </p:nvGrpSpPr>
      <p:grpSpPr>
        <a:xfrm>
          <a:off x="0" y="0"/>
          <a:ext cx="0" cy="0"/>
          <a:chOff x="0" y="0"/>
          <a:chExt cx="0" cy="0"/>
        </a:xfrm>
      </p:grpSpPr>
      <p:pic>
        <p:nvPicPr>
          <p:cNvPr id="666" name="Google Shape;666;p7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30172" y="4504531"/>
            <a:ext cx="1848448" cy="638969"/>
          </a:xfrm>
          <a:prstGeom prst="rect">
            <a:avLst/>
          </a:prstGeom>
          <a:noFill/>
          <a:ln>
            <a:noFill/>
          </a:ln>
        </p:spPr>
      </p:pic>
      <p:sp>
        <p:nvSpPr>
          <p:cNvPr id="667" name="Google Shape;667;p70"/>
          <p:cNvSpPr/>
          <p:nvPr/>
        </p:nvSpPr>
        <p:spPr>
          <a:xfrm rot="10800000">
            <a:off x="8705100" y="-22"/>
            <a:ext cx="438900" cy="1181400"/>
          </a:xfrm>
          <a:prstGeom prst="rtTriangle">
            <a:avLst/>
          </a:prstGeom>
          <a:solidFill>
            <a:srgbClr val="0432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68" name="Google Shape;668;p70"/>
          <p:cNvSpPr txBox="1">
            <a:spLocks noGrp="1"/>
          </p:cNvSpPr>
          <p:nvPr>
            <p:ph type="title"/>
          </p:nvPr>
        </p:nvSpPr>
        <p:spPr>
          <a:xfrm>
            <a:off x="361950" y="361952"/>
            <a:ext cx="8398500" cy="80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700"/>
              <a:buFont typeface="Roboto Light"/>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669" name="Google Shape;669;p70"/>
          <p:cNvGrpSpPr/>
          <p:nvPr/>
        </p:nvGrpSpPr>
        <p:grpSpPr>
          <a:xfrm>
            <a:off x="-1606" y="2019300"/>
            <a:ext cx="2011917" cy="3124200"/>
            <a:chOff x="-2141" y="2692400"/>
            <a:chExt cx="2681841" cy="4165600"/>
          </a:xfrm>
        </p:grpSpPr>
        <p:sp>
          <p:nvSpPr>
            <p:cNvPr id="670" name="Google Shape;670;p70"/>
            <p:cNvSpPr/>
            <p:nvPr/>
          </p:nvSpPr>
          <p:spPr>
            <a:xfrm>
              <a:off x="-2141" y="2692400"/>
              <a:ext cx="1019700" cy="4165500"/>
            </a:xfrm>
            <a:prstGeom prst="rtTriangle">
              <a:avLst/>
            </a:prstGeom>
            <a:solidFill>
              <a:srgbClr val="FF7D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71" name="Google Shape;671;p70"/>
            <p:cNvSpPr/>
            <p:nvPr/>
          </p:nvSpPr>
          <p:spPr>
            <a:xfrm rot="5400000" flipH="1">
              <a:off x="1163050" y="5341350"/>
              <a:ext cx="357600" cy="2675700"/>
            </a:xfrm>
            <a:prstGeom prst="rtTriangle">
              <a:avLst/>
            </a:prstGeom>
            <a:solidFill>
              <a:srgbClr val="FF4D00">
                <a:alpha val="8667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672" name="Google Shape;672;p70"/>
          <p:cNvSpPr txBox="1"/>
          <p:nvPr/>
        </p:nvSpPr>
        <p:spPr>
          <a:xfrm>
            <a:off x="376624" y="4769643"/>
            <a:ext cx="310500" cy="156600"/>
          </a:xfrm>
          <a:prstGeom prst="rect">
            <a:avLst/>
          </a:prstGeom>
          <a:noFill/>
          <a:ln>
            <a:noFill/>
          </a:ln>
        </p:spPr>
        <p:txBody>
          <a:bodyPr spcFirstLastPara="1" wrap="square" lIns="0" tIns="0" rIns="0" bIns="68575" anchor="t" anchorCtr="0">
            <a:noAutofit/>
          </a:bodyPr>
          <a:lstStyle/>
          <a:p>
            <a:pPr marL="0" marR="0" lvl="0" indent="0" algn="l" rtl="0">
              <a:spcBef>
                <a:spcPts val="0"/>
              </a:spcBef>
              <a:spcAft>
                <a:spcPts val="0"/>
              </a:spcAft>
              <a:buNone/>
            </a:pPr>
            <a:fld id="{00000000-1234-1234-1234-123412341234}" type="slidenum">
              <a:rPr lang="en-US" sz="800" b="0" i="0">
                <a:solidFill>
                  <a:schemeClr val="lt1"/>
                </a:solidFill>
                <a:latin typeface="Roboto"/>
                <a:ea typeface="Roboto"/>
                <a:cs typeface="Roboto"/>
                <a:sym typeface="Roboto"/>
              </a:rPr>
              <a:t>‹#›</a:t>
            </a:fld>
            <a:endParaRPr sz="800" b="0" i="0">
              <a:solidFill>
                <a:schemeClr val="lt1"/>
              </a:solidFill>
              <a:latin typeface="Roboto"/>
              <a:ea typeface="Roboto"/>
              <a:cs typeface="Roboto"/>
              <a:sym typeface="Roboto"/>
            </a:endParaRPr>
          </a:p>
        </p:txBody>
      </p:sp>
      <p:sp>
        <p:nvSpPr>
          <p:cNvPr id="673" name="Google Shape;673;p70"/>
          <p:cNvSpPr txBox="1"/>
          <p:nvPr/>
        </p:nvSpPr>
        <p:spPr>
          <a:xfrm>
            <a:off x="763346" y="4769643"/>
            <a:ext cx="2338800" cy="13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0" i="0">
                <a:solidFill>
                  <a:schemeClr val="dk1"/>
                </a:solidFill>
                <a:latin typeface="Roboto"/>
                <a:ea typeface="Roboto"/>
                <a:cs typeface="Roboto"/>
                <a:sym typeface="Roboto"/>
              </a:rPr>
              <a:t>© Informatica. Proprietary and Confidential.</a:t>
            </a:r>
            <a:endParaRPr sz="1100"/>
          </a:p>
        </p:txBody>
      </p:sp>
      <p:sp>
        <p:nvSpPr>
          <p:cNvPr id="674" name="Google Shape;674;p70"/>
          <p:cNvSpPr txBox="1">
            <a:spLocks noGrp="1"/>
          </p:cNvSpPr>
          <p:nvPr>
            <p:ph type="body" idx="1"/>
          </p:nvPr>
        </p:nvSpPr>
        <p:spPr>
          <a:xfrm>
            <a:off x="763390" y="1390650"/>
            <a:ext cx="7997100" cy="3124200"/>
          </a:xfrm>
          <a:prstGeom prst="rect">
            <a:avLst/>
          </a:prstGeom>
          <a:noFill/>
          <a:ln>
            <a:noFill/>
          </a:ln>
        </p:spPr>
        <p:txBody>
          <a:bodyPr spcFirstLastPara="1" wrap="square" lIns="0" tIns="0" rIns="0" bIns="0" anchor="t" anchorCtr="0">
            <a:noAutofit/>
          </a:bodyPr>
          <a:lstStyle>
            <a:lvl1pPr marL="457200" lvl="0" indent="-317500" algn="l" rtl="0">
              <a:lnSpc>
                <a:spcPct val="90000"/>
              </a:lnSpc>
              <a:spcBef>
                <a:spcPts val="300"/>
              </a:spcBef>
              <a:spcAft>
                <a:spcPts val="0"/>
              </a:spcAft>
              <a:buSzPts val="1400"/>
              <a:buChar char="•"/>
              <a:defRPr/>
            </a:lvl1pPr>
            <a:lvl2pPr marL="914400" lvl="1" indent="-317500" algn="l" rtl="0">
              <a:lnSpc>
                <a:spcPct val="90000"/>
              </a:lnSpc>
              <a:spcBef>
                <a:spcPts val="900"/>
              </a:spcBef>
              <a:spcAft>
                <a:spcPts val="0"/>
              </a:spcAft>
              <a:buSzPts val="1400"/>
              <a:buChar char="•"/>
              <a:defRPr/>
            </a:lvl2pPr>
            <a:lvl3pPr marL="1371600" lvl="2" indent="-317500" algn="l" rtl="0">
              <a:lnSpc>
                <a:spcPct val="90000"/>
              </a:lnSpc>
              <a:spcBef>
                <a:spcPts val="900"/>
              </a:spcBef>
              <a:spcAft>
                <a:spcPts val="0"/>
              </a:spcAft>
              <a:buSzPts val="1400"/>
              <a:buChar char="•"/>
              <a:defRPr/>
            </a:lvl3pPr>
            <a:lvl4pPr marL="1828800" lvl="3" indent="-317500" algn="l" rtl="0">
              <a:lnSpc>
                <a:spcPct val="90000"/>
              </a:lnSpc>
              <a:spcBef>
                <a:spcPts val="900"/>
              </a:spcBef>
              <a:spcAft>
                <a:spcPts val="0"/>
              </a:spcAft>
              <a:buSzPts val="1400"/>
              <a:buChar char="•"/>
              <a:defRPr/>
            </a:lvl4pPr>
            <a:lvl5pPr marL="2286000" lvl="4" indent="-317500" algn="l" rtl="0">
              <a:lnSpc>
                <a:spcPct val="90000"/>
              </a:lnSpc>
              <a:spcBef>
                <a:spcPts val="900"/>
              </a:spcBef>
              <a:spcAft>
                <a:spcPts val="0"/>
              </a:spcAft>
              <a:buSzPts val="1400"/>
              <a:buChar char="•"/>
              <a:defRPr/>
            </a:lvl5pPr>
            <a:lvl6pPr marL="2743200" lvl="5" indent="-317500" algn="l" rtl="0">
              <a:lnSpc>
                <a:spcPct val="90000"/>
              </a:lnSpc>
              <a:spcBef>
                <a:spcPts val="900"/>
              </a:spcBef>
              <a:spcAft>
                <a:spcPts val="0"/>
              </a:spcAft>
              <a:buSzPts val="1400"/>
              <a:buChar char="•"/>
              <a:defRPr/>
            </a:lvl6pPr>
            <a:lvl7pPr marL="3200400" lvl="6" indent="-317500" algn="l" rtl="0">
              <a:lnSpc>
                <a:spcPct val="90000"/>
              </a:lnSpc>
              <a:spcBef>
                <a:spcPts val="900"/>
              </a:spcBef>
              <a:spcAft>
                <a:spcPts val="0"/>
              </a:spcAft>
              <a:buSzPts val="1400"/>
              <a:buChar char="•"/>
              <a:defRPr/>
            </a:lvl7pPr>
            <a:lvl8pPr marL="3657600" lvl="7" indent="-317500" algn="l" rtl="0">
              <a:lnSpc>
                <a:spcPct val="90000"/>
              </a:lnSpc>
              <a:spcBef>
                <a:spcPts val="900"/>
              </a:spcBef>
              <a:spcAft>
                <a:spcPts val="0"/>
              </a:spcAft>
              <a:buSzPts val="1400"/>
              <a:buChar char="•"/>
              <a:defRPr/>
            </a:lvl8pPr>
            <a:lvl9pPr marL="4114800" lvl="8" indent="-317500" algn="l" rtl="0">
              <a:lnSpc>
                <a:spcPct val="90000"/>
              </a:lnSpc>
              <a:spcBef>
                <a:spcPts val="900"/>
              </a:spcBef>
              <a:spcAft>
                <a:spcPts val="900"/>
              </a:spcAft>
              <a:buSzPts val="1400"/>
              <a:buChar char="•"/>
              <a:defRPr/>
            </a:lvl9pPr>
          </a:lstStyle>
          <a:p>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_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390650"/>
            <a:ext cx="3801463" cy="2995613"/>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4669015" y="1390650"/>
            <a:ext cx="2473630" cy="1520434"/>
          </a:xfrm>
          <a:solidFill>
            <a:schemeClr val="bg1">
              <a:lumMod val="95000"/>
            </a:schemeClr>
          </a:solidFill>
        </p:spPr>
        <p:txBody>
          <a:bodyPr anchor="ctr"/>
          <a:lstStyle>
            <a:lvl1pPr marL="0" indent="0" algn="ctr">
              <a:buNone/>
              <a:defRPr/>
            </a:lvl1pPr>
          </a:lstStyle>
          <a:p>
            <a:r>
              <a:rPr lang="en-US"/>
              <a:t>CLICK TO INSERT IMAGE</a:t>
            </a:r>
          </a:p>
        </p:txBody>
      </p:sp>
      <p:sp>
        <p:nvSpPr>
          <p:cNvPr id="14" name="Picture Placeholder 6">
            <a:extLst>
              <a:ext uri="{FF2B5EF4-FFF2-40B4-BE49-F238E27FC236}">
                <a16:creationId xmlns:a16="http://schemas.microsoft.com/office/drawing/2014/main" id="{EB882FD8-2B1F-4074-8BC4-64F2BBFF7D03}"/>
              </a:ext>
            </a:extLst>
          </p:cNvPr>
          <p:cNvSpPr>
            <a:spLocks noGrp="1"/>
          </p:cNvSpPr>
          <p:nvPr>
            <p:ph type="pic" sz="quarter" idx="16" hasCustomPrompt="1"/>
          </p:nvPr>
        </p:nvSpPr>
        <p:spPr>
          <a:xfrm>
            <a:off x="7220303" y="1390650"/>
            <a:ext cx="1540216" cy="1520434"/>
          </a:xfrm>
          <a:solidFill>
            <a:schemeClr val="bg1">
              <a:lumMod val="95000"/>
            </a:schemeClr>
          </a:solidFill>
        </p:spPr>
        <p:txBody>
          <a:bodyPr anchor="ctr"/>
          <a:lstStyle>
            <a:lvl1pPr marL="0" indent="0" algn="ctr">
              <a:buNone/>
              <a:defRPr/>
            </a:lvl1pPr>
          </a:lstStyle>
          <a:p>
            <a:r>
              <a:rPr lang="en-US"/>
              <a:t>CLICK TO INSERT IMAGE</a:t>
            </a:r>
          </a:p>
        </p:txBody>
      </p:sp>
      <p:sp>
        <p:nvSpPr>
          <p:cNvPr id="15" name="Picture Placeholder 6">
            <a:extLst>
              <a:ext uri="{FF2B5EF4-FFF2-40B4-BE49-F238E27FC236}">
                <a16:creationId xmlns:a16="http://schemas.microsoft.com/office/drawing/2014/main" id="{9A776743-24DF-4BDC-9DB0-BA7A17A11117}"/>
              </a:ext>
            </a:extLst>
          </p:cNvPr>
          <p:cNvSpPr>
            <a:spLocks noGrp="1"/>
          </p:cNvSpPr>
          <p:nvPr>
            <p:ph type="pic" sz="quarter" idx="17" hasCustomPrompt="1"/>
          </p:nvPr>
        </p:nvSpPr>
        <p:spPr>
          <a:xfrm>
            <a:off x="4669014" y="2989053"/>
            <a:ext cx="4091505" cy="1397210"/>
          </a:xfrm>
          <a:solidFill>
            <a:schemeClr val="bg1">
              <a:lumMod val="95000"/>
            </a:schemeClr>
          </a:solidFill>
        </p:spPr>
        <p:txBody>
          <a:bodyPr anchor="ctr"/>
          <a:lstStyle>
            <a:lvl1pPr marL="0" indent="0" algn="ctr">
              <a:buNone/>
              <a:defRPr/>
            </a:lvl1pPr>
          </a:lstStyle>
          <a:p>
            <a:r>
              <a:rPr lang="en-US"/>
              <a:t>CLICK TO INSERT IMAGE</a:t>
            </a:r>
          </a:p>
        </p:txBody>
      </p:sp>
      <p:grpSp>
        <p:nvGrpSpPr>
          <p:cNvPr id="19" name="Group 18">
            <a:extLst>
              <a:ext uri="{FF2B5EF4-FFF2-40B4-BE49-F238E27FC236}">
                <a16:creationId xmlns:a16="http://schemas.microsoft.com/office/drawing/2014/main" id="{50E14D02-B57F-426D-8EDA-E7DF6E7E2811}"/>
              </a:ext>
            </a:extLst>
          </p:cNvPr>
          <p:cNvGrpSpPr/>
          <p:nvPr userDrawn="1"/>
        </p:nvGrpSpPr>
        <p:grpSpPr>
          <a:xfrm>
            <a:off x="-1606" y="2019300"/>
            <a:ext cx="2011905" cy="3124200"/>
            <a:chOff x="-2141" y="2692400"/>
            <a:chExt cx="2681841" cy="4165600"/>
          </a:xfrm>
        </p:grpSpPr>
        <p:sp>
          <p:nvSpPr>
            <p:cNvPr id="20" name="Right Triangle 19">
              <a:extLst>
                <a:ext uri="{FF2B5EF4-FFF2-40B4-BE49-F238E27FC236}">
                  <a16:creationId xmlns:a16="http://schemas.microsoft.com/office/drawing/2014/main" id="{63804070-19F3-4E23-8562-25B149A33C3B}"/>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ight Triangle 20">
              <a:extLst>
                <a:ext uri="{FF2B5EF4-FFF2-40B4-BE49-F238E27FC236}">
                  <a16:creationId xmlns:a16="http://schemas.microsoft.com/office/drawing/2014/main" id="{BCD38F1B-7151-45C3-AB85-610DC7D140C7}"/>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22" name="TextBox 21">
            <a:extLst>
              <a:ext uri="{FF2B5EF4-FFF2-40B4-BE49-F238E27FC236}">
                <a16:creationId xmlns:a16="http://schemas.microsoft.com/office/drawing/2014/main" id="{FC9B3CF2-6C68-4066-B08C-681F3CDB8057}"/>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804C4AB3-D434-49C2-9C16-0934A86EF075}"/>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D7052372-B0CD-4534-B3BA-FC8802759FA4}"/>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71808E8D-20FC-524B-BF4A-1E1ECF5C55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408697751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Divider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ight Triangle 15"/>
          <p:cNvSpPr/>
          <p:nvPr/>
        </p:nvSpPr>
        <p:spPr>
          <a:xfrm rot="16200000">
            <a:off x="8448308" y="4447807"/>
            <a:ext cx="985179" cy="40620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Freeform 19"/>
          <p:cNvSpPr/>
          <p:nvPr/>
        </p:nvSpPr>
        <p:spPr>
          <a:xfrm>
            <a:off x="0" y="0"/>
            <a:ext cx="7777721" cy="5143500"/>
          </a:xfrm>
          <a:custGeom>
            <a:avLst/>
            <a:gdLst>
              <a:gd name="connsiteX0" fmla="*/ 0 w 10367594"/>
              <a:gd name="connsiteY0" fmla="*/ 0 h 6858000"/>
              <a:gd name="connsiteX1" fmla="*/ 10367594 w 10367594"/>
              <a:gd name="connsiteY1" fmla="*/ 0 h 6858000"/>
              <a:gd name="connsiteX2" fmla="*/ 3509594 w 10367594"/>
              <a:gd name="connsiteY2" fmla="*/ 6858000 h 6858000"/>
              <a:gd name="connsiteX3" fmla="*/ 1520714 w 10367594"/>
              <a:gd name="connsiteY3" fmla="*/ 6858000 h 6858000"/>
              <a:gd name="connsiteX4" fmla="*/ 0 w 10367594"/>
              <a:gd name="connsiteY4" fmla="*/ 554442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594" h="6858000">
                <a:moveTo>
                  <a:pt x="0" y="0"/>
                </a:moveTo>
                <a:lnTo>
                  <a:pt x="10367594" y="0"/>
                </a:lnTo>
                <a:lnTo>
                  <a:pt x="3509594" y="6858000"/>
                </a:lnTo>
                <a:lnTo>
                  <a:pt x="1520714" y="6858000"/>
                </a:lnTo>
                <a:lnTo>
                  <a:pt x="0" y="5544428"/>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Freeform 20"/>
          <p:cNvSpPr/>
          <p:nvPr/>
        </p:nvSpPr>
        <p:spPr>
          <a:xfrm>
            <a:off x="0" y="4158321"/>
            <a:ext cx="1143215" cy="985179"/>
          </a:xfrm>
          <a:custGeom>
            <a:avLst/>
            <a:gdLst>
              <a:gd name="connsiteX0" fmla="*/ 3176 w 1523890"/>
              <a:gd name="connsiteY0" fmla="*/ 0 h 1313572"/>
              <a:gd name="connsiteX1" fmla="*/ 1523890 w 1523890"/>
              <a:gd name="connsiteY1" fmla="*/ 1313572 h 1313572"/>
              <a:gd name="connsiteX2" fmla="*/ 0 w 1523890"/>
              <a:gd name="connsiteY2" fmla="*/ 420643 h 1313572"/>
              <a:gd name="connsiteX3" fmla="*/ 0 w 1523890"/>
              <a:gd name="connsiteY3" fmla="*/ 17461 h 1313572"/>
            </a:gdLst>
            <a:ahLst/>
            <a:cxnLst>
              <a:cxn ang="0">
                <a:pos x="connsiteX0" y="connsiteY0"/>
              </a:cxn>
              <a:cxn ang="0">
                <a:pos x="connsiteX1" y="connsiteY1"/>
              </a:cxn>
              <a:cxn ang="0">
                <a:pos x="connsiteX2" y="connsiteY2"/>
              </a:cxn>
              <a:cxn ang="0">
                <a:pos x="connsiteX3" y="connsiteY3"/>
              </a:cxn>
            </a:cxnLst>
            <a:rect l="l" t="t" r="r" b="b"/>
            <a:pathLst>
              <a:path w="1523890" h="1313572">
                <a:moveTo>
                  <a:pt x="3176" y="0"/>
                </a:moveTo>
                <a:lnTo>
                  <a:pt x="1523890" y="1313572"/>
                </a:lnTo>
                <a:lnTo>
                  <a:pt x="0" y="420643"/>
                </a:lnTo>
                <a:lnTo>
                  <a:pt x="0" y="17461"/>
                </a:lnTo>
                <a:close/>
              </a:path>
            </a:pathLst>
          </a:custGeom>
          <a:solidFill>
            <a:srgbClr val="FF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accent1"/>
              </a:solidFill>
            </a:endParaRPr>
          </a:p>
        </p:txBody>
      </p:sp>
      <p:sp>
        <p:nvSpPr>
          <p:cNvPr id="24" name="Text Placeholder 23"/>
          <p:cNvSpPr>
            <a:spLocks noGrp="1"/>
          </p:cNvSpPr>
          <p:nvPr>
            <p:ph type="body" sz="quarter" idx="11" hasCustomPrompt="1"/>
          </p:nvPr>
        </p:nvSpPr>
        <p:spPr>
          <a:xfrm>
            <a:off x="870637" y="1549481"/>
            <a:ext cx="4047040" cy="1332606"/>
          </a:xfrm>
          <a:prstGeom prst="rect">
            <a:avLst/>
          </a:prstGeom>
        </p:spPr>
        <p:txBody>
          <a:bodyPr anchor="b"/>
          <a:lstStyle>
            <a:lvl1pPr marL="0" indent="0">
              <a:buNone/>
              <a:defRPr sz="4050" b="0" i="0" baseline="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Title Here, </a:t>
            </a:r>
            <a:r>
              <a:rPr lang="en-US" err="1"/>
              <a:t>Roboto</a:t>
            </a:r>
            <a:r>
              <a:rPr lang="en-US"/>
              <a:t> Light 54 point</a:t>
            </a:r>
          </a:p>
        </p:txBody>
      </p:sp>
      <p:sp>
        <p:nvSpPr>
          <p:cNvPr id="26" name="Text Placeholder 25"/>
          <p:cNvSpPr>
            <a:spLocks noGrp="1"/>
          </p:cNvSpPr>
          <p:nvPr>
            <p:ph type="body" sz="quarter" idx="12" hasCustomPrompt="1"/>
          </p:nvPr>
        </p:nvSpPr>
        <p:spPr>
          <a:xfrm>
            <a:off x="870637" y="3000231"/>
            <a:ext cx="2624010" cy="879437"/>
          </a:xfrm>
          <a:prstGeom prst="rect">
            <a:avLst/>
          </a:prstGeom>
        </p:spPr>
        <p:txBody>
          <a:bodyPr/>
          <a:lstStyle>
            <a:lvl1pPr marL="0" indent="0">
              <a:buNone/>
              <a:defRPr sz="2100" b="0" i="0" baseline="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Subtitle here, </a:t>
            </a:r>
            <a:r>
              <a:rPr lang="en-US" err="1"/>
              <a:t>Roboto</a:t>
            </a:r>
            <a:r>
              <a:rPr lang="en-US"/>
              <a:t> Regular 28 point</a:t>
            </a:r>
          </a:p>
        </p:txBody>
      </p:sp>
      <p:sp>
        <p:nvSpPr>
          <p:cNvPr id="9" name="Right Triangle 8">
            <a:extLst>
              <a:ext uri="{FF2B5EF4-FFF2-40B4-BE49-F238E27FC236}">
                <a16:creationId xmlns:a16="http://schemas.microsoft.com/office/drawing/2014/main" id="{261D012D-40AF-46AE-99A8-450970DF8653}"/>
              </a:ext>
            </a:extLst>
          </p:cNvPr>
          <p:cNvSpPr/>
          <p:nvPr userDrawn="1"/>
        </p:nvSpPr>
        <p:spPr>
          <a:xfrm rot="10800000">
            <a:off x="7191345" y="-8165"/>
            <a:ext cx="1952657" cy="1663065"/>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91001457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Maximum Blank">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1" name="Picture 10">
            <a:extLst>
              <a:ext uri="{FF2B5EF4-FFF2-40B4-BE49-F238E27FC236}">
                <a16:creationId xmlns:a16="http://schemas.microsoft.com/office/drawing/2014/main" id="{13FE4BD0-1E28-3344-A2EE-51DD79367B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30139905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Title/Maximum 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0" name="Picture 9">
            <a:extLst>
              <a:ext uri="{FF2B5EF4-FFF2-40B4-BE49-F238E27FC236}">
                <a16:creationId xmlns:a16="http://schemas.microsoft.com/office/drawing/2014/main" id="{A7498B98-F66B-8846-B9EA-58154700E0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251526483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itle/Subtitle">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pic>
        <p:nvPicPr>
          <p:cNvPr id="11" name="Picture 10">
            <a:extLst>
              <a:ext uri="{FF2B5EF4-FFF2-40B4-BE49-F238E27FC236}">
                <a16:creationId xmlns:a16="http://schemas.microsoft.com/office/drawing/2014/main" id="{433C50F7-FFE1-8641-B8F6-0AEE91F199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75555293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Subtitle/Header/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6" name="TextBox 15"/>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0381" y="1390650"/>
            <a:ext cx="8390138"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pic>
        <p:nvPicPr>
          <p:cNvPr id="12" name="Picture 11">
            <a:extLst>
              <a:ext uri="{FF2B5EF4-FFF2-40B4-BE49-F238E27FC236}">
                <a16:creationId xmlns:a16="http://schemas.microsoft.com/office/drawing/2014/main" id="{0B6B8211-5B99-8544-BAF1-C9EFF47718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2513054417"/>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cSld name="Custom Layout">
    <p:spTree>
      <p:nvGrpSpPr>
        <p:cNvPr id="1" name=""/>
        <p:cNvGrpSpPr/>
        <p:nvPr/>
      </p:nvGrpSpPr>
      <p:grpSpPr>
        <a:xfrm>
          <a:off x="0" y="0"/>
          <a:ext cx="0" cy="0"/>
          <a:chOff x="0" y="0"/>
          <a:chExt cx="0" cy="0"/>
        </a:xfrm>
      </p:grpSpPr>
      <p:sp>
        <p:nvSpPr>
          <p:cNvPr id="10" name="Rectangle 9"/>
          <p:cNvSpPr/>
          <p:nvPr/>
        </p:nvSpPr>
        <p:spPr>
          <a:xfrm>
            <a:off x="1" y="0"/>
            <a:ext cx="9144000"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ight Triangle 2"/>
          <p:cNvSpPr/>
          <p:nvPr/>
        </p:nvSpPr>
        <p:spPr>
          <a:xfrm flipH="1" flipV="1">
            <a:off x="8705041" y="1"/>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 Placeholder 23"/>
          <p:cNvSpPr>
            <a:spLocks noGrp="1"/>
          </p:cNvSpPr>
          <p:nvPr>
            <p:ph type="body" sz="quarter" idx="11" hasCustomPrompt="1"/>
          </p:nvPr>
        </p:nvSpPr>
        <p:spPr>
          <a:xfrm>
            <a:off x="870638" y="1547254"/>
            <a:ext cx="7141975" cy="2605646"/>
          </a:xfrm>
          <a:prstGeom prst="rect">
            <a:avLst/>
          </a:prstGeom>
        </p:spPr>
        <p:txBody>
          <a:bodyPr/>
          <a:lstStyle>
            <a:lvl1pPr marL="0" indent="0">
              <a:buNone/>
              <a:defRPr sz="4049" b="0" i="0">
                <a:solidFill>
                  <a:schemeClr val="bg1"/>
                </a:solidFill>
                <a:latin typeface="Roboto Light" charset="0"/>
                <a:ea typeface="Roboto Light" charset="0"/>
                <a:cs typeface="Roboto Light" charset="0"/>
              </a:defRPr>
            </a:lvl1pPr>
            <a:lvl2pPr marL="342746" indent="0">
              <a:buNone/>
              <a:defRPr/>
            </a:lvl2pPr>
            <a:lvl3pPr marL="685492" indent="0">
              <a:buNone/>
              <a:defRPr/>
            </a:lvl3pPr>
            <a:lvl4pPr marL="1028237" indent="0">
              <a:buNone/>
              <a:defRPr/>
            </a:lvl4pPr>
            <a:lvl5pPr marL="1370984" indent="0">
              <a:buNone/>
              <a:defRPr/>
            </a:lvl5pPr>
          </a:lstStyle>
          <a:p>
            <a:pPr lvl="0"/>
            <a:r>
              <a:rPr lang="en-US" err="1"/>
              <a:t>Roboto</a:t>
            </a:r>
            <a:r>
              <a:rPr lang="en-US"/>
              <a:t> Light 54 point</a:t>
            </a:r>
          </a:p>
        </p:txBody>
      </p:sp>
      <p:sp>
        <p:nvSpPr>
          <p:cNvPr id="5" name="Rectangle 4">
            <a:extLst>
              <a:ext uri="{FF2B5EF4-FFF2-40B4-BE49-F238E27FC236}">
                <a16:creationId xmlns:a16="http://schemas.microsoft.com/office/drawing/2014/main" id="{99EE075D-C342-4F7B-ADE6-AC2FD6E6FA2F}"/>
              </a:ext>
            </a:extLst>
          </p:cNvPr>
          <p:cNvSpPr/>
          <p:nvPr userDrawn="1"/>
        </p:nvSpPr>
        <p:spPr>
          <a:xfrm>
            <a:off x="1" y="0"/>
            <a:ext cx="9144000"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ight Triangle 5">
            <a:extLst>
              <a:ext uri="{FF2B5EF4-FFF2-40B4-BE49-F238E27FC236}">
                <a16:creationId xmlns:a16="http://schemas.microsoft.com/office/drawing/2014/main" id="{BEEF46D0-845C-4A00-B6D3-98602E9FDDE5}"/>
              </a:ext>
            </a:extLst>
          </p:cNvPr>
          <p:cNvSpPr/>
          <p:nvPr userDrawn="1"/>
        </p:nvSpPr>
        <p:spPr>
          <a:xfrm flipH="1" flipV="1">
            <a:off x="8705041" y="1"/>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14130305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Quote">
    <p:spTree>
      <p:nvGrpSpPr>
        <p:cNvPr id="1" name=""/>
        <p:cNvGrpSpPr/>
        <p:nvPr/>
      </p:nvGrpSpPr>
      <p:grpSpPr>
        <a:xfrm>
          <a:off x="0" y="0"/>
          <a:ext cx="0" cy="0"/>
          <a:chOff x="0" y="0"/>
          <a:chExt cx="0" cy="0"/>
        </a:xfrm>
      </p:grpSpPr>
      <p:grpSp>
        <p:nvGrpSpPr>
          <p:cNvPr id="12" name="Group 11"/>
          <p:cNvGrpSpPr/>
          <p:nvPr userDrawn="1"/>
        </p:nvGrpSpPr>
        <p:grpSpPr>
          <a:xfrm>
            <a:off x="-1604"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Roboto"/>
                <a:ea typeface="+mn-ea"/>
                <a:cs typeface="+mn-cs"/>
              </a:endParaRPr>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Roboto"/>
                <a:ea typeface="+mn-ea"/>
                <a:cs typeface="+mn-cs"/>
              </a:endParaRPr>
            </a:p>
          </p:txBody>
        </p:sp>
      </p:gr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41765" y="4370467"/>
            <a:ext cx="1848929" cy="638969"/>
          </a:xfrm>
          <a:prstGeom prst="rect">
            <a:avLst/>
          </a:prstGeom>
        </p:spPr>
      </p:pic>
      <p:sp>
        <p:nvSpPr>
          <p:cNvPr id="9" name="Right Triangle 8"/>
          <p:cNvSpPr/>
          <p:nvPr userDrawn="1"/>
        </p:nvSpPr>
        <p:spPr>
          <a:xfrm flipH="1" flipV="1">
            <a:off x="8705042"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Roboto"/>
              <a:ea typeface="+mn-ea"/>
              <a:cs typeface="+mn-cs"/>
            </a:endParaRPr>
          </a:p>
        </p:txBody>
      </p:sp>
      <p:sp>
        <p:nvSpPr>
          <p:cNvPr id="10" name="TextBox 9"/>
          <p:cNvSpPr txBox="1"/>
          <p:nvPr userDrawn="1"/>
        </p:nvSpPr>
        <p:spPr>
          <a:xfrm>
            <a:off x="376624" y="4769646"/>
            <a:ext cx="310503" cy="156526"/>
          </a:xfrm>
          <a:prstGeom prst="rect">
            <a:avLst/>
          </a:prstGeom>
        </p:spPr>
        <p:txBody>
          <a:bodyPr lIns="0" tIns="0" rIns="0" bIns="68544"/>
          <a:lstStyle>
            <a:defPPr>
              <a:defRPr lang="en-US"/>
            </a:defPPr>
            <a:lvl1pPr>
              <a:defRPr sz="1100">
                <a:solidFill>
                  <a:schemeClr val="tx2">
                    <a:lumMod val="50000"/>
                    <a:lumOff val="50000"/>
                  </a:schemeClr>
                </a:solidFill>
              </a:defRPr>
            </a:lvl1pPr>
          </a:lstStyle>
          <a:p>
            <a:pPr marL="0" marR="0" lvl="0" indent="0" algn="l" defTabSz="342695" rtl="0" eaLnBrk="1" fontAlgn="auto" latinLnBrk="0" hangingPunct="1">
              <a:lnSpc>
                <a:spcPct val="100000"/>
              </a:lnSpc>
              <a:spcBef>
                <a:spcPts val="0"/>
              </a:spcBef>
              <a:spcAft>
                <a:spcPts val="0"/>
              </a:spcAft>
              <a:buClrTx/>
              <a:buSzTx/>
              <a:buFontTx/>
              <a:buNone/>
              <a:tabLst/>
              <a:defRPr/>
            </a:pPr>
            <a:fld id="{64202F7F-356F-46E2-8791-88745C87F5D9}" type="slidenum">
              <a:rPr kumimoji="0" lang="en-US" sz="825" b="0" i="0" u="none" strike="noStrike" kern="1200" cap="none" spc="0" normalizeH="0" baseline="0" noProof="0" smtClean="0">
                <a:ln>
                  <a:noFill/>
                </a:ln>
                <a:solidFill>
                  <a:srgbClr val="FFFFFF"/>
                </a:solidFill>
                <a:effectLst/>
                <a:uLnTx/>
                <a:uFillTx/>
                <a:latin typeface="Arial" charset="0"/>
                <a:ea typeface="Arial" charset="0"/>
                <a:cs typeface="Arial" charset="0"/>
              </a:rPr>
              <a:pPr marL="0" marR="0" lvl="0" indent="0" algn="l" defTabSz="342695" rtl="0" eaLnBrk="1" fontAlgn="auto" latinLnBrk="0" hangingPunct="1">
                <a:lnSpc>
                  <a:spcPct val="100000"/>
                </a:lnSpc>
                <a:spcBef>
                  <a:spcPts val="0"/>
                </a:spcBef>
                <a:spcAft>
                  <a:spcPts val="0"/>
                </a:spcAft>
                <a:buClrTx/>
                <a:buSzTx/>
                <a:buFontTx/>
                <a:buNone/>
                <a:tabLst/>
                <a:defRPr/>
              </a:pPr>
              <a:t>‹#›</a:t>
            </a:fld>
            <a:endParaRPr kumimoji="0" lang="en-US" sz="825" b="0" i="0" u="none" strike="noStrike" kern="1200" cap="none" spc="0" normalizeH="0" baseline="0" noProof="0">
              <a:ln>
                <a:noFill/>
              </a:ln>
              <a:solidFill>
                <a:srgbClr val="FFFFFF"/>
              </a:solidFill>
              <a:effectLst/>
              <a:uLnTx/>
              <a:uFillTx/>
              <a:latin typeface="Arial" charset="0"/>
              <a:ea typeface="Arial" charset="0"/>
              <a:cs typeface="Arial" charset="0"/>
            </a:endParaRPr>
          </a:p>
        </p:txBody>
      </p:sp>
      <p:sp>
        <p:nvSpPr>
          <p:cNvPr id="11" name="TextBox 10"/>
          <p:cNvSpPr txBox="1"/>
          <p:nvPr userDrawn="1"/>
        </p:nvSpPr>
        <p:spPr>
          <a:xfrm>
            <a:off x="763348"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a:ln>
                  <a:noFill/>
                </a:ln>
                <a:solidFill>
                  <a:srgbClr val="373737"/>
                </a:solidFill>
                <a:effectLst/>
                <a:uLnTx/>
                <a:uFillTx/>
                <a:latin typeface="Arial" charset="0"/>
                <a:ea typeface="Arial" charset="0"/>
                <a:cs typeface="Arial" charset="0"/>
              </a:rPr>
              <a:t>© Informatica. Proprietary and Confidential.</a:t>
            </a:r>
          </a:p>
        </p:txBody>
      </p:sp>
      <p:sp>
        <p:nvSpPr>
          <p:cNvPr id="2" name="Title 1"/>
          <p:cNvSpPr>
            <a:spLocks noGrp="1"/>
          </p:cNvSpPr>
          <p:nvPr>
            <p:ph type="title" hasCustomPrompt="1"/>
          </p:nvPr>
        </p:nvSpPr>
        <p:spPr>
          <a:xfrm>
            <a:off x="361952" y="342901"/>
            <a:ext cx="8398570" cy="785811"/>
          </a:xfrm>
        </p:spPr>
        <p:txBody>
          <a:bodyPr/>
          <a:lstStyle/>
          <a:p>
            <a:r>
              <a:rPr lang="en-US"/>
              <a:t>Headline goes here, Arial Regular 36 points, can span two lines</a:t>
            </a:r>
          </a:p>
        </p:txBody>
      </p:sp>
      <p:sp>
        <p:nvSpPr>
          <p:cNvPr id="4" name="Content Placeholder 3"/>
          <p:cNvSpPr>
            <a:spLocks noGrp="1"/>
          </p:cNvSpPr>
          <p:nvPr>
            <p:ph sz="quarter" idx="11" hasCustomPrompt="1"/>
          </p:nvPr>
        </p:nvSpPr>
        <p:spPr>
          <a:xfrm>
            <a:off x="763348" y="1390650"/>
            <a:ext cx="7582727" cy="2874326"/>
          </a:xfrm>
          <a:prstGeom prst="rect">
            <a:avLst/>
          </a:prstGeom>
        </p:spPr>
        <p:txBody>
          <a:bodyPr/>
          <a:lstStyle>
            <a:lvl1pPr marL="0" indent="0">
              <a:lnSpc>
                <a:spcPct val="100000"/>
              </a:lnSpc>
              <a:buNone/>
              <a:defRPr sz="1574" i="1" baseline="0">
                <a:latin typeface="+mn-lt"/>
              </a:defRPr>
            </a:lvl1pPr>
            <a:lvl2pPr marL="127321" indent="0" algn="r">
              <a:spcAft>
                <a:spcPts val="0"/>
              </a:spcAft>
              <a:buNone/>
              <a:defRPr sz="1050" b="1" i="0" baseline="0">
                <a:solidFill>
                  <a:schemeClr val="accent1"/>
                </a:solidFill>
                <a:latin typeface="+mn-lt"/>
                <a:ea typeface="Arial" charset="0"/>
                <a:cs typeface="Arial" charset="0"/>
              </a:defRPr>
            </a:lvl2pPr>
          </a:lstStyle>
          <a:p>
            <a:pPr lvl="0"/>
            <a:r>
              <a:rPr lang="en-US"/>
              <a:t>Quote goes here, Arial Italic, size can be increased depending on length of quote</a:t>
            </a:r>
          </a:p>
          <a:p>
            <a:pPr lvl="1"/>
            <a:r>
              <a:rPr lang="en-US"/>
              <a:t>Attribution goes here, Arial Bold 14 point</a:t>
            </a:r>
          </a:p>
        </p:txBody>
      </p:sp>
      <p:pic>
        <p:nvPicPr>
          <p:cNvPr id="15" name="Picture 14">
            <a:extLst>
              <a:ext uri="{FF2B5EF4-FFF2-40B4-BE49-F238E27FC236}">
                <a16:creationId xmlns:a16="http://schemas.microsoft.com/office/drawing/2014/main" id="{F5C3433F-207B-4440-929F-60059C8DD9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27950" y="4526914"/>
            <a:ext cx="1096571" cy="374680"/>
          </a:xfrm>
          <a:prstGeom prst="rect">
            <a:avLst/>
          </a:prstGeom>
        </p:spPr>
      </p:pic>
    </p:spTree>
    <p:extLst>
      <p:ext uri="{BB962C8B-B14F-4D97-AF65-F5344CB8AC3E}">
        <p14:creationId xmlns:p14="http://schemas.microsoft.com/office/powerpoint/2010/main" val="87279541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Freeform 5"/>
          <p:cNvSpPr>
            <a:spLocks/>
          </p:cNvSpPr>
          <p:nvPr/>
        </p:nvSpPr>
        <p:spPr bwMode="auto">
          <a:xfrm>
            <a:off x="5165233" y="3750237"/>
            <a:ext cx="2025101" cy="1393264"/>
          </a:xfrm>
          <a:custGeom>
            <a:avLst/>
            <a:gdLst>
              <a:gd name="T0" fmla="*/ 0 w 3707"/>
              <a:gd name="T1" fmla="*/ 2548 h 2548"/>
              <a:gd name="T2" fmla="*/ 3707 w 3707"/>
              <a:gd name="T3" fmla="*/ 0 h 2548"/>
              <a:gd name="T4" fmla="*/ 3343 w 3707"/>
              <a:gd name="T5" fmla="*/ 2538 h 2548"/>
              <a:gd name="T6" fmla="*/ 0 w 3707"/>
              <a:gd name="T7" fmla="*/ 2548 h 2548"/>
              <a:gd name="connsiteX0" fmla="*/ 0 w 10000"/>
              <a:gd name="connsiteY0" fmla="*/ 10000 h 10000"/>
              <a:gd name="connsiteX1" fmla="*/ 10000 w 10000"/>
              <a:gd name="connsiteY1" fmla="*/ 0 h 10000"/>
              <a:gd name="connsiteX2" fmla="*/ 9018 w 10000"/>
              <a:gd name="connsiteY2" fmla="*/ 9984 h 10000"/>
              <a:gd name="connsiteX3" fmla="*/ 0 w 10000"/>
              <a:gd name="connsiteY3" fmla="*/ 10000 h 10000"/>
              <a:gd name="connsiteX0" fmla="*/ 0 w 10024"/>
              <a:gd name="connsiteY0" fmla="*/ 9877 h 9877"/>
              <a:gd name="connsiteX1" fmla="*/ 10024 w 10024"/>
              <a:gd name="connsiteY1" fmla="*/ 0 h 9877"/>
              <a:gd name="connsiteX2" fmla="*/ 9018 w 10024"/>
              <a:gd name="connsiteY2" fmla="*/ 9861 h 9877"/>
              <a:gd name="connsiteX3" fmla="*/ 0 w 10024"/>
              <a:gd name="connsiteY3" fmla="*/ 9877 h 9877"/>
              <a:gd name="connsiteX0" fmla="*/ 0 w 9974"/>
              <a:gd name="connsiteY0" fmla="*/ 10132 h 10132"/>
              <a:gd name="connsiteX1" fmla="*/ 9974 w 9974"/>
              <a:gd name="connsiteY1" fmla="*/ 0 h 10132"/>
              <a:gd name="connsiteX2" fmla="*/ 8996 w 9974"/>
              <a:gd name="connsiteY2" fmla="*/ 10116 h 10132"/>
              <a:gd name="connsiteX3" fmla="*/ 0 w 9974"/>
              <a:gd name="connsiteY3" fmla="*/ 10132 h 10132"/>
            </a:gdLst>
            <a:ahLst/>
            <a:cxnLst>
              <a:cxn ang="0">
                <a:pos x="connsiteX0" y="connsiteY0"/>
              </a:cxn>
              <a:cxn ang="0">
                <a:pos x="connsiteX1" y="connsiteY1"/>
              </a:cxn>
              <a:cxn ang="0">
                <a:pos x="connsiteX2" y="connsiteY2"/>
              </a:cxn>
              <a:cxn ang="0">
                <a:pos x="connsiteX3" y="connsiteY3"/>
              </a:cxn>
            </a:cxnLst>
            <a:rect l="l" t="t" r="r" b="b"/>
            <a:pathLst>
              <a:path w="9974" h="10132">
                <a:moveTo>
                  <a:pt x="0" y="10132"/>
                </a:moveTo>
                <a:lnTo>
                  <a:pt x="9974" y="0"/>
                </a:lnTo>
                <a:cubicBezTo>
                  <a:pt x="9648" y="3369"/>
                  <a:pt x="9323" y="6746"/>
                  <a:pt x="8996" y="10116"/>
                </a:cubicBezTo>
                <a:lnTo>
                  <a:pt x="0" y="10132"/>
                </a:lnTo>
                <a:close/>
              </a:path>
            </a:pathLst>
          </a:custGeom>
          <a:solidFill>
            <a:srgbClr val="FF4D00">
              <a:alpha val="90000"/>
            </a:srgbClr>
          </a:solidFill>
          <a:ln>
            <a:noFill/>
          </a:ln>
        </p:spPr>
        <p:txBody>
          <a:bodyPr vert="horz" wrap="square" lIns="45708" tIns="22854" rIns="45708" bIns="22854" numCol="1" anchor="t" anchorCtr="0" compatLnSpc="1">
            <a:prstTxWarp prst="textNoShape">
              <a:avLst/>
            </a:prstTxWarp>
          </a:bodyPr>
          <a:lstStyle/>
          <a:p>
            <a:r>
              <a:rPr lang="en-US" sz="900"/>
              <a:t>`</a:t>
            </a:r>
          </a:p>
        </p:txBody>
      </p:sp>
      <p:sp>
        <p:nvSpPr>
          <p:cNvPr id="18" name="Freeform 17"/>
          <p:cNvSpPr/>
          <p:nvPr/>
        </p:nvSpPr>
        <p:spPr>
          <a:xfrm>
            <a:off x="-7491" y="1207"/>
            <a:ext cx="7198244" cy="5148827"/>
          </a:xfrm>
          <a:custGeom>
            <a:avLst/>
            <a:gdLst>
              <a:gd name="connsiteX0" fmla="*/ 0 w 9595159"/>
              <a:gd name="connsiteY0" fmla="*/ 0 h 6865102"/>
              <a:gd name="connsiteX1" fmla="*/ 1927239 w 9595159"/>
              <a:gd name="connsiteY1" fmla="*/ 0 h 6865102"/>
              <a:gd name="connsiteX2" fmla="*/ 6715756 w 9595159"/>
              <a:gd name="connsiteY2" fmla="*/ 997734 h 6865102"/>
              <a:gd name="connsiteX3" fmla="*/ 9595159 w 9595159"/>
              <a:gd name="connsiteY3" fmla="*/ 4998284 h 6865102"/>
              <a:gd name="connsiteX4" fmla="*/ 7522445 w 9595159"/>
              <a:gd name="connsiteY4" fmla="*/ 6859281 h 6865102"/>
              <a:gd name="connsiteX5" fmla="*/ 0 w 9595159"/>
              <a:gd name="connsiteY5" fmla="*/ 6865102 h 686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5159" h="6865102">
                <a:moveTo>
                  <a:pt x="0" y="0"/>
                </a:moveTo>
                <a:lnTo>
                  <a:pt x="1927239" y="0"/>
                </a:lnTo>
                <a:lnTo>
                  <a:pt x="6715756" y="997734"/>
                </a:lnTo>
                <a:lnTo>
                  <a:pt x="9595159" y="4998284"/>
                </a:lnTo>
                <a:lnTo>
                  <a:pt x="7522445" y="6859281"/>
                </a:lnTo>
                <a:lnTo>
                  <a:pt x="0" y="6865102"/>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7" name="Freeform: Shape 6"/>
          <p:cNvSpPr/>
          <p:nvPr/>
        </p:nvSpPr>
        <p:spPr>
          <a:xfrm>
            <a:off x="4278820" y="-3745"/>
            <a:ext cx="4867058" cy="3307472"/>
          </a:xfrm>
          <a:custGeom>
            <a:avLst/>
            <a:gdLst>
              <a:gd name="connsiteX0" fmla="*/ 0 w 9236676"/>
              <a:gd name="connsiteY0" fmla="*/ 0 h 6573795"/>
              <a:gd name="connsiteX1" fmla="*/ 4726459 w 9236676"/>
              <a:gd name="connsiteY1" fmla="*/ 6573795 h 6573795"/>
              <a:gd name="connsiteX2" fmla="*/ 9236676 w 9236676"/>
              <a:gd name="connsiteY2" fmla="*/ 2823519 h 6573795"/>
              <a:gd name="connsiteX3" fmla="*/ 9236676 w 9236676"/>
              <a:gd name="connsiteY3" fmla="*/ 12357 h 6573795"/>
              <a:gd name="connsiteX4" fmla="*/ 0 w 9236676"/>
              <a:gd name="connsiteY4" fmla="*/ 0 h 6573795"/>
              <a:gd name="connsiteX0" fmla="*/ 0 w 9236676"/>
              <a:gd name="connsiteY0" fmla="*/ 0 h 6326963"/>
              <a:gd name="connsiteX1" fmla="*/ 4824631 w 9236676"/>
              <a:gd name="connsiteY1" fmla="*/ 6326963 h 6326963"/>
              <a:gd name="connsiteX2" fmla="*/ 9236676 w 9236676"/>
              <a:gd name="connsiteY2" fmla="*/ 2823519 h 6326963"/>
              <a:gd name="connsiteX3" fmla="*/ 9236676 w 9236676"/>
              <a:gd name="connsiteY3" fmla="*/ 12357 h 6326963"/>
              <a:gd name="connsiteX4" fmla="*/ 0 w 9236676"/>
              <a:gd name="connsiteY4" fmla="*/ 0 h 6326963"/>
              <a:gd name="connsiteX0" fmla="*/ 0 w 9236676"/>
              <a:gd name="connsiteY0" fmla="*/ 0 h 6607454"/>
              <a:gd name="connsiteX1" fmla="*/ 4726459 w 9236676"/>
              <a:gd name="connsiteY1" fmla="*/ 6607454 h 6607454"/>
              <a:gd name="connsiteX2" fmla="*/ 9236676 w 9236676"/>
              <a:gd name="connsiteY2" fmla="*/ 2823519 h 6607454"/>
              <a:gd name="connsiteX3" fmla="*/ 9236676 w 9236676"/>
              <a:gd name="connsiteY3" fmla="*/ 12357 h 6607454"/>
              <a:gd name="connsiteX4" fmla="*/ 0 w 9236676"/>
              <a:gd name="connsiteY4" fmla="*/ 0 h 6607454"/>
              <a:gd name="connsiteX0" fmla="*/ 0 w 9236676"/>
              <a:gd name="connsiteY0" fmla="*/ 35327 h 6642781"/>
              <a:gd name="connsiteX1" fmla="*/ 4726459 w 9236676"/>
              <a:gd name="connsiteY1" fmla="*/ 6642781 h 6642781"/>
              <a:gd name="connsiteX2" fmla="*/ 9236676 w 9236676"/>
              <a:gd name="connsiteY2" fmla="*/ 2858846 h 6642781"/>
              <a:gd name="connsiteX3" fmla="*/ 8956185 w 9236676"/>
              <a:gd name="connsiteY3" fmla="*/ 0 h 6642781"/>
              <a:gd name="connsiteX4" fmla="*/ 0 w 9236676"/>
              <a:gd name="connsiteY4" fmla="*/ 35327 h 6642781"/>
              <a:gd name="connsiteX0" fmla="*/ 0 w 9236676"/>
              <a:gd name="connsiteY0" fmla="*/ 0 h 6607454"/>
              <a:gd name="connsiteX1" fmla="*/ 4726459 w 9236676"/>
              <a:gd name="connsiteY1" fmla="*/ 6607454 h 6607454"/>
              <a:gd name="connsiteX2" fmla="*/ 9236676 w 9236676"/>
              <a:gd name="connsiteY2" fmla="*/ 2823519 h 6607454"/>
              <a:gd name="connsiteX3" fmla="*/ 9208627 w 9236676"/>
              <a:gd name="connsiteY3" fmla="*/ 6747 h 6607454"/>
              <a:gd name="connsiteX4" fmla="*/ 0 w 9236676"/>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208627 w 9217041"/>
              <a:gd name="connsiteY3" fmla="*/ 6747 h 6607454"/>
              <a:gd name="connsiteX4" fmla="*/ 0 w 9217041"/>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183383 w 9217041"/>
              <a:gd name="connsiteY3" fmla="*/ 6747 h 6607454"/>
              <a:gd name="connsiteX4" fmla="*/ 0 w 9217041"/>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197407 w 9217041"/>
              <a:gd name="connsiteY3" fmla="*/ 6747 h 6607454"/>
              <a:gd name="connsiteX4" fmla="*/ 0 w 9217041"/>
              <a:gd name="connsiteY4" fmla="*/ 0 h 6607454"/>
              <a:gd name="connsiteX0" fmla="*/ 0 w 9231065"/>
              <a:gd name="connsiteY0" fmla="*/ 0 h 6607454"/>
              <a:gd name="connsiteX1" fmla="*/ 4740483 w 9231065"/>
              <a:gd name="connsiteY1" fmla="*/ 6607454 h 6607454"/>
              <a:gd name="connsiteX2" fmla="*/ 9231065 w 9231065"/>
              <a:gd name="connsiteY2" fmla="*/ 2823519 h 6607454"/>
              <a:gd name="connsiteX3" fmla="*/ 9211431 w 9231065"/>
              <a:gd name="connsiteY3" fmla="*/ 6747 h 6607454"/>
              <a:gd name="connsiteX4" fmla="*/ 0 w 9231065"/>
              <a:gd name="connsiteY4" fmla="*/ 0 h 6607454"/>
              <a:gd name="connsiteX0" fmla="*/ 0 w 9748791"/>
              <a:gd name="connsiteY0" fmla="*/ 0 h 6607454"/>
              <a:gd name="connsiteX1" fmla="*/ 4740483 w 9748791"/>
              <a:gd name="connsiteY1" fmla="*/ 6607454 h 6607454"/>
              <a:gd name="connsiteX2" fmla="*/ 9231065 w 9748791"/>
              <a:gd name="connsiteY2" fmla="*/ 2823519 h 6607454"/>
              <a:gd name="connsiteX3" fmla="*/ 9748781 w 9748791"/>
              <a:gd name="connsiteY3" fmla="*/ 18177 h 6607454"/>
              <a:gd name="connsiteX4" fmla="*/ 0 w 9748791"/>
              <a:gd name="connsiteY4" fmla="*/ 0 h 6607454"/>
              <a:gd name="connsiteX0" fmla="*/ 0 w 9749048"/>
              <a:gd name="connsiteY0" fmla="*/ 0 h 6607454"/>
              <a:gd name="connsiteX1" fmla="*/ 4740483 w 9749048"/>
              <a:gd name="connsiteY1" fmla="*/ 6607454 h 6607454"/>
              <a:gd name="connsiteX2" fmla="*/ 9734116 w 9749048"/>
              <a:gd name="connsiteY2" fmla="*/ 2389179 h 6607454"/>
              <a:gd name="connsiteX3" fmla="*/ 9748781 w 9749048"/>
              <a:gd name="connsiteY3" fmla="*/ 18177 h 6607454"/>
              <a:gd name="connsiteX4" fmla="*/ 0 w 9749048"/>
              <a:gd name="connsiteY4" fmla="*/ 0 h 6607454"/>
              <a:gd name="connsiteX0" fmla="*/ 0 w 9749048"/>
              <a:gd name="connsiteY0" fmla="*/ 0 h 6607454"/>
              <a:gd name="connsiteX1" fmla="*/ 4740483 w 9749048"/>
              <a:gd name="connsiteY1" fmla="*/ 6607454 h 6607454"/>
              <a:gd name="connsiteX2" fmla="*/ 9734116 w 9749048"/>
              <a:gd name="connsiteY2" fmla="*/ 2389179 h 6607454"/>
              <a:gd name="connsiteX3" fmla="*/ 9748781 w 9749048"/>
              <a:gd name="connsiteY3" fmla="*/ 8972 h 6607454"/>
              <a:gd name="connsiteX4" fmla="*/ 0 w 9749048"/>
              <a:gd name="connsiteY4" fmla="*/ 0 h 6607454"/>
              <a:gd name="connsiteX0" fmla="*/ 0 w 9734116"/>
              <a:gd name="connsiteY0" fmla="*/ 0 h 6607454"/>
              <a:gd name="connsiteX1" fmla="*/ 4740483 w 9734116"/>
              <a:gd name="connsiteY1" fmla="*/ 6607454 h 6607454"/>
              <a:gd name="connsiteX2" fmla="*/ 9734116 w 9734116"/>
              <a:gd name="connsiteY2" fmla="*/ 2389179 h 6607454"/>
              <a:gd name="connsiteX3" fmla="*/ 9699391 w 9734116"/>
              <a:gd name="connsiteY3" fmla="*/ 69321 h 6607454"/>
              <a:gd name="connsiteX4" fmla="*/ 0 w 9734116"/>
              <a:gd name="connsiteY4" fmla="*/ 0 h 6607454"/>
              <a:gd name="connsiteX0" fmla="*/ 0 w 9734116"/>
              <a:gd name="connsiteY0" fmla="*/ 7490 h 6614944"/>
              <a:gd name="connsiteX1" fmla="*/ 4740483 w 9734116"/>
              <a:gd name="connsiteY1" fmla="*/ 6614944 h 6614944"/>
              <a:gd name="connsiteX2" fmla="*/ 9734116 w 9734116"/>
              <a:gd name="connsiteY2" fmla="*/ 2396669 h 6614944"/>
              <a:gd name="connsiteX3" fmla="*/ 9732319 w 9734116"/>
              <a:gd name="connsiteY3" fmla="*/ 0 h 6614944"/>
              <a:gd name="connsiteX4" fmla="*/ 0 w 9734116"/>
              <a:gd name="connsiteY4" fmla="*/ 7490 h 6614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4116" h="6614944">
                <a:moveTo>
                  <a:pt x="0" y="7490"/>
                </a:moveTo>
                <a:lnTo>
                  <a:pt x="4740483" y="6614944"/>
                </a:lnTo>
                <a:lnTo>
                  <a:pt x="9734116" y="2396669"/>
                </a:lnTo>
                <a:cubicBezTo>
                  <a:pt x="9731311" y="1457745"/>
                  <a:pt x="9735124" y="938924"/>
                  <a:pt x="9732319" y="0"/>
                </a:cubicBezTo>
                <a:lnTo>
                  <a:pt x="0" y="7490"/>
                </a:lnTo>
                <a:close/>
              </a:path>
            </a:pathLst>
          </a:custGeom>
          <a:solidFill>
            <a:srgbClr val="FF4D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8" name="Right Triangle 7"/>
          <p:cNvSpPr/>
          <p:nvPr/>
        </p:nvSpPr>
        <p:spPr>
          <a:xfrm flipH="1">
            <a:off x="8894352" y="4451985"/>
            <a:ext cx="257141" cy="691516"/>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9" name="Freeform: Shape 8"/>
          <p:cNvSpPr/>
          <p:nvPr/>
        </p:nvSpPr>
        <p:spPr>
          <a:xfrm>
            <a:off x="1419051"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17" name="Text Placeholder 16"/>
          <p:cNvSpPr>
            <a:spLocks noGrp="1"/>
          </p:cNvSpPr>
          <p:nvPr>
            <p:ph type="body" sz="quarter" idx="10" hasCustomPrompt="1"/>
          </p:nvPr>
        </p:nvSpPr>
        <p:spPr>
          <a:xfrm>
            <a:off x="870637" y="1584832"/>
            <a:ext cx="4278324" cy="320168"/>
          </a:xfrm>
          <a:prstGeom prst="rect">
            <a:avLst/>
          </a:prstGeom>
        </p:spPr>
        <p:txBody>
          <a:bodyPr anchor="b" anchorCtr="0"/>
          <a:lstStyle>
            <a:lvl1pPr marL="0" indent="0">
              <a:buNone/>
              <a:defRPr sz="1800" b="0" i="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Date </a:t>
            </a:r>
            <a:r>
              <a:rPr lang="en-US" err="1"/>
              <a:t>Roboto</a:t>
            </a:r>
            <a:r>
              <a:rPr lang="en-US"/>
              <a:t> 24 Point</a:t>
            </a:r>
          </a:p>
        </p:txBody>
      </p:sp>
      <p:sp>
        <p:nvSpPr>
          <p:cNvPr id="24" name="Text Placeholder 23"/>
          <p:cNvSpPr>
            <a:spLocks noGrp="1"/>
          </p:cNvSpPr>
          <p:nvPr>
            <p:ph type="body" sz="quarter" idx="11" hasCustomPrompt="1"/>
          </p:nvPr>
        </p:nvSpPr>
        <p:spPr>
          <a:xfrm>
            <a:off x="870637" y="2327254"/>
            <a:ext cx="5506257" cy="1180877"/>
          </a:xfrm>
          <a:prstGeom prst="rect">
            <a:avLst/>
          </a:prstGeom>
        </p:spPr>
        <p:txBody>
          <a:bodyPr/>
          <a:lstStyle>
            <a:lvl1pPr marL="0" indent="0">
              <a:buNone/>
              <a:defRPr sz="4049" b="0" i="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r>
              <a:rPr lang="en-US"/>
              <a:t>Title Goes Here </a:t>
            </a:r>
            <a:br>
              <a:rPr lang="en-US"/>
            </a:br>
            <a:r>
              <a:rPr lang="en-US" err="1"/>
              <a:t>Roboto</a:t>
            </a:r>
            <a:r>
              <a:rPr lang="en-US"/>
              <a:t> 54 Point</a:t>
            </a:r>
          </a:p>
        </p:txBody>
      </p:sp>
      <p:sp>
        <p:nvSpPr>
          <p:cNvPr id="26" name="Text Placeholder 25"/>
          <p:cNvSpPr>
            <a:spLocks noGrp="1"/>
          </p:cNvSpPr>
          <p:nvPr>
            <p:ph type="body" sz="quarter" idx="12" hasCustomPrompt="1"/>
          </p:nvPr>
        </p:nvSpPr>
        <p:spPr>
          <a:xfrm>
            <a:off x="870637" y="3690136"/>
            <a:ext cx="4801850" cy="217182"/>
          </a:xfrm>
          <a:prstGeom prst="rect">
            <a:avLst/>
          </a:prstGeom>
        </p:spPr>
        <p:txBody>
          <a:bodyPr/>
          <a:lstStyle>
            <a:lvl1pPr marL="0" indent="0">
              <a:buNone/>
              <a:defRPr b="0" i="0" baseline="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Name, </a:t>
            </a:r>
            <a:r>
              <a:rPr lang="en-US" err="1"/>
              <a:t>Roboto</a:t>
            </a:r>
            <a:r>
              <a:rPr lang="en-US"/>
              <a:t> Regular 21 Point</a:t>
            </a:r>
          </a:p>
        </p:txBody>
      </p:sp>
      <p:sp>
        <p:nvSpPr>
          <p:cNvPr id="28" name="Text Placeholder 27"/>
          <p:cNvSpPr>
            <a:spLocks noGrp="1"/>
          </p:cNvSpPr>
          <p:nvPr>
            <p:ph type="body" sz="quarter" idx="13" hasCustomPrompt="1"/>
          </p:nvPr>
        </p:nvSpPr>
        <p:spPr>
          <a:xfrm>
            <a:off x="870637" y="3967077"/>
            <a:ext cx="4801850" cy="218281"/>
          </a:xfrm>
          <a:prstGeom prst="rect">
            <a:avLst/>
          </a:prstGeom>
        </p:spPr>
        <p:txBody>
          <a:bodyPr/>
          <a:lstStyle>
            <a:lvl1pPr marL="0" indent="0">
              <a:buNone/>
              <a:defRPr i="1" baseline="0">
                <a:solidFill>
                  <a:schemeClr val="bg1"/>
                </a:solidFill>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Title or Email, </a:t>
            </a:r>
            <a:r>
              <a:rPr lang="en-US" err="1"/>
              <a:t>Roboto</a:t>
            </a:r>
            <a:r>
              <a:rPr lang="en-US"/>
              <a:t> Italic 21 Point</a:t>
            </a:r>
          </a:p>
        </p:txBody>
      </p:sp>
      <p:sp>
        <p:nvSpPr>
          <p:cNvPr id="19" name="Freeform: Shape 8"/>
          <p:cNvSpPr/>
          <p:nvPr/>
        </p:nvSpPr>
        <p:spPr>
          <a:xfrm>
            <a:off x="1419051"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27" name="Freeform: Shape 8"/>
          <p:cNvSpPr/>
          <p:nvPr userDrawn="1"/>
        </p:nvSpPr>
        <p:spPr>
          <a:xfrm>
            <a:off x="1419051"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pic>
        <p:nvPicPr>
          <p:cNvPr id="3" name="Picture 2">
            <a:extLst>
              <a:ext uri="{FF2B5EF4-FFF2-40B4-BE49-F238E27FC236}">
                <a16:creationId xmlns:a16="http://schemas.microsoft.com/office/drawing/2014/main" id="{DB448E23-D4CA-364B-ACFE-F6C9F2A1A7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176929187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Section Divider_2">
    <p:bg>
      <p:bgRef idx="1001">
        <a:schemeClr val="bg1"/>
      </p:bgRef>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3200DF1C-ACD3-43CC-A4BC-667DD6D0FC9E}"/>
              </a:ext>
            </a:extLst>
          </p:cNvPr>
          <p:cNvSpPr>
            <a:spLocks noGrp="1"/>
          </p:cNvSpPr>
          <p:nvPr>
            <p:ph type="pic" sz="quarter" idx="17" hasCustomPrompt="1"/>
          </p:nvPr>
        </p:nvSpPr>
        <p:spPr>
          <a:xfrm>
            <a:off x="2925116" y="5541"/>
            <a:ext cx="6218883" cy="5137959"/>
          </a:xfrm>
          <a:solidFill>
            <a:schemeClr val="bg1">
              <a:lumMod val="95000"/>
            </a:schemeClr>
          </a:solidFill>
        </p:spPr>
        <p:txBody>
          <a:bodyPr anchor="ctr"/>
          <a:lstStyle>
            <a:lvl1pPr marL="0" indent="0" algn="ctr">
              <a:buNone/>
              <a:defRPr/>
            </a:lvl1pPr>
          </a:lstStyle>
          <a:p>
            <a:r>
              <a:rPr lang="en-US"/>
              <a:t>                                                    CLICK TO INSERT IMAGE</a:t>
            </a:r>
          </a:p>
        </p:txBody>
      </p:sp>
      <p:sp>
        <p:nvSpPr>
          <p:cNvPr id="16" name="Right Triangle 15"/>
          <p:cNvSpPr/>
          <p:nvPr/>
        </p:nvSpPr>
        <p:spPr>
          <a:xfrm rot="16200000">
            <a:off x="8448308" y="4447807"/>
            <a:ext cx="985179" cy="40620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 name="Group 1">
            <a:extLst>
              <a:ext uri="{FF2B5EF4-FFF2-40B4-BE49-F238E27FC236}">
                <a16:creationId xmlns:a16="http://schemas.microsoft.com/office/drawing/2014/main" id="{2FA62C65-3C87-4EED-81AB-C06224522E67}"/>
              </a:ext>
            </a:extLst>
          </p:cNvPr>
          <p:cNvGrpSpPr/>
          <p:nvPr userDrawn="1"/>
        </p:nvGrpSpPr>
        <p:grpSpPr>
          <a:xfrm>
            <a:off x="0" y="0"/>
            <a:ext cx="8729172" cy="5143500"/>
            <a:chOff x="0" y="0"/>
            <a:chExt cx="10367594" cy="6858000"/>
          </a:xfrm>
        </p:grpSpPr>
        <p:sp>
          <p:nvSpPr>
            <p:cNvPr id="20" name="Freeform 19"/>
            <p:cNvSpPr/>
            <p:nvPr/>
          </p:nvSpPr>
          <p:spPr>
            <a:xfrm>
              <a:off x="0" y="0"/>
              <a:ext cx="10367594" cy="6858000"/>
            </a:xfrm>
            <a:custGeom>
              <a:avLst/>
              <a:gdLst>
                <a:gd name="connsiteX0" fmla="*/ 0 w 10367594"/>
                <a:gd name="connsiteY0" fmla="*/ 0 h 6858000"/>
                <a:gd name="connsiteX1" fmla="*/ 10367594 w 10367594"/>
                <a:gd name="connsiteY1" fmla="*/ 0 h 6858000"/>
                <a:gd name="connsiteX2" fmla="*/ 3509594 w 10367594"/>
                <a:gd name="connsiteY2" fmla="*/ 6858000 h 6858000"/>
                <a:gd name="connsiteX3" fmla="*/ 1520714 w 10367594"/>
                <a:gd name="connsiteY3" fmla="*/ 6858000 h 6858000"/>
                <a:gd name="connsiteX4" fmla="*/ 0 w 10367594"/>
                <a:gd name="connsiteY4" fmla="*/ 554442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594" h="6858000">
                  <a:moveTo>
                    <a:pt x="0" y="0"/>
                  </a:moveTo>
                  <a:lnTo>
                    <a:pt x="10367594" y="0"/>
                  </a:lnTo>
                  <a:lnTo>
                    <a:pt x="3509594" y="6858000"/>
                  </a:lnTo>
                  <a:lnTo>
                    <a:pt x="1520714" y="6858000"/>
                  </a:lnTo>
                  <a:lnTo>
                    <a:pt x="0" y="5544428"/>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Freeform 20"/>
            <p:cNvSpPr/>
            <p:nvPr/>
          </p:nvSpPr>
          <p:spPr>
            <a:xfrm>
              <a:off x="0" y="5544428"/>
              <a:ext cx="1523890" cy="1313572"/>
            </a:xfrm>
            <a:custGeom>
              <a:avLst/>
              <a:gdLst>
                <a:gd name="connsiteX0" fmla="*/ 3176 w 1523890"/>
                <a:gd name="connsiteY0" fmla="*/ 0 h 1313572"/>
                <a:gd name="connsiteX1" fmla="*/ 1523890 w 1523890"/>
                <a:gd name="connsiteY1" fmla="*/ 1313572 h 1313572"/>
                <a:gd name="connsiteX2" fmla="*/ 0 w 1523890"/>
                <a:gd name="connsiteY2" fmla="*/ 420643 h 1313572"/>
                <a:gd name="connsiteX3" fmla="*/ 0 w 1523890"/>
                <a:gd name="connsiteY3" fmla="*/ 17461 h 1313572"/>
              </a:gdLst>
              <a:ahLst/>
              <a:cxnLst>
                <a:cxn ang="0">
                  <a:pos x="connsiteX0" y="connsiteY0"/>
                </a:cxn>
                <a:cxn ang="0">
                  <a:pos x="connsiteX1" y="connsiteY1"/>
                </a:cxn>
                <a:cxn ang="0">
                  <a:pos x="connsiteX2" y="connsiteY2"/>
                </a:cxn>
                <a:cxn ang="0">
                  <a:pos x="connsiteX3" y="connsiteY3"/>
                </a:cxn>
              </a:cxnLst>
              <a:rect l="l" t="t" r="r" b="b"/>
              <a:pathLst>
                <a:path w="1523890" h="1313572">
                  <a:moveTo>
                    <a:pt x="3176" y="0"/>
                  </a:moveTo>
                  <a:lnTo>
                    <a:pt x="1523890" y="1313572"/>
                  </a:lnTo>
                  <a:lnTo>
                    <a:pt x="0" y="420643"/>
                  </a:lnTo>
                  <a:lnTo>
                    <a:pt x="0" y="17461"/>
                  </a:lnTo>
                  <a:close/>
                </a:path>
              </a:pathLst>
            </a:custGeom>
            <a:solidFill>
              <a:srgbClr val="FF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accent1"/>
                </a:solidFill>
              </a:endParaRPr>
            </a:p>
          </p:txBody>
        </p:sp>
      </p:grpSp>
      <p:sp>
        <p:nvSpPr>
          <p:cNvPr id="14" name="Right Triangle 13"/>
          <p:cNvSpPr/>
          <p:nvPr userDrawn="1"/>
        </p:nvSpPr>
        <p:spPr>
          <a:xfrm rot="10800000">
            <a:off x="7191345" y="-8165"/>
            <a:ext cx="1952657" cy="1663065"/>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Text Placeholder 23"/>
          <p:cNvSpPr>
            <a:spLocks noGrp="1"/>
          </p:cNvSpPr>
          <p:nvPr>
            <p:ph type="body" sz="quarter" idx="11" hasCustomPrompt="1"/>
          </p:nvPr>
        </p:nvSpPr>
        <p:spPr>
          <a:xfrm>
            <a:off x="870637" y="1549481"/>
            <a:ext cx="4410310" cy="1332606"/>
          </a:xfrm>
          <a:prstGeom prst="rect">
            <a:avLst/>
          </a:prstGeom>
        </p:spPr>
        <p:txBody>
          <a:bodyPr anchor="b"/>
          <a:lstStyle>
            <a:lvl1pPr marL="0" indent="0">
              <a:buNone/>
              <a:defRPr sz="4050" b="0" i="0" baseline="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Title Here, </a:t>
            </a:r>
            <a:r>
              <a:rPr lang="en-US" err="1"/>
              <a:t>Roboto</a:t>
            </a:r>
            <a:r>
              <a:rPr lang="en-US"/>
              <a:t> Light 54 point</a:t>
            </a:r>
          </a:p>
        </p:txBody>
      </p:sp>
      <p:sp>
        <p:nvSpPr>
          <p:cNvPr id="9" name="Text Placeholder 25">
            <a:extLst>
              <a:ext uri="{FF2B5EF4-FFF2-40B4-BE49-F238E27FC236}">
                <a16:creationId xmlns:a16="http://schemas.microsoft.com/office/drawing/2014/main" id="{FAF4459A-6273-434C-B57E-B08AB24DB13D}"/>
              </a:ext>
            </a:extLst>
          </p:cNvPr>
          <p:cNvSpPr>
            <a:spLocks noGrp="1"/>
          </p:cNvSpPr>
          <p:nvPr>
            <p:ph type="body" sz="quarter" idx="12" hasCustomPrompt="1"/>
          </p:nvPr>
        </p:nvSpPr>
        <p:spPr>
          <a:xfrm>
            <a:off x="870637" y="3055412"/>
            <a:ext cx="4801850" cy="217182"/>
          </a:xfrm>
          <a:prstGeom prst="rect">
            <a:avLst/>
          </a:prstGeom>
        </p:spPr>
        <p:txBody>
          <a:bodyPr/>
          <a:lstStyle>
            <a:lvl1pPr marL="0" indent="0">
              <a:buNone/>
              <a:defRPr b="0" i="0" baseline="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Name, </a:t>
            </a:r>
            <a:r>
              <a:rPr lang="en-US" err="1"/>
              <a:t>Roboto</a:t>
            </a:r>
            <a:r>
              <a:rPr lang="en-US"/>
              <a:t> Regular 21 Point</a:t>
            </a:r>
          </a:p>
        </p:txBody>
      </p:sp>
      <p:sp>
        <p:nvSpPr>
          <p:cNvPr id="10" name="Text Placeholder 27">
            <a:extLst>
              <a:ext uri="{FF2B5EF4-FFF2-40B4-BE49-F238E27FC236}">
                <a16:creationId xmlns:a16="http://schemas.microsoft.com/office/drawing/2014/main" id="{B062EB5A-7BFE-4FEC-B9FB-93BB8E72F5F1}"/>
              </a:ext>
            </a:extLst>
          </p:cNvPr>
          <p:cNvSpPr>
            <a:spLocks noGrp="1"/>
          </p:cNvSpPr>
          <p:nvPr>
            <p:ph type="body" sz="quarter" idx="13" hasCustomPrompt="1"/>
          </p:nvPr>
        </p:nvSpPr>
        <p:spPr>
          <a:xfrm>
            <a:off x="870637" y="3332352"/>
            <a:ext cx="4801850" cy="218281"/>
          </a:xfrm>
          <a:prstGeom prst="rect">
            <a:avLst/>
          </a:prstGeom>
        </p:spPr>
        <p:txBody>
          <a:bodyPr/>
          <a:lstStyle>
            <a:lvl1pPr marL="0" indent="0">
              <a:buNone/>
              <a:defRPr i="1" baseline="0">
                <a:solidFill>
                  <a:schemeClr val="bg1"/>
                </a:solidFill>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Title or Email, </a:t>
            </a:r>
            <a:r>
              <a:rPr lang="en-US" err="1"/>
              <a:t>Roboto</a:t>
            </a:r>
            <a:r>
              <a:rPr lang="en-US"/>
              <a:t> Italic 21 Point</a:t>
            </a:r>
          </a:p>
        </p:txBody>
      </p:sp>
      <p:sp>
        <p:nvSpPr>
          <p:cNvPr id="12" name="Text Placeholder 16">
            <a:extLst>
              <a:ext uri="{FF2B5EF4-FFF2-40B4-BE49-F238E27FC236}">
                <a16:creationId xmlns:a16="http://schemas.microsoft.com/office/drawing/2014/main" id="{488A0BC3-8169-4515-B5C0-1F0AE6A64157}"/>
              </a:ext>
            </a:extLst>
          </p:cNvPr>
          <p:cNvSpPr>
            <a:spLocks noGrp="1"/>
          </p:cNvSpPr>
          <p:nvPr>
            <p:ph type="body" sz="quarter" idx="10" hasCustomPrompt="1"/>
          </p:nvPr>
        </p:nvSpPr>
        <p:spPr>
          <a:xfrm>
            <a:off x="870637" y="1070482"/>
            <a:ext cx="4278324" cy="320168"/>
          </a:xfrm>
          <a:prstGeom prst="rect">
            <a:avLst/>
          </a:prstGeom>
        </p:spPr>
        <p:txBody>
          <a:bodyPr anchor="b" anchorCtr="0"/>
          <a:lstStyle>
            <a:lvl1pPr marL="0" indent="0">
              <a:buNone/>
              <a:defRPr sz="1800" b="0" i="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Date </a:t>
            </a:r>
            <a:r>
              <a:rPr lang="en-US" err="1"/>
              <a:t>Roboto</a:t>
            </a:r>
            <a:r>
              <a:rPr lang="en-US"/>
              <a:t> 24 Point</a:t>
            </a:r>
          </a:p>
        </p:txBody>
      </p:sp>
      <p:pic>
        <p:nvPicPr>
          <p:cNvPr id="15" name="Picture 14">
            <a:extLst>
              <a:ext uri="{FF2B5EF4-FFF2-40B4-BE49-F238E27FC236}">
                <a16:creationId xmlns:a16="http://schemas.microsoft.com/office/drawing/2014/main" id="{EE22ADB2-6DF1-C04F-8C55-77C120F465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28384" y="4505706"/>
            <a:ext cx="1859002" cy="637426"/>
          </a:xfrm>
          <a:prstGeom prst="rect">
            <a:avLst/>
          </a:prstGeom>
        </p:spPr>
      </p:pic>
    </p:spTree>
    <p:extLst>
      <p:ext uri="{BB962C8B-B14F-4D97-AF65-F5344CB8AC3E}">
        <p14:creationId xmlns:p14="http://schemas.microsoft.com/office/powerpoint/2010/main" val="234565549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Subtitle/Bullets">
  <p:cSld name="Title/Subtitle/Bullets">
    <p:spTree>
      <p:nvGrpSpPr>
        <p:cNvPr id="1" name="Shape 675"/>
        <p:cNvGrpSpPr/>
        <p:nvPr/>
      </p:nvGrpSpPr>
      <p:grpSpPr>
        <a:xfrm>
          <a:off x="0" y="0"/>
          <a:ext cx="0" cy="0"/>
          <a:chOff x="0" y="0"/>
          <a:chExt cx="0" cy="0"/>
        </a:xfrm>
      </p:grpSpPr>
      <p:pic>
        <p:nvPicPr>
          <p:cNvPr id="676" name="Google Shape;676;p7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30172" y="4504531"/>
            <a:ext cx="1848448" cy="638969"/>
          </a:xfrm>
          <a:prstGeom prst="rect">
            <a:avLst/>
          </a:prstGeom>
          <a:noFill/>
          <a:ln>
            <a:noFill/>
          </a:ln>
        </p:spPr>
      </p:pic>
      <p:sp>
        <p:nvSpPr>
          <p:cNvPr id="677" name="Google Shape;677;p71"/>
          <p:cNvSpPr/>
          <p:nvPr/>
        </p:nvSpPr>
        <p:spPr>
          <a:xfrm rot="10800000">
            <a:off x="8705100" y="-22"/>
            <a:ext cx="438900" cy="1181400"/>
          </a:xfrm>
          <a:prstGeom prst="rtTriangle">
            <a:avLst/>
          </a:prstGeom>
          <a:solidFill>
            <a:srgbClr val="0432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78" name="Google Shape;678;p71"/>
          <p:cNvSpPr txBox="1">
            <a:spLocks noGrp="1"/>
          </p:cNvSpPr>
          <p:nvPr>
            <p:ph type="title"/>
          </p:nvPr>
        </p:nvSpPr>
        <p:spPr>
          <a:xfrm>
            <a:off x="361950" y="361952"/>
            <a:ext cx="8398500" cy="4989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79" name="Google Shape;679;p71"/>
          <p:cNvSpPr txBox="1">
            <a:spLocks noGrp="1"/>
          </p:cNvSpPr>
          <p:nvPr>
            <p:ph type="body" idx="1"/>
          </p:nvPr>
        </p:nvSpPr>
        <p:spPr>
          <a:xfrm>
            <a:off x="373828" y="860986"/>
            <a:ext cx="8390100" cy="2487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300"/>
              </a:spcBef>
              <a:spcAft>
                <a:spcPts val="0"/>
              </a:spcAft>
              <a:buSzPts val="1800"/>
              <a:buNone/>
              <a:defRPr sz="1800" i="0">
                <a:solidFill>
                  <a:srgbClr val="7F7F7F"/>
                </a:solidFill>
              </a:defRPr>
            </a:lvl1pPr>
            <a:lvl2pPr marL="914400" lvl="1" indent="-228600" algn="l" rtl="0">
              <a:lnSpc>
                <a:spcPct val="90000"/>
              </a:lnSpc>
              <a:spcBef>
                <a:spcPts val="900"/>
              </a:spcBef>
              <a:spcAft>
                <a:spcPts val="0"/>
              </a:spcAft>
              <a:buSzPts val="1400"/>
              <a:buNone/>
              <a:defRPr/>
            </a:lvl2pPr>
            <a:lvl3pPr marL="1371600" lvl="2" indent="-228600" algn="l" rtl="0">
              <a:lnSpc>
                <a:spcPct val="90000"/>
              </a:lnSpc>
              <a:spcBef>
                <a:spcPts val="900"/>
              </a:spcBef>
              <a:spcAft>
                <a:spcPts val="0"/>
              </a:spcAft>
              <a:buSzPts val="1200"/>
              <a:buNone/>
              <a:defRPr/>
            </a:lvl3pPr>
            <a:lvl4pPr marL="1828800" lvl="3" indent="-228600" algn="l" rtl="0">
              <a:lnSpc>
                <a:spcPct val="90000"/>
              </a:lnSpc>
              <a:spcBef>
                <a:spcPts val="900"/>
              </a:spcBef>
              <a:spcAft>
                <a:spcPts val="0"/>
              </a:spcAft>
              <a:buSzPts val="1100"/>
              <a:buNone/>
              <a:defRPr/>
            </a:lvl4pPr>
            <a:lvl5pPr marL="2286000" lvl="4" indent="-228600" algn="l" rtl="0">
              <a:lnSpc>
                <a:spcPct val="90000"/>
              </a:lnSpc>
              <a:spcBef>
                <a:spcPts val="900"/>
              </a:spcBef>
              <a:spcAft>
                <a:spcPts val="0"/>
              </a:spcAft>
              <a:buSzPts val="1100"/>
              <a:buNone/>
              <a:defRPr/>
            </a:lvl5pPr>
            <a:lvl6pPr marL="2743200" lvl="5" indent="-317500" algn="l" rtl="0">
              <a:lnSpc>
                <a:spcPct val="90000"/>
              </a:lnSpc>
              <a:spcBef>
                <a:spcPts val="900"/>
              </a:spcBef>
              <a:spcAft>
                <a:spcPts val="0"/>
              </a:spcAft>
              <a:buSzPts val="1400"/>
              <a:buChar char="•"/>
              <a:defRPr/>
            </a:lvl6pPr>
            <a:lvl7pPr marL="3200400" lvl="6" indent="-317500" algn="l" rtl="0">
              <a:lnSpc>
                <a:spcPct val="90000"/>
              </a:lnSpc>
              <a:spcBef>
                <a:spcPts val="900"/>
              </a:spcBef>
              <a:spcAft>
                <a:spcPts val="0"/>
              </a:spcAft>
              <a:buSzPts val="1400"/>
              <a:buChar char="•"/>
              <a:defRPr/>
            </a:lvl7pPr>
            <a:lvl8pPr marL="3657600" lvl="7" indent="-317500" algn="l" rtl="0">
              <a:lnSpc>
                <a:spcPct val="90000"/>
              </a:lnSpc>
              <a:spcBef>
                <a:spcPts val="900"/>
              </a:spcBef>
              <a:spcAft>
                <a:spcPts val="0"/>
              </a:spcAft>
              <a:buSzPts val="1400"/>
              <a:buChar char="•"/>
              <a:defRPr/>
            </a:lvl8pPr>
            <a:lvl9pPr marL="4114800" lvl="8" indent="-317500" algn="l" rtl="0">
              <a:lnSpc>
                <a:spcPct val="90000"/>
              </a:lnSpc>
              <a:spcBef>
                <a:spcPts val="900"/>
              </a:spcBef>
              <a:spcAft>
                <a:spcPts val="900"/>
              </a:spcAft>
              <a:buSzPts val="1400"/>
              <a:buChar char="•"/>
              <a:defRPr/>
            </a:lvl9pPr>
          </a:lstStyle>
          <a:p>
            <a:endParaRPr/>
          </a:p>
        </p:txBody>
      </p:sp>
      <p:grpSp>
        <p:nvGrpSpPr>
          <p:cNvPr id="680" name="Google Shape;680;p71"/>
          <p:cNvGrpSpPr/>
          <p:nvPr/>
        </p:nvGrpSpPr>
        <p:grpSpPr>
          <a:xfrm>
            <a:off x="-1606" y="2019300"/>
            <a:ext cx="2011917" cy="3124200"/>
            <a:chOff x="-2141" y="2692400"/>
            <a:chExt cx="2681841" cy="4165600"/>
          </a:xfrm>
        </p:grpSpPr>
        <p:sp>
          <p:nvSpPr>
            <p:cNvPr id="681" name="Google Shape;681;p71"/>
            <p:cNvSpPr/>
            <p:nvPr/>
          </p:nvSpPr>
          <p:spPr>
            <a:xfrm>
              <a:off x="-2141" y="2692400"/>
              <a:ext cx="1019700" cy="4165500"/>
            </a:xfrm>
            <a:prstGeom prst="rtTriangle">
              <a:avLst/>
            </a:prstGeom>
            <a:solidFill>
              <a:srgbClr val="FF7D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82" name="Google Shape;682;p71"/>
            <p:cNvSpPr/>
            <p:nvPr/>
          </p:nvSpPr>
          <p:spPr>
            <a:xfrm rot="5400000" flipH="1">
              <a:off x="1163050" y="5341350"/>
              <a:ext cx="357600" cy="2675700"/>
            </a:xfrm>
            <a:prstGeom prst="rtTriangle">
              <a:avLst/>
            </a:prstGeom>
            <a:solidFill>
              <a:srgbClr val="FF4D00">
                <a:alpha val="8667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683" name="Google Shape;683;p71"/>
          <p:cNvSpPr txBox="1"/>
          <p:nvPr/>
        </p:nvSpPr>
        <p:spPr>
          <a:xfrm>
            <a:off x="376624" y="4769643"/>
            <a:ext cx="310500" cy="156600"/>
          </a:xfrm>
          <a:prstGeom prst="rect">
            <a:avLst/>
          </a:prstGeom>
          <a:noFill/>
          <a:ln>
            <a:noFill/>
          </a:ln>
        </p:spPr>
        <p:txBody>
          <a:bodyPr spcFirstLastPara="1" wrap="square" lIns="0" tIns="0" rIns="0" bIns="68575" anchor="t" anchorCtr="0">
            <a:noAutofit/>
          </a:bodyPr>
          <a:lstStyle/>
          <a:p>
            <a:pPr marL="0" marR="0" lvl="0" indent="0" algn="l" rtl="0">
              <a:spcBef>
                <a:spcPts val="0"/>
              </a:spcBef>
              <a:spcAft>
                <a:spcPts val="0"/>
              </a:spcAft>
              <a:buNone/>
            </a:pPr>
            <a:fld id="{00000000-1234-1234-1234-123412341234}" type="slidenum">
              <a:rPr lang="en-US" sz="800" b="0" i="0">
                <a:solidFill>
                  <a:schemeClr val="lt1"/>
                </a:solidFill>
                <a:latin typeface="Roboto"/>
                <a:ea typeface="Roboto"/>
                <a:cs typeface="Roboto"/>
                <a:sym typeface="Roboto"/>
              </a:rPr>
              <a:t>‹#›</a:t>
            </a:fld>
            <a:endParaRPr sz="800" b="0" i="0">
              <a:solidFill>
                <a:schemeClr val="lt1"/>
              </a:solidFill>
              <a:latin typeface="Roboto"/>
              <a:ea typeface="Roboto"/>
              <a:cs typeface="Roboto"/>
              <a:sym typeface="Roboto"/>
            </a:endParaRPr>
          </a:p>
        </p:txBody>
      </p:sp>
      <p:sp>
        <p:nvSpPr>
          <p:cNvPr id="684" name="Google Shape;684;p71"/>
          <p:cNvSpPr txBox="1"/>
          <p:nvPr/>
        </p:nvSpPr>
        <p:spPr>
          <a:xfrm>
            <a:off x="763346" y="4769643"/>
            <a:ext cx="2338800" cy="13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0" i="0">
                <a:solidFill>
                  <a:schemeClr val="dk1"/>
                </a:solidFill>
                <a:latin typeface="Roboto"/>
                <a:ea typeface="Roboto"/>
                <a:cs typeface="Roboto"/>
                <a:sym typeface="Roboto"/>
              </a:rPr>
              <a:t>© Informatica. Proprietary and Confidential.</a:t>
            </a:r>
            <a:endParaRPr sz="1100"/>
          </a:p>
        </p:txBody>
      </p:sp>
      <p:sp>
        <p:nvSpPr>
          <p:cNvPr id="685" name="Google Shape;685;p71"/>
          <p:cNvSpPr txBox="1">
            <a:spLocks noGrp="1"/>
          </p:cNvSpPr>
          <p:nvPr>
            <p:ph type="body" idx="2"/>
          </p:nvPr>
        </p:nvSpPr>
        <p:spPr>
          <a:xfrm>
            <a:off x="763390" y="1390650"/>
            <a:ext cx="7997100" cy="3124200"/>
          </a:xfrm>
          <a:prstGeom prst="rect">
            <a:avLst/>
          </a:prstGeom>
          <a:noFill/>
          <a:ln>
            <a:noFill/>
          </a:ln>
        </p:spPr>
        <p:txBody>
          <a:bodyPr spcFirstLastPara="1" wrap="square" lIns="0" tIns="0" rIns="0" bIns="0" anchor="t" anchorCtr="0">
            <a:noAutofit/>
          </a:bodyPr>
          <a:lstStyle>
            <a:lvl1pPr marL="457200" lvl="0" indent="-330200" algn="l" rtl="0">
              <a:lnSpc>
                <a:spcPct val="90000"/>
              </a:lnSpc>
              <a:spcBef>
                <a:spcPts val="300"/>
              </a:spcBef>
              <a:spcAft>
                <a:spcPts val="0"/>
              </a:spcAft>
              <a:buSzPts val="1600"/>
              <a:buChar char="•"/>
              <a:defRPr/>
            </a:lvl1pPr>
            <a:lvl2pPr marL="914400" lvl="1" indent="-317500" algn="l" rtl="0">
              <a:lnSpc>
                <a:spcPct val="90000"/>
              </a:lnSpc>
              <a:spcBef>
                <a:spcPts val="900"/>
              </a:spcBef>
              <a:spcAft>
                <a:spcPts val="0"/>
              </a:spcAft>
              <a:buSzPts val="1400"/>
              <a:buChar char="•"/>
              <a:defRPr/>
            </a:lvl2pPr>
            <a:lvl3pPr marL="1371600" lvl="2" indent="-317500" algn="l" rtl="0">
              <a:lnSpc>
                <a:spcPct val="90000"/>
              </a:lnSpc>
              <a:spcBef>
                <a:spcPts val="900"/>
              </a:spcBef>
              <a:spcAft>
                <a:spcPts val="0"/>
              </a:spcAft>
              <a:buSzPts val="1400"/>
              <a:buChar char="•"/>
              <a:defRPr/>
            </a:lvl3pPr>
            <a:lvl4pPr marL="1828800" lvl="3" indent="-317500" algn="l" rtl="0">
              <a:lnSpc>
                <a:spcPct val="90000"/>
              </a:lnSpc>
              <a:spcBef>
                <a:spcPts val="900"/>
              </a:spcBef>
              <a:spcAft>
                <a:spcPts val="0"/>
              </a:spcAft>
              <a:buSzPts val="1400"/>
              <a:buChar char="•"/>
              <a:defRPr/>
            </a:lvl4pPr>
            <a:lvl5pPr marL="2286000" lvl="4" indent="-317500" algn="l" rtl="0">
              <a:lnSpc>
                <a:spcPct val="90000"/>
              </a:lnSpc>
              <a:spcBef>
                <a:spcPts val="900"/>
              </a:spcBef>
              <a:spcAft>
                <a:spcPts val="0"/>
              </a:spcAft>
              <a:buSzPts val="1400"/>
              <a:buChar char="•"/>
              <a:defRPr/>
            </a:lvl5pPr>
            <a:lvl6pPr marL="2743200" lvl="5" indent="-317500" algn="l" rtl="0">
              <a:lnSpc>
                <a:spcPct val="90000"/>
              </a:lnSpc>
              <a:spcBef>
                <a:spcPts val="900"/>
              </a:spcBef>
              <a:spcAft>
                <a:spcPts val="0"/>
              </a:spcAft>
              <a:buSzPts val="1400"/>
              <a:buChar char="•"/>
              <a:defRPr/>
            </a:lvl6pPr>
            <a:lvl7pPr marL="3200400" lvl="6" indent="-317500" algn="l" rtl="0">
              <a:lnSpc>
                <a:spcPct val="90000"/>
              </a:lnSpc>
              <a:spcBef>
                <a:spcPts val="900"/>
              </a:spcBef>
              <a:spcAft>
                <a:spcPts val="0"/>
              </a:spcAft>
              <a:buSzPts val="1400"/>
              <a:buChar char="•"/>
              <a:defRPr/>
            </a:lvl7pPr>
            <a:lvl8pPr marL="3657600" lvl="7" indent="-317500" algn="l" rtl="0">
              <a:lnSpc>
                <a:spcPct val="90000"/>
              </a:lnSpc>
              <a:spcBef>
                <a:spcPts val="900"/>
              </a:spcBef>
              <a:spcAft>
                <a:spcPts val="0"/>
              </a:spcAft>
              <a:buSzPts val="1400"/>
              <a:buChar char="•"/>
              <a:defRPr/>
            </a:lvl8pPr>
            <a:lvl9pPr marL="4114800" lvl="8" indent="-317500" algn="l" rtl="0">
              <a:lnSpc>
                <a:spcPct val="90000"/>
              </a:lnSpc>
              <a:spcBef>
                <a:spcPts val="900"/>
              </a:spcBef>
              <a:spcAft>
                <a:spcPts val="900"/>
              </a:spcAft>
              <a:buSzPts val="1400"/>
              <a:buChar char="•"/>
              <a:defRPr/>
            </a:lvl9pPr>
          </a:lstStyle>
          <a:p>
            <a:endParaRPr/>
          </a:p>
        </p:txBody>
      </p:sp>
      <p:sp>
        <p:nvSpPr>
          <p:cNvPr id="686" name="Google Shape;686;p71"/>
          <p:cNvSpPr txBox="1"/>
          <p:nvPr/>
        </p:nvSpPr>
        <p:spPr>
          <a:xfrm>
            <a:off x="-219132" y="4648200"/>
            <a:ext cx="686100" cy="6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100">
              <a:solidFill>
                <a:schemeClr val="lt1"/>
              </a:solidFill>
              <a:latin typeface="Roboto"/>
              <a:ea typeface="Roboto"/>
              <a:cs typeface="Roboto"/>
              <a:sym typeface="Roboto"/>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1_Statement 1">
    <p:spTree>
      <p:nvGrpSpPr>
        <p:cNvPr id="1" name=""/>
        <p:cNvGrpSpPr/>
        <p:nvPr/>
      </p:nvGrpSpPr>
      <p:grpSpPr>
        <a:xfrm>
          <a:off x="0" y="0"/>
          <a:ext cx="0" cy="0"/>
          <a:chOff x="0" y="0"/>
          <a:chExt cx="0" cy="0"/>
        </a:xfrm>
      </p:grpSpPr>
      <p:sp>
        <p:nvSpPr>
          <p:cNvPr id="10" name="Rectangle 9"/>
          <p:cNvSpPr/>
          <p:nvPr/>
        </p:nvSpPr>
        <p:spPr>
          <a:xfrm>
            <a:off x="0" y="0"/>
            <a:ext cx="9144000" cy="5143500"/>
          </a:xfrm>
          <a:prstGeom prst="rect">
            <a:avLst/>
          </a:prstGeom>
          <a:gradFill>
            <a:gsLst>
              <a:gs pos="100000">
                <a:srgbClr val="FF4D00"/>
              </a:gs>
              <a:gs pos="12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ight Triangle 2"/>
          <p:cNvSpPr/>
          <p:nvPr/>
        </p:nvSpPr>
        <p:spPr>
          <a:xfrm flipH="1" flipV="1">
            <a:off x="8705041" y="1"/>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Text Placeholder 23"/>
          <p:cNvSpPr>
            <a:spLocks noGrp="1"/>
          </p:cNvSpPr>
          <p:nvPr>
            <p:ph type="body" sz="quarter" idx="11" hasCustomPrompt="1"/>
          </p:nvPr>
        </p:nvSpPr>
        <p:spPr>
          <a:xfrm>
            <a:off x="870637" y="1547254"/>
            <a:ext cx="7141975" cy="2605646"/>
          </a:xfrm>
          <a:prstGeom prst="rect">
            <a:avLst/>
          </a:prstGeom>
        </p:spPr>
        <p:txBody>
          <a:bodyPr/>
          <a:lstStyle>
            <a:lvl1pPr marL="0" indent="0">
              <a:buNone/>
              <a:defRPr sz="4050" b="0" i="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err="1"/>
              <a:t>Roboto</a:t>
            </a:r>
            <a:r>
              <a:rPr lang="en-US"/>
              <a:t> Light 54 point</a:t>
            </a:r>
          </a:p>
        </p:txBody>
      </p:sp>
      <p:sp>
        <p:nvSpPr>
          <p:cNvPr id="6" name="Right Triangle 5"/>
          <p:cNvSpPr/>
          <p:nvPr userDrawn="1"/>
        </p:nvSpPr>
        <p:spPr>
          <a:xfrm flipH="1" flipV="1">
            <a:off x="8705041" y="1"/>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72805690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p:cSld name="Statement 1">
    <p:spTree>
      <p:nvGrpSpPr>
        <p:cNvPr id="1" name=""/>
        <p:cNvGrpSpPr/>
        <p:nvPr/>
      </p:nvGrpSpPr>
      <p:grpSpPr>
        <a:xfrm>
          <a:off x="0" y="0"/>
          <a:ext cx="0" cy="0"/>
          <a:chOff x="0" y="0"/>
          <a:chExt cx="0" cy="0"/>
        </a:xfrm>
      </p:grpSpPr>
      <p:sp>
        <p:nvSpPr>
          <p:cNvPr id="10" name="Rectangle 9"/>
          <p:cNvSpPr/>
          <p:nvPr/>
        </p:nvSpPr>
        <p:spPr>
          <a:xfrm>
            <a:off x="0" y="0"/>
            <a:ext cx="9144000"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ight Triangle 2"/>
          <p:cNvSpPr/>
          <p:nvPr/>
        </p:nvSpPr>
        <p:spPr>
          <a:xfrm flipH="1" flipV="1">
            <a:off x="8705041" y="1"/>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Text Placeholder 23"/>
          <p:cNvSpPr>
            <a:spLocks noGrp="1"/>
          </p:cNvSpPr>
          <p:nvPr>
            <p:ph type="body" sz="quarter" idx="11" hasCustomPrompt="1"/>
          </p:nvPr>
        </p:nvSpPr>
        <p:spPr>
          <a:xfrm>
            <a:off x="870637" y="1547254"/>
            <a:ext cx="7141975" cy="2605646"/>
          </a:xfrm>
          <a:prstGeom prst="rect">
            <a:avLst/>
          </a:prstGeom>
        </p:spPr>
        <p:txBody>
          <a:bodyPr/>
          <a:lstStyle>
            <a:lvl1pPr marL="0" indent="0">
              <a:buNone/>
              <a:defRPr sz="4050" b="0" i="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Section Header, Roboto Light 54 point</a:t>
            </a:r>
          </a:p>
        </p:txBody>
      </p:sp>
      <p:sp>
        <p:nvSpPr>
          <p:cNvPr id="6" name="Right Triangle 5"/>
          <p:cNvSpPr/>
          <p:nvPr userDrawn="1"/>
        </p:nvSpPr>
        <p:spPr>
          <a:xfrm flipH="1" flipV="1">
            <a:off x="8705041" y="1"/>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08960568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Maximum 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Title 1">
            <a:extLst>
              <a:ext uri="{FF2B5EF4-FFF2-40B4-BE49-F238E27FC236}">
                <a16:creationId xmlns:a16="http://schemas.microsoft.com/office/drawing/2014/main" id="{9740E443-8AA9-4DE9-811E-E5CCBAF8642B}"/>
              </a:ext>
            </a:extLst>
          </p:cNvPr>
          <p:cNvSpPr>
            <a:spLocks noGrp="1"/>
          </p:cNvSpPr>
          <p:nvPr>
            <p:ph type="title" hasCustomPrompt="1"/>
          </p:nvPr>
        </p:nvSpPr>
        <p:spPr>
          <a:xfrm>
            <a:off x="361950" y="361951"/>
            <a:ext cx="8398570" cy="800099"/>
          </a:xfrm>
        </p:spPr>
        <p:txBody>
          <a:bodyPr/>
          <a:lstStyle>
            <a:lvl1pPr>
              <a:defRPr b="0" baseline="0"/>
            </a:lvl1pPr>
          </a:lstStyle>
          <a:p>
            <a:r>
              <a:rPr lang="en-US"/>
              <a:t>Headline goes here, </a:t>
            </a:r>
            <a:r>
              <a:rPr lang="en-US" err="1"/>
              <a:t>Roboto</a:t>
            </a:r>
            <a:r>
              <a:rPr lang="en-US"/>
              <a:t> Light, 36 points, can span two lines</a:t>
            </a:r>
          </a:p>
        </p:txBody>
      </p:sp>
      <p:sp>
        <p:nvSpPr>
          <p:cNvPr id="14" name="TextBox 13">
            <a:extLst>
              <a:ext uri="{FF2B5EF4-FFF2-40B4-BE49-F238E27FC236}">
                <a16:creationId xmlns:a16="http://schemas.microsoft.com/office/drawing/2014/main" id="{281E70A1-289B-4D8F-9115-C12271A370D3}"/>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8E9D4DEC-EF0E-4286-81C5-90A894C14B61}"/>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1E893734-7F43-4A78-B7AA-290D3D831DA0}"/>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2" name="Picture 11">
            <a:extLst>
              <a:ext uri="{FF2B5EF4-FFF2-40B4-BE49-F238E27FC236}">
                <a16:creationId xmlns:a16="http://schemas.microsoft.com/office/drawing/2014/main" id="{31F6F9B7-4BF5-D944-8CFD-C7F76DC4B4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718030668"/>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6624" y="1390650"/>
            <a:ext cx="8383895"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itle 1">
            <a:extLst>
              <a:ext uri="{FF2B5EF4-FFF2-40B4-BE49-F238E27FC236}">
                <a16:creationId xmlns:a16="http://schemas.microsoft.com/office/drawing/2014/main" id="{E62F3F05-E02C-415C-B12F-FA214D4AE347}"/>
              </a:ext>
            </a:extLst>
          </p:cNvPr>
          <p:cNvSpPr>
            <a:spLocks noGrp="1"/>
          </p:cNvSpPr>
          <p:nvPr>
            <p:ph type="title" hasCustomPrompt="1"/>
          </p:nvPr>
        </p:nvSpPr>
        <p:spPr>
          <a:xfrm>
            <a:off x="361950" y="361951"/>
            <a:ext cx="8398570" cy="800099"/>
          </a:xfrm>
        </p:spPr>
        <p:txBody>
          <a:bodyPr/>
          <a:lstStyle>
            <a:lvl1pPr>
              <a:defRPr baseline="0"/>
            </a:lvl1pPr>
          </a:lstStyle>
          <a:p>
            <a:r>
              <a:rPr lang="en-US"/>
              <a:t>Headline goes here, </a:t>
            </a:r>
            <a:r>
              <a:rPr lang="en-US" err="1"/>
              <a:t>Roboto</a:t>
            </a:r>
            <a:r>
              <a:rPr lang="en-US"/>
              <a:t> Light, 36 points, can span two lines</a:t>
            </a:r>
          </a:p>
        </p:txBody>
      </p:sp>
      <p:sp>
        <p:nvSpPr>
          <p:cNvPr id="15" name="TextBox 14">
            <a:extLst>
              <a:ext uri="{FF2B5EF4-FFF2-40B4-BE49-F238E27FC236}">
                <a16:creationId xmlns:a16="http://schemas.microsoft.com/office/drawing/2014/main" id="{21AE5527-3D77-4A55-A350-E52B83A48C1E}"/>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8672121D-ED35-4819-A2B4-973B1DBB2785}"/>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D3E88A96-1299-46D3-9056-29A264C71DF8}"/>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0" name="Picture 9">
            <a:extLst>
              <a:ext uri="{FF2B5EF4-FFF2-40B4-BE49-F238E27FC236}">
                <a16:creationId xmlns:a16="http://schemas.microsoft.com/office/drawing/2014/main" id="{2E6653BA-3C76-9A44-AC1A-B16EF88CB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347884713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grpSp>
        <p:nvGrpSpPr>
          <p:cNvPr id="11" name="Group 10">
            <a:extLst>
              <a:ext uri="{FF2B5EF4-FFF2-40B4-BE49-F238E27FC236}">
                <a16:creationId xmlns:a16="http://schemas.microsoft.com/office/drawing/2014/main" id="{F86FB19B-BF52-42E1-8D3F-357184957EF8}"/>
              </a:ext>
            </a:extLst>
          </p:cNvPr>
          <p:cNvGrpSpPr/>
          <p:nvPr userDrawn="1"/>
        </p:nvGrpSpPr>
        <p:grpSpPr>
          <a:xfrm>
            <a:off x="-1606" y="2019300"/>
            <a:ext cx="2011905" cy="3124200"/>
            <a:chOff x="-2141" y="2692400"/>
            <a:chExt cx="2681841" cy="4165600"/>
          </a:xfrm>
        </p:grpSpPr>
        <p:sp>
          <p:nvSpPr>
            <p:cNvPr id="12" name="Right Triangle 11">
              <a:extLst>
                <a:ext uri="{FF2B5EF4-FFF2-40B4-BE49-F238E27FC236}">
                  <a16:creationId xmlns:a16="http://schemas.microsoft.com/office/drawing/2014/main" id="{F04FBDDE-5951-4F1E-A390-BD203085651D}"/>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ight Triangle 12">
              <a:extLst>
                <a:ext uri="{FF2B5EF4-FFF2-40B4-BE49-F238E27FC236}">
                  <a16:creationId xmlns:a16="http://schemas.microsoft.com/office/drawing/2014/main" id="{3A8C0AB9-8DEC-4645-B51B-805F9F6B5C42}"/>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4" name="TextBox 13">
            <a:extLst>
              <a:ext uri="{FF2B5EF4-FFF2-40B4-BE49-F238E27FC236}">
                <a16:creationId xmlns:a16="http://schemas.microsoft.com/office/drawing/2014/main" id="{5C2FE5ED-33CE-45A5-BBFB-1B48835C749E}"/>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AB449CFA-BAC5-4286-B884-41BD0CB159A5}"/>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B2937F8F-03BA-4FBE-B58F-F0075F9D7035}"/>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C518E66-44C7-2A41-8359-6CBE98165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153619206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390650"/>
            <a:ext cx="7989983"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grpSp>
        <p:nvGrpSpPr>
          <p:cNvPr id="12" name="Group 11">
            <a:extLst>
              <a:ext uri="{FF2B5EF4-FFF2-40B4-BE49-F238E27FC236}">
                <a16:creationId xmlns:a16="http://schemas.microsoft.com/office/drawing/2014/main" id="{2444CB00-B491-4EFB-9DDC-3DB96945D3A2}"/>
              </a:ext>
            </a:extLst>
          </p:cNvPr>
          <p:cNvGrpSpPr/>
          <p:nvPr userDrawn="1"/>
        </p:nvGrpSpPr>
        <p:grpSpPr>
          <a:xfrm>
            <a:off x="-1606" y="2019300"/>
            <a:ext cx="2011905" cy="3124200"/>
            <a:chOff x="-2141" y="2692400"/>
            <a:chExt cx="2681841" cy="4165600"/>
          </a:xfrm>
        </p:grpSpPr>
        <p:sp>
          <p:nvSpPr>
            <p:cNvPr id="13" name="Right Triangle 12">
              <a:extLst>
                <a:ext uri="{FF2B5EF4-FFF2-40B4-BE49-F238E27FC236}">
                  <a16:creationId xmlns:a16="http://schemas.microsoft.com/office/drawing/2014/main" id="{C890CA0A-BBFA-4637-851D-68F3B1C3A6AB}"/>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a:extLst>
                <a:ext uri="{FF2B5EF4-FFF2-40B4-BE49-F238E27FC236}">
                  <a16:creationId xmlns:a16="http://schemas.microsoft.com/office/drawing/2014/main" id="{9B858A31-ED5D-441B-9DEB-4B52640858E6}"/>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5" name="TextBox 14">
            <a:extLst>
              <a:ext uri="{FF2B5EF4-FFF2-40B4-BE49-F238E27FC236}">
                <a16:creationId xmlns:a16="http://schemas.microsoft.com/office/drawing/2014/main" id="{1A8CE8A9-6D64-4363-B0FD-6D668F91C8ED}"/>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3507B6BE-1E7D-4A14-B834-59AE4FB6E669}"/>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BCF260CE-EC9E-49A9-9345-D0C73BFC8564}"/>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FC1B0AD-68BB-FD43-BAA6-DAFCF1A9E7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177117459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Subtitle/Headlin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718071"/>
            <a:ext cx="7989983"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63347" y="1390650"/>
            <a:ext cx="7997172"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 no longer than one line</a:t>
            </a:r>
          </a:p>
        </p:txBody>
      </p:sp>
      <p:grpSp>
        <p:nvGrpSpPr>
          <p:cNvPr id="26" name="Group 25">
            <a:extLst>
              <a:ext uri="{FF2B5EF4-FFF2-40B4-BE49-F238E27FC236}">
                <a16:creationId xmlns:a16="http://schemas.microsoft.com/office/drawing/2014/main" id="{AAC2711A-6AB9-44F6-9D38-AF3B0732C3F9}"/>
              </a:ext>
            </a:extLst>
          </p:cNvPr>
          <p:cNvGrpSpPr/>
          <p:nvPr userDrawn="1"/>
        </p:nvGrpSpPr>
        <p:grpSpPr>
          <a:xfrm>
            <a:off x="-1606" y="2019300"/>
            <a:ext cx="2011905" cy="3124200"/>
            <a:chOff x="-2141" y="2692400"/>
            <a:chExt cx="2681841" cy="4165600"/>
          </a:xfrm>
        </p:grpSpPr>
        <p:sp>
          <p:nvSpPr>
            <p:cNvPr id="27" name="Right Triangle 26">
              <a:extLst>
                <a:ext uri="{FF2B5EF4-FFF2-40B4-BE49-F238E27FC236}">
                  <a16:creationId xmlns:a16="http://schemas.microsoft.com/office/drawing/2014/main" id="{6796EE72-5041-4132-95B3-1D570869CA2E}"/>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Right Triangle 27">
              <a:extLst>
                <a:ext uri="{FF2B5EF4-FFF2-40B4-BE49-F238E27FC236}">
                  <a16:creationId xmlns:a16="http://schemas.microsoft.com/office/drawing/2014/main" id="{F64AC4C0-9228-469E-AEC7-B1335FC6EA1A}"/>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29" name="TextBox 28">
            <a:extLst>
              <a:ext uri="{FF2B5EF4-FFF2-40B4-BE49-F238E27FC236}">
                <a16:creationId xmlns:a16="http://schemas.microsoft.com/office/drawing/2014/main" id="{EBCC01AB-DF73-42A1-A58F-DF32F112696A}"/>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30" name="TextBox 29">
            <a:extLst>
              <a:ext uri="{FF2B5EF4-FFF2-40B4-BE49-F238E27FC236}">
                <a16:creationId xmlns:a16="http://schemas.microsoft.com/office/drawing/2014/main" id="{6737956E-BA9B-47C5-94CB-7341B2261C5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34" name="TextBox 33">
            <a:extLst>
              <a:ext uri="{FF2B5EF4-FFF2-40B4-BE49-F238E27FC236}">
                <a16:creationId xmlns:a16="http://schemas.microsoft.com/office/drawing/2014/main" id="{FDA7AAA9-7A44-4BAC-94D9-F0C7D0C9DD21}"/>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4" name="Picture 13">
            <a:extLst>
              <a:ext uri="{FF2B5EF4-FFF2-40B4-BE49-F238E27FC236}">
                <a16:creationId xmlns:a16="http://schemas.microsoft.com/office/drawing/2014/main" id="{0EC4B5C6-A443-0B41-9624-F047A4F36D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377364553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Title/Subtitle/Headlin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718071"/>
            <a:ext cx="7989983"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70536" y="1390650"/>
            <a:ext cx="7989982"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 no longer than one line</a:t>
            </a:r>
          </a:p>
        </p:txBody>
      </p:sp>
      <p:grpSp>
        <p:nvGrpSpPr>
          <p:cNvPr id="13" name="Group 12">
            <a:extLst>
              <a:ext uri="{FF2B5EF4-FFF2-40B4-BE49-F238E27FC236}">
                <a16:creationId xmlns:a16="http://schemas.microsoft.com/office/drawing/2014/main" id="{95FF90EE-8BA5-49C2-BC6B-7F7577345FEA}"/>
              </a:ext>
            </a:extLst>
          </p:cNvPr>
          <p:cNvGrpSpPr/>
          <p:nvPr userDrawn="1"/>
        </p:nvGrpSpPr>
        <p:grpSpPr>
          <a:xfrm>
            <a:off x="-1606" y="2019300"/>
            <a:ext cx="2011905" cy="3124200"/>
            <a:chOff x="-2141" y="2692400"/>
            <a:chExt cx="2681841" cy="4165600"/>
          </a:xfrm>
        </p:grpSpPr>
        <p:sp>
          <p:nvSpPr>
            <p:cNvPr id="14" name="Right Triangle 13">
              <a:extLst>
                <a:ext uri="{FF2B5EF4-FFF2-40B4-BE49-F238E27FC236}">
                  <a16:creationId xmlns:a16="http://schemas.microsoft.com/office/drawing/2014/main" id="{43A5E664-D6B7-439C-AFDB-92F1B69D79E6}"/>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ight Triangle 14">
              <a:extLst>
                <a:ext uri="{FF2B5EF4-FFF2-40B4-BE49-F238E27FC236}">
                  <a16:creationId xmlns:a16="http://schemas.microsoft.com/office/drawing/2014/main" id="{0C1DEE73-3282-41E9-9969-A67DF1C0C90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9" name="TextBox 18">
            <a:extLst>
              <a:ext uri="{FF2B5EF4-FFF2-40B4-BE49-F238E27FC236}">
                <a16:creationId xmlns:a16="http://schemas.microsoft.com/office/drawing/2014/main" id="{ED109A5C-01E0-4F31-9457-29C7CACA063E}"/>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0" name="TextBox 19">
            <a:extLst>
              <a:ext uri="{FF2B5EF4-FFF2-40B4-BE49-F238E27FC236}">
                <a16:creationId xmlns:a16="http://schemas.microsoft.com/office/drawing/2014/main" id="{15FE7C9C-4C0A-4282-B893-1F192C3328A6}"/>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4" name="TextBox 23">
            <a:extLst>
              <a:ext uri="{FF2B5EF4-FFF2-40B4-BE49-F238E27FC236}">
                <a16:creationId xmlns:a16="http://schemas.microsoft.com/office/drawing/2014/main" id="{2E37101C-02F3-44D9-9BB2-D78FC3E01E16}"/>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8" name="Title 1">
            <a:extLst>
              <a:ext uri="{FF2B5EF4-FFF2-40B4-BE49-F238E27FC236}">
                <a16:creationId xmlns:a16="http://schemas.microsoft.com/office/drawing/2014/main" id="{BEA718BE-1993-4992-AD76-A35D4701683A}"/>
              </a:ext>
            </a:extLst>
          </p:cNvPr>
          <p:cNvSpPr>
            <a:spLocks noGrp="1"/>
          </p:cNvSpPr>
          <p:nvPr>
            <p:ph type="title" hasCustomPrompt="1"/>
          </p:nvPr>
        </p:nvSpPr>
        <p:spPr>
          <a:xfrm>
            <a:off x="361950" y="361951"/>
            <a:ext cx="8398570" cy="800099"/>
          </a:xfrm>
        </p:spPr>
        <p:txBody>
          <a:bodyPr/>
          <a:lstStyle>
            <a:lvl1pPr>
              <a:defRPr baseline="0"/>
            </a:lvl1pPr>
          </a:lstStyle>
          <a:p>
            <a:r>
              <a:rPr lang="en-US"/>
              <a:t>Headline goes here, </a:t>
            </a:r>
            <a:r>
              <a:rPr lang="en-US" err="1"/>
              <a:t>Roboto</a:t>
            </a:r>
            <a:r>
              <a:rPr lang="en-US"/>
              <a:t> Light, 36 points, can span two lines</a:t>
            </a:r>
          </a:p>
        </p:txBody>
      </p:sp>
      <p:pic>
        <p:nvPicPr>
          <p:cNvPr id="16" name="Picture 15">
            <a:extLst>
              <a:ext uri="{FF2B5EF4-FFF2-40B4-BE49-F238E27FC236}">
                <a16:creationId xmlns:a16="http://schemas.microsoft.com/office/drawing/2014/main" id="{9CA60CEA-35C5-244F-A4A0-EE90174D86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45463846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Subtitle/Headlines &amp; 2-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718071"/>
            <a:ext cx="3802656"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70564" y="1390650"/>
            <a:ext cx="3801436"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Roboto 20 point bold</a:t>
            </a:r>
          </a:p>
        </p:txBody>
      </p:sp>
      <p:sp>
        <p:nvSpPr>
          <p:cNvPr id="13" name="Content Placeholder 5">
            <a:extLst>
              <a:ext uri="{FF2B5EF4-FFF2-40B4-BE49-F238E27FC236}">
                <a16:creationId xmlns:a16="http://schemas.microsoft.com/office/drawing/2014/main" id="{82F76E5E-F799-4651-BEAE-F9087B98CD04}"/>
              </a:ext>
            </a:extLst>
          </p:cNvPr>
          <p:cNvSpPr>
            <a:spLocks noGrp="1"/>
          </p:cNvSpPr>
          <p:nvPr>
            <p:ph sz="quarter" idx="15" hasCustomPrompt="1"/>
          </p:nvPr>
        </p:nvSpPr>
        <p:spPr>
          <a:xfrm>
            <a:off x="4659478" y="1718071"/>
            <a:ext cx="4101042"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4" name="Text Placeholder 2">
            <a:extLst>
              <a:ext uri="{FF2B5EF4-FFF2-40B4-BE49-F238E27FC236}">
                <a16:creationId xmlns:a16="http://schemas.microsoft.com/office/drawing/2014/main" id="{B715CEF1-A7FF-4442-88D8-7F20DA48ADC7}"/>
              </a:ext>
            </a:extLst>
          </p:cNvPr>
          <p:cNvSpPr>
            <a:spLocks noGrp="1"/>
          </p:cNvSpPr>
          <p:nvPr>
            <p:ph type="body" idx="16" hasCustomPrompt="1"/>
          </p:nvPr>
        </p:nvSpPr>
        <p:spPr>
          <a:xfrm>
            <a:off x="4659478" y="1390650"/>
            <a:ext cx="4114142"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a:t>
            </a:r>
          </a:p>
        </p:txBody>
      </p:sp>
      <p:grpSp>
        <p:nvGrpSpPr>
          <p:cNvPr id="38" name="Group 37">
            <a:extLst>
              <a:ext uri="{FF2B5EF4-FFF2-40B4-BE49-F238E27FC236}">
                <a16:creationId xmlns:a16="http://schemas.microsoft.com/office/drawing/2014/main" id="{EDDBF31F-B2A6-46A8-A8DF-757C9B83724C}"/>
              </a:ext>
            </a:extLst>
          </p:cNvPr>
          <p:cNvGrpSpPr/>
          <p:nvPr userDrawn="1"/>
        </p:nvGrpSpPr>
        <p:grpSpPr>
          <a:xfrm>
            <a:off x="-1606" y="2019300"/>
            <a:ext cx="2011905" cy="3124200"/>
            <a:chOff x="-2141" y="2692400"/>
            <a:chExt cx="2681841" cy="4165600"/>
          </a:xfrm>
        </p:grpSpPr>
        <p:sp>
          <p:nvSpPr>
            <p:cNvPr id="39" name="Right Triangle 38">
              <a:extLst>
                <a:ext uri="{FF2B5EF4-FFF2-40B4-BE49-F238E27FC236}">
                  <a16:creationId xmlns:a16="http://schemas.microsoft.com/office/drawing/2014/main" id="{665E3932-8847-406B-8673-1AB6E7E0C689}"/>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0" name="Right Triangle 39">
              <a:extLst>
                <a:ext uri="{FF2B5EF4-FFF2-40B4-BE49-F238E27FC236}">
                  <a16:creationId xmlns:a16="http://schemas.microsoft.com/office/drawing/2014/main" id="{8BCEA0AA-827B-4741-B47D-AC893583D56C}"/>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41" name="TextBox 40">
            <a:extLst>
              <a:ext uri="{FF2B5EF4-FFF2-40B4-BE49-F238E27FC236}">
                <a16:creationId xmlns:a16="http://schemas.microsoft.com/office/drawing/2014/main" id="{15528CA7-31B3-4290-8E8B-1E3E3562E906}"/>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42" name="TextBox 41">
            <a:extLst>
              <a:ext uri="{FF2B5EF4-FFF2-40B4-BE49-F238E27FC236}">
                <a16:creationId xmlns:a16="http://schemas.microsoft.com/office/drawing/2014/main" id="{EA83AF2C-00A5-4EEE-9565-3DF3EA952EEC}"/>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46" name="TextBox 45">
            <a:extLst>
              <a:ext uri="{FF2B5EF4-FFF2-40B4-BE49-F238E27FC236}">
                <a16:creationId xmlns:a16="http://schemas.microsoft.com/office/drawing/2014/main" id="{7BB87D99-2D97-4A3F-AB8F-AEF776CAAF3C}"/>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B0FA2D62-F8B0-D646-956F-5CEE165645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269739515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itle/Subtitle/Headlines &amp; 3-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0382" y="1718071"/>
            <a:ext cx="2671267" cy="2796779"/>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383482" y="1390650"/>
            <a:ext cx="2671267"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p:ph sz="quarter" idx="15" hasCustomPrompt="1"/>
          </p:nvPr>
        </p:nvSpPr>
        <p:spPr>
          <a:xfrm>
            <a:off x="3237557" y="1718071"/>
            <a:ext cx="2671267" cy="2796779"/>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p:ph type="body" idx="16" hasCustomPrompt="1"/>
          </p:nvPr>
        </p:nvSpPr>
        <p:spPr>
          <a:xfrm>
            <a:off x="3250657" y="1390650"/>
            <a:ext cx="2671267"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p:ph sz="quarter" idx="17" hasCustomPrompt="1"/>
          </p:nvPr>
        </p:nvSpPr>
        <p:spPr>
          <a:xfrm>
            <a:off x="6081510" y="1718071"/>
            <a:ext cx="2671267" cy="2796779"/>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p:ph type="body" idx="18" hasCustomPrompt="1"/>
          </p:nvPr>
        </p:nvSpPr>
        <p:spPr>
          <a:xfrm>
            <a:off x="6094610" y="1390650"/>
            <a:ext cx="2671267"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pic>
        <p:nvPicPr>
          <p:cNvPr id="22" name="Picture 21">
            <a:extLst>
              <a:ext uri="{FF2B5EF4-FFF2-40B4-BE49-F238E27FC236}">
                <a16:creationId xmlns:a16="http://schemas.microsoft.com/office/drawing/2014/main" id="{CF1AC490-A79C-B540-8B64-D276E74506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5707205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Subtitle/Header/Bullets">
  <p:cSld name="Title/Subtitle/Header/Bullets">
    <p:spTree>
      <p:nvGrpSpPr>
        <p:cNvPr id="1" name="Shape 687"/>
        <p:cNvGrpSpPr/>
        <p:nvPr/>
      </p:nvGrpSpPr>
      <p:grpSpPr>
        <a:xfrm>
          <a:off x="0" y="0"/>
          <a:ext cx="0" cy="0"/>
          <a:chOff x="0" y="0"/>
          <a:chExt cx="0" cy="0"/>
        </a:xfrm>
      </p:grpSpPr>
      <p:pic>
        <p:nvPicPr>
          <p:cNvPr id="688" name="Google Shape;688;p7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30172" y="4504531"/>
            <a:ext cx="1848448" cy="638969"/>
          </a:xfrm>
          <a:prstGeom prst="rect">
            <a:avLst/>
          </a:prstGeom>
          <a:noFill/>
          <a:ln>
            <a:noFill/>
          </a:ln>
        </p:spPr>
      </p:pic>
      <p:sp>
        <p:nvSpPr>
          <p:cNvPr id="689" name="Google Shape;689;p72"/>
          <p:cNvSpPr/>
          <p:nvPr/>
        </p:nvSpPr>
        <p:spPr>
          <a:xfrm rot="10800000">
            <a:off x="8705100" y="-22"/>
            <a:ext cx="438900" cy="1181400"/>
          </a:xfrm>
          <a:prstGeom prst="rtTriangle">
            <a:avLst/>
          </a:prstGeom>
          <a:solidFill>
            <a:srgbClr val="0432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90" name="Google Shape;690;p72"/>
          <p:cNvSpPr txBox="1">
            <a:spLocks noGrp="1"/>
          </p:cNvSpPr>
          <p:nvPr>
            <p:ph type="title"/>
          </p:nvPr>
        </p:nvSpPr>
        <p:spPr>
          <a:xfrm>
            <a:off x="361950" y="361952"/>
            <a:ext cx="8398500" cy="4986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700"/>
              <a:buFont typeface="Roboto Light"/>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91" name="Google Shape;691;p72"/>
          <p:cNvSpPr txBox="1">
            <a:spLocks noGrp="1"/>
          </p:cNvSpPr>
          <p:nvPr>
            <p:ph type="body" idx="1"/>
          </p:nvPr>
        </p:nvSpPr>
        <p:spPr>
          <a:xfrm>
            <a:off x="373828" y="860986"/>
            <a:ext cx="8390100" cy="2487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300"/>
              </a:spcBef>
              <a:spcAft>
                <a:spcPts val="0"/>
              </a:spcAft>
              <a:buSzPts val="1800"/>
              <a:buNone/>
              <a:defRPr sz="1800" i="0">
                <a:solidFill>
                  <a:srgbClr val="7F7F7F"/>
                </a:solidFill>
              </a:defRPr>
            </a:lvl1pPr>
            <a:lvl2pPr marL="914400" lvl="1" indent="-228600" algn="l" rtl="0">
              <a:lnSpc>
                <a:spcPct val="90000"/>
              </a:lnSpc>
              <a:spcBef>
                <a:spcPts val="900"/>
              </a:spcBef>
              <a:spcAft>
                <a:spcPts val="0"/>
              </a:spcAft>
              <a:buSzPts val="1400"/>
              <a:buNone/>
              <a:defRPr/>
            </a:lvl2pPr>
            <a:lvl3pPr marL="1371600" lvl="2" indent="-228600" algn="l" rtl="0">
              <a:lnSpc>
                <a:spcPct val="90000"/>
              </a:lnSpc>
              <a:spcBef>
                <a:spcPts val="900"/>
              </a:spcBef>
              <a:spcAft>
                <a:spcPts val="0"/>
              </a:spcAft>
              <a:buSzPts val="1200"/>
              <a:buNone/>
              <a:defRPr/>
            </a:lvl3pPr>
            <a:lvl4pPr marL="1828800" lvl="3" indent="-228600" algn="l" rtl="0">
              <a:lnSpc>
                <a:spcPct val="90000"/>
              </a:lnSpc>
              <a:spcBef>
                <a:spcPts val="900"/>
              </a:spcBef>
              <a:spcAft>
                <a:spcPts val="0"/>
              </a:spcAft>
              <a:buSzPts val="1100"/>
              <a:buNone/>
              <a:defRPr/>
            </a:lvl4pPr>
            <a:lvl5pPr marL="2286000" lvl="4" indent="-228600" algn="l" rtl="0">
              <a:lnSpc>
                <a:spcPct val="90000"/>
              </a:lnSpc>
              <a:spcBef>
                <a:spcPts val="900"/>
              </a:spcBef>
              <a:spcAft>
                <a:spcPts val="0"/>
              </a:spcAft>
              <a:buSzPts val="1100"/>
              <a:buNone/>
              <a:defRPr/>
            </a:lvl5pPr>
            <a:lvl6pPr marL="2743200" lvl="5" indent="-317500" algn="l" rtl="0">
              <a:lnSpc>
                <a:spcPct val="90000"/>
              </a:lnSpc>
              <a:spcBef>
                <a:spcPts val="900"/>
              </a:spcBef>
              <a:spcAft>
                <a:spcPts val="0"/>
              </a:spcAft>
              <a:buSzPts val="1400"/>
              <a:buChar char="•"/>
              <a:defRPr/>
            </a:lvl6pPr>
            <a:lvl7pPr marL="3200400" lvl="6" indent="-317500" algn="l" rtl="0">
              <a:lnSpc>
                <a:spcPct val="90000"/>
              </a:lnSpc>
              <a:spcBef>
                <a:spcPts val="900"/>
              </a:spcBef>
              <a:spcAft>
                <a:spcPts val="0"/>
              </a:spcAft>
              <a:buSzPts val="1400"/>
              <a:buChar char="•"/>
              <a:defRPr/>
            </a:lvl7pPr>
            <a:lvl8pPr marL="3657600" lvl="7" indent="-317500" algn="l" rtl="0">
              <a:lnSpc>
                <a:spcPct val="90000"/>
              </a:lnSpc>
              <a:spcBef>
                <a:spcPts val="900"/>
              </a:spcBef>
              <a:spcAft>
                <a:spcPts val="0"/>
              </a:spcAft>
              <a:buSzPts val="1400"/>
              <a:buChar char="•"/>
              <a:defRPr/>
            </a:lvl8pPr>
            <a:lvl9pPr marL="4114800" lvl="8" indent="-317500" algn="l" rtl="0">
              <a:lnSpc>
                <a:spcPct val="90000"/>
              </a:lnSpc>
              <a:spcBef>
                <a:spcPts val="900"/>
              </a:spcBef>
              <a:spcAft>
                <a:spcPts val="900"/>
              </a:spcAft>
              <a:buSzPts val="1400"/>
              <a:buChar char="•"/>
              <a:defRPr/>
            </a:lvl9pPr>
          </a:lstStyle>
          <a:p>
            <a:endParaRPr/>
          </a:p>
        </p:txBody>
      </p:sp>
      <p:sp>
        <p:nvSpPr>
          <p:cNvPr id="692" name="Google Shape;692;p72"/>
          <p:cNvSpPr txBox="1">
            <a:spLocks noGrp="1"/>
          </p:cNvSpPr>
          <p:nvPr>
            <p:ph type="body" idx="2"/>
          </p:nvPr>
        </p:nvSpPr>
        <p:spPr>
          <a:xfrm>
            <a:off x="763346" y="1390649"/>
            <a:ext cx="7997100" cy="3273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300"/>
              </a:spcBef>
              <a:spcAft>
                <a:spcPts val="0"/>
              </a:spcAft>
              <a:buSzPts val="1500"/>
              <a:buNone/>
              <a:defRPr sz="1500" b="1">
                <a:solidFill>
                  <a:schemeClr val="accent2"/>
                </a:solidFill>
              </a:defRPr>
            </a:lvl1pPr>
            <a:lvl2pPr marL="914400" lvl="1" indent="-228600" algn="l" rtl="0">
              <a:lnSpc>
                <a:spcPct val="90000"/>
              </a:lnSpc>
              <a:spcBef>
                <a:spcPts val="900"/>
              </a:spcBef>
              <a:spcAft>
                <a:spcPts val="0"/>
              </a:spcAft>
              <a:buSzPts val="1500"/>
              <a:buNone/>
              <a:defRPr sz="1500" b="1"/>
            </a:lvl2pPr>
            <a:lvl3pPr marL="1371600" lvl="2" indent="-228600" algn="l" rtl="0">
              <a:lnSpc>
                <a:spcPct val="90000"/>
              </a:lnSpc>
              <a:spcBef>
                <a:spcPts val="900"/>
              </a:spcBef>
              <a:spcAft>
                <a:spcPts val="0"/>
              </a:spcAft>
              <a:buSzPts val="1400"/>
              <a:buNone/>
              <a:defRPr sz="1400" b="1"/>
            </a:lvl3pPr>
            <a:lvl4pPr marL="1828800" lvl="3" indent="-228600" algn="l" rtl="0">
              <a:lnSpc>
                <a:spcPct val="90000"/>
              </a:lnSpc>
              <a:spcBef>
                <a:spcPts val="900"/>
              </a:spcBef>
              <a:spcAft>
                <a:spcPts val="0"/>
              </a:spcAft>
              <a:buSzPts val="1200"/>
              <a:buNone/>
              <a:defRPr sz="1200" b="1"/>
            </a:lvl4pPr>
            <a:lvl5pPr marL="2286000" lvl="4" indent="-228600" algn="l" rtl="0">
              <a:lnSpc>
                <a:spcPct val="90000"/>
              </a:lnSpc>
              <a:spcBef>
                <a:spcPts val="900"/>
              </a:spcBef>
              <a:spcAft>
                <a:spcPts val="0"/>
              </a:spcAft>
              <a:buSzPts val="1200"/>
              <a:buNone/>
              <a:defRPr sz="1200" b="1"/>
            </a:lvl5pPr>
            <a:lvl6pPr marL="2743200" lvl="5" indent="-228600" algn="l" rtl="0">
              <a:lnSpc>
                <a:spcPct val="90000"/>
              </a:lnSpc>
              <a:spcBef>
                <a:spcPts val="900"/>
              </a:spcBef>
              <a:spcAft>
                <a:spcPts val="0"/>
              </a:spcAft>
              <a:buSzPts val="1200"/>
              <a:buNone/>
              <a:defRPr sz="1200" b="1"/>
            </a:lvl6pPr>
            <a:lvl7pPr marL="3200400" lvl="6" indent="-228600" algn="l" rtl="0">
              <a:lnSpc>
                <a:spcPct val="90000"/>
              </a:lnSpc>
              <a:spcBef>
                <a:spcPts val="900"/>
              </a:spcBef>
              <a:spcAft>
                <a:spcPts val="0"/>
              </a:spcAft>
              <a:buSzPts val="1200"/>
              <a:buNone/>
              <a:defRPr sz="1200" b="1"/>
            </a:lvl7pPr>
            <a:lvl8pPr marL="3657600" lvl="7" indent="-228600" algn="l" rtl="0">
              <a:lnSpc>
                <a:spcPct val="90000"/>
              </a:lnSpc>
              <a:spcBef>
                <a:spcPts val="900"/>
              </a:spcBef>
              <a:spcAft>
                <a:spcPts val="0"/>
              </a:spcAft>
              <a:buSzPts val="1200"/>
              <a:buNone/>
              <a:defRPr sz="1200" b="1"/>
            </a:lvl8pPr>
            <a:lvl9pPr marL="4114800" lvl="8" indent="-228600" algn="l" rtl="0">
              <a:lnSpc>
                <a:spcPct val="90000"/>
              </a:lnSpc>
              <a:spcBef>
                <a:spcPts val="900"/>
              </a:spcBef>
              <a:spcAft>
                <a:spcPts val="900"/>
              </a:spcAft>
              <a:buSzPts val="1200"/>
              <a:buNone/>
              <a:defRPr sz="1200" b="1"/>
            </a:lvl9pPr>
          </a:lstStyle>
          <a:p>
            <a:endParaRPr/>
          </a:p>
        </p:txBody>
      </p:sp>
      <p:grpSp>
        <p:nvGrpSpPr>
          <p:cNvPr id="693" name="Google Shape;693;p72"/>
          <p:cNvGrpSpPr/>
          <p:nvPr/>
        </p:nvGrpSpPr>
        <p:grpSpPr>
          <a:xfrm>
            <a:off x="-1606" y="2019300"/>
            <a:ext cx="2011917" cy="3124200"/>
            <a:chOff x="-2141" y="2692400"/>
            <a:chExt cx="2681841" cy="4165600"/>
          </a:xfrm>
        </p:grpSpPr>
        <p:sp>
          <p:nvSpPr>
            <p:cNvPr id="694" name="Google Shape;694;p72"/>
            <p:cNvSpPr/>
            <p:nvPr/>
          </p:nvSpPr>
          <p:spPr>
            <a:xfrm>
              <a:off x="-2141" y="2692400"/>
              <a:ext cx="1019700" cy="4165500"/>
            </a:xfrm>
            <a:prstGeom prst="rtTriangle">
              <a:avLst/>
            </a:prstGeom>
            <a:solidFill>
              <a:srgbClr val="FF7D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695" name="Google Shape;695;p72"/>
            <p:cNvSpPr/>
            <p:nvPr/>
          </p:nvSpPr>
          <p:spPr>
            <a:xfrm rot="5400000" flipH="1">
              <a:off x="1163050" y="5341350"/>
              <a:ext cx="357600" cy="2675700"/>
            </a:xfrm>
            <a:prstGeom prst="rtTriangle">
              <a:avLst/>
            </a:prstGeom>
            <a:solidFill>
              <a:srgbClr val="FF4D00">
                <a:alpha val="8667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696" name="Google Shape;696;p72"/>
          <p:cNvSpPr txBox="1"/>
          <p:nvPr/>
        </p:nvSpPr>
        <p:spPr>
          <a:xfrm>
            <a:off x="376624" y="4769643"/>
            <a:ext cx="310500" cy="156600"/>
          </a:xfrm>
          <a:prstGeom prst="rect">
            <a:avLst/>
          </a:prstGeom>
          <a:noFill/>
          <a:ln>
            <a:noFill/>
          </a:ln>
        </p:spPr>
        <p:txBody>
          <a:bodyPr spcFirstLastPara="1" wrap="square" lIns="0" tIns="0" rIns="0" bIns="68575" anchor="t" anchorCtr="0">
            <a:noAutofit/>
          </a:bodyPr>
          <a:lstStyle/>
          <a:p>
            <a:pPr marL="0" marR="0" lvl="0" indent="0" algn="l" rtl="0">
              <a:spcBef>
                <a:spcPts val="0"/>
              </a:spcBef>
              <a:spcAft>
                <a:spcPts val="0"/>
              </a:spcAft>
              <a:buNone/>
            </a:pPr>
            <a:fld id="{00000000-1234-1234-1234-123412341234}" type="slidenum">
              <a:rPr lang="en-US" sz="800" b="0" i="0">
                <a:solidFill>
                  <a:schemeClr val="lt1"/>
                </a:solidFill>
                <a:latin typeface="Roboto"/>
                <a:ea typeface="Roboto"/>
                <a:cs typeface="Roboto"/>
                <a:sym typeface="Roboto"/>
              </a:rPr>
              <a:t>‹#›</a:t>
            </a:fld>
            <a:endParaRPr sz="800" b="0" i="0">
              <a:solidFill>
                <a:schemeClr val="lt1"/>
              </a:solidFill>
              <a:latin typeface="Roboto"/>
              <a:ea typeface="Roboto"/>
              <a:cs typeface="Roboto"/>
              <a:sym typeface="Roboto"/>
            </a:endParaRPr>
          </a:p>
        </p:txBody>
      </p:sp>
      <p:sp>
        <p:nvSpPr>
          <p:cNvPr id="697" name="Google Shape;697;p72"/>
          <p:cNvSpPr txBox="1"/>
          <p:nvPr/>
        </p:nvSpPr>
        <p:spPr>
          <a:xfrm>
            <a:off x="763346" y="4769643"/>
            <a:ext cx="2338800" cy="13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0" i="0">
                <a:solidFill>
                  <a:schemeClr val="dk1"/>
                </a:solidFill>
                <a:latin typeface="Roboto"/>
                <a:ea typeface="Roboto"/>
                <a:cs typeface="Roboto"/>
                <a:sym typeface="Roboto"/>
              </a:rPr>
              <a:t>© Informatica. Proprietary and Confidential.</a:t>
            </a:r>
            <a:endParaRPr sz="1100"/>
          </a:p>
        </p:txBody>
      </p:sp>
      <p:sp>
        <p:nvSpPr>
          <p:cNvPr id="698" name="Google Shape;698;p72"/>
          <p:cNvSpPr txBox="1">
            <a:spLocks noGrp="1"/>
          </p:cNvSpPr>
          <p:nvPr>
            <p:ph type="body" idx="3"/>
          </p:nvPr>
        </p:nvSpPr>
        <p:spPr>
          <a:xfrm>
            <a:off x="763390" y="1718071"/>
            <a:ext cx="7997100" cy="2786100"/>
          </a:xfrm>
          <a:prstGeom prst="rect">
            <a:avLst/>
          </a:prstGeom>
          <a:noFill/>
          <a:ln>
            <a:noFill/>
          </a:ln>
        </p:spPr>
        <p:txBody>
          <a:bodyPr spcFirstLastPara="1" wrap="square" lIns="0" tIns="0" rIns="0" bIns="0" anchor="t" anchorCtr="0">
            <a:noAutofit/>
          </a:bodyPr>
          <a:lstStyle>
            <a:lvl1pPr marL="457200" lvl="0" indent="-317500" algn="l" rtl="0">
              <a:lnSpc>
                <a:spcPct val="90000"/>
              </a:lnSpc>
              <a:spcBef>
                <a:spcPts val="300"/>
              </a:spcBef>
              <a:spcAft>
                <a:spcPts val="0"/>
              </a:spcAft>
              <a:buSzPts val="1400"/>
              <a:buChar char="•"/>
              <a:defRPr/>
            </a:lvl1pPr>
            <a:lvl2pPr marL="914400" lvl="1" indent="-317500" algn="l" rtl="0">
              <a:lnSpc>
                <a:spcPct val="90000"/>
              </a:lnSpc>
              <a:spcBef>
                <a:spcPts val="900"/>
              </a:spcBef>
              <a:spcAft>
                <a:spcPts val="0"/>
              </a:spcAft>
              <a:buSzPts val="1400"/>
              <a:buChar char="•"/>
              <a:defRPr/>
            </a:lvl2pPr>
            <a:lvl3pPr marL="1371600" lvl="2" indent="-317500" algn="l" rtl="0">
              <a:lnSpc>
                <a:spcPct val="90000"/>
              </a:lnSpc>
              <a:spcBef>
                <a:spcPts val="900"/>
              </a:spcBef>
              <a:spcAft>
                <a:spcPts val="0"/>
              </a:spcAft>
              <a:buSzPts val="1400"/>
              <a:buChar char="•"/>
              <a:defRPr/>
            </a:lvl3pPr>
            <a:lvl4pPr marL="1828800" lvl="3" indent="-317500" algn="l" rtl="0">
              <a:lnSpc>
                <a:spcPct val="90000"/>
              </a:lnSpc>
              <a:spcBef>
                <a:spcPts val="900"/>
              </a:spcBef>
              <a:spcAft>
                <a:spcPts val="0"/>
              </a:spcAft>
              <a:buSzPts val="1400"/>
              <a:buChar char="•"/>
              <a:defRPr/>
            </a:lvl4pPr>
            <a:lvl5pPr marL="2286000" lvl="4" indent="-317500" algn="l" rtl="0">
              <a:lnSpc>
                <a:spcPct val="90000"/>
              </a:lnSpc>
              <a:spcBef>
                <a:spcPts val="900"/>
              </a:spcBef>
              <a:spcAft>
                <a:spcPts val="0"/>
              </a:spcAft>
              <a:buSzPts val="1400"/>
              <a:buChar char="•"/>
              <a:defRPr/>
            </a:lvl5pPr>
            <a:lvl6pPr marL="2743200" lvl="5" indent="-317500" algn="l" rtl="0">
              <a:lnSpc>
                <a:spcPct val="90000"/>
              </a:lnSpc>
              <a:spcBef>
                <a:spcPts val="900"/>
              </a:spcBef>
              <a:spcAft>
                <a:spcPts val="0"/>
              </a:spcAft>
              <a:buSzPts val="1400"/>
              <a:buChar char="•"/>
              <a:defRPr/>
            </a:lvl6pPr>
            <a:lvl7pPr marL="3200400" lvl="6" indent="-317500" algn="l" rtl="0">
              <a:lnSpc>
                <a:spcPct val="90000"/>
              </a:lnSpc>
              <a:spcBef>
                <a:spcPts val="900"/>
              </a:spcBef>
              <a:spcAft>
                <a:spcPts val="0"/>
              </a:spcAft>
              <a:buSzPts val="1400"/>
              <a:buChar char="•"/>
              <a:defRPr/>
            </a:lvl7pPr>
            <a:lvl8pPr marL="3657600" lvl="7" indent="-317500" algn="l" rtl="0">
              <a:lnSpc>
                <a:spcPct val="90000"/>
              </a:lnSpc>
              <a:spcBef>
                <a:spcPts val="900"/>
              </a:spcBef>
              <a:spcAft>
                <a:spcPts val="0"/>
              </a:spcAft>
              <a:buSzPts val="1400"/>
              <a:buChar char="•"/>
              <a:defRPr/>
            </a:lvl8pPr>
            <a:lvl9pPr marL="4114800" lvl="8" indent="-317500" algn="l" rtl="0">
              <a:lnSpc>
                <a:spcPct val="90000"/>
              </a:lnSpc>
              <a:spcBef>
                <a:spcPts val="900"/>
              </a:spcBef>
              <a:spcAft>
                <a:spcPts val="900"/>
              </a:spcAft>
              <a:buSzPts val="1400"/>
              <a:buChar char="•"/>
              <a:defRPr/>
            </a:lvl9pPr>
          </a:lstStyle>
          <a:p>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Subtitle/Images/Headlines &amp; 2-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3436144"/>
            <a:ext cx="3811199" cy="1078706"/>
          </a:xfrm>
        </p:spPr>
        <p:txBody>
          <a:bodyPr/>
          <a:lstStyle>
            <a:lvl1pPr>
              <a:defRPr sz="1350" baseline="0"/>
            </a:lvl1pPr>
            <a:lvl2pPr>
              <a:defRPr sz="1200" baseline="0"/>
            </a:lvl2pPr>
            <a:lvl3pPr>
              <a:defRPr sz="1050"/>
            </a:lvl3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70535" y="3099197"/>
            <a:ext cx="3814571"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a:t>
            </a:r>
          </a:p>
        </p:txBody>
      </p:sp>
      <p:sp>
        <p:nvSpPr>
          <p:cNvPr id="13" name="Content Placeholder 5">
            <a:extLst>
              <a:ext uri="{FF2B5EF4-FFF2-40B4-BE49-F238E27FC236}">
                <a16:creationId xmlns:a16="http://schemas.microsoft.com/office/drawing/2014/main" id="{82F76E5E-F799-4651-BEAE-F9087B98CD04}"/>
              </a:ext>
            </a:extLst>
          </p:cNvPr>
          <p:cNvSpPr>
            <a:spLocks noGrp="1"/>
          </p:cNvSpPr>
          <p:nvPr>
            <p:ph sz="quarter" idx="15" hasCustomPrompt="1"/>
          </p:nvPr>
        </p:nvSpPr>
        <p:spPr>
          <a:xfrm>
            <a:off x="4861265" y="3436144"/>
            <a:ext cx="3815472" cy="1078706"/>
          </a:xfrm>
        </p:spPr>
        <p:txBody>
          <a:bodyPr/>
          <a:lstStyle>
            <a:lvl1pPr>
              <a:defRPr sz="1350" baseline="0"/>
            </a:lvl1pPr>
            <a:lvl2pPr>
              <a:defRPr sz="1200" baseline="0"/>
            </a:lvl2pPr>
            <a:lvl3pPr>
              <a:defRPr sz="1050"/>
            </a:lvl3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4" name="Text Placeholder 2">
            <a:extLst>
              <a:ext uri="{FF2B5EF4-FFF2-40B4-BE49-F238E27FC236}">
                <a16:creationId xmlns:a16="http://schemas.microsoft.com/office/drawing/2014/main" id="{B715CEF1-A7FF-4442-88D8-7F20DA48ADC7}"/>
              </a:ext>
            </a:extLst>
          </p:cNvPr>
          <p:cNvSpPr>
            <a:spLocks noGrp="1"/>
          </p:cNvSpPr>
          <p:nvPr>
            <p:ph type="body" idx="16" hasCustomPrompt="1"/>
          </p:nvPr>
        </p:nvSpPr>
        <p:spPr>
          <a:xfrm>
            <a:off x="4865902" y="3099197"/>
            <a:ext cx="3823753"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a:t>
            </a:r>
          </a:p>
        </p:txBody>
      </p:sp>
      <p:sp>
        <p:nvSpPr>
          <p:cNvPr id="15" name="Picture Placeholder 6">
            <a:extLst>
              <a:ext uri="{FF2B5EF4-FFF2-40B4-BE49-F238E27FC236}">
                <a16:creationId xmlns:a16="http://schemas.microsoft.com/office/drawing/2014/main" id="{46B0C8DB-1D41-4ABF-896D-80CF7EFD97FD}"/>
              </a:ext>
            </a:extLst>
          </p:cNvPr>
          <p:cNvSpPr>
            <a:spLocks noGrp="1"/>
          </p:cNvSpPr>
          <p:nvPr>
            <p:ph type="pic" sz="quarter" idx="17" hasCustomPrompt="1"/>
          </p:nvPr>
        </p:nvSpPr>
        <p:spPr>
          <a:xfrm>
            <a:off x="770535" y="1390650"/>
            <a:ext cx="3571839" cy="1566054"/>
          </a:xfrm>
          <a:solidFill>
            <a:schemeClr val="bg1">
              <a:lumMod val="95000"/>
            </a:schemeClr>
          </a:solidFill>
        </p:spPr>
        <p:txBody>
          <a:bodyPr anchor="ctr"/>
          <a:lstStyle>
            <a:lvl1pPr marL="0" indent="0" algn="ctr">
              <a:buNone/>
              <a:defRPr/>
            </a:lvl1pPr>
          </a:lstStyle>
          <a:p>
            <a:r>
              <a:rPr lang="en-US"/>
              <a:t>CLICK TO INSERT IMAGE</a:t>
            </a:r>
          </a:p>
        </p:txBody>
      </p:sp>
      <p:sp>
        <p:nvSpPr>
          <p:cNvPr id="19" name="Picture Placeholder 6">
            <a:extLst>
              <a:ext uri="{FF2B5EF4-FFF2-40B4-BE49-F238E27FC236}">
                <a16:creationId xmlns:a16="http://schemas.microsoft.com/office/drawing/2014/main" id="{50C5E539-EA0F-43C9-94FB-2E4FECAC8DD1}"/>
              </a:ext>
            </a:extLst>
          </p:cNvPr>
          <p:cNvSpPr>
            <a:spLocks noGrp="1"/>
          </p:cNvSpPr>
          <p:nvPr>
            <p:ph type="pic" sz="quarter" idx="18" hasCustomPrompt="1"/>
          </p:nvPr>
        </p:nvSpPr>
        <p:spPr>
          <a:xfrm>
            <a:off x="4865901" y="1390650"/>
            <a:ext cx="3575844" cy="1566054"/>
          </a:xfrm>
          <a:solidFill>
            <a:schemeClr val="bg1">
              <a:lumMod val="95000"/>
            </a:schemeClr>
          </a:solidFill>
        </p:spPr>
        <p:txBody>
          <a:bodyPr anchor="ctr"/>
          <a:lstStyle>
            <a:lvl1pPr marL="0" indent="0" algn="ctr">
              <a:buNone/>
              <a:defRPr/>
            </a:lvl1pPr>
          </a:lstStyle>
          <a:p>
            <a:r>
              <a:rPr lang="en-US"/>
              <a:t>CLICK TO INSERT IMAGE</a:t>
            </a:r>
          </a:p>
        </p:txBody>
      </p:sp>
      <p:grpSp>
        <p:nvGrpSpPr>
          <p:cNvPr id="30" name="Group 29">
            <a:extLst>
              <a:ext uri="{FF2B5EF4-FFF2-40B4-BE49-F238E27FC236}">
                <a16:creationId xmlns:a16="http://schemas.microsoft.com/office/drawing/2014/main" id="{9207CEEC-3A75-46BA-B884-6F0EEA300909}"/>
              </a:ext>
            </a:extLst>
          </p:cNvPr>
          <p:cNvGrpSpPr/>
          <p:nvPr userDrawn="1"/>
        </p:nvGrpSpPr>
        <p:grpSpPr>
          <a:xfrm>
            <a:off x="-1606" y="2019300"/>
            <a:ext cx="2011905" cy="3124200"/>
            <a:chOff x="-2141" y="2692400"/>
            <a:chExt cx="2681841" cy="4165600"/>
          </a:xfrm>
        </p:grpSpPr>
        <p:sp>
          <p:nvSpPr>
            <p:cNvPr id="31" name="Right Triangle 30">
              <a:extLst>
                <a:ext uri="{FF2B5EF4-FFF2-40B4-BE49-F238E27FC236}">
                  <a16:creationId xmlns:a16="http://schemas.microsoft.com/office/drawing/2014/main" id="{D11D614A-42D5-4D5A-99D5-D85A27FDC546}"/>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Right Triangle 31">
              <a:extLst>
                <a:ext uri="{FF2B5EF4-FFF2-40B4-BE49-F238E27FC236}">
                  <a16:creationId xmlns:a16="http://schemas.microsoft.com/office/drawing/2014/main" id="{0315A022-BB2C-4AF6-BEB8-4E495E92E8C9}"/>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33" name="TextBox 32">
            <a:extLst>
              <a:ext uri="{FF2B5EF4-FFF2-40B4-BE49-F238E27FC236}">
                <a16:creationId xmlns:a16="http://schemas.microsoft.com/office/drawing/2014/main" id="{CC868516-8ACE-4218-A1CB-D27D87B8571C}"/>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34" name="TextBox 33">
            <a:extLst>
              <a:ext uri="{FF2B5EF4-FFF2-40B4-BE49-F238E27FC236}">
                <a16:creationId xmlns:a16="http://schemas.microsoft.com/office/drawing/2014/main" id="{05DEB97A-F5D7-4337-97A5-2F890AF82DC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38" name="TextBox 37">
            <a:extLst>
              <a:ext uri="{FF2B5EF4-FFF2-40B4-BE49-F238E27FC236}">
                <a16:creationId xmlns:a16="http://schemas.microsoft.com/office/drawing/2014/main" id="{F8F75BD8-0A14-4B57-A912-5DC7E11F64D1}"/>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8" name="Picture 17">
            <a:extLst>
              <a:ext uri="{FF2B5EF4-FFF2-40B4-BE49-F238E27FC236}">
                <a16:creationId xmlns:a16="http://schemas.microsoft.com/office/drawing/2014/main" id="{564A15A3-86E8-AE40-80E4-DDD778DDCA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352615885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Subtitle/Images/Headlines &amp; 3-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0382" y="3194284"/>
            <a:ext cx="2671267"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383482" y="2866861"/>
            <a:ext cx="2671267"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p:ph sz="quarter" idx="15" hasCustomPrompt="1"/>
          </p:nvPr>
        </p:nvSpPr>
        <p:spPr>
          <a:xfrm>
            <a:off x="3237557" y="3194284"/>
            <a:ext cx="2671267"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p:ph type="body" idx="16" hasCustomPrompt="1"/>
          </p:nvPr>
        </p:nvSpPr>
        <p:spPr>
          <a:xfrm>
            <a:off x="3250657" y="2866861"/>
            <a:ext cx="2671267"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p:ph sz="quarter" idx="17" hasCustomPrompt="1"/>
          </p:nvPr>
        </p:nvSpPr>
        <p:spPr>
          <a:xfrm>
            <a:off x="6081510" y="3194284"/>
            <a:ext cx="2671267"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p:ph type="body" idx="18" hasCustomPrompt="1"/>
          </p:nvPr>
        </p:nvSpPr>
        <p:spPr>
          <a:xfrm>
            <a:off x="6094610" y="2866861"/>
            <a:ext cx="2671267"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5" name="Picture Placeholder 6">
            <a:extLst>
              <a:ext uri="{FF2B5EF4-FFF2-40B4-BE49-F238E27FC236}">
                <a16:creationId xmlns:a16="http://schemas.microsoft.com/office/drawing/2014/main" id="{B7EFA5D9-9640-46A8-B02E-1BABCFCA2A19}"/>
              </a:ext>
            </a:extLst>
          </p:cNvPr>
          <p:cNvSpPr>
            <a:spLocks noGrp="1"/>
          </p:cNvSpPr>
          <p:nvPr>
            <p:ph type="pic" sz="quarter" idx="22" hasCustomPrompt="1"/>
          </p:nvPr>
        </p:nvSpPr>
        <p:spPr>
          <a:xfrm>
            <a:off x="383482" y="1390650"/>
            <a:ext cx="2658166" cy="1181100"/>
          </a:xfrm>
          <a:solidFill>
            <a:schemeClr val="bg1">
              <a:lumMod val="95000"/>
            </a:schemeClr>
          </a:solidFill>
        </p:spPr>
        <p:txBody>
          <a:bodyPr anchor="ctr"/>
          <a:lstStyle>
            <a:lvl1pPr marL="0" indent="0" algn="ctr">
              <a:buNone/>
              <a:defRPr/>
            </a:lvl1pPr>
          </a:lstStyle>
          <a:p>
            <a:r>
              <a:rPr lang="en-US"/>
              <a:t>CLICK TO INSERT IMAGE</a:t>
            </a:r>
          </a:p>
        </p:txBody>
      </p:sp>
      <p:sp>
        <p:nvSpPr>
          <p:cNvPr id="26" name="Picture Placeholder 6">
            <a:extLst>
              <a:ext uri="{FF2B5EF4-FFF2-40B4-BE49-F238E27FC236}">
                <a16:creationId xmlns:a16="http://schemas.microsoft.com/office/drawing/2014/main" id="{5DED8B93-C657-4EC0-BDB2-5286BECAB876}"/>
              </a:ext>
            </a:extLst>
          </p:cNvPr>
          <p:cNvSpPr>
            <a:spLocks noGrp="1"/>
          </p:cNvSpPr>
          <p:nvPr>
            <p:ph type="pic" sz="quarter" idx="23" hasCustomPrompt="1"/>
          </p:nvPr>
        </p:nvSpPr>
        <p:spPr>
          <a:xfrm>
            <a:off x="3250659" y="1390650"/>
            <a:ext cx="2658166" cy="1181100"/>
          </a:xfrm>
          <a:solidFill>
            <a:schemeClr val="bg1">
              <a:lumMod val="95000"/>
            </a:schemeClr>
          </a:solidFill>
        </p:spPr>
        <p:txBody>
          <a:bodyPr anchor="ctr"/>
          <a:lstStyle>
            <a:lvl1pPr marL="0" indent="0" algn="ctr">
              <a:buNone/>
              <a:defRPr/>
            </a:lvl1pPr>
          </a:lstStyle>
          <a:p>
            <a:r>
              <a:rPr lang="en-US"/>
              <a:t>CLICK TO INSERT IMAGE</a:t>
            </a:r>
          </a:p>
        </p:txBody>
      </p:sp>
      <p:sp>
        <p:nvSpPr>
          <p:cNvPr id="27" name="Picture Placeholder 6">
            <a:extLst>
              <a:ext uri="{FF2B5EF4-FFF2-40B4-BE49-F238E27FC236}">
                <a16:creationId xmlns:a16="http://schemas.microsoft.com/office/drawing/2014/main" id="{FAFF9333-B740-49C5-880B-1C40C90AE23C}"/>
              </a:ext>
            </a:extLst>
          </p:cNvPr>
          <p:cNvSpPr>
            <a:spLocks noGrp="1"/>
          </p:cNvSpPr>
          <p:nvPr>
            <p:ph type="pic" sz="quarter" idx="24" hasCustomPrompt="1"/>
          </p:nvPr>
        </p:nvSpPr>
        <p:spPr>
          <a:xfrm>
            <a:off x="6117836" y="1390650"/>
            <a:ext cx="2658166" cy="1181100"/>
          </a:xfrm>
          <a:solidFill>
            <a:schemeClr val="bg1">
              <a:lumMod val="95000"/>
            </a:schemeClr>
          </a:solidFill>
        </p:spPr>
        <p:txBody>
          <a:bodyPr anchor="ctr"/>
          <a:lstStyle>
            <a:lvl1pPr marL="0" indent="0" algn="ctr">
              <a:buNone/>
              <a:defRPr/>
            </a:lvl1pPr>
          </a:lstStyle>
          <a:p>
            <a:r>
              <a:rPr lang="en-US"/>
              <a:t>CLICK TO INSERT IMAGE</a:t>
            </a:r>
          </a:p>
        </p:txBody>
      </p:sp>
      <p:pic>
        <p:nvPicPr>
          <p:cNvPr id="22" name="Picture 21">
            <a:extLst>
              <a:ext uri="{FF2B5EF4-FFF2-40B4-BE49-F238E27FC236}">
                <a16:creationId xmlns:a16="http://schemas.microsoft.com/office/drawing/2014/main" id="{D3D50E19-D2F0-B141-AB39-C64125E7D4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197055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Half Page Image/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C969D1-07B9-4BAB-951B-64CA66F884EC}"/>
              </a:ext>
            </a:extLst>
          </p:cNvPr>
          <p:cNvSpPr>
            <a:spLocks noGrp="1"/>
          </p:cNvSpPr>
          <p:nvPr>
            <p:ph type="title" hasCustomPrompt="1"/>
          </p:nvPr>
        </p:nvSpPr>
        <p:spPr>
          <a:xfrm>
            <a:off x="762506" y="2809877"/>
            <a:ext cx="7998014" cy="421820"/>
          </a:xfrm>
        </p:spPr>
        <p:txBody>
          <a:bodyPr/>
          <a:lstStyle>
            <a:lvl1pPr>
              <a:defRPr baseline="0"/>
            </a:lvl1pPr>
          </a:lstStyle>
          <a:p>
            <a:r>
              <a:rPr lang="en-US"/>
              <a:t>Headline goes here, Roboto Light, 36 points, 1 Line</a:t>
            </a:r>
          </a:p>
        </p:txBody>
      </p:sp>
      <p:sp>
        <p:nvSpPr>
          <p:cNvPr id="5" name="Content Placeholder 5">
            <a:extLst>
              <a:ext uri="{FF2B5EF4-FFF2-40B4-BE49-F238E27FC236}">
                <a16:creationId xmlns:a16="http://schemas.microsoft.com/office/drawing/2014/main" id="{CB7A3724-87F6-4837-84FC-FAB9555F227E}"/>
              </a:ext>
            </a:extLst>
          </p:cNvPr>
          <p:cNvSpPr>
            <a:spLocks noGrp="1"/>
          </p:cNvSpPr>
          <p:nvPr>
            <p:ph sz="quarter" idx="14" hasCustomPrompt="1"/>
          </p:nvPr>
        </p:nvSpPr>
        <p:spPr>
          <a:xfrm>
            <a:off x="770536" y="3305175"/>
            <a:ext cx="7989983" cy="1209675"/>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7" name="Picture Placeholder 6">
            <a:extLst>
              <a:ext uri="{FF2B5EF4-FFF2-40B4-BE49-F238E27FC236}">
                <a16:creationId xmlns:a16="http://schemas.microsoft.com/office/drawing/2014/main" id="{5AF0E195-6619-42A2-AF75-AE1F5D8174FC}"/>
              </a:ext>
            </a:extLst>
          </p:cNvPr>
          <p:cNvSpPr>
            <a:spLocks noGrp="1"/>
          </p:cNvSpPr>
          <p:nvPr>
            <p:ph type="pic" sz="quarter" idx="15" hasCustomPrompt="1"/>
          </p:nvPr>
        </p:nvSpPr>
        <p:spPr>
          <a:xfrm>
            <a:off x="0" y="0"/>
            <a:ext cx="9144000" cy="2571750"/>
          </a:xfrm>
          <a:solidFill>
            <a:schemeClr val="bg1">
              <a:lumMod val="95000"/>
            </a:schemeClr>
          </a:solidFill>
        </p:spPr>
        <p:txBody>
          <a:bodyPr anchor="ctr"/>
          <a:lstStyle>
            <a:lvl1pPr marL="0" indent="0" algn="ctr">
              <a:buNone/>
              <a:defRPr/>
            </a:lvl1pPr>
          </a:lstStyle>
          <a:p>
            <a:r>
              <a:rPr lang="en-US"/>
              <a:t>CLICK TO INSERT IMAGE</a:t>
            </a:r>
          </a:p>
        </p:txBody>
      </p:sp>
      <p:sp>
        <p:nvSpPr>
          <p:cNvPr id="17" name="TextBox 16">
            <a:extLst>
              <a:ext uri="{FF2B5EF4-FFF2-40B4-BE49-F238E27FC236}">
                <a16:creationId xmlns:a16="http://schemas.microsoft.com/office/drawing/2014/main" id="{40866F05-FBCC-41FC-8FF0-4CDF227C510B}"/>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2A6113CA-BC93-40C5-A21A-4AF59A2A28E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44D49D32-F7E0-4EEF-83A2-17B7FC4C5DAC}"/>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9" name="Picture 8">
            <a:extLst>
              <a:ext uri="{FF2B5EF4-FFF2-40B4-BE49-F238E27FC236}">
                <a16:creationId xmlns:a16="http://schemas.microsoft.com/office/drawing/2014/main" id="{376C2A06-1FE5-5449-858B-F5B291115B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351529412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ide Image/Content 1">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770535" y="1390650"/>
            <a:ext cx="3669271"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361950" y="361951"/>
            <a:ext cx="4073515" cy="800099"/>
          </a:xfrm>
        </p:spPr>
        <p:txBody>
          <a:bodyPr/>
          <a:lstStyle>
            <a:lvl1pPr>
              <a:defRPr baseline="0"/>
            </a:lvl1pPr>
          </a:lstStyle>
          <a:p>
            <a:r>
              <a:rPr lang="en-US"/>
              <a:t>Headline goes here, Roboto Light, 36 points</a:t>
            </a:r>
          </a:p>
        </p:txBody>
      </p:sp>
      <p:sp>
        <p:nvSpPr>
          <p:cNvPr id="8" name="Right Triangle 7">
            <a:extLst>
              <a:ext uri="{FF2B5EF4-FFF2-40B4-BE49-F238E27FC236}">
                <a16:creationId xmlns:a16="http://schemas.microsoft.com/office/drawing/2014/main" id="{E28CA38E-4B93-4EAF-BD9B-BEFFBF0E619E}"/>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3" name="Group 12">
            <a:extLst>
              <a:ext uri="{FF2B5EF4-FFF2-40B4-BE49-F238E27FC236}">
                <a16:creationId xmlns:a16="http://schemas.microsoft.com/office/drawing/2014/main" id="{9B2F6BFC-31FA-49BA-B181-3FBF44423AD7}"/>
              </a:ext>
            </a:extLst>
          </p:cNvPr>
          <p:cNvGrpSpPr/>
          <p:nvPr userDrawn="1"/>
        </p:nvGrpSpPr>
        <p:grpSpPr>
          <a:xfrm>
            <a:off x="-1606" y="2019300"/>
            <a:ext cx="2011905" cy="3124200"/>
            <a:chOff x="-2141" y="2692400"/>
            <a:chExt cx="2681841" cy="4165600"/>
          </a:xfrm>
        </p:grpSpPr>
        <p:sp>
          <p:nvSpPr>
            <p:cNvPr id="16" name="Right Triangle 15">
              <a:extLst>
                <a:ext uri="{FF2B5EF4-FFF2-40B4-BE49-F238E27FC236}">
                  <a16:creationId xmlns:a16="http://schemas.microsoft.com/office/drawing/2014/main" id="{2FB9B834-8656-412D-B03C-24157307ADC3}"/>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ight Triangle 16">
              <a:extLst>
                <a:ext uri="{FF2B5EF4-FFF2-40B4-BE49-F238E27FC236}">
                  <a16:creationId xmlns:a16="http://schemas.microsoft.com/office/drawing/2014/main" id="{5339080C-1712-4EAB-A494-E581DF58C224}"/>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8" name="TextBox 17">
            <a:extLst>
              <a:ext uri="{FF2B5EF4-FFF2-40B4-BE49-F238E27FC236}">
                <a16:creationId xmlns:a16="http://schemas.microsoft.com/office/drawing/2014/main" id="{8F3D621A-A79C-4995-A0FB-59A69585FD8B}"/>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8631AA46-6D60-4D7E-AF66-1C5563A1FED7}"/>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B37D2FB7-0095-44BE-9701-C59E4BD375B3}"/>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24" name="Picture 23">
            <a:extLst>
              <a:ext uri="{FF2B5EF4-FFF2-40B4-BE49-F238E27FC236}">
                <a16:creationId xmlns:a16="http://schemas.microsoft.com/office/drawing/2014/main" id="{F6008BF6-E844-4189-8E7E-5785A427B6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2" y="4504531"/>
            <a:ext cx="1848929" cy="638969"/>
          </a:xfrm>
          <a:prstGeom prst="rect">
            <a:avLst/>
          </a:prstGeom>
        </p:spPr>
      </p:pic>
      <p:sp>
        <p:nvSpPr>
          <p:cNvPr id="26" name="Picture Placeholder 6">
            <a:extLst>
              <a:ext uri="{FF2B5EF4-FFF2-40B4-BE49-F238E27FC236}">
                <a16:creationId xmlns:a16="http://schemas.microsoft.com/office/drawing/2014/main" id="{19139BE2-3955-4437-8BFB-427D8F682D2F}"/>
              </a:ext>
            </a:extLst>
          </p:cNvPr>
          <p:cNvSpPr>
            <a:spLocks noGrp="1"/>
          </p:cNvSpPr>
          <p:nvPr>
            <p:ph type="pic" sz="quarter" idx="15" hasCustomPrompt="1"/>
          </p:nvPr>
        </p:nvSpPr>
        <p:spPr>
          <a:xfrm>
            <a:off x="4323094" y="0"/>
            <a:ext cx="4820906" cy="5143499"/>
          </a:xfrm>
          <a:solidFill>
            <a:schemeClr val="bg1">
              <a:lumMod val="95000"/>
            </a:schemeClr>
          </a:solidFill>
        </p:spPr>
        <p:txBody>
          <a:bodyPr anchor="ctr"/>
          <a:lstStyle>
            <a:lvl1pPr marL="0" indent="0" algn="ctr">
              <a:buNone/>
              <a:defRPr/>
            </a:lvl1pPr>
          </a:lstStyle>
          <a:p>
            <a:r>
              <a:rPr lang="en-US"/>
              <a:t>CLICK TO INSERT IMAGE</a:t>
            </a:r>
          </a:p>
        </p:txBody>
      </p:sp>
    </p:spTree>
    <p:extLst>
      <p:ext uri="{BB962C8B-B14F-4D97-AF65-F5344CB8AC3E}">
        <p14:creationId xmlns:p14="http://schemas.microsoft.com/office/powerpoint/2010/main" val="47344709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Right Triangle 8"/>
          <p:cNvSpPr/>
          <p:nvPr/>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2" name="Group 11"/>
          <p:cNvGrpSpPr/>
          <p:nvPr/>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5" name="TextBox 14"/>
          <p:cNvSpPr txBox="1"/>
          <p:nvPr/>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1" name="Right Triangle 10"/>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TextBox 19"/>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Freeform 10">
            <a:extLst>
              <a:ext uri="{FF2B5EF4-FFF2-40B4-BE49-F238E27FC236}">
                <a16:creationId xmlns:a16="http://schemas.microsoft.com/office/drawing/2014/main" id="{745915A3-D5B5-48C4-B6C4-9329F420CA9D}"/>
              </a:ext>
            </a:extLst>
          </p:cNvPr>
          <p:cNvSpPr/>
          <p:nvPr/>
        </p:nvSpPr>
        <p:spPr>
          <a:xfrm>
            <a:off x="770536" y="1395400"/>
            <a:ext cx="2537990"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25" name="Flowchart: Data 17">
            <a:extLst>
              <a:ext uri="{FF2B5EF4-FFF2-40B4-BE49-F238E27FC236}">
                <a16:creationId xmlns:a16="http://schemas.microsoft.com/office/drawing/2014/main" id="{349B7BD3-DEBB-4DD7-838A-6E8B2A05986E}"/>
              </a:ext>
            </a:extLst>
          </p:cNvPr>
          <p:cNvSpPr/>
          <p:nvPr/>
        </p:nvSpPr>
        <p:spPr>
          <a:xfrm>
            <a:off x="863188" y="1472120"/>
            <a:ext cx="398800" cy="391011"/>
          </a:xfrm>
          <a:prstGeom prst="rect">
            <a:avLst/>
          </a:prstGeom>
          <a:solidFill>
            <a:srgbClr val="FF4D00"/>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1</a:t>
            </a:r>
          </a:p>
        </p:txBody>
      </p:sp>
      <p:sp>
        <p:nvSpPr>
          <p:cNvPr id="30" name="Freeform 11">
            <a:extLst>
              <a:ext uri="{FF2B5EF4-FFF2-40B4-BE49-F238E27FC236}">
                <a16:creationId xmlns:a16="http://schemas.microsoft.com/office/drawing/2014/main" id="{2A064FF6-AF2D-4388-93FD-EA665ED5B8F5}"/>
              </a:ext>
            </a:extLst>
          </p:cNvPr>
          <p:cNvSpPr/>
          <p:nvPr userDrawn="1"/>
        </p:nvSpPr>
        <p:spPr>
          <a:xfrm>
            <a:off x="3496532" y="1395400"/>
            <a:ext cx="2537991" cy="100006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3" name="Flowchart: Data 17">
            <a:extLst>
              <a:ext uri="{FF2B5EF4-FFF2-40B4-BE49-F238E27FC236}">
                <a16:creationId xmlns:a16="http://schemas.microsoft.com/office/drawing/2014/main" id="{418571D1-079C-4BAE-B2D5-2A5E1D7D222E}"/>
              </a:ext>
            </a:extLst>
          </p:cNvPr>
          <p:cNvSpPr/>
          <p:nvPr userDrawn="1"/>
        </p:nvSpPr>
        <p:spPr>
          <a:xfrm>
            <a:off x="3592888" y="1468130"/>
            <a:ext cx="398800" cy="391011"/>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2</a:t>
            </a:r>
          </a:p>
        </p:txBody>
      </p:sp>
      <p:sp>
        <p:nvSpPr>
          <p:cNvPr id="45" name="Freeform 12">
            <a:extLst>
              <a:ext uri="{FF2B5EF4-FFF2-40B4-BE49-F238E27FC236}">
                <a16:creationId xmlns:a16="http://schemas.microsoft.com/office/drawing/2014/main" id="{11238401-CA18-45C5-B261-27601B93764E}"/>
              </a:ext>
            </a:extLst>
          </p:cNvPr>
          <p:cNvSpPr/>
          <p:nvPr/>
        </p:nvSpPr>
        <p:spPr>
          <a:xfrm>
            <a:off x="6222529" y="1395399"/>
            <a:ext cx="2537990"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7" name="Flowchart: Data 17">
            <a:extLst>
              <a:ext uri="{FF2B5EF4-FFF2-40B4-BE49-F238E27FC236}">
                <a16:creationId xmlns:a16="http://schemas.microsoft.com/office/drawing/2014/main" id="{705961DD-CF95-43C7-BEBC-A6D32D05FA6C}"/>
              </a:ext>
            </a:extLst>
          </p:cNvPr>
          <p:cNvSpPr/>
          <p:nvPr/>
        </p:nvSpPr>
        <p:spPr>
          <a:xfrm>
            <a:off x="6311440" y="1468128"/>
            <a:ext cx="398800" cy="391011"/>
          </a:xfrm>
          <a:prstGeom prst="rect">
            <a:avLst/>
          </a:prstGeom>
          <a:solidFill>
            <a:srgbClr val="9320A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3</a:t>
            </a:r>
          </a:p>
        </p:txBody>
      </p:sp>
      <p:sp>
        <p:nvSpPr>
          <p:cNvPr id="58" name="Freeform 15">
            <a:extLst>
              <a:ext uri="{FF2B5EF4-FFF2-40B4-BE49-F238E27FC236}">
                <a16:creationId xmlns:a16="http://schemas.microsoft.com/office/drawing/2014/main" id="{B5F27876-E2DC-48A4-9A76-B4875B05A647}"/>
              </a:ext>
            </a:extLst>
          </p:cNvPr>
          <p:cNvSpPr/>
          <p:nvPr/>
        </p:nvSpPr>
        <p:spPr>
          <a:xfrm>
            <a:off x="771410" y="2584860"/>
            <a:ext cx="2537990" cy="100007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0" name="Flowchart: Data 17">
            <a:extLst>
              <a:ext uri="{FF2B5EF4-FFF2-40B4-BE49-F238E27FC236}">
                <a16:creationId xmlns:a16="http://schemas.microsoft.com/office/drawing/2014/main" id="{D0B64EC6-882A-46C2-8F16-44685DC5658E}"/>
              </a:ext>
            </a:extLst>
          </p:cNvPr>
          <p:cNvSpPr/>
          <p:nvPr/>
        </p:nvSpPr>
        <p:spPr>
          <a:xfrm>
            <a:off x="863187" y="2663361"/>
            <a:ext cx="398800" cy="391011"/>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4</a:t>
            </a:r>
          </a:p>
        </p:txBody>
      </p:sp>
      <p:sp>
        <p:nvSpPr>
          <p:cNvPr id="67" name="Freeform 14">
            <a:extLst>
              <a:ext uri="{FF2B5EF4-FFF2-40B4-BE49-F238E27FC236}">
                <a16:creationId xmlns:a16="http://schemas.microsoft.com/office/drawing/2014/main" id="{0BAEF006-829F-4D56-8544-C2E3B8B2F783}"/>
              </a:ext>
            </a:extLst>
          </p:cNvPr>
          <p:cNvSpPr/>
          <p:nvPr/>
        </p:nvSpPr>
        <p:spPr>
          <a:xfrm>
            <a:off x="6221654" y="2584860"/>
            <a:ext cx="2537989"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102843" bIns="102843"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9" name="Flowchart: Data 17">
            <a:extLst>
              <a:ext uri="{FF2B5EF4-FFF2-40B4-BE49-F238E27FC236}">
                <a16:creationId xmlns:a16="http://schemas.microsoft.com/office/drawing/2014/main" id="{B3AAE442-2186-4523-878B-EAFC67D29E1D}"/>
              </a:ext>
            </a:extLst>
          </p:cNvPr>
          <p:cNvSpPr/>
          <p:nvPr/>
        </p:nvSpPr>
        <p:spPr>
          <a:xfrm>
            <a:off x="6311440" y="2659370"/>
            <a:ext cx="398800" cy="391011"/>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6</a:t>
            </a:r>
          </a:p>
        </p:txBody>
      </p:sp>
      <p:sp>
        <p:nvSpPr>
          <p:cNvPr id="76" name="Freeform 13">
            <a:extLst>
              <a:ext uri="{FF2B5EF4-FFF2-40B4-BE49-F238E27FC236}">
                <a16:creationId xmlns:a16="http://schemas.microsoft.com/office/drawing/2014/main" id="{3690E069-7EFD-40F1-8A3F-D9BF2A5F4F33}"/>
              </a:ext>
            </a:extLst>
          </p:cNvPr>
          <p:cNvSpPr/>
          <p:nvPr/>
        </p:nvSpPr>
        <p:spPr>
          <a:xfrm>
            <a:off x="3496532" y="2584860"/>
            <a:ext cx="2537991"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78" name="Flowchart: Data 17">
            <a:extLst>
              <a:ext uri="{FF2B5EF4-FFF2-40B4-BE49-F238E27FC236}">
                <a16:creationId xmlns:a16="http://schemas.microsoft.com/office/drawing/2014/main" id="{01806F9E-B98C-49E2-AC16-4F45A9DE0884}"/>
              </a:ext>
            </a:extLst>
          </p:cNvPr>
          <p:cNvSpPr/>
          <p:nvPr/>
        </p:nvSpPr>
        <p:spPr>
          <a:xfrm>
            <a:off x="3592888" y="2659370"/>
            <a:ext cx="398800" cy="391011"/>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5</a:t>
            </a:r>
          </a:p>
        </p:txBody>
      </p:sp>
      <p:sp>
        <p:nvSpPr>
          <p:cNvPr id="80" name="Title 1">
            <a:extLst>
              <a:ext uri="{FF2B5EF4-FFF2-40B4-BE49-F238E27FC236}">
                <a16:creationId xmlns:a16="http://schemas.microsoft.com/office/drawing/2014/main" id="{7D413BDC-3F48-4E28-B245-95D9CCD2B5E8}"/>
              </a:ext>
            </a:extLst>
          </p:cNvPr>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6" name="Text Placeholder 5">
            <a:extLst>
              <a:ext uri="{FF2B5EF4-FFF2-40B4-BE49-F238E27FC236}">
                <a16:creationId xmlns:a16="http://schemas.microsoft.com/office/drawing/2014/main" id="{C30FA114-2360-447D-A77F-8CEEE439EDFB}"/>
              </a:ext>
            </a:extLst>
          </p:cNvPr>
          <p:cNvSpPr>
            <a:spLocks noGrp="1"/>
          </p:cNvSpPr>
          <p:nvPr>
            <p:ph type="body" sz="quarter" idx="10" hasCustomPrompt="1"/>
          </p:nvPr>
        </p:nvSpPr>
        <p:spPr>
          <a:xfrm>
            <a:off x="1261987" y="1469364"/>
            <a:ext cx="2046538"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1" name="Text Placeholder 5">
            <a:extLst>
              <a:ext uri="{FF2B5EF4-FFF2-40B4-BE49-F238E27FC236}">
                <a16:creationId xmlns:a16="http://schemas.microsoft.com/office/drawing/2014/main" id="{3EFED770-B0D7-446E-AAFE-793919EC1673}"/>
              </a:ext>
            </a:extLst>
          </p:cNvPr>
          <p:cNvSpPr>
            <a:spLocks noGrp="1"/>
          </p:cNvSpPr>
          <p:nvPr>
            <p:ph type="body" sz="quarter" idx="11" hasCustomPrompt="1"/>
          </p:nvPr>
        </p:nvSpPr>
        <p:spPr>
          <a:xfrm>
            <a:off x="3986294" y="1469364"/>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2" name="Text Placeholder 5">
            <a:extLst>
              <a:ext uri="{FF2B5EF4-FFF2-40B4-BE49-F238E27FC236}">
                <a16:creationId xmlns:a16="http://schemas.microsoft.com/office/drawing/2014/main" id="{6DCE7664-17AC-4182-B8EC-63A3183DAE97}"/>
              </a:ext>
            </a:extLst>
          </p:cNvPr>
          <p:cNvSpPr>
            <a:spLocks noGrp="1"/>
          </p:cNvSpPr>
          <p:nvPr>
            <p:ph type="body" sz="quarter" idx="12" hasCustomPrompt="1"/>
          </p:nvPr>
        </p:nvSpPr>
        <p:spPr>
          <a:xfrm>
            <a:off x="6710239" y="1469364"/>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3" name="Text Placeholder 5">
            <a:extLst>
              <a:ext uri="{FF2B5EF4-FFF2-40B4-BE49-F238E27FC236}">
                <a16:creationId xmlns:a16="http://schemas.microsoft.com/office/drawing/2014/main" id="{C6C47051-F188-4AFA-8091-F6AB4A6C4D51}"/>
              </a:ext>
            </a:extLst>
          </p:cNvPr>
          <p:cNvSpPr>
            <a:spLocks noGrp="1"/>
          </p:cNvSpPr>
          <p:nvPr>
            <p:ph type="body" sz="quarter" idx="13" hasCustomPrompt="1"/>
          </p:nvPr>
        </p:nvSpPr>
        <p:spPr>
          <a:xfrm>
            <a:off x="1261987" y="2663030"/>
            <a:ext cx="2046538"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4" name="Text Placeholder 5">
            <a:extLst>
              <a:ext uri="{FF2B5EF4-FFF2-40B4-BE49-F238E27FC236}">
                <a16:creationId xmlns:a16="http://schemas.microsoft.com/office/drawing/2014/main" id="{07C1887D-8958-4DA8-AE74-D08F0B6BE64B}"/>
              </a:ext>
            </a:extLst>
          </p:cNvPr>
          <p:cNvSpPr>
            <a:spLocks noGrp="1"/>
          </p:cNvSpPr>
          <p:nvPr>
            <p:ph type="body" sz="quarter" idx="14" hasCustomPrompt="1"/>
          </p:nvPr>
        </p:nvSpPr>
        <p:spPr>
          <a:xfrm>
            <a:off x="3986294" y="2663030"/>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5" name="Text Placeholder 5">
            <a:extLst>
              <a:ext uri="{FF2B5EF4-FFF2-40B4-BE49-F238E27FC236}">
                <a16:creationId xmlns:a16="http://schemas.microsoft.com/office/drawing/2014/main" id="{910568AE-CD22-4C50-9EE0-D76A57CAB532}"/>
              </a:ext>
            </a:extLst>
          </p:cNvPr>
          <p:cNvSpPr>
            <a:spLocks noGrp="1"/>
          </p:cNvSpPr>
          <p:nvPr>
            <p:ph type="body" sz="quarter" idx="15" hasCustomPrompt="1"/>
          </p:nvPr>
        </p:nvSpPr>
        <p:spPr>
          <a:xfrm>
            <a:off x="6710239" y="2663030"/>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6" name="Freeform 10">
            <a:extLst>
              <a:ext uri="{FF2B5EF4-FFF2-40B4-BE49-F238E27FC236}">
                <a16:creationId xmlns:a16="http://schemas.microsoft.com/office/drawing/2014/main" id="{04F9AD65-A2DA-4F6E-8833-C1336C6E3F8B}"/>
              </a:ext>
            </a:extLst>
          </p:cNvPr>
          <p:cNvSpPr/>
          <p:nvPr userDrawn="1"/>
        </p:nvSpPr>
        <p:spPr>
          <a:xfrm>
            <a:off x="770536" y="2395469"/>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7" name="Freeform 11">
            <a:extLst>
              <a:ext uri="{FF2B5EF4-FFF2-40B4-BE49-F238E27FC236}">
                <a16:creationId xmlns:a16="http://schemas.microsoft.com/office/drawing/2014/main" id="{4A3DFBF4-6AB7-4F8B-89EF-C83C28D2968E}"/>
              </a:ext>
            </a:extLst>
          </p:cNvPr>
          <p:cNvSpPr/>
          <p:nvPr userDrawn="1"/>
        </p:nvSpPr>
        <p:spPr>
          <a:xfrm>
            <a:off x="3496532" y="2395468"/>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2"/>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8" name="Freeform 12">
            <a:extLst>
              <a:ext uri="{FF2B5EF4-FFF2-40B4-BE49-F238E27FC236}">
                <a16:creationId xmlns:a16="http://schemas.microsoft.com/office/drawing/2014/main" id="{B97FB2CD-657A-4AC5-82C4-EA700B431257}"/>
              </a:ext>
            </a:extLst>
          </p:cNvPr>
          <p:cNvSpPr/>
          <p:nvPr userDrawn="1"/>
        </p:nvSpPr>
        <p:spPr>
          <a:xfrm>
            <a:off x="6222529" y="2395468"/>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3"/>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9" name="Freeform 10">
            <a:extLst>
              <a:ext uri="{FF2B5EF4-FFF2-40B4-BE49-F238E27FC236}">
                <a16:creationId xmlns:a16="http://schemas.microsoft.com/office/drawing/2014/main" id="{D6D992AD-F208-4A19-B228-9D3A39B9EAA2}"/>
              </a:ext>
            </a:extLst>
          </p:cNvPr>
          <p:cNvSpPr/>
          <p:nvPr userDrawn="1"/>
        </p:nvSpPr>
        <p:spPr>
          <a:xfrm>
            <a:off x="770536" y="3578971"/>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4"/>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0" name="Freeform 11">
            <a:extLst>
              <a:ext uri="{FF2B5EF4-FFF2-40B4-BE49-F238E27FC236}">
                <a16:creationId xmlns:a16="http://schemas.microsoft.com/office/drawing/2014/main" id="{6C2E48A7-4BD9-4738-BFAC-BA6CE8743072}"/>
              </a:ext>
            </a:extLst>
          </p:cNvPr>
          <p:cNvSpPr/>
          <p:nvPr userDrawn="1"/>
        </p:nvSpPr>
        <p:spPr>
          <a:xfrm>
            <a:off x="3496532" y="3578970"/>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5"/>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1" name="Freeform 12">
            <a:extLst>
              <a:ext uri="{FF2B5EF4-FFF2-40B4-BE49-F238E27FC236}">
                <a16:creationId xmlns:a16="http://schemas.microsoft.com/office/drawing/2014/main" id="{2B2AED57-952D-47AC-AD1F-90D4E57F0121}"/>
              </a:ext>
            </a:extLst>
          </p:cNvPr>
          <p:cNvSpPr/>
          <p:nvPr userDrawn="1"/>
        </p:nvSpPr>
        <p:spPr>
          <a:xfrm>
            <a:off x="6222529" y="3578971"/>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6"/>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pic>
        <p:nvPicPr>
          <p:cNvPr id="38" name="Picture 37">
            <a:extLst>
              <a:ext uri="{FF2B5EF4-FFF2-40B4-BE49-F238E27FC236}">
                <a16:creationId xmlns:a16="http://schemas.microsoft.com/office/drawing/2014/main" id="{C9735378-4025-9843-8933-17D08123E7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283791010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9" name="Right Triangle 8"/>
          <p:cNvSpPr/>
          <p:nvPr/>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2" name="Group 11"/>
          <p:cNvGrpSpPr/>
          <p:nvPr/>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5" name="TextBox 14"/>
          <p:cNvSpPr txBox="1"/>
          <p:nvPr/>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1" name="Right Triangle 10"/>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TextBox 19"/>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Freeform 10">
            <a:extLst>
              <a:ext uri="{FF2B5EF4-FFF2-40B4-BE49-F238E27FC236}">
                <a16:creationId xmlns:a16="http://schemas.microsoft.com/office/drawing/2014/main" id="{745915A3-D5B5-48C4-B6C4-9329F420CA9D}"/>
              </a:ext>
            </a:extLst>
          </p:cNvPr>
          <p:cNvSpPr/>
          <p:nvPr/>
        </p:nvSpPr>
        <p:spPr>
          <a:xfrm>
            <a:off x="770536" y="1109063"/>
            <a:ext cx="2537990"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25" name="Flowchart: Data 17">
            <a:extLst>
              <a:ext uri="{FF2B5EF4-FFF2-40B4-BE49-F238E27FC236}">
                <a16:creationId xmlns:a16="http://schemas.microsoft.com/office/drawing/2014/main" id="{349B7BD3-DEBB-4DD7-838A-6E8B2A05986E}"/>
              </a:ext>
            </a:extLst>
          </p:cNvPr>
          <p:cNvSpPr/>
          <p:nvPr/>
        </p:nvSpPr>
        <p:spPr>
          <a:xfrm>
            <a:off x="863188" y="1185782"/>
            <a:ext cx="398800" cy="391011"/>
          </a:xfrm>
          <a:prstGeom prst="rect">
            <a:avLst/>
          </a:prstGeom>
          <a:solidFill>
            <a:srgbClr val="FF4D00"/>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1</a:t>
            </a:r>
          </a:p>
        </p:txBody>
      </p:sp>
      <p:sp>
        <p:nvSpPr>
          <p:cNvPr id="30" name="Freeform 11">
            <a:extLst>
              <a:ext uri="{FF2B5EF4-FFF2-40B4-BE49-F238E27FC236}">
                <a16:creationId xmlns:a16="http://schemas.microsoft.com/office/drawing/2014/main" id="{2A064FF6-AF2D-4388-93FD-EA665ED5B8F5}"/>
              </a:ext>
            </a:extLst>
          </p:cNvPr>
          <p:cNvSpPr/>
          <p:nvPr userDrawn="1"/>
        </p:nvSpPr>
        <p:spPr>
          <a:xfrm>
            <a:off x="3496532" y="1109062"/>
            <a:ext cx="2537991" cy="1257907"/>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3" name="Flowchart: Data 17">
            <a:extLst>
              <a:ext uri="{FF2B5EF4-FFF2-40B4-BE49-F238E27FC236}">
                <a16:creationId xmlns:a16="http://schemas.microsoft.com/office/drawing/2014/main" id="{418571D1-079C-4BAE-B2D5-2A5E1D7D222E}"/>
              </a:ext>
            </a:extLst>
          </p:cNvPr>
          <p:cNvSpPr/>
          <p:nvPr userDrawn="1"/>
        </p:nvSpPr>
        <p:spPr>
          <a:xfrm>
            <a:off x="3592888" y="1181792"/>
            <a:ext cx="398800" cy="391011"/>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2</a:t>
            </a:r>
          </a:p>
        </p:txBody>
      </p:sp>
      <p:sp>
        <p:nvSpPr>
          <p:cNvPr id="45" name="Freeform 12">
            <a:extLst>
              <a:ext uri="{FF2B5EF4-FFF2-40B4-BE49-F238E27FC236}">
                <a16:creationId xmlns:a16="http://schemas.microsoft.com/office/drawing/2014/main" id="{11238401-CA18-45C5-B261-27601B93764E}"/>
              </a:ext>
            </a:extLst>
          </p:cNvPr>
          <p:cNvSpPr/>
          <p:nvPr/>
        </p:nvSpPr>
        <p:spPr>
          <a:xfrm>
            <a:off x="6222529" y="1109062"/>
            <a:ext cx="2537990"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7" name="Flowchart: Data 17">
            <a:extLst>
              <a:ext uri="{FF2B5EF4-FFF2-40B4-BE49-F238E27FC236}">
                <a16:creationId xmlns:a16="http://schemas.microsoft.com/office/drawing/2014/main" id="{705961DD-CF95-43C7-BEBC-A6D32D05FA6C}"/>
              </a:ext>
            </a:extLst>
          </p:cNvPr>
          <p:cNvSpPr/>
          <p:nvPr/>
        </p:nvSpPr>
        <p:spPr>
          <a:xfrm>
            <a:off x="6311440" y="1181791"/>
            <a:ext cx="398800" cy="391011"/>
          </a:xfrm>
          <a:prstGeom prst="rect">
            <a:avLst/>
          </a:prstGeom>
          <a:solidFill>
            <a:srgbClr val="9320A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3</a:t>
            </a:r>
          </a:p>
        </p:txBody>
      </p:sp>
      <p:sp>
        <p:nvSpPr>
          <p:cNvPr id="58" name="Freeform 15">
            <a:extLst>
              <a:ext uri="{FF2B5EF4-FFF2-40B4-BE49-F238E27FC236}">
                <a16:creationId xmlns:a16="http://schemas.microsoft.com/office/drawing/2014/main" id="{B5F27876-E2DC-48A4-9A76-B4875B05A647}"/>
              </a:ext>
            </a:extLst>
          </p:cNvPr>
          <p:cNvSpPr/>
          <p:nvPr/>
        </p:nvSpPr>
        <p:spPr>
          <a:xfrm>
            <a:off x="771410" y="2586339"/>
            <a:ext cx="2537990" cy="125790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0" name="Flowchart: Data 17">
            <a:extLst>
              <a:ext uri="{FF2B5EF4-FFF2-40B4-BE49-F238E27FC236}">
                <a16:creationId xmlns:a16="http://schemas.microsoft.com/office/drawing/2014/main" id="{D0B64EC6-882A-46C2-8F16-44685DC5658E}"/>
              </a:ext>
            </a:extLst>
          </p:cNvPr>
          <p:cNvSpPr/>
          <p:nvPr/>
        </p:nvSpPr>
        <p:spPr>
          <a:xfrm>
            <a:off x="863187" y="2664840"/>
            <a:ext cx="398800" cy="391011"/>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4</a:t>
            </a:r>
          </a:p>
        </p:txBody>
      </p:sp>
      <p:sp>
        <p:nvSpPr>
          <p:cNvPr id="67" name="Freeform 14">
            <a:extLst>
              <a:ext uri="{FF2B5EF4-FFF2-40B4-BE49-F238E27FC236}">
                <a16:creationId xmlns:a16="http://schemas.microsoft.com/office/drawing/2014/main" id="{0BAEF006-829F-4D56-8544-C2E3B8B2F783}"/>
              </a:ext>
            </a:extLst>
          </p:cNvPr>
          <p:cNvSpPr/>
          <p:nvPr/>
        </p:nvSpPr>
        <p:spPr>
          <a:xfrm>
            <a:off x="6221654" y="2586340"/>
            <a:ext cx="2537989"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102843" bIns="102843"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9" name="Flowchart: Data 17">
            <a:extLst>
              <a:ext uri="{FF2B5EF4-FFF2-40B4-BE49-F238E27FC236}">
                <a16:creationId xmlns:a16="http://schemas.microsoft.com/office/drawing/2014/main" id="{B3AAE442-2186-4523-878B-EAFC67D29E1D}"/>
              </a:ext>
            </a:extLst>
          </p:cNvPr>
          <p:cNvSpPr/>
          <p:nvPr/>
        </p:nvSpPr>
        <p:spPr>
          <a:xfrm>
            <a:off x="6311440" y="2660849"/>
            <a:ext cx="398800" cy="391011"/>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6</a:t>
            </a:r>
          </a:p>
        </p:txBody>
      </p:sp>
      <p:sp>
        <p:nvSpPr>
          <p:cNvPr id="76" name="Freeform 13">
            <a:extLst>
              <a:ext uri="{FF2B5EF4-FFF2-40B4-BE49-F238E27FC236}">
                <a16:creationId xmlns:a16="http://schemas.microsoft.com/office/drawing/2014/main" id="{3690E069-7EFD-40F1-8A3F-D9BF2A5F4F33}"/>
              </a:ext>
            </a:extLst>
          </p:cNvPr>
          <p:cNvSpPr/>
          <p:nvPr/>
        </p:nvSpPr>
        <p:spPr>
          <a:xfrm>
            <a:off x="3496532" y="2586340"/>
            <a:ext cx="2537991"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78" name="Flowchart: Data 17">
            <a:extLst>
              <a:ext uri="{FF2B5EF4-FFF2-40B4-BE49-F238E27FC236}">
                <a16:creationId xmlns:a16="http://schemas.microsoft.com/office/drawing/2014/main" id="{01806F9E-B98C-49E2-AC16-4F45A9DE0884}"/>
              </a:ext>
            </a:extLst>
          </p:cNvPr>
          <p:cNvSpPr/>
          <p:nvPr/>
        </p:nvSpPr>
        <p:spPr>
          <a:xfrm>
            <a:off x="3592888" y="2660849"/>
            <a:ext cx="398800" cy="391011"/>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5</a:t>
            </a:r>
          </a:p>
        </p:txBody>
      </p:sp>
      <p:sp>
        <p:nvSpPr>
          <p:cNvPr id="80" name="Title 1">
            <a:extLst>
              <a:ext uri="{FF2B5EF4-FFF2-40B4-BE49-F238E27FC236}">
                <a16:creationId xmlns:a16="http://schemas.microsoft.com/office/drawing/2014/main" id="{7D413BDC-3F48-4E28-B245-95D9CCD2B5E8}"/>
              </a:ext>
            </a:extLst>
          </p:cNvPr>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6" name="Text Placeholder 5">
            <a:extLst>
              <a:ext uri="{FF2B5EF4-FFF2-40B4-BE49-F238E27FC236}">
                <a16:creationId xmlns:a16="http://schemas.microsoft.com/office/drawing/2014/main" id="{C30FA114-2360-447D-A77F-8CEEE439EDFB}"/>
              </a:ext>
            </a:extLst>
          </p:cNvPr>
          <p:cNvSpPr>
            <a:spLocks noGrp="1"/>
          </p:cNvSpPr>
          <p:nvPr>
            <p:ph type="body" sz="quarter" idx="10" hasCustomPrompt="1"/>
          </p:nvPr>
        </p:nvSpPr>
        <p:spPr>
          <a:xfrm>
            <a:off x="1261987" y="1183027"/>
            <a:ext cx="2046538"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1" name="Text Placeholder 5">
            <a:extLst>
              <a:ext uri="{FF2B5EF4-FFF2-40B4-BE49-F238E27FC236}">
                <a16:creationId xmlns:a16="http://schemas.microsoft.com/office/drawing/2014/main" id="{3EFED770-B0D7-446E-AAFE-793919EC1673}"/>
              </a:ext>
            </a:extLst>
          </p:cNvPr>
          <p:cNvSpPr>
            <a:spLocks noGrp="1"/>
          </p:cNvSpPr>
          <p:nvPr>
            <p:ph type="body" sz="quarter" idx="11" hasCustomPrompt="1"/>
          </p:nvPr>
        </p:nvSpPr>
        <p:spPr>
          <a:xfrm>
            <a:off x="3986294" y="1183027"/>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2" name="Text Placeholder 5">
            <a:extLst>
              <a:ext uri="{FF2B5EF4-FFF2-40B4-BE49-F238E27FC236}">
                <a16:creationId xmlns:a16="http://schemas.microsoft.com/office/drawing/2014/main" id="{6DCE7664-17AC-4182-B8EC-63A3183DAE97}"/>
              </a:ext>
            </a:extLst>
          </p:cNvPr>
          <p:cNvSpPr>
            <a:spLocks noGrp="1"/>
          </p:cNvSpPr>
          <p:nvPr>
            <p:ph type="body" sz="quarter" idx="12" hasCustomPrompt="1"/>
          </p:nvPr>
        </p:nvSpPr>
        <p:spPr>
          <a:xfrm>
            <a:off x="6710239" y="1183027"/>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3" name="Text Placeholder 5">
            <a:extLst>
              <a:ext uri="{FF2B5EF4-FFF2-40B4-BE49-F238E27FC236}">
                <a16:creationId xmlns:a16="http://schemas.microsoft.com/office/drawing/2014/main" id="{C6C47051-F188-4AFA-8091-F6AB4A6C4D51}"/>
              </a:ext>
            </a:extLst>
          </p:cNvPr>
          <p:cNvSpPr>
            <a:spLocks noGrp="1"/>
          </p:cNvSpPr>
          <p:nvPr>
            <p:ph type="body" sz="quarter" idx="13" hasCustomPrompt="1"/>
          </p:nvPr>
        </p:nvSpPr>
        <p:spPr>
          <a:xfrm>
            <a:off x="1261987" y="2664509"/>
            <a:ext cx="2046538"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4" name="Text Placeholder 5">
            <a:extLst>
              <a:ext uri="{FF2B5EF4-FFF2-40B4-BE49-F238E27FC236}">
                <a16:creationId xmlns:a16="http://schemas.microsoft.com/office/drawing/2014/main" id="{07C1887D-8958-4DA8-AE74-D08F0B6BE64B}"/>
              </a:ext>
            </a:extLst>
          </p:cNvPr>
          <p:cNvSpPr>
            <a:spLocks noGrp="1"/>
          </p:cNvSpPr>
          <p:nvPr>
            <p:ph type="body" sz="quarter" idx="14" hasCustomPrompt="1"/>
          </p:nvPr>
        </p:nvSpPr>
        <p:spPr>
          <a:xfrm>
            <a:off x="3986294" y="2664509"/>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5" name="Text Placeholder 5">
            <a:extLst>
              <a:ext uri="{FF2B5EF4-FFF2-40B4-BE49-F238E27FC236}">
                <a16:creationId xmlns:a16="http://schemas.microsoft.com/office/drawing/2014/main" id="{910568AE-CD22-4C50-9EE0-D76A57CAB532}"/>
              </a:ext>
            </a:extLst>
          </p:cNvPr>
          <p:cNvSpPr>
            <a:spLocks noGrp="1"/>
          </p:cNvSpPr>
          <p:nvPr>
            <p:ph type="body" sz="quarter" idx="15" hasCustomPrompt="1"/>
          </p:nvPr>
        </p:nvSpPr>
        <p:spPr>
          <a:xfrm>
            <a:off x="6710239" y="2664509"/>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6" name="Freeform 10">
            <a:extLst>
              <a:ext uri="{FF2B5EF4-FFF2-40B4-BE49-F238E27FC236}">
                <a16:creationId xmlns:a16="http://schemas.microsoft.com/office/drawing/2014/main" id="{04F9AD65-A2DA-4F6E-8833-C1336C6E3F8B}"/>
              </a:ext>
            </a:extLst>
          </p:cNvPr>
          <p:cNvSpPr/>
          <p:nvPr userDrawn="1"/>
        </p:nvSpPr>
        <p:spPr>
          <a:xfrm>
            <a:off x="770536" y="2366435"/>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7" name="Freeform 11">
            <a:extLst>
              <a:ext uri="{FF2B5EF4-FFF2-40B4-BE49-F238E27FC236}">
                <a16:creationId xmlns:a16="http://schemas.microsoft.com/office/drawing/2014/main" id="{4A3DFBF4-6AB7-4F8B-89EF-C83C28D2968E}"/>
              </a:ext>
            </a:extLst>
          </p:cNvPr>
          <p:cNvSpPr/>
          <p:nvPr userDrawn="1"/>
        </p:nvSpPr>
        <p:spPr>
          <a:xfrm>
            <a:off x="3496532" y="2366434"/>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2"/>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8" name="Freeform 12">
            <a:extLst>
              <a:ext uri="{FF2B5EF4-FFF2-40B4-BE49-F238E27FC236}">
                <a16:creationId xmlns:a16="http://schemas.microsoft.com/office/drawing/2014/main" id="{B97FB2CD-657A-4AC5-82C4-EA700B431257}"/>
              </a:ext>
            </a:extLst>
          </p:cNvPr>
          <p:cNvSpPr/>
          <p:nvPr userDrawn="1"/>
        </p:nvSpPr>
        <p:spPr>
          <a:xfrm>
            <a:off x="6222529" y="2366434"/>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3"/>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9" name="Freeform 10">
            <a:extLst>
              <a:ext uri="{FF2B5EF4-FFF2-40B4-BE49-F238E27FC236}">
                <a16:creationId xmlns:a16="http://schemas.microsoft.com/office/drawing/2014/main" id="{D6D992AD-F208-4A19-B228-9D3A39B9EAA2}"/>
              </a:ext>
            </a:extLst>
          </p:cNvPr>
          <p:cNvSpPr/>
          <p:nvPr userDrawn="1"/>
        </p:nvSpPr>
        <p:spPr>
          <a:xfrm>
            <a:off x="770536" y="3844250"/>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4"/>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0" name="Freeform 11">
            <a:extLst>
              <a:ext uri="{FF2B5EF4-FFF2-40B4-BE49-F238E27FC236}">
                <a16:creationId xmlns:a16="http://schemas.microsoft.com/office/drawing/2014/main" id="{6C2E48A7-4BD9-4738-BFAC-BA6CE8743072}"/>
              </a:ext>
            </a:extLst>
          </p:cNvPr>
          <p:cNvSpPr/>
          <p:nvPr userDrawn="1"/>
        </p:nvSpPr>
        <p:spPr>
          <a:xfrm>
            <a:off x="3496532" y="3844249"/>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5"/>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1" name="Freeform 12">
            <a:extLst>
              <a:ext uri="{FF2B5EF4-FFF2-40B4-BE49-F238E27FC236}">
                <a16:creationId xmlns:a16="http://schemas.microsoft.com/office/drawing/2014/main" id="{2B2AED57-952D-47AC-AD1F-90D4E57F0121}"/>
              </a:ext>
            </a:extLst>
          </p:cNvPr>
          <p:cNvSpPr/>
          <p:nvPr userDrawn="1"/>
        </p:nvSpPr>
        <p:spPr>
          <a:xfrm>
            <a:off x="6222529" y="3844249"/>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6"/>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1" name="Freeform 10">
            <a:extLst>
              <a:ext uri="{FF2B5EF4-FFF2-40B4-BE49-F238E27FC236}">
                <a16:creationId xmlns:a16="http://schemas.microsoft.com/office/drawing/2014/main" id="{062847B6-16AB-4538-B919-1F725C2070A4}"/>
              </a:ext>
            </a:extLst>
          </p:cNvPr>
          <p:cNvSpPr/>
          <p:nvPr userDrawn="1"/>
        </p:nvSpPr>
        <p:spPr>
          <a:xfrm>
            <a:off x="842100" y="1842501"/>
            <a:ext cx="2394862"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2" name="Freeform 10">
            <a:extLst>
              <a:ext uri="{FF2B5EF4-FFF2-40B4-BE49-F238E27FC236}">
                <a16:creationId xmlns:a16="http://schemas.microsoft.com/office/drawing/2014/main" id="{A33B3062-E6E4-416D-A7E3-B4E809BFCC9B}"/>
              </a:ext>
            </a:extLst>
          </p:cNvPr>
          <p:cNvSpPr/>
          <p:nvPr userDrawn="1"/>
        </p:nvSpPr>
        <p:spPr>
          <a:xfrm>
            <a:off x="3568096" y="1842501"/>
            <a:ext cx="2394862"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4" name="Freeform 10">
            <a:extLst>
              <a:ext uri="{FF2B5EF4-FFF2-40B4-BE49-F238E27FC236}">
                <a16:creationId xmlns:a16="http://schemas.microsoft.com/office/drawing/2014/main" id="{8EF9791E-CF98-4CC4-9AD5-DEC96C6E0FEC}"/>
              </a:ext>
            </a:extLst>
          </p:cNvPr>
          <p:cNvSpPr/>
          <p:nvPr userDrawn="1"/>
        </p:nvSpPr>
        <p:spPr>
          <a:xfrm>
            <a:off x="6293217" y="1842501"/>
            <a:ext cx="2394862"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6" name="Freeform 10">
            <a:extLst>
              <a:ext uri="{FF2B5EF4-FFF2-40B4-BE49-F238E27FC236}">
                <a16:creationId xmlns:a16="http://schemas.microsoft.com/office/drawing/2014/main" id="{BE65DFD9-F00E-4119-871C-D94E8EBF3A8A}"/>
              </a:ext>
            </a:extLst>
          </p:cNvPr>
          <p:cNvSpPr/>
          <p:nvPr userDrawn="1"/>
        </p:nvSpPr>
        <p:spPr>
          <a:xfrm>
            <a:off x="842100" y="3321400"/>
            <a:ext cx="2394862"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8" name="Freeform 10">
            <a:extLst>
              <a:ext uri="{FF2B5EF4-FFF2-40B4-BE49-F238E27FC236}">
                <a16:creationId xmlns:a16="http://schemas.microsoft.com/office/drawing/2014/main" id="{E653ECEE-E17E-4220-A93C-B8157EE5C952}"/>
              </a:ext>
            </a:extLst>
          </p:cNvPr>
          <p:cNvSpPr/>
          <p:nvPr userDrawn="1"/>
        </p:nvSpPr>
        <p:spPr>
          <a:xfrm>
            <a:off x="3568096" y="3321400"/>
            <a:ext cx="2394862"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9" name="Freeform 10">
            <a:extLst>
              <a:ext uri="{FF2B5EF4-FFF2-40B4-BE49-F238E27FC236}">
                <a16:creationId xmlns:a16="http://schemas.microsoft.com/office/drawing/2014/main" id="{704C6965-78FE-4FDE-BDD4-2E1A5733DBDE}"/>
              </a:ext>
            </a:extLst>
          </p:cNvPr>
          <p:cNvSpPr/>
          <p:nvPr userDrawn="1"/>
        </p:nvSpPr>
        <p:spPr>
          <a:xfrm>
            <a:off x="6293217" y="3321400"/>
            <a:ext cx="2394862"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51" name="Text Placeholder 5">
            <a:extLst>
              <a:ext uri="{FF2B5EF4-FFF2-40B4-BE49-F238E27FC236}">
                <a16:creationId xmlns:a16="http://schemas.microsoft.com/office/drawing/2014/main" id="{00FC8978-96DB-4841-ACBE-B27B0C98FF06}"/>
              </a:ext>
            </a:extLst>
          </p:cNvPr>
          <p:cNvSpPr>
            <a:spLocks noGrp="1"/>
          </p:cNvSpPr>
          <p:nvPr>
            <p:ph type="body" sz="quarter" idx="16" hasCustomPrompt="1"/>
          </p:nvPr>
        </p:nvSpPr>
        <p:spPr>
          <a:xfrm>
            <a:off x="949283" y="1915450"/>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2" name="Text Placeholder 5">
            <a:extLst>
              <a:ext uri="{FF2B5EF4-FFF2-40B4-BE49-F238E27FC236}">
                <a16:creationId xmlns:a16="http://schemas.microsoft.com/office/drawing/2014/main" id="{CACA1ABE-D9D0-4E60-A8A5-460CC7EB6864}"/>
              </a:ext>
            </a:extLst>
          </p:cNvPr>
          <p:cNvSpPr>
            <a:spLocks noGrp="1"/>
          </p:cNvSpPr>
          <p:nvPr>
            <p:ph type="body" sz="quarter" idx="17" hasCustomPrompt="1"/>
          </p:nvPr>
        </p:nvSpPr>
        <p:spPr>
          <a:xfrm>
            <a:off x="949283" y="3394348"/>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3" name="Text Placeholder 5">
            <a:extLst>
              <a:ext uri="{FF2B5EF4-FFF2-40B4-BE49-F238E27FC236}">
                <a16:creationId xmlns:a16="http://schemas.microsoft.com/office/drawing/2014/main" id="{E5DF06BD-8D97-4C81-B5BA-3096937D3D71}"/>
              </a:ext>
            </a:extLst>
          </p:cNvPr>
          <p:cNvSpPr>
            <a:spLocks noGrp="1"/>
          </p:cNvSpPr>
          <p:nvPr>
            <p:ph type="body" sz="quarter" idx="18" hasCustomPrompt="1"/>
          </p:nvPr>
        </p:nvSpPr>
        <p:spPr>
          <a:xfrm>
            <a:off x="3669673" y="1915450"/>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4" name="Text Placeholder 5">
            <a:extLst>
              <a:ext uri="{FF2B5EF4-FFF2-40B4-BE49-F238E27FC236}">
                <a16:creationId xmlns:a16="http://schemas.microsoft.com/office/drawing/2014/main" id="{92AD334C-AC4E-489E-A6C7-6A857BE99FD7}"/>
              </a:ext>
            </a:extLst>
          </p:cNvPr>
          <p:cNvSpPr>
            <a:spLocks noGrp="1"/>
          </p:cNvSpPr>
          <p:nvPr>
            <p:ph type="body" sz="quarter" idx="19" hasCustomPrompt="1"/>
          </p:nvPr>
        </p:nvSpPr>
        <p:spPr>
          <a:xfrm>
            <a:off x="3669673" y="3394348"/>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5" name="Text Placeholder 5">
            <a:extLst>
              <a:ext uri="{FF2B5EF4-FFF2-40B4-BE49-F238E27FC236}">
                <a16:creationId xmlns:a16="http://schemas.microsoft.com/office/drawing/2014/main" id="{540F918C-E9E6-44AD-99D9-207A7E7AF207}"/>
              </a:ext>
            </a:extLst>
          </p:cNvPr>
          <p:cNvSpPr>
            <a:spLocks noGrp="1"/>
          </p:cNvSpPr>
          <p:nvPr>
            <p:ph type="body" sz="quarter" idx="20" hasCustomPrompt="1"/>
          </p:nvPr>
        </p:nvSpPr>
        <p:spPr>
          <a:xfrm>
            <a:off x="6392260" y="1915450"/>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6" name="Text Placeholder 5">
            <a:extLst>
              <a:ext uri="{FF2B5EF4-FFF2-40B4-BE49-F238E27FC236}">
                <a16:creationId xmlns:a16="http://schemas.microsoft.com/office/drawing/2014/main" id="{CACE7CA4-C69A-4513-96CF-0EB32FE856B5}"/>
              </a:ext>
            </a:extLst>
          </p:cNvPr>
          <p:cNvSpPr>
            <a:spLocks noGrp="1"/>
          </p:cNvSpPr>
          <p:nvPr>
            <p:ph type="body" sz="quarter" idx="21" hasCustomPrompt="1"/>
          </p:nvPr>
        </p:nvSpPr>
        <p:spPr>
          <a:xfrm>
            <a:off x="6392260" y="3394348"/>
            <a:ext cx="2180495" cy="311303"/>
          </a:xfrm>
        </p:spPr>
        <p:txBody>
          <a:bodyPr lIns="91440" rIns="91440" anchor="ctr"/>
          <a:lstStyle>
            <a:lvl1pPr marL="0" indent="0" algn="ctr">
              <a:lnSpc>
                <a:spcPct val="100000"/>
              </a:lnSpc>
              <a:buNone/>
              <a:defRPr sz="1200"/>
            </a:lvl1pPr>
          </a:lstStyle>
          <a:p>
            <a:pPr lvl="0"/>
            <a:r>
              <a:rPr lang="en-US"/>
              <a:t>Additional Content</a:t>
            </a:r>
          </a:p>
        </p:txBody>
      </p:sp>
      <p:pic>
        <p:nvPicPr>
          <p:cNvPr id="57" name="Picture 56">
            <a:extLst>
              <a:ext uri="{FF2B5EF4-FFF2-40B4-BE49-F238E27FC236}">
                <a16:creationId xmlns:a16="http://schemas.microsoft.com/office/drawing/2014/main" id="{25BEBD9E-4F60-B447-AFB5-813EF3CA99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69497736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4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Title 1">
            <a:extLst>
              <a:ext uri="{FF2B5EF4-FFF2-40B4-BE49-F238E27FC236}">
                <a16:creationId xmlns:a16="http://schemas.microsoft.com/office/drawing/2014/main" id="{5AC22189-D94A-4979-A0A7-30D7D4EF5123}"/>
              </a:ext>
            </a:extLst>
          </p:cNvPr>
          <p:cNvSpPr>
            <a:spLocks noGrp="1"/>
          </p:cNvSpPr>
          <p:nvPr>
            <p:ph type="title" hasCustomPrompt="1"/>
          </p:nvPr>
        </p:nvSpPr>
        <p:spPr>
          <a:xfrm>
            <a:off x="361950" y="361952"/>
            <a:ext cx="8398570" cy="421820"/>
          </a:xfrm>
        </p:spPr>
        <p:txBody>
          <a:bodyPr/>
          <a:lstStyle>
            <a:lvl1pPr>
              <a:defRPr baseline="0">
                <a:solidFill>
                  <a:schemeClr val="bg1"/>
                </a:solidFill>
              </a:defRPr>
            </a:lvl1pPr>
          </a:lstStyle>
          <a:p>
            <a:r>
              <a:rPr lang="en-US"/>
              <a:t>Headline goes here, Roboto Light, 36 points, 1 Line</a:t>
            </a:r>
          </a:p>
        </p:txBody>
      </p:sp>
    </p:spTree>
    <p:extLst>
      <p:ext uri="{BB962C8B-B14F-4D97-AF65-F5344CB8AC3E}">
        <p14:creationId xmlns:p14="http://schemas.microsoft.com/office/powerpoint/2010/main" val="2984072364"/>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Title/Content/Half-Blank 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1" y="0"/>
            <a:ext cx="4573191"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50"/>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bg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370382" y="1390650"/>
            <a:ext cx="4069425" cy="3124200"/>
          </a:xfrm>
          <a:noFill/>
        </p:spPr>
        <p:txBody>
          <a:bodyPr/>
          <a:lstStyle>
            <a:lvl1pPr>
              <a:buClr>
                <a:schemeClr val="bg1"/>
              </a:buClr>
              <a:defRPr baseline="0">
                <a:solidFill>
                  <a:schemeClr val="bg1"/>
                </a:solidFill>
              </a:defRPr>
            </a:lvl1pPr>
            <a:lvl2pPr marL="385763" indent="-127397">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361950" y="361951"/>
            <a:ext cx="4073515" cy="800099"/>
          </a:xfrm>
          <a:noFill/>
        </p:spPr>
        <p:txBody>
          <a:bodyPr/>
          <a:lstStyle>
            <a:lvl1pPr>
              <a:defRPr baseline="0">
                <a:solidFill>
                  <a:schemeClr val="bg1"/>
                </a:solidFill>
              </a:defRPr>
            </a:lvl1pPr>
          </a:lstStyle>
          <a:p>
            <a:r>
              <a:rPr lang="en-US"/>
              <a:t>Headline goes here, Roboto Light, 36 points</a:t>
            </a:r>
          </a:p>
        </p:txBody>
      </p:sp>
      <p:sp>
        <p:nvSpPr>
          <p:cNvPr id="13" name="Right Triangle 12">
            <a:extLst>
              <a:ext uri="{FF2B5EF4-FFF2-40B4-BE49-F238E27FC236}">
                <a16:creationId xmlns:a16="http://schemas.microsoft.com/office/drawing/2014/main" id="{942930DD-EF60-4D50-B66B-2FA4F6316CA4}"/>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6" name="Picture 15">
            <a:extLst>
              <a:ext uri="{FF2B5EF4-FFF2-40B4-BE49-F238E27FC236}">
                <a16:creationId xmlns:a16="http://schemas.microsoft.com/office/drawing/2014/main" id="{B1ACBB39-649F-BA48-8627-29709BD892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1064356734"/>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itle/Content/Half-Blank 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4847151" y="0"/>
            <a:ext cx="4309308"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50"/>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5021881" y="1390650"/>
            <a:ext cx="3738638" cy="3124200"/>
          </a:xfrm>
        </p:spPr>
        <p:txBody>
          <a:bodyPr/>
          <a:lstStyle>
            <a:lvl1pPr>
              <a:buClr>
                <a:schemeClr val="bg1"/>
              </a:buClr>
              <a:defRPr baseline="0">
                <a:solidFill>
                  <a:schemeClr val="bg1"/>
                </a:solidFill>
              </a:defRPr>
            </a:lvl1pPr>
            <a:lvl2pPr marL="385763" indent="-127397">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5013782" y="361951"/>
            <a:ext cx="3742395" cy="800099"/>
          </a:xfrm>
        </p:spPr>
        <p:txBody>
          <a:bodyPr/>
          <a:lstStyle>
            <a:lvl1pPr>
              <a:defRPr baseline="0">
                <a:solidFill>
                  <a:schemeClr val="bg1"/>
                </a:solidFill>
              </a:defRPr>
            </a:lvl1pPr>
          </a:lstStyle>
          <a:p>
            <a:r>
              <a:rPr lang="en-US"/>
              <a:t>Headline goes here, Roboto Light, 36 points</a:t>
            </a:r>
          </a:p>
        </p:txBody>
      </p:sp>
      <p:sp>
        <p:nvSpPr>
          <p:cNvPr id="11" name="Right Triangle 10">
            <a:extLst>
              <a:ext uri="{FF2B5EF4-FFF2-40B4-BE49-F238E27FC236}">
                <a16:creationId xmlns:a16="http://schemas.microsoft.com/office/drawing/2014/main" id="{8A75B6AE-B8AE-4EAC-9B7A-F2B0B0C1F78F}"/>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038102656"/>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3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0" y="0"/>
            <a:ext cx="9144000" cy="1856836"/>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50"/>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Picture Placeholder 6">
            <a:extLst>
              <a:ext uri="{FF2B5EF4-FFF2-40B4-BE49-F238E27FC236}">
                <a16:creationId xmlns:a16="http://schemas.microsoft.com/office/drawing/2014/main" id="{5F291A33-71FD-46D2-A5AF-A16498BC9CF2}"/>
              </a:ext>
            </a:extLst>
          </p:cNvPr>
          <p:cNvSpPr>
            <a:spLocks noGrp="1"/>
          </p:cNvSpPr>
          <p:nvPr>
            <p:ph type="pic" sz="quarter" idx="15" hasCustomPrompt="1"/>
          </p:nvPr>
        </p:nvSpPr>
        <p:spPr>
          <a:xfrm>
            <a:off x="761010"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6" name="Picture Placeholder 6">
            <a:extLst>
              <a:ext uri="{FF2B5EF4-FFF2-40B4-BE49-F238E27FC236}">
                <a16:creationId xmlns:a16="http://schemas.microsoft.com/office/drawing/2014/main" id="{2F36ACE0-B04C-408D-A55D-18501D310403}"/>
              </a:ext>
            </a:extLst>
          </p:cNvPr>
          <p:cNvSpPr>
            <a:spLocks noGrp="1"/>
          </p:cNvSpPr>
          <p:nvPr>
            <p:ph type="pic" sz="quarter" idx="16" hasCustomPrompt="1"/>
          </p:nvPr>
        </p:nvSpPr>
        <p:spPr>
          <a:xfrm>
            <a:off x="3637728"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7" name="Picture Placeholder 6">
            <a:extLst>
              <a:ext uri="{FF2B5EF4-FFF2-40B4-BE49-F238E27FC236}">
                <a16:creationId xmlns:a16="http://schemas.microsoft.com/office/drawing/2014/main" id="{5E62D947-4DA4-4375-BED0-F37029F39426}"/>
              </a:ext>
            </a:extLst>
          </p:cNvPr>
          <p:cNvSpPr>
            <a:spLocks noGrp="1"/>
          </p:cNvSpPr>
          <p:nvPr>
            <p:ph type="pic" sz="quarter" idx="17" hasCustomPrompt="1"/>
          </p:nvPr>
        </p:nvSpPr>
        <p:spPr>
          <a:xfrm>
            <a:off x="6472146"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2"/>
            <a:ext cx="8398570" cy="421820"/>
          </a:xfrm>
        </p:spPr>
        <p:txBody>
          <a:bodyPr/>
          <a:lstStyle>
            <a:lvl1pPr>
              <a:defRPr baseline="0">
                <a:solidFill>
                  <a:schemeClr val="bg1"/>
                </a:solidFill>
              </a:defRPr>
            </a:lvl1pPr>
          </a:lstStyle>
          <a:p>
            <a:r>
              <a:rPr lang="en-US"/>
              <a:t>Headline goes here, Roboto Light, 36 points, 1 Line</a:t>
            </a:r>
          </a:p>
        </p:txBody>
      </p:sp>
      <p:sp>
        <p:nvSpPr>
          <p:cNvPr id="25" name="Content Placeholder 5">
            <a:extLst>
              <a:ext uri="{FF2B5EF4-FFF2-40B4-BE49-F238E27FC236}">
                <a16:creationId xmlns:a16="http://schemas.microsoft.com/office/drawing/2014/main" id="{D69B7A87-1EE0-486F-A2F0-038E687FE833}"/>
              </a:ext>
            </a:extLst>
          </p:cNvPr>
          <p:cNvSpPr>
            <a:spLocks noGrp="1"/>
          </p:cNvSpPr>
          <p:nvPr>
            <p:ph sz="quarter" idx="14" hasCustomPrompt="1"/>
          </p:nvPr>
        </p:nvSpPr>
        <p:spPr>
          <a:xfrm>
            <a:off x="370382" y="3269194"/>
            <a:ext cx="2671267"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6" name="Text Placeholder 2">
            <a:extLst>
              <a:ext uri="{FF2B5EF4-FFF2-40B4-BE49-F238E27FC236}">
                <a16:creationId xmlns:a16="http://schemas.microsoft.com/office/drawing/2014/main" id="{149EEADE-C051-4350-B6F0-CCD04CAFB051}"/>
              </a:ext>
            </a:extLst>
          </p:cNvPr>
          <p:cNvSpPr>
            <a:spLocks noGrp="1"/>
          </p:cNvSpPr>
          <p:nvPr>
            <p:ph type="body" idx="1" hasCustomPrompt="1"/>
          </p:nvPr>
        </p:nvSpPr>
        <p:spPr>
          <a:xfrm>
            <a:off x="383482" y="2941772"/>
            <a:ext cx="2671267"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7" name="Content Placeholder 5">
            <a:extLst>
              <a:ext uri="{FF2B5EF4-FFF2-40B4-BE49-F238E27FC236}">
                <a16:creationId xmlns:a16="http://schemas.microsoft.com/office/drawing/2014/main" id="{8AD553E7-8BDB-4F85-88D6-DA0677E93A10}"/>
              </a:ext>
            </a:extLst>
          </p:cNvPr>
          <p:cNvSpPr>
            <a:spLocks noGrp="1"/>
          </p:cNvSpPr>
          <p:nvPr>
            <p:ph sz="quarter" idx="18" hasCustomPrompt="1"/>
          </p:nvPr>
        </p:nvSpPr>
        <p:spPr>
          <a:xfrm>
            <a:off x="3237557" y="3269194"/>
            <a:ext cx="2671267"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8" name="Text Placeholder 2">
            <a:extLst>
              <a:ext uri="{FF2B5EF4-FFF2-40B4-BE49-F238E27FC236}">
                <a16:creationId xmlns:a16="http://schemas.microsoft.com/office/drawing/2014/main" id="{DA2BC893-08C8-4C45-8264-8ACD8AE461AA}"/>
              </a:ext>
            </a:extLst>
          </p:cNvPr>
          <p:cNvSpPr>
            <a:spLocks noGrp="1"/>
          </p:cNvSpPr>
          <p:nvPr>
            <p:ph type="body" idx="19" hasCustomPrompt="1"/>
          </p:nvPr>
        </p:nvSpPr>
        <p:spPr>
          <a:xfrm>
            <a:off x="3250657" y="2941772"/>
            <a:ext cx="2671267"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9" name="Content Placeholder 5">
            <a:extLst>
              <a:ext uri="{FF2B5EF4-FFF2-40B4-BE49-F238E27FC236}">
                <a16:creationId xmlns:a16="http://schemas.microsoft.com/office/drawing/2014/main" id="{E93C3E35-32C0-405F-B375-8CDDC5A4E79E}"/>
              </a:ext>
            </a:extLst>
          </p:cNvPr>
          <p:cNvSpPr>
            <a:spLocks noGrp="1"/>
          </p:cNvSpPr>
          <p:nvPr>
            <p:ph sz="quarter" idx="20" hasCustomPrompt="1"/>
          </p:nvPr>
        </p:nvSpPr>
        <p:spPr>
          <a:xfrm>
            <a:off x="6081510" y="3269194"/>
            <a:ext cx="2671267"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30" name="Text Placeholder 2">
            <a:extLst>
              <a:ext uri="{FF2B5EF4-FFF2-40B4-BE49-F238E27FC236}">
                <a16:creationId xmlns:a16="http://schemas.microsoft.com/office/drawing/2014/main" id="{B355D60F-8FDC-43F3-832A-45D3AA2BE018}"/>
              </a:ext>
            </a:extLst>
          </p:cNvPr>
          <p:cNvSpPr>
            <a:spLocks noGrp="1"/>
          </p:cNvSpPr>
          <p:nvPr>
            <p:ph type="body" idx="21" hasCustomPrompt="1"/>
          </p:nvPr>
        </p:nvSpPr>
        <p:spPr>
          <a:xfrm>
            <a:off x="6094610" y="2941772"/>
            <a:ext cx="2671267"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pic>
        <p:nvPicPr>
          <p:cNvPr id="19" name="Picture 18">
            <a:extLst>
              <a:ext uri="{FF2B5EF4-FFF2-40B4-BE49-F238E27FC236}">
                <a16:creationId xmlns:a16="http://schemas.microsoft.com/office/drawing/2014/main" id="{F7EBC25D-6204-8F46-AD61-B1DFC9CC17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35004148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Title 2 columns">
  <p:cSld name="1_Title 2 columns">
    <p:spTree>
      <p:nvGrpSpPr>
        <p:cNvPr id="1" name="Shape 699"/>
        <p:cNvGrpSpPr/>
        <p:nvPr/>
      </p:nvGrpSpPr>
      <p:grpSpPr>
        <a:xfrm>
          <a:off x="0" y="0"/>
          <a:ext cx="0" cy="0"/>
          <a:chOff x="0" y="0"/>
          <a:chExt cx="0" cy="0"/>
        </a:xfrm>
      </p:grpSpPr>
      <p:pic>
        <p:nvPicPr>
          <p:cNvPr id="700" name="Google Shape;700;p7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30172" y="4504531"/>
            <a:ext cx="1848448" cy="638969"/>
          </a:xfrm>
          <a:prstGeom prst="rect">
            <a:avLst/>
          </a:prstGeom>
          <a:noFill/>
          <a:ln>
            <a:noFill/>
          </a:ln>
        </p:spPr>
      </p:pic>
      <p:sp>
        <p:nvSpPr>
          <p:cNvPr id="701" name="Google Shape;701;p73"/>
          <p:cNvSpPr/>
          <p:nvPr/>
        </p:nvSpPr>
        <p:spPr>
          <a:xfrm rot="10800000">
            <a:off x="8705100" y="-22"/>
            <a:ext cx="438900" cy="1181400"/>
          </a:xfrm>
          <a:prstGeom prst="rtTriangle">
            <a:avLst/>
          </a:prstGeom>
          <a:solidFill>
            <a:srgbClr val="0432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02" name="Google Shape;702;p73"/>
          <p:cNvSpPr txBox="1">
            <a:spLocks noGrp="1"/>
          </p:cNvSpPr>
          <p:nvPr>
            <p:ph type="title"/>
          </p:nvPr>
        </p:nvSpPr>
        <p:spPr>
          <a:xfrm>
            <a:off x="361950" y="361952"/>
            <a:ext cx="8398500" cy="80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700"/>
              <a:buFont typeface="Roboto Light"/>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703" name="Google Shape;703;p73"/>
          <p:cNvGrpSpPr/>
          <p:nvPr/>
        </p:nvGrpSpPr>
        <p:grpSpPr>
          <a:xfrm>
            <a:off x="-1606" y="2019300"/>
            <a:ext cx="2011917" cy="3124200"/>
            <a:chOff x="-2141" y="2692400"/>
            <a:chExt cx="2681841" cy="4165600"/>
          </a:xfrm>
        </p:grpSpPr>
        <p:sp>
          <p:nvSpPr>
            <p:cNvPr id="704" name="Google Shape;704;p73"/>
            <p:cNvSpPr/>
            <p:nvPr/>
          </p:nvSpPr>
          <p:spPr>
            <a:xfrm>
              <a:off x="-2141" y="2692400"/>
              <a:ext cx="1019700" cy="4165500"/>
            </a:xfrm>
            <a:prstGeom prst="rtTriangle">
              <a:avLst/>
            </a:prstGeom>
            <a:solidFill>
              <a:srgbClr val="FF7D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05" name="Google Shape;705;p73"/>
            <p:cNvSpPr/>
            <p:nvPr/>
          </p:nvSpPr>
          <p:spPr>
            <a:xfrm rot="5400000" flipH="1">
              <a:off x="1163050" y="5341350"/>
              <a:ext cx="357600" cy="2675700"/>
            </a:xfrm>
            <a:prstGeom prst="rtTriangle">
              <a:avLst/>
            </a:prstGeom>
            <a:solidFill>
              <a:srgbClr val="FF4D00">
                <a:alpha val="8667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706" name="Google Shape;706;p73"/>
          <p:cNvSpPr txBox="1"/>
          <p:nvPr/>
        </p:nvSpPr>
        <p:spPr>
          <a:xfrm>
            <a:off x="376624" y="4769643"/>
            <a:ext cx="310500" cy="156600"/>
          </a:xfrm>
          <a:prstGeom prst="rect">
            <a:avLst/>
          </a:prstGeom>
          <a:noFill/>
          <a:ln>
            <a:noFill/>
          </a:ln>
        </p:spPr>
        <p:txBody>
          <a:bodyPr spcFirstLastPara="1" wrap="square" lIns="0" tIns="0" rIns="0" bIns="68575" anchor="t" anchorCtr="0">
            <a:noAutofit/>
          </a:bodyPr>
          <a:lstStyle/>
          <a:p>
            <a:pPr marL="0" marR="0" lvl="0" indent="0" algn="l" rtl="0">
              <a:spcBef>
                <a:spcPts val="0"/>
              </a:spcBef>
              <a:spcAft>
                <a:spcPts val="0"/>
              </a:spcAft>
              <a:buNone/>
            </a:pPr>
            <a:fld id="{00000000-1234-1234-1234-123412341234}" type="slidenum">
              <a:rPr lang="en-US" sz="800" b="0" i="0">
                <a:solidFill>
                  <a:schemeClr val="lt1"/>
                </a:solidFill>
                <a:latin typeface="Roboto"/>
                <a:ea typeface="Roboto"/>
                <a:cs typeface="Roboto"/>
                <a:sym typeface="Roboto"/>
              </a:rPr>
              <a:t>‹#›</a:t>
            </a:fld>
            <a:endParaRPr sz="800" b="0" i="0">
              <a:solidFill>
                <a:schemeClr val="lt1"/>
              </a:solidFill>
              <a:latin typeface="Roboto"/>
              <a:ea typeface="Roboto"/>
              <a:cs typeface="Roboto"/>
              <a:sym typeface="Roboto"/>
            </a:endParaRPr>
          </a:p>
        </p:txBody>
      </p:sp>
      <p:sp>
        <p:nvSpPr>
          <p:cNvPr id="707" name="Google Shape;707;p73"/>
          <p:cNvSpPr txBox="1"/>
          <p:nvPr/>
        </p:nvSpPr>
        <p:spPr>
          <a:xfrm>
            <a:off x="763346" y="4769643"/>
            <a:ext cx="2338800" cy="13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0" i="0">
                <a:solidFill>
                  <a:schemeClr val="dk1"/>
                </a:solidFill>
                <a:latin typeface="Roboto"/>
                <a:ea typeface="Roboto"/>
                <a:cs typeface="Roboto"/>
                <a:sym typeface="Roboto"/>
              </a:rPr>
              <a:t>© Informatica. Proprietary and Confidential.</a:t>
            </a:r>
            <a:endParaRPr sz="1100"/>
          </a:p>
        </p:txBody>
      </p:sp>
      <p:sp>
        <p:nvSpPr>
          <p:cNvPr id="708" name="Google Shape;708;p73"/>
          <p:cNvSpPr txBox="1">
            <a:spLocks noGrp="1"/>
          </p:cNvSpPr>
          <p:nvPr>
            <p:ph type="body" idx="1"/>
          </p:nvPr>
        </p:nvSpPr>
        <p:spPr>
          <a:xfrm>
            <a:off x="763390" y="1390650"/>
            <a:ext cx="3841500" cy="3124200"/>
          </a:xfrm>
          <a:prstGeom prst="rect">
            <a:avLst/>
          </a:prstGeom>
          <a:noFill/>
          <a:ln>
            <a:noFill/>
          </a:ln>
        </p:spPr>
        <p:txBody>
          <a:bodyPr spcFirstLastPara="1" wrap="square" lIns="0" tIns="0" rIns="0" bIns="0" anchor="t" anchorCtr="0">
            <a:noAutofit/>
          </a:bodyPr>
          <a:lstStyle>
            <a:lvl1pPr marL="457200" lvl="0" indent="-317500" algn="l" rtl="0">
              <a:lnSpc>
                <a:spcPct val="90000"/>
              </a:lnSpc>
              <a:spcBef>
                <a:spcPts val="300"/>
              </a:spcBef>
              <a:spcAft>
                <a:spcPts val="0"/>
              </a:spcAft>
              <a:buSzPts val="1400"/>
              <a:buChar char="•"/>
              <a:defRPr/>
            </a:lvl1pPr>
            <a:lvl2pPr marL="914400" lvl="1" indent="-317500" algn="l" rtl="0">
              <a:lnSpc>
                <a:spcPct val="90000"/>
              </a:lnSpc>
              <a:spcBef>
                <a:spcPts val="900"/>
              </a:spcBef>
              <a:spcAft>
                <a:spcPts val="0"/>
              </a:spcAft>
              <a:buSzPts val="1400"/>
              <a:buChar char="•"/>
              <a:defRPr/>
            </a:lvl2pPr>
            <a:lvl3pPr marL="1371600" lvl="2" indent="-317500" algn="l" rtl="0">
              <a:lnSpc>
                <a:spcPct val="90000"/>
              </a:lnSpc>
              <a:spcBef>
                <a:spcPts val="900"/>
              </a:spcBef>
              <a:spcAft>
                <a:spcPts val="0"/>
              </a:spcAft>
              <a:buSzPts val="1400"/>
              <a:buChar char="•"/>
              <a:defRPr/>
            </a:lvl3pPr>
            <a:lvl4pPr marL="1828800" lvl="3" indent="-317500" algn="l" rtl="0">
              <a:lnSpc>
                <a:spcPct val="90000"/>
              </a:lnSpc>
              <a:spcBef>
                <a:spcPts val="900"/>
              </a:spcBef>
              <a:spcAft>
                <a:spcPts val="0"/>
              </a:spcAft>
              <a:buSzPts val="1400"/>
              <a:buChar char="•"/>
              <a:defRPr/>
            </a:lvl4pPr>
            <a:lvl5pPr marL="2286000" lvl="4" indent="-317500" algn="l" rtl="0">
              <a:lnSpc>
                <a:spcPct val="90000"/>
              </a:lnSpc>
              <a:spcBef>
                <a:spcPts val="900"/>
              </a:spcBef>
              <a:spcAft>
                <a:spcPts val="0"/>
              </a:spcAft>
              <a:buSzPts val="1400"/>
              <a:buChar char="•"/>
              <a:defRPr/>
            </a:lvl5pPr>
            <a:lvl6pPr marL="2743200" lvl="5" indent="-317500" algn="l" rtl="0">
              <a:lnSpc>
                <a:spcPct val="90000"/>
              </a:lnSpc>
              <a:spcBef>
                <a:spcPts val="900"/>
              </a:spcBef>
              <a:spcAft>
                <a:spcPts val="0"/>
              </a:spcAft>
              <a:buSzPts val="1400"/>
              <a:buChar char="•"/>
              <a:defRPr/>
            </a:lvl6pPr>
            <a:lvl7pPr marL="3200400" lvl="6" indent="-317500" algn="l" rtl="0">
              <a:lnSpc>
                <a:spcPct val="90000"/>
              </a:lnSpc>
              <a:spcBef>
                <a:spcPts val="900"/>
              </a:spcBef>
              <a:spcAft>
                <a:spcPts val="0"/>
              </a:spcAft>
              <a:buSzPts val="1400"/>
              <a:buChar char="•"/>
              <a:defRPr/>
            </a:lvl7pPr>
            <a:lvl8pPr marL="3657600" lvl="7" indent="-317500" algn="l" rtl="0">
              <a:lnSpc>
                <a:spcPct val="90000"/>
              </a:lnSpc>
              <a:spcBef>
                <a:spcPts val="900"/>
              </a:spcBef>
              <a:spcAft>
                <a:spcPts val="0"/>
              </a:spcAft>
              <a:buSzPts val="1400"/>
              <a:buChar char="•"/>
              <a:defRPr/>
            </a:lvl8pPr>
            <a:lvl9pPr marL="4114800" lvl="8" indent="-317500" algn="l" rtl="0">
              <a:lnSpc>
                <a:spcPct val="90000"/>
              </a:lnSpc>
              <a:spcBef>
                <a:spcPts val="900"/>
              </a:spcBef>
              <a:spcAft>
                <a:spcPts val="900"/>
              </a:spcAft>
              <a:buSzPts val="1400"/>
              <a:buChar char="•"/>
              <a:defRPr/>
            </a:lvl9pPr>
          </a:lstStyle>
          <a:p>
            <a:endParaRPr/>
          </a:p>
        </p:txBody>
      </p:sp>
      <p:sp>
        <p:nvSpPr>
          <p:cNvPr id="709" name="Google Shape;709;p73"/>
          <p:cNvSpPr txBox="1">
            <a:spLocks noGrp="1"/>
          </p:cNvSpPr>
          <p:nvPr>
            <p:ph type="body" idx="2"/>
          </p:nvPr>
        </p:nvSpPr>
        <p:spPr>
          <a:xfrm>
            <a:off x="4919039" y="1390650"/>
            <a:ext cx="3841500" cy="3124200"/>
          </a:xfrm>
          <a:prstGeom prst="rect">
            <a:avLst/>
          </a:prstGeom>
          <a:noFill/>
          <a:ln>
            <a:noFill/>
          </a:ln>
        </p:spPr>
        <p:txBody>
          <a:bodyPr spcFirstLastPara="1" wrap="square" lIns="0" tIns="0" rIns="0" bIns="0" anchor="t" anchorCtr="0">
            <a:noAutofit/>
          </a:bodyPr>
          <a:lstStyle>
            <a:lvl1pPr marL="457200" lvl="0" indent="-317500" algn="l" rtl="0">
              <a:lnSpc>
                <a:spcPct val="90000"/>
              </a:lnSpc>
              <a:spcBef>
                <a:spcPts val="300"/>
              </a:spcBef>
              <a:spcAft>
                <a:spcPts val="0"/>
              </a:spcAft>
              <a:buSzPts val="1400"/>
              <a:buChar char="•"/>
              <a:defRPr/>
            </a:lvl1pPr>
            <a:lvl2pPr marL="914400" lvl="1" indent="-317500" algn="l" rtl="0">
              <a:lnSpc>
                <a:spcPct val="90000"/>
              </a:lnSpc>
              <a:spcBef>
                <a:spcPts val="900"/>
              </a:spcBef>
              <a:spcAft>
                <a:spcPts val="0"/>
              </a:spcAft>
              <a:buSzPts val="1400"/>
              <a:buChar char="•"/>
              <a:defRPr/>
            </a:lvl2pPr>
            <a:lvl3pPr marL="1371600" lvl="2" indent="-317500" algn="l" rtl="0">
              <a:lnSpc>
                <a:spcPct val="90000"/>
              </a:lnSpc>
              <a:spcBef>
                <a:spcPts val="900"/>
              </a:spcBef>
              <a:spcAft>
                <a:spcPts val="0"/>
              </a:spcAft>
              <a:buSzPts val="1400"/>
              <a:buChar char="•"/>
              <a:defRPr/>
            </a:lvl3pPr>
            <a:lvl4pPr marL="1828800" lvl="3" indent="-317500" algn="l" rtl="0">
              <a:lnSpc>
                <a:spcPct val="90000"/>
              </a:lnSpc>
              <a:spcBef>
                <a:spcPts val="900"/>
              </a:spcBef>
              <a:spcAft>
                <a:spcPts val="0"/>
              </a:spcAft>
              <a:buSzPts val="1400"/>
              <a:buChar char="•"/>
              <a:defRPr/>
            </a:lvl4pPr>
            <a:lvl5pPr marL="2286000" lvl="4" indent="-317500" algn="l" rtl="0">
              <a:lnSpc>
                <a:spcPct val="90000"/>
              </a:lnSpc>
              <a:spcBef>
                <a:spcPts val="900"/>
              </a:spcBef>
              <a:spcAft>
                <a:spcPts val="0"/>
              </a:spcAft>
              <a:buSzPts val="1400"/>
              <a:buChar char="•"/>
              <a:defRPr/>
            </a:lvl5pPr>
            <a:lvl6pPr marL="2743200" lvl="5" indent="-317500" algn="l" rtl="0">
              <a:lnSpc>
                <a:spcPct val="90000"/>
              </a:lnSpc>
              <a:spcBef>
                <a:spcPts val="900"/>
              </a:spcBef>
              <a:spcAft>
                <a:spcPts val="0"/>
              </a:spcAft>
              <a:buSzPts val="1400"/>
              <a:buChar char="•"/>
              <a:defRPr/>
            </a:lvl6pPr>
            <a:lvl7pPr marL="3200400" lvl="6" indent="-317500" algn="l" rtl="0">
              <a:lnSpc>
                <a:spcPct val="90000"/>
              </a:lnSpc>
              <a:spcBef>
                <a:spcPts val="900"/>
              </a:spcBef>
              <a:spcAft>
                <a:spcPts val="0"/>
              </a:spcAft>
              <a:buSzPts val="1400"/>
              <a:buChar char="•"/>
              <a:defRPr/>
            </a:lvl7pPr>
            <a:lvl8pPr marL="3657600" lvl="7" indent="-317500" algn="l" rtl="0">
              <a:lnSpc>
                <a:spcPct val="90000"/>
              </a:lnSpc>
              <a:spcBef>
                <a:spcPts val="900"/>
              </a:spcBef>
              <a:spcAft>
                <a:spcPts val="0"/>
              </a:spcAft>
              <a:buSzPts val="1400"/>
              <a:buChar char="•"/>
              <a:defRPr/>
            </a:lvl8pPr>
            <a:lvl9pPr marL="4114800" lvl="8" indent="-317500" algn="l" rtl="0">
              <a:lnSpc>
                <a:spcPct val="90000"/>
              </a:lnSpc>
              <a:spcBef>
                <a:spcPts val="900"/>
              </a:spcBef>
              <a:spcAft>
                <a:spcPts val="900"/>
              </a:spcAft>
              <a:buSzPts val="1400"/>
              <a:buChar char="•"/>
              <a:defRPr/>
            </a:lvl9pPr>
          </a:lstStyle>
          <a:p>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4_Half Page Image/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CFF8FDF-427B-43D7-93E9-5555EEB60CE4}"/>
              </a:ext>
            </a:extLst>
          </p:cNvPr>
          <p:cNvSpPr/>
          <p:nvPr userDrawn="1"/>
        </p:nvSpPr>
        <p:spPr>
          <a:xfrm>
            <a:off x="0" y="0"/>
            <a:ext cx="9144000" cy="1856836"/>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50"/>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2"/>
            <a:ext cx="8398570" cy="421820"/>
          </a:xfrm>
        </p:spPr>
        <p:txBody>
          <a:bodyPr/>
          <a:lstStyle>
            <a:lvl1pPr>
              <a:defRPr baseline="0">
                <a:solidFill>
                  <a:schemeClr val="bg1"/>
                </a:solidFill>
              </a:defRPr>
            </a:lvl1pPr>
          </a:lstStyle>
          <a:p>
            <a:r>
              <a:rPr lang="en-US"/>
              <a:t>Headline goes here, Roboto Light, 36 points, 1 Line</a:t>
            </a:r>
          </a:p>
        </p:txBody>
      </p:sp>
      <p:sp>
        <p:nvSpPr>
          <p:cNvPr id="25" name="Picture Placeholder 6">
            <a:extLst>
              <a:ext uri="{FF2B5EF4-FFF2-40B4-BE49-F238E27FC236}">
                <a16:creationId xmlns:a16="http://schemas.microsoft.com/office/drawing/2014/main" id="{4390D9FF-6E32-4FD3-A807-24599335DE5B}"/>
              </a:ext>
            </a:extLst>
          </p:cNvPr>
          <p:cNvSpPr>
            <a:spLocks noGrp="1"/>
          </p:cNvSpPr>
          <p:nvPr>
            <p:ph type="pic" sz="quarter" idx="15" hasCustomPrompt="1"/>
          </p:nvPr>
        </p:nvSpPr>
        <p:spPr>
          <a:xfrm>
            <a:off x="474388"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6" name="Picture Placeholder 6">
            <a:extLst>
              <a:ext uri="{FF2B5EF4-FFF2-40B4-BE49-F238E27FC236}">
                <a16:creationId xmlns:a16="http://schemas.microsoft.com/office/drawing/2014/main" id="{DDB91CAE-7FD6-4CF0-9E8D-318756CB7595}"/>
              </a:ext>
            </a:extLst>
          </p:cNvPr>
          <p:cNvSpPr>
            <a:spLocks noGrp="1"/>
          </p:cNvSpPr>
          <p:nvPr>
            <p:ph type="pic" sz="quarter" idx="16" hasCustomPrompt="1"/>
          </p:nvPr>
        </p:nvSpPr>
        <p:spPr>
          <a:xfrm>
            <a:off x="2601795"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7" name="Picture Placeholder 6">
            <a:extLst>
              <a:ext uri="{FF2B5EF4-FFF2-40B4-BE49-F238E27FC236}">
                <a16:creationId xmlns:a16="http://schemas.microsoft.com/office/drawing/2014/main" id="{4B88FF56-3C8A-487E-B577-9C0AA1EE3886}"/>
              </a:ext>
            </a:extLst>
          </p:cNvPr>
          <p:cNvSpPr>
            <a:spLocks noGrp="1"/>
          </p:cNvSpPr>
          <p:nvPr>
            <p:ph type="pic" sz="quarter" idx="17" hasCustomPrompt="1"/>
          </p:nvPr>
        </p:nvSpPr>
        <p:spPr>
          <a:xfrm>
            <a:off x="4729202"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8" name="Picture Placeholder 6">
            <a:extLst>
              <a:ext uri="{FF2B5EF4-FFF2-40B4-BE49-F238E27FC236}">
                <a16:creationId xmlns:a16="http://schemas.microsoft.com/office/drawing/2014/main" id="{F26D516D-184C-492F-9EE4-F6672D2BA50F}"/>
              </a:ext>
            </a:extLst>
          </p:cNvPr>
          <p:cNvSpPr>
            <a:spLocks noGrp="1"/>
          </p:cNvSpPr>
          <p:nvPr>
            <p:ph type="pic" sz="quarter" idx="22" hasCustomPrompt="1"/>
          </p:nvPr>
        </p:nvSpPr>
        <p:spPr>
          <a:xfrm>
            <a:off x="6856609"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9" name="Content Placeholder 5">
            <a:extLst>
              <a:ext uri="{FF2B5EF4-FFF2-40B4-BE49-F238E27FC236}">
                <a16:creationId xmlns:a16="http://schemas.microsoft.com/office/drawing/2014/main" id="{AC5A258E-95E2-4A10-8994-D7ED55C5E5FB}"/>
              </a:ext>
            </a:extLst>
          </p:cNvPr>
          <p:cNvSpPr>
            <a:spLocks noGrp="1"/>
          </p:cNvSpPr>
          <p:nvPr>
            <p:ph sz="quarter" idx="14" hasCustomPrompt="1"/>
          </p:nvPr>
        </p:nvSpPr>
        <p:spPr>
          <a:xfrm>
            <a:off x="370382" y="3272717"/>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0" name="Text Placeholder 2">
            <a:extLst>
              <a:ext uri="{FF2B5EF4-FFF2-40B4-BE49-F238E27FC236}">
                <a16:creationId xmlns:a16="http://schemas.microsoft.com/office/drawing/2014/main" id="{3E1385BD-4611-4DDF-83EB-8080DA2EF844}"/>
              </a:ext>
            </a:extLst>
          </p:cNvPr>
          <p:cNvSpPr>
            <a:spLocks noGrp="1"/>
          </p:cNvSpPr>
          <p:nvPr>
            <p:ph type="body" idx="1" hasCustomPrompt="1"/>
          </p:nvPr>
        </p:nvSpPr>
        <p:spPr>
          <a:xfrm>
            <a:off x="383482" y="2945295"/>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31" name="Content Placeholder 5">
            <a:extLst>
              <a:ext uri="{FF2B5EF4-FFF2-40B4-BE49-F238E27FC236}">
                <a16:creationId xmlns:a16="http://schemas.microsoft.com/office/drawing/2014/main" id="{2DB57ADC-6037-49D7-AE09-E7E868A2AA98}"/>
              </a:ext>
            </a:extLst>
          </p:cNvPr>
          <p:cNvSpPr>
            <a:spLocks noGrp="1"/>
          </p:cNvSpPr>
          <p:nvPr>
            <p:ph sz="quarter" idx="26" hasCustomPrompt="1"/>
          </p:nvPr>
        </p:nvSpPr>
        <p:spPr>
          <a:xfrm>
            <a:off x="2506522" y="3272717"/>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2519622" y="2945295"/>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33" name="Content Placeholder 5">
            <a:extLst>
              <a:ext uri="{FF2B5EF4-FFF2-40B4-BE49-F238E27FC236}">
                <a16:creationId xmlns:a16="http://schemas.microsoft.com/office/drawing/2014/main" id="{12447BC6-85FF-4D1A-B5CB-D800D62117C2}"/>
              </a:ext>
            </a:extLst>
          </p:cNvPr>
          <p:cNvSpPr>
            <a:spLocks noGrp="1"/>
          </p:cNvSpPr>
          <p:nvPr>
            <p:ph sz="quarter" idx="28" hasCustomPrompt="1"/>
          </p:nvPr>
        </p:nvSpPr>
        <p:spPr>
          <a:xfrm>
            <a:off x="4616462" y="3272717"/>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4" name="Text Placeholder 2">
            <a:extLst>
              <a:ext uri="{FF2B5EF4-FFF2-40B4-BE49-F238E27FC236}">
                <a16:creationId xmlns:a16="http://schemas.microsoft.com/office/drawing/2014/main" id="{757CB0E2-FCEE-450F-B0DA-30CC0796EAD5}"/>
              </a:ext>
            </a:extLst>
          </p:cNvPr>
          <p:cNvSpPr>
            <a:spLocks noGrp="1"/>
          </p:cNvSpPr>
          <p:nvPr>
            <p:ph type="body" idx="29" hasCustomPrompt="1"/>
          </p:nvPr>
        </p:nvSpPr>
        <p:spPr>
          <a:xfrm>
            <a:off x="4629562" y="2945295"/>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35" name="Content Placeholder 5">
            <a:extLst>
              <a:ext uri="{FF2B5EF4-FFF2-40B4-BE49-F238E27FC236}">
                <a16:creationId xmlns:a16="http://schemas.microsoft.com/office/drawing/2014/main" id="{7F21C592-DDF9-48EE-8B0B-FEF5EA1725AC}"/>
              </a:ext>
            </a:extLst>
          </p:cNvPr>
          <p:cNvSpPr>
            <a:spLocks noGrp="1"/>
          </p:cNvSpPr>
          <p:nvPr>
            <p:ph sz="quarter" idx="30" hasCustomPrompt="1"/>
          </p:nvPr>
        </p:nvSpPr>
        <p:spPr>
          <a:xfrm>
            <a:off x="6752603" y="3272717"/>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6" name="Text Placeholder 2">
            <a:extLst>
              <a:ext uri="{FF2B5EF4-FFF2-40B4-BE49-F238E27FC236}">
                <a16:creationId xmlns:a16="http://schemas.microsoft.com/office/drawing/2014/main" id="{830DD2DF-C1D0-4FBC-ADD8-537E1C9565EC}"/>
              </a:ext>
            </a:extLst>
          </p:cNvPr>
          <p:cNvSpPr>
            <a:spLocks noGrp="1"/>
          </p:cNvSpPr>
          <p:nvPr>
            <p:ph type="body" idx="31" hasCustomPrompt="1"/>
          </p:nvPr>
        </p:nvSpPr>
        <p:spPr>
          <a:xfrm>
            <a:off x="6765703" y="2945295"/>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2" name="TextBox 21">
            <a:extLst>
              <a:ext uri="{FF2B5EF4-FFF2-40B4-BE49-F238E27FC236}">
                <a16:creationId xmlns:a16="http://schemas.microsoft.com/office/drawing/2014/main" id="{F420235C-887C-4A89-811C-BEFCCC0EBC9E}"/>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pic>
        <p:nvPicPr>
          <p:cNvPr id="23" name="Picture 22">
            <a:extLst>
              <a:ext uri="{FF2B5EF4-FFF2-40B4-BE49-F238E27FC236}">
                <a16:creationId xmlns:a16="http://schemas.microsoft.com/office/drawing/2014/main" id="{23C47D6D-05AA-9B4E-928A-0BEFB83B32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337009167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3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Diamond 14">
            <a:extLst>
              <a:ext uri="{FF2B5EF4-FFF2-40B4-BE49-F238E27FC236}">
                <a16:creationId xmlns:a16="http://schemas.microsoft.com/office/drawing/2014/main" id="{1C885613-EDD9-4FD8-89B3-34E608AAA965}"/>
              </a:ext>
            </a:extLst>
          </p:cNvPr>
          <p:cNvSpPr/>
          <p:nvPr userDrawn="1"/>
        </p:nvSpPr>
        <p:spPr>
          <a:xfrm>
            <a:off x="427352"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050">
              <a:latin typeface="Roboto" charset="0"/>
              <a:ea typeface="Roboto" charset="0"/>
              <a:cs typeface="Roboto" charset="0"/>
            </a:endParaRPr>
          </a:p>
        </p:txBody>
      </p:sp>
      <p:sp>
        <p:nvSpPr>
          <p:cNvPr id="16" name="Diamond 15">
            <a:extLst>
              <a:ext uri="{FF2B5EF4-FFF2-40B4-BE49-F238E27FC236}">
                <a16:creationId xmlns:a16="http://schemas.microsoft.com/office/drawing/2014/main" id="{9A69268E-E9EF-4B9B-9DF4-6647E71691DA}"/>
              </a:ext>
            </a:extLst>
          </p:cNvPr>
          <p:cNvSpPr/>
          <p:nvPr userDrawn="1"/>
        </p:nvSpPr>
        <p:spPr>
          <a:xfrm>
            <a:off x="2587962"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050">
              <a:latin typeface="Roboto" charset="0"/>
              <a:ea typeface="Roboto" charset="0"/>
              <a:cs typeface="Roboto" charset="0"/>
            </a:endParaRPr>
          </a:p>
        </p:txBody>
      </p:sp>
      <p:sp>
        <p:nvSpPr>
          <p:cNvPr id="17" name="Diamond 16">
            <a:extLst>
              <a:ext uri="{FF2B5EF4-FFF2-40B4-BE49-F238E27FC236}">
                <a16:creationId xmlns:a16="http://schemas.microsoft.com/office/drawing/2014/main" id="{21B9B61B-3245-4C72-8E95-A182CD211906}"/>
              </a:ext>
            </a:extLst>
          </p:cNvPr>
          <p:cNvSpPr/>
          <p:nvPr userDrawn="1"/>
        </p:nvSpPr>
        <p:spPr>
          <a:xfrm>
            <a:off x="4748572"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050">
              <a:latin typeface="Roboto" charset="0"/>
              <a:ea typeface="Roboto" charset="0"/>
              <a:cs typeface="Roboto" charset="0"/>
            </a:endParaRPr>
          </a:p>
        </p:txBody>
      </p:sp>
      <p:sp>
        <p:nvSpPr>
          <p:cNvPr id="18" name="Diamond 17">
            <a:extLst>
              <a:ext uri="{FF2B5EF4-FFF2-40B4-BE49-F238E27FC236}">
                <a16:creationId xmlns:a16="http://schemas.microsoft.com/office/drawing/2014/main" id="{A6C94684-48E6-4A15-A3BB-CAB4BDE2E504}"/>
              </a:ext>
            </a:extLst>
          </p:cNvPr>
          <p:cNvSpPr/>
          <p:nvPr userDrawn="1"/>
        </p:nvSpPr>
        <p:spPr>
          <a:xfrm>
            <a:off x="6909181"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050">
              <a:latin typeface="Roboto" charset="0"/>
              <a:ea typeface="Roboto" charset="0"/>
              <a:cs typeface="Roboto" charset="0"/>
            </a:endParaRPr>
          </a:p>
        </p:txBody>
      </p:sp>
      <p:sp>
        <p:nvSpPr>
          <p:cNvPr id="19" name="Picture Placeholder 6">
            <a:extLst>
              <a:ext uri="{FF2B5EF4-FFF2-40B4-BE49-F238E27FC236}">
                <a16:creationId xmlns:a16="http://schemas.microsoft.com/office/drawing/2014/main" id="{BBD725E5-1F5F-48FC-B0E6-FF4791ECCABA}"/>
              </a:ext>
            </a:extLst>
          </p:cNvPr>
          <p:cNvSpPr>
            <a:spLocks noGrp="1"/>
          </p:cNvSpPr>
          <p:nvPr>
            <p:ph type="pic" sz="quarter" idx="15" hasCustomPrompt="1"/>
          </p:nvPr>
        </p:nvSpPr>
        <p:spPr>
          <a:xfrm>
            <a:off x="433874"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0" name="Picture Placeholder 6">
            <a:extLst>
              <a:ext uri="{FF2B5EF4-FFF2-40B4-BE49-F238E27FC236}">
                <a16:creationId xmlns:a16="http://schemas.microsoft.com/office/drawing/2014/main" id="{2F1C7DC1-7BFF-49CB-B854-D3C19F0D5BDE}"/>
              </a:ext>
            </a:extLst>
          </p:cNvPr>
          <p:cNvSpPr>
            <a:spLocks noGrp="1"/>
          </p:cNvSpPr>
          <p:nvPr>
            <p:ph type="pic" sz="quarter" idx="16" hasCustomPrompt="1"/>
          </p:nvPr>
        </p:nvSpPr>
        <p:spPr>
          <a:xfrm>
            <a:off x="2594484"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1" name="Picture Placeholder 6">
            <a:extLst>
              <a:ext uri="{FF2B5EF4-FFF2-40B4-BE49-F238E27FC236}">
                <a16:creationId xmlns:a16="http://schemas.microsoft.com/office/drawing/2014/main" id="{DDF3CD30-5F9E-466A-9FF3-B56B3AA0D5A4}"/>
              </a:ext>
            </a:extLst>
          </p:cNvPr>
          <p:cNvSpPr>
            <a:spLocks noGrp="1"/>
          </p:cNvSpPr>
          <p:nvPr>
            <p:ph type="pic" sz="quarter" idx="17" hasCustomPrompt="1"/>
          </p:nvPr>
        </p:nvSpPr>
        <p:spPr>
          <a:xfrm>
            <a:off x="4755094"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2" name="Picture Placeholder 6">
            <a:extLst>
              <a:ext uri="{FF2B5EF4-FFF2-40B4-BE49-F238E27FC236}">
                <a16:creationId xmlns:a16="http://schemas.microsoft.com/office/drawing/2014/main" id="{FC0C8777-5CFB-4870-91DF-AD627D631CE4}"/>
              </a:ext>
            </a:extLst>
          </p:cNvPr>
          <p:cNvSpPr>
            <a:spLocks noGrp="1"/>
          </p:cNvSpPr>
          <p:nvPr>
            <p:ph type="pic" sz="quarter" idx="18" hasCustomPrompt="1"/>
          </p:nvPr>
        </p:nvSpPr>
        <p:spPr>
          <a:xfrm>
            <a:off x="6915703"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3" name="Text Placeholder 2">
            <a:extLst>
              <a:ext uri="{FF2B5EF4-FFF2-40B4-BE49-F238E27FC236}">
                <a16:creationId xmlns:a16="http://schemas.microsoft.com/office/drawing/2014/main" id="{C02CAAAB-72E1-488E-9BA6-DDAC1F21AD2F}"/>
              </a:ext>
            </a:extLst>
          </p:cNvPr>
          <p:cNvSpPr>
            <a:spLocks noGrp="1"/>
          </p:cNvSpPr>
          <p:nvPr>
            <p:ph type="body" idx="1" hasCustomPrompt="1"/>
          </p:nvPr>
        </p:nvSpPr>
        <p:spPr>
          <a:xfrm>
            <a:off x="383482" y="3289379"/>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4" name="Text Placeholder 2">
            <a:extLst>
              <a:ext uri="{FF2B5EF4-FFF2-40B4-BE49-F238E27FC236}">
                <a16:creationId xmlns:a16="http://schemas.microsoft.com/office/drawing/2014/main" id="{6626DCCF-C77A-46B5-878B-BE9975F5842E}"/>
              </a:ext>
            </a:extLst>
          </p:cNvPr>
          <p:cNvSpPr>
            <a:spLocks noGrp="1"/>
          </p:cNvSpPr>
          <p:nvPr>
            <p:ph type="body" idx="27" hasCustomPrompt="1"/>
          </p:nvPr>
        </p:nvSpPr>
        <p:spPr>
          <a:xfrm>
            <a:off x="2519622" y="3289379"/>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5" name="Text Placeholder 2">
            <a:extLst>
              <a:ext uri="{FF2B5EF4-FFF2-40B4-BE49-F238E27FC236}">
                <a16:creationId xmlns:a16="http://schemas.microsoft.com/office/drawing/2014/main" id="{1B2A0F83-8CBB-4074-9187-0E93F61D9BF2}"/>
              </a:ext>
            </a:extLst>
          </p:cNvPr>
          <p:cNvSpPr>
            <a:spLocks noGrp="1"/>
          </p:cNvSpPr>
          <p:nvPr>
            <p:ph type="body" idx="29" hasCustomPrompt="1"/>
          </p:nvPr>
        </p:nvSpPr>
        <p:spPr>
          <a:xfrm>
            <a:off x="4629562" y="3289379"/>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6" name="Text Placeholder 2">
            <a:extLst>
              <a:ext uri="{FF2B5EF4-FFF2-40B4-BE49-F238E27FC236}">
                <a16:creationId xmlns:a16="http://schemas.microsoft.com/office/drawing/2014/main" id="{209F8925-B9BF-4948-B0C7-92AAE0959976}"/>
              </a:ext>
            </a:extLst>
          </p:cNvPr>
          <p:cNvSpPr>
            <a:spLocks noGrp="1"/>
          </p:cNvSpPr>
          <p:nvPr>
            <p:ph type="body" idx="31" hasCustomPrompt="1"/>
          </p:nvPr>
        </p:nvSpPr>
        <p:spPr>
          <a:xfrm>
            <a:off x="6765703" y="3289379"/>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361950" y="361952"/>
            <a:ext cx="8398570" cy="421820"/>
          </a:xfrm>
        </p:spPr>
        <p:txBody>
          <a:bodyPr/>
          <a:lstStyle>
            <a:lvl1pPr>
              <a:defRPr baseline="0">
                <a:solidFill>
                  <a:schemeClr val="bg1"/>
                </a:solidFill>
              </a:defRPr>
            </a:lvl1pPr>
          </a:lstStyle>
          <a:p>
            <a:r>
              <a:rPr lang="en-US"/>
              <a:t>Headline goes here, Roboto Light, 36 points, 1 Line</a:t>
            </a:r>
          </a:p>
        </p:txBody>
      </p:sp>
      <p:sp>
        <p:nvSpPr>
          <p:cNvPr id="28" name="Text Placeholder 2">
            <a:extLst>
              <a:ext uri="{FF2B5EF4-FFF2-40B4-BE49-F238E27FC236}">
                <a16:creationId xmlns:a16="http://schemas.microsoft.com/office/drawing/2014/main" id="{746DABB7-9E83-4549-9A4D-3125CD0E7E72}"/>
              </a:ext>
            </a:extLst>
          </p:cNvPr>
          <p:cNvSpPr>
            <a:spLocks noGrp="1"/>
          </p:cNvSpPr>
          <p:nvPr>
            <p:ph type="body" idx="32" hasCustomPrompt="1"/>
          </p:nvPr>
        </p:nvSpPr>
        <p:spPr>
          <a:xfrm>
            <a:off x="383482" y="3546768"/>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sp>
        <p:nvSpPr>
          <p:cNvPr id="29" name="Text Placeholder 2">
            <a:extLst>
              <a:ext uri="{FF2B5EF4-FFF2-40B4-BE49-F238E27FC236}">
                <a16:creationId xmlns:a16="http://schemas.microsoft.com/office/drawing/2014/main" id="{0FB53A93-FBA0-40DF-A955-110B7C7DA9B2}"/>
              </a:ext>
            </a:extLst>
          </p:cNvPr>
          <p:cNvSpPr>
            <a:spLocks noGrp="1"/>
          </p:cNvSpPr>
          <p:nvPr>
            <p:ph type="body" idx="33" hasCustomPrompt="1"/>
          </p:nvPr>
        </p:nvSpPr>
        <p:spPr>
          <a:xfrm>
            <a:off x="2519622" y="3546768"/>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sp>
        <p:nvSpPr>
          <p:cNvPr id="30" name="Text Placeholder 2">
            <a:extLst>
              <a:ext uri="{FF2B5EF4-FFF2-40B4-BE49-F238E27FC236}">
                <a16:creationId xmlns:a16="http://schemas.microsoft.com/office/drawing/2014/main" id="{00E3FAB6-F5D6-46CA-92E1-CB8978E9656A}"/>
              </a:ext>
            </a:extLst>
          </p:cNvPr>
          <p:cNvSpPr>
            <a:spLocks noGrp="1"/>
          </p:cNvSpPr>
          <p:nvPr>
            <p:ph type="body" idx="34" hasCustomPrompt="1"/>
          </p:nvPr>
        </p:nvSpPr>
        <p:spPr>
          <a:xfrm>
            <a:off x="4629562" y="3546768"/>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sp>
        <p:nvSpPr>
          <p:cNvPr id="31" name="Text Placeholder 2">
            <a:extLst>
              <a:ext uri="{FF2B5EF4-FFF2-40B4-BE49-F238E27FC236}">
                <a16:creationId xmlns:a16="http://schemas.microsoft.com/office/drawing/2014/main" id="{FDF8EE3B-B23C-4B47-953D-2BD1E15E7FF9}"/>
              </a:ext>
            </a:extLst>
          </p:cNvPr>
          <p:cNvSpPr>
            <a:spLocks noGrp="1"/>
          </p:cNvSpPr>
          <p:nvPr>
            <p:ph type="body" idx="35" hasCustomPrompt="1"/>
          </p:nvPr>
        </p:nvSpPr>
        <p:spPr>
          <a:xfrm>
            <a:off x="6765703" y="3546768"/>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cxnSp>
        <p:nvCxnSpPr>
          <p:cNvPr id="32" name="Straight Connector 31">
            <a:extLst>
              <a:ext uri="{FF2B5EF4-FFF2-40B4-BE49-F238E27FC236}">
                <a16:creationId xmlns:a16="http://schemas.microsoft.com/office/drawing/2014/main" id="{B3EB6D81-86ED-46A6-A560-9D8CFFCCB5A0}"/>
              </a:ext>
            </a:extLst>
          </p:cNvPr>
          <p:cNvCxnSpPr/>
          <p:nvPr userDrawn="1"/>
        </p:nvCxnSpPr>
        <p:spPr>
          <a:xfrm>
            <a:off x="664542"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F43A986-357F-4351-B274-54651004C46C}"/>
              </a:ext>
            </a:extLst>
          </p:cNvPr>
          <p:cNvCxnSpPr/>
          <p:nvPr userDrawn="1"/>
        </p:nvCxnSpPr>
        <p:spPr>
          <a:xfrm>
            <a:off x="2811695"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EB3DCD-94F6-4811-8AF9-8703D7F63269}"/>
              </a:ext>
            </a:extLst>
          </p:cNvPr>
          <p:cNvCxnSpPr/>
          <p:nvPr userDrawn="1"/>
        </p:nvCxnSpPr>
        <p:spPr>
          <a:xfrm>
            <a:off x="4958848"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863AE07-199C-41FE-9B59-4A98715DD695}"/>
              </a:ext>
            </a:extLst>
          </p:cNvPr>
          <p:cNvCxnSpPr/>
          <p:nvPr userDrawn="1"/>
        </p:nvCxnSpPr>
        <p:spPr>
          <a:xfrm>
            <a:off x="7106000"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AE2DBD1D-DFF5-4603-8548-4EF45DF88D4A}"/>
              </a:ext>
            </a:extLst>
          </p:cNvPr>
          <p:cNvSpPr>
            <a:spLocks noGrp="1"/>
          </p:cNvSpPr>
          <p:nvPr>
            <p:ph type="pic" sz="quarter" idx="36" hasCustomPrompt="1"/>
          </p:nvPr>
        </p:nvSpPr>
        <p:spPr>
          <a:xfrm>
            <a:off x="620873" y="3947835"/>
            <a:ext cx="1470817" cy="413667"/>
          </a:xfrm>
          <a:noFill/>
        </p:spPr>
        <p:txBody>
          <a:bodyPr anchor="ctr"/>
          <a:lstStyle>
            <a:lvl1pPr marL="0" indent="0" algn="ctr">
              <a:buNone/>
              <a:defRPr sz="900"/>
            </a:lvl1pPr>
          </a:lstStyle>
          <a:p>
            <a:r>
              <a:rPr lang="en-US"/>
              <a:t>COMPANY LOGO</a:t>
            </a:r>
          </a:p>
        </p:txBody>
      </p:sp>
      <p:sp>
        <p:nvSpPr>
          <p:cNvPr id="37" name="Picture Placeholder 6">
            <a:extLst>
              <a:ext uri="{FF2B5EF4-FFF2-40B4-BE49-F238E27FC236}">
                <a16:creationId xmlns:a16="http://schemas.microsoft.com/office/drawing/2014/main" id="{458D357F-592A-456B-993C-F8696C619A11}"/>
              </a:ext>
            </a:extLst>
          </p:cNvPr>
          <p:cNvSpPr>
            <a:spLocks noGrp="1"/>
          </p:cNvSpPr>
          <p:nvPr>
            <p:ph type="pic" sz="quarter" idx="37" hasCustomPrompt="1"/>
          </p:nvPr>
        </p:nvSpPr>
        <p:spPr>
          <a:xfrm>
            <a:off x="2781320" y="3947835"/>
            <a:ext cx="1470817" cy="413667"/>
          </a:xfrm>
          <a:noFill/>
        </p:spPr>
        <p:txBody>
          <a:bodyPr anchor="ctr"/>
          <a:lstStyle>
            <a:lvl1pPr marL="0" indent="0" algn="ctr">
              <a:buNone/>
              <a:defRPr sz="900"/>
            </a:lvl1pPr>
          </a:lstStyle>
          <a:p>
            <a:r>
              <a:rPr lang="en-US"/>
              <a:t>COMPANY LOGO</a:t>
            </a:r>
          </a:p>
        </p:txBody>
      </p:sp>
      <p:sp>
        <p:nvSpPr>
          <p:cNvPr id="38" name="Picture Placeholder 6">
            <a:extLst>
              <a:ext uri="{FF2B5EF4-FFF2-40B4-BE49-F238E27FC236}">
                <a16:creationId xmlns:a16="http://schemas.microsoft.com/office/drawing/2014/main" id="{C57D786B-ABA7-4688-A24D-49F019346C1C}"/>
              </a:ext>
            </a:extLst>
          </p:cNvPr>
          <p:cNvSpPr>
            <a:spLocks noGrp="1"/>
          </p:cNvSpPr>
          <p:nvPr>
            <p:ph type="pic" sz="quarter" idx="38" hasCustomPrompt="1"/>
          </p:nvPr>
        </p:nvSpPr>
        <p:spPr>
          <a:xfrm>
            <a:off x="4942093" y="3947835"/>
            <a:ext cx="1470817" cy="413667"/>
          </a:xfrm>
          <a:noFill/>
        </p:spPr>
        <p:txBody>
          <a:bodyPr anchor="ctr"/>
          <a:lstStyle>
            <a:lvl1pPr marL="0" indent="0" algn="ctr">
              <a:buNone/>
              <a:defRPr sz="900"/>
            </a:lvl1pPr>
          </a:lstStyle>
          <a:p>
            <a:r>
              <a:rPr lang="en-US"/>
              <a:t>COMPANY LOGO</a:t>
            </a:r>
          </a:p>
        </p:txBody>
      </p:sp>
      <p:sp>
        <p:nvSpPr>
          <p:cNvPr id="39" name="Picture Placeholder 6">
            <a:extLst>
              <a:ext uri="{FF2B5EF4-FFF2-40B4-BE49-F238E27FC236}">
                <a16:creationId xmlns:a16="http://schemas.microsoft.com/office/drawing/2014/main" id="{CA003848-6C5F-4359-A8C2-2BCFB41CFDC6}"/>
              </a:ext>
            </a:extLst>
          </p:cNvPr>
          <p:cNvSpPr>
            <a:spLocks noGrp="1"/>
          </p:cNvSpPr>
          <p:nvPr>
            <p:ph type="pic" sz="quarter" idx="39" hasCustomPrompt="1"/>
          </p:nvPr>
        </p:nvSpPr>
        <p:spPr>
          <a:xfrm>
            <a:off x="7102702" y="3947835"/>
            <a:ext cx="1470817" cy="413667"/>
          </a:xfrm>
          <a:noFill/>
        </p:spPr>
        <p:txBody>
          <a:bodyPr anchor="ctr"/>
          <a:lstStyle>
            <a:lvl1pPr marL="0" indent="0" algn="ctr">
              <a:buNone/>
              <a:defRPr sz="900"/>
            </a:lvl1pPr>
          </a:lstStyle>
          <a:p>
            <a:r>
              <a:rPr lang="en-US"/>
              <a:t>COMPANY LOGO</a:t>
            </a:r>
          </a:p>
        </p:txBody>
      </p:sp>
    </p:spTree>
    <p:extLst>
      <p:ext uri="{BB962C8B-B14F-4D97-AF65-F5344CB8AC3E}">
        <p14:creationId xmlns:p14="http://schemas.microsoft.com/office/powerpoint/2010/main" val="33075705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Diamond 14">
            <a:extLst>
              <a:ext uri="{FF2B5EF4-FFF2-40B4-BE49-F238E27FC236}">
                <a16:creationId xmlns:a16="http://schemas.microsoft.com/office/drawing/2014/main" id="{1C885613-EDD9-4FD8-89B3-34E608AAA965}"/>
              </a:ext>
            </a:extLst>
          </p:cNvPr>
          <p:cNvSpPr/>
          <p:nvPr userDrawn="1"/>
        </p:nvSpPr>
        <p:spPr>
          <a:xfrm>
            <a:off x="1049020" y="1544506"/>
            <a:ext cx="2416601" cy="2415971"/>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050">
              <a:latin typeface="Roboto" charset="0"/>
              <a:ea typeface="Roboto" charset="0"/>
              <a:cs typeface="Roboto" charset="0"/>
            </a:endParaRPr>
          </a:p>
        </p:txBody>
      </p:sp>
      <p:sp>
        <p:nvSpPr>
          <p:cNvPr id="19" name="Picture Placeholder 6">
            <a:extLst>
              <a:ext uri="{FF2B5EF4-FFF2-40B4-BE49-F238E27FC236}">
                <a16:creationId xmlns:a16="http://schemas.microsoft.com/office/drawing/2014/main" id="{BBD725E5-1F5F-48FC-B0E6-FF4791ECCABA}"/>
              </a:ext>
            </a:extLst>
          </p:cNvPr>
          <p:cNvSpPr>
            <a:spLocks noGrp="1"/>
          </p:cNvSpPr>
          <p:nvPr>
            <p:ph type="pic" sz="quarter" idx="15" hasCustomPrompt="1"/>
          </p:nvPr>
        </p:nvSpPr>
        <p:spPr>
          <a:xfrm>
            <a:off x="1055542" y="1373057"/>
            <a:ext cx="2399635" cy="2397387"/>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cxnSp>
        <p:nvCxnSpPr>
          <p:cNvPr id="43" name="Straight Connector 42">
            <a:extLst>
              <a:ext uri="{FF2B5EF4-FFF2-40B4-BE49-F238E27FC236}">
                <a16:creationId xmlns:a16="http://schemas.microsoft.com/office/drawing/2014/main" id="{44B0E63A-7BD4-4BD4-9CEE-0D3CF9FD22E9}"/>
              </a:ext>
            </a:extLst>
          </p:cNvPr>
          <p:cNvCxnSpPr>
            <a:cxnSpLocks/>
          </p:cNvCxnSpPr>
          <p:nvPr/>
        </p:nvCxnSpPr>
        <p:spPr>
          <a:xfrm>
            <a:off x="3810624" y="2978942"/>
            <a:ext cx="654491" cy="0"/>
          </a:xfrm>
          <a:prstGeom prst="line">
            <a:avLst/>
          </a:prstGeom>
          <a:ln w="12700" cap="rnd">
            <a:solidFill>
              <a:schemeClr val="accent2"/>
            </a:solidFill>
            <a:bevel/>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FF43FC2B-E637-4B30-B4C6-FC5A482384AE}"/>
              </a:ext>
            </a:extLst>
          </p:cNvPr>
          <p:cNvSpPr>
            <a:spLocks noGrp="1"/>
          </p:cNvSpPr>
          <p:nvPr userDrawn="1">
            <p:ph type="title" hasCustomPrompt="1"/>
          </p:nvPr>
        </p:nvSpPr>
        <p:spPr>
          <a:xfrm>
            <a:off x="3810624" y="2149930"/>
            <a:ext cx="4529773" cy="421820"/>
          </a:xfrm>
        </p:spPr>
        <p:txBody>
          <a:bodyPr/>
          <a:lstStyle>
            <a:lvl1pPr>
              <a:defRPr sz="3600" baseline="0">
                <a:solidFill>
                  <a:schemeClr val="bg1"/>
                </a:solidFill>
              </a:defRPr>
            </a:lvl1pPr>
          </a:lstStyle>
          <a:p>
            <a:r>
              <a:rPr lang="en-US"/>
              <a:t>Speaker Name Here</a:t>
            </a:r>
          </a:p>
        </p:txBody>
      </p:sp>
      <p:sp>
        <p:nvSpPr>
          <p:cNvPr id="3" name="Text Placeholder 2">
            <a:extLst>
              <a:ext uri="{FF2B5EF4-FFF2-40B4-BE49-F238E27FC236}">
                <a16:creationId xmlns:a16="http://schemas.microsoft.com/office/drawing/2014/main" id="{18FE88A6-9D44-4879-BB4F-A9F775C3E6F4}"/>
              </a:ext>
            </a:extLst>
          </p:cNvPr>
          <p:cNvSpPr>
            <a:spLocks noGrp="1"/>
          </p:cNvSpPr>
          <p:nvPr userDrawn="1">
            <p:ph type="body" sz="quarter" idx="16" hasCustomPrompt="1"/>
          </p:nvPr>
        </p:nvSpPr>
        <p:spPr>
          <a:xfrm>
            <a:off x="3810993" y="2689743"/>
            <a:ext cx="4529127" cy="235744"/>
          </a:xfrm>
        </p:spPr>
        <p:txBody>
          <a:bodyPr/>
          <a:lstStyle>
            <a:lvl1pPr marL="0" indent="0">
              <a:buNone/>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1pPr>
            <a:lvl2pPr>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2pPr>
            <a:lvl3pPr>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3pPr>
            <a:lvl4pPr>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4pPr>
            <a:lvl5pPr>
              <a:defRPr kumimoji="0" lang="en-US" sz="1500" b="0" i="0" u="none" strike="noStrike" kern="1200" cap="none" spc="0" normalizeH="0" baseline="0" dirty="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Speaker Title Here</a:t>
            </a:r>
          </a:p>
        </p:txBody>
      </p:sp>
    </p:spTree>
    <p:extLst>
      <p:ext uri="{BB962C8B-B14F-4D97-AF65-F5344CB8AC3E}">
        <p14:creationId xmlns:p14="http://schemas.microsoft.com/office/powerpoint/2010/main" val="78157026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2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361950" y="361952"/>
            <a:ext cx="8398570" cy="421820"/>
          </a:xfrm>
        </p:spPr>
        <p:txBody>
          <a:bodyPr/>
          <a:lstStyle>
            <a:lvl1pPr algn="ctr">
              <a:defRPr baseline="0">
                <a:solidFill>
                  <a:schemeClr val="bg1"/>
                </a:solidFill>
              </a:defRPr>
            </a:lvl1pPr>
          </a:lstStyle>
          <a:p>
            <a:r>
              <a:rPr lang="en-US"/>
              <a:t>Headline goes here, Roboto Light, 36 points, 1 Line</a:t>
            </a:r>
          </a:p>
        </p:txBody>
      </p:sp>
      <p:pic>
        <p:nvPicPr>
          <p:cNvPr id="40" name="Picture 39">
            <a:extLst>
              <a:ext uri="{FF2B5EF4-FFF2-40B4-BE49-F238E27FC236}">
                <a16:creationId xmlns:a16="http://schemas.microsoft.com/office/drawing/2014/main" id="{F67D01D5-5107-4A91-A2FD-052D683F3531}"/>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1778085" y="4031444"/>
            <a:ext cx="2201858" cy="481595"/>
          </a:xfrm>
          <a:prstGeom prst="rect">
            <a:avLst/>
          </a:prstGeom>
        </p:spPr>
      </p:pic>
      <p:pic>
        <p:nvPicPr>
          <p:cNvPr id="41" name="Picture 40">
            <a:extLst>
              <a:ext uri="{FF2B5EF4-FFF2-40B4-BE49-F238E27FC236}">
                <a16:creationId xmlns:a16="http://schemas.microsoft.com/office/drawing/2014/main" id="{C312E2B7-53B6-4D9E-97CC-5856F642BDA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5154504" y="4031444"/>
            <a:ext cx="2201858" cy="481595"/>
          </a:xfrm>
          <a:prstGeom prst="rect">
            <a:avLst/>
          </a:prstGeom>
        </p:spPr>
      </p:pic>
      <p:sp>
        <p:nvSpPr>
          <p:cNvPr id="42" name="Rectangle 41">
            <a:extLst>
              <a:ext uri="{FF2B5EF4-FFF2-40B4-BE49-F238E27FC236}">
                <a16:creationId xmlns:a16="http://schemas.microsoft.com/office/drawing/2014/main" id="{514A9317-5330-450E-9B9D-EB7A248180FC}"/>
              </a:ext>
            </a:extLst>
          </p:cNvPr>
          <p:cNvSpPr/>
          <p:nvPr userDrawn="1"/>
        </p:nvSpPr>
        <p:spPr>
          <a:xfrm rot="18900000">
            <a:off x="2246982" y="2712134"/>
            <a:ext cx="1532768" cy="1532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sp>
        <p:nvSpPr>
          <p:cNvPr id="43" name="Rectangle 42">
            <a:extLst>
              <a:ext uri="{FF2B5EF4-FFF2-40B4-BE49-F238E27FC236}">
                <a16:creationId xmlns:a16="http://schemas.microsoft.com/office/drawing/2014/main" id="{FDA12B2A-73AD-4387-9013-6D712749CA8F}"/>
              </a:ext>
            </a:extLst>
          </p:cNvPr>
          <p:cNvSpPr/>
          <p:nvPr userDrawn="1"/>
        </p:nvSpPr>
        <p:spPr>
          <a:xfrm rot="18900000">
            <a:off x="5493581" y="2717764"/>
            <a:ext cx="1521461" cy="1521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45" name="Group 44">
            <a:extLst>
              <a:ext uri="{FF2B5EF4-FFF2-40B4-BE49-F238E27FC236}">
                <a16:creationId xmlns:a16="http://schemas.microsoft.com/office/drawing/2014/main" id="{A2C79A18-5852-461C-89DC-29200C80E900}"/>
              </a:ext>
            </a:extLst>
          </p:cNvPr>
          <p:cNvGrpSpPr/>
          <p:nvPr/>
        </p:nvGrpSpPr>
        <p:grpSpPr>
          <a:xfrm>
            <a:off x="1250334" y="1364736"/>
            <a:ext cx="3209715" cy="3032273"/>
            <a:chOff x="914895" y="3640083"/>
            <a:chExt cx="1957812" cy="1850059"/>
          </a:xfrm>
        </p:grpSpPr>
        <p:pic>
          <p:nvPicPr>
            <p:cNvPr id="47" name="Picture 46">
              <a:extLst>
                <a:ext uri="{FF2B5EF4-FFF2-40B4-BE49-F238E27FC236}">
                  <a16:creationId xmlns:a16="http://schemas.microsoft.com/office/drawing/2014/main" id="{D653B55E-9AA2-4D49-9023-417043899CB0}"/>
                </a:ext>
              </a:extLst>
            </p:cNvPr>
            <p:cNvPicPr>
              <a:picLocks noChangeAspect="1"/>
            </p:cNvPicPr>
            <p:nvPr/>
          </p:nvPicPr>
          <p:blipFill>
            <a:blip r:embed="rId4"/>
            <a:stretch>
              <a:fillRect/>
            </a:stretch>
          </p:blipFill>
          <p:spPr>
            <a:xfrm>
              <a:off x="2074265" y="3786741"/>
              <a:ext cx="798442" cy="1538129"/>
            </a:xfrm>
            <a:prstGeom prst="rect">
              <a:avLst/>
            </a:prstGeom>
          </p:spPr>
        </p:pic>
        <p:grpSp>
          <p:nvGrpSpPr>
            <p:cNvPr id="48" name="Group 47">
              <a:extLst>
                <a:ext uri="{FF2B5EF4-FFF2-40B4-BE49-F238E27FC236}">
                  <a16:creationId xmlns:a16="http://schemas.microsoft.com/office/drawing/2014/main" id="{1509C4FF-34A6-493A-B454-07439F597D58}"/>
                </a:ext>
              </a:extLst>
            </p:cNvPr>
            <p:cNvGrpSpPr/>
            <p:nvPr/>
          </p:nvGrpSpPr>
          <p:grpSpPr>
            <a:xfrm flipH="1">
              <a:off x="914895" y="3640083"/>
              <a:ext cx="1916894" cy="1850059"/>
              <a:chOff x="696478" y="2907513"/>
              <a:chExt cx="2410767" cy="2326711"/>
            </a:xfrm>
          </p:grpSpPr>
          <p:sp>
            <p:nvSpPr>
              <p:cNvPr id="49" name="Rectangle 48">
                <a:extLst>
                  <a:ext uri="{FF2B5EF4-FFF2-40B4-BE49-F238E27FC236}">
                    <a16:creationId xmlns:a16="http://schemas.microsoft.com/office/drawing/2014/main" id="{5EEC5C95-9B3B-454C-8610-956CEB62B40D}"/>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50" name="Group 49">
                <a:extLst>
                  <a:ext uri="{FF2B5EF4-FFF2-40B4-BE49-F238E27FC236}">
                    <a16:creationId xmlns:a16="http://schemas.microsoft.com/office/drawing/2014/main" id="{50E13857-A4E8-40BA-B633-BC16F3C69BAC}"/>
                  </a:ext>
                </a:extLst>
              </p:cNvPr>
              <p:cNvGrpSpPr/>
              <p:nvPr/>
            </p:nvGrpSpPr>
            <p:grpSpPr>
              <a:xfrm flipH="1">
                <a:off x="696478" y="2907513"/>
                <a:ext cx="2410767" cy="2326711"/>
                <a:chOff x="3497224" y="2467077"/>
                <a:chExt cx="1996637" cy="1927022"/>
              </a:xfrm>
            </p:grpSpPr>
            <p:sp>
              <p:nvSpPr>
                <p:cNvPr id="52" name="Freeform 44">
                  <a:extLst>
                    <a:ext uri="{FF2B5EF4-FFF2-40B4-BE49-F238E27FC236}">
                      <a16:creationId xmlns:a16="http://schemas.microsoft.com/office/drawing/2014/main" id="{F130D2F3-1AB7-498B-90F3-F672ECB09184}"/>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53" name="Freeform 55">
                  <a:extLst>
                    <a:ext uri="{FF2B5EF4-FFF2-40B4-BE49-F238E27FC236}">
                      <a16:creationId xmlns:a16="http://schemas.microsoft.com/office/drawing/2014/main" id="{C022473A-BD8C-4524-AD7F-AD2A7F0098A8}"/>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51" name="Rectangle 50">
                <a:extLst>
                  <a:ext uri="{FF2B5EF4-FFF2-40B4-BE49-F238E27FC236}">
                    <a16:creationId xmlns:a16="http://schemas.microsoft.com/office/drawing/2014/main" id="{8D82BF28-B6A0-4983-9C08-20AD71EB71F2}"/>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grpSp>
        <p:nvGrpSpPr>
          <p:cNvPr id="55" name="Group 54">
            <a:extLst>
              <a:ext uri="{FF2B5EF4-FFF2-40B4-BE49-F238E27FC236}">
                <a16:creationId xmlns:a16="http://schemas.microsoft.com/office/drawing/2014/main" id="{028D3EF8-30ED-4C3F-8935-FCD6180299A4}"/>
              </a:ext>
            </a:extLst>
          </p:cNvPr>
          <p:cNvGrpSpPr/>
          <p:nvPr userDrawn="1"/>
        </p:nvGrpSpPr>
        <p:grpSpPr>
          <a:xfrm>
            <a:off x="4641681" y="1364736"/>
            <a:ext cx="3207443" cy="3032273"/>
            <a:chOff x="914895" y="3640083"/>
            <a:chExt cx="1956425" cy="1850059"/>
          </a:xfrm>
        </p:grpSpPr>
        <p:pic>
          <p:nvPicPr>
            <p:cNvPr id="57" name="Picture 56">
              <a:extLst>
                <a:ext uri="{FF2B5EF4-FFF2-40B4-BE49-F238E27FC236}">
                  <a16:creationId xmlns:a16="http://schemas.microsoft.com/office/drawing/2014/main" id="{7002CA09-7B32-4577-AC5D-ECBCCDE84219}"/>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8" name="Group 57">
              <a:extLst>
                <a:ext uri="{FF2B5EF4-FFF2-40B4-BE49-F238E27FC236}">
                  <a16:creationId xmlns:a16="http://schemas.microsoft.com/office/drawing/2014/main" id="{8951D59E-F4B2-41BD-B7EF-E8E72C07E336}"/>
                </a:ext>
              </a:extLst>
            </p:cNvPr>
            <p:cNvGrpSpPr/>
            <p:nvPr/>
          </p:nvGrpSpPr>
          <p:grpSpPr>
            <a:xfrm flipH="1">
              <a:off x="914895" y="3640083"/>
              <a:ext cx="1916894" cy="1850059"/>
              <a:chOff x="696478" y="2907513"/>
              <a:chExt cx="2410767" cy="2326711"/>
            </a:xfrm>
          </p:grpSpPr>
          <p:sp>
            <p:nvSpPr>
              <p:cNvPr id="59" name="Rectangle 58">
                <a:extLst>
                  <a:ext uri="{FF2B5EF4-FFF2-40B4-BE49-F238E27FC236}">
                    <a16:creationId xmlns:a16="http://schemas.microsoft.com/office/drawing/2014/main" id="{49746E3C-126F-420F-AA15-F004B0583530}"/>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60" name="Group 59">
                <a:extLst>
                  <a:ext uri="{FF2B5EF4-FFF2-40B4-BE49-F238E27FC236}">
                    <a16:creationId xmlns:a16="http://schemas.microsoft.com/office/drawing/2014/main" id="{15ECA384-E53F-438C-B611-D460E1448AB8}"/>
                  </a:ext>
                </a:extLst>
              </p:cNvPr>
              <p:cNvGrpSpPr/>
              <p:nvPr/>
            </p:nvGrpSpPr>
            <p:grpSpPr>
              <a:xfrm flipH="1">
                <a:off x="696478" y="2907513"/>
                <a:ext cx="2410767" cy="2326711"/>
                <a:chOff x="3497224" y="2467077"/>
                <a:chExt cx="1996637" cy="1927022"/>
              </a:xfrm>
            </p:grpSpPr>
            <p:sp>
              <p:nvSpPr>
                <p:cNvPr id="62" name="Freeform 44">
                  <a:extLst>
                    <a:ext uri="{FF2B5EF4-FFF2-40B4-BE49-F238E27FC236}">
                      <a16:creationId xmlns:a16="http://schemas.microsoft.com/office/drawing/2014/main" id="{40EED08C-C6B7-42F9-80B8-C191AD676B1F}"/>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63" name="Freeform 55">
                  <a:extLst>
                    <a:ext uri="{FF2B5EF4-FFF2-40B4-BE49-F238E27FC236}">
                      <a16:creationId xmlns:a16="http://schemas.microsoft.com/office/drawing/2014/main" id="{A9857E1F-84BD-413B-8C31-885243E61623}"/>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61" name="Rectangle 60">
                <a:extLst>
                  <a:ext uri="{FF2B5EF4-FFF2-40B4-BE49-F238E27FC236}">
                    <a16:creationId xmlns:a16="http://schemas.microsoft.com/office/drawing/2014/main" id="{B14DF1A5-94AB-43E7-BEDB-6C8C8052BC2A}"/>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cxnSp>
        <p:nvCxnSpPr>
          <p:cNvPr id="64" name="Straight Connector 63">
            <a:extLst>
              <a:ext uri="{FF2B5EF4-FFF2-40B4-BE49-F238E27FC236}">
                <a16:creationId xmlns:a16="http://schemas.microsoft.com/office/drawing/2014/main" id="{ADEDE505-81E4-4D1D-A712-D7F28A50B820}"/>
              </a:ext>
            </a:extLst>
          </p:cNvPr>
          <p:cNvCxnSpPr>
            <a:cxnSpLocks/>
          </p:cNvCxnSpPr>
          <p:nvPr userDrawn="1"/>
        </p:nvCxnSpPr>
        <p:spPr>
          <a:xfrm>
            <a:off x="4375221" y="1059673"/>
            <a:ext cx="383017"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5773A0F-4C0D-447D-A916-1253995C9FD0}"/>
              </a:ext>
            </a:extLst>
          </p:cNvPr>
          <p:cNvSpPr>
            <a:spLocks noGrp="1"/>
          </p:cNvSpPr>
          <p:nvPr>
            <p:ph type="body" sz="quarter" idx="10" hasCustomPrompt="1"/>
          </p:nvPr>
        </p:nvSpPr>
        <p:spPr>
          <a:xfrm>
            <a:off x="1807502" y="2599932"/>
            <a:ext cx="2057378" cy="551260"/>
          </a:xfrm>
        </p:spPr>
        <p:txBody>
          <a:bodyPr anchor="ctr"/>
          <a:lstStyle>
            <a:lvl1pPr marL="0" indent="0" algn="ctr">
              <a:buNone/>
              <a:defRPr sz="21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sp>
        <p:nvSpPr>
          <p:cNvPr id="65" name="Text Placeholder 2">
            <a:extLst>
              <a:ext uri="{FF2B5EF4-FFF2-40B4-BE49-F238E27FC236}">
                <a16:creationId xmlns:a16="http://schemas.microsoft.com/office/drawing/2014/main" id="{60873220-7F2A-4B2A-9E16-5CD483113D59}"/>
              </a:ext>
            </a:extLst>
          </p:cNvPr>
          <p:cNvSpPr>
            <a:spLocks noGrp="1"/>
          </p:cNvSpPr>
          <p:nvPr>
            <p:ph type="body" sz="quarter" idx="11" hasCustomPrompt="1"/>
          </p:nvPr>
        </p:nvSpPr>
        <p:spPr>
          <a:xfrm>
            <a:off x="5198851" y="2599932"/>
            <a:ext cx="2057378" cy="551260"/>
          </a:xfrm>
        </p:spPr>
        <p:txBody>
          <a:bodyPr anchor="ctr"/>
          <a:lstStyle>
            <a:lvl1pPr marL="0" indent="0" algn="ctr">
              <a:buNone/>
              <a:defRPr sz="21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spTree>
    <p:extLst>
      <p:ext uri="{BB962C8B-B14F-4D97-AF65-F5344CB8AC3E}">
        <p14:creationId xmlns:p14="http://schemas.microsoft.com/office/powerpoint/2010/main" val="245910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par>
                                <p:cTn id="8" presetID="10" presetClass="entr" presetSubtype="0" fill="hold" nodeType="withEffect">
                                  <p:stCondLst>
                                    <p:cond delay="12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childTnLst>
                                </p:cTn>
                              </p:par>
                              <p:par>
                                <p:cTn id="11" presetID="16" presetClass="entr" presetSubtype="37"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barn(outVertical)">
                                      <p:cBhvr>
                                        <p:cTn id="1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5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361950" y="361952"/>
            <a:ext cx="8398570" cy="421820"/>
          </a:xfrm>
        </p:spPr>
        <p:txBody>
          <a:bodyPr/>
          <a:lstStyle>
            <a:lvl1pPr algn="ctr">
              <a:defRPr baseline="0">
                <a:solidFill>
                  <a:schemeClr val="bg1"/>
                </a:solidFill>
              </a:defRPr>
            </a:lvl1pPr>
          </a:lstStyle>
          <a:p>
            <a:r>
              <a:rPr lang="en-US"/>
              <a:t>Headline goes here, Roboto Light, 36 points, 1 Line</a:t>
            </a:r>
          </a:p>
        </p:txBody>
      </p:sp>
      <p:pic>
        <p:nvPicPr>
          <p:cNvPr id="41" name="Picture 40">
            <a:extLst>
              <a:ext uri="{FF2B5EF4-FFF2-40B4-BE49-F238E27FC236}">
                <a16:creationId xmlns:a16="http://schemas.microsoft.com/office/drawing/2014/main" id="{C312E2B7-53B6-4D9E-97CC-5856F642BDA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647158" y="4066572"/>
            <a:ext cx="1880648" cy="411339"/>
          </a:xfrm>
          <a:prstGeom prst="rect">
            <a:avLst/>
          </a:prstGeom>
        </p:spPr>
      </p:pic>
      <p:sp>
        <p:nvSpPr>
          <p:cNvPr id="43" name="Rectangle 42">
            <a:extLst>
              <a:ext uri="{FF2B5EF4-FFF2-40B4-BE49-F238E27FC236}">
                <a16:creationId xmlns:a16="http://schemas.microsoft.com/office/drawing/2014/main" id="{FDA12B2A-73AD-4387-9013-6D712749CA8F}"/>
              </a:ext>
            </a:extLst>
          </p:cNvPr>
          <p:cNvSpPr/>
          <p:nvPr userDrawn="1"/>
        </p:nvSpPr>
        <p:spPr>
          <a:xfrm rot="18900000">
            <a:off x="3936607" y="2828712"/>
            <a:ext cx="1299509" cy="129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55" name="Group 54">
            <a:extLst>
              <a:ext uri="{FF2B5EF4-FFF2-40B4-BE49-F238E27FC236}">
                <a16:creationId xmlns:a16="http://schemas.microsoft.com/office/drawing/2014/main" id="{028D3EF8-30ED-4C3F-8935-FCD6180299A4}"/>
              </a:ext>
            </a:extLst>
          </p:cNvPr>
          <p:cNvGrpSpPr/>
          <p:nvPr userDrawn="1"/>
        </p:nvGrpSpPr>
        <p:grpSpPr>
          <a:xfrm>
            <a:off x="3207684" y="1585912"/>
            <a:ext cx="2739536" cy="2589920"/>
            <a:chOff x="914895" y="3640083"/>
            <a:chExt cx="1956425" cy="1850059"/>
          </a:xfrm>
        </p:grpSpPr>
        <p:pic>
          <p:nvPicPr>
            <p:cNvPr id="57" name="Picture 56">
              <a:extLst>
                <a:ext uri="{FF2B5EF4-FFF2-40B4-BE49-F238E27FC236}">
                  <a16:creationId xmlns:a16="http://schemas.microsoft.com/office/drawing/2014/main" id="{7002CA09-7B32-4577-AC5D-ECBCCDE84219}"/>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8" name="Group 57">
              <a:extLst>
                <a:ext uri="{FF2B5EF4-FFF2-40B4-BE49-F238E27FC236}">
                  <a16:creationId xmlns:a16="http://schemas.microsoft.com/office/drawing/2014/main" id="{8951D59E-F4B2-41BD-B7EF-E8E72C07E336}"/>
                </a:ext>
              </a:extLst>
            </p:cNvPr>
            <p:cNvGrpSpPr/>
            <p:nvPr/>
          </p:nvGrpSpPr>
          <p:grpSpPr>
            <a:xfrm flipH="1">
              <a:off x="914895" y="3640083"/>
              <a:ext cx="1916894" cy="1850059"/>
              <a:chOff x="696478" y="2907513"/>
              <a:chExt cx="2410767" cy="2326711"/>
            </a:xfrm>
          </p:grpSpPr>
          <p:sp>
            <p:nvSpPr>
              <p:cNvPr id="59" name="Rectangle 58">
                <a:extLst>
                  <a:ext uri="{FF2B5EF4-FFF2-40B4-BE49-F238E27FC236}">
                    <a16:creationId xmlns:a16="http://schemas.microsoft.com/office/drawing/2014/main" id="{49746E3C-126F-420F-AA15-F004B0583530}"/>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60" name="Group 59">
                <a:extLst>
                  <a:ext uri="{FF2B5EF4-FFF2-40B4-BE49-F238E27FC236}">
                    <a16:creationId xmlns:a16="http://schemas.microsoft.com/office/drawing/2014/main" id="{15ECA384-E53F-438C-B611-D460E1448AB8}"/>
                  </a:ext>
                </a:extLst>
              </p:cNvPr>
              <p:cNvGrpSpPr/>
              <p:nvPr/>
            </p:nvGrpSpPr>
            <p:grpSpPr>
              <a:xfrm flipH="1">
                <a:off x="696478" y="2907513"/>
                <a:ext cx="2410767" cy="2326711"/>
                <a:chOff x="3497224" y="2467077"/>
                <a:chExt cx="1996637" cy="1927022"/>
              </a:xfrm>
            </p:grpSpPr>
            <p:sp>
              <p:nvSpPr>
                <p:cNvPr id="62" name="Freeform 44">
                  <a:extLst>
                    <a:ext uri="{FF2B5EF4-FFF2-40B4-BE49-F238E27FC236}">
                      <a16:creationId xmlns:a16="http://schemas.microsoft.com/office/drawing/2014/main" id="{40EED08C-C6B7-42F9-80B8-C191AD676B1F}"/>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63" name="Freeform 55">
                  <a:extLst>
                    <a:ext uri="{FF2B5EF4-FFF2-40B4-BE49-F238E27FC236}">
                      <a16:creationId xmlns:a16="http://schemas.microsoft.com/office/drawing/2014/main" id="{A9857E1F-84BD-413B-8C31-885243E61623}"/>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61" name="Rectangle 60">
                <a:extLst>
                  <a:ext uri="{FF2B5EF4-FFF2-40B4-BE49-F238E27FC236}">
                    <a16:creationId xmlns:a16="http://schemas.microsoft.com/office/drawing/2014/main" id="{B14DF1A5-94AB-43E7-BEDB-6C8C8052BC2A}"/>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sp>
        <p:nvSpPr>
          <p:cNvPr id="65" name="Text Placeholder 2">
            <a:extLst>
              <a:ext uri="{FF2B5EF4-FFF2-40B4-BE49-F238E27FC236}">
                <a16:creationId xmlns:a16="http://schemas.microsoft.com/office/drawing/2014/main" id="{60873220-7F2A-4B2A-9E16-5CD483113D59}"/>
              </a:ext>
            </a:extLst>
          </p:cNvPr>
          <p:cNvSpPr>
            <a:spLocks noGrp="1"/>
          </p:cNvSpPr>
          <p:nvPr>
            <p:ph type="body" sz="quarter" idx="11" hasCustomPrompt="1"/>
          </p:nvPr>
        </p:nvSpPr>
        <p:spPr>
          <a:xfrm>
            <a:off x="3680966" y="2640142"/>
            <a:ext cx="1757246" cy="470841"/>
          </a:xfrm>
        </p:spPr>
        <p:txBody>
          <a:bodyPr anchor="ctr"/>
          <a:lstStyle>
            <a:lvl1pPr marL="0" indent="0" algn="ctr">
              <a:buNone/>
              <a:defRPr sz="15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pic>
        <p:nvPicPr>
          <p:cNvPr id="28" name="Picture 27">
            <a:extLst>
              <a:ext uri="{FF2B5EF4-FFF2-40B4-BE49-F238E27FC236}">
                <a16:creationId xmlns:a16="http://schemas.microsoft.com/office/drawing/2014/main" id="{A3FDE3BA-5129-41F0-B1A2-5873CC024C84}"/>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6540635" y="4066572"/>
            <a:ext cx="1880648" cy="411339"/>
          </a:xfrm>
          <a:prstGeom prst="rect">
            <a:avLst/>
          </a:prstGeom>
        </p:spPr>
      </p:pic>
      <p:sp>
        <p:nvSpPr>
          <p:cNvPr id="29" name="Rectangle 28">
            <a:extLst>
              <a:ext uri="{FF2B5EF4-FFF2-40B4-BE49-F238E27FC236}">
                <a16:creationId xmlns:a16="http://schemas.microsoft.com/office/drawing/2014/main" id="{A5D6AD4C-9643-4B94-A6DD-33D197F8240F}"/>
              </a:ext>
            </a:extLst>
          </p:cNvPr>
          <p:cNvSpPr/>
          <p:nvPr userDrawn="1"/>
        </p:nvSpPr>
        <p:spPr>
          <a:xfrm rot="18900000">
            <a:off x="6830084" y="2828712"/>
            <a:ext cx="1299509" cy="129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30" name="Group 29">
            <a:extLst>
              <a:ext uri="{FF2B5EF4-FFF2-40B4-BE49-F238E27FC236}">
                <a16:creationId xmlns:a16="http://schemas.microsoft.com/office/drawing/2014/main" id="{141B27C7-B034-45C0-AAAF-8A00EE4C2CFF}"/>
              </a:ext>
            </a:extLst>
          </p:cNvPr>
          <p:cNvGrpSpPr/>
          <p:nvPr userDrawn="1"/>
        </p:nvGrpSpPr>
        <p:grpSpPr>
          <a:xfrm>
            <a:off x="6101161" y="1585912"/>
            <a:ext cx="2739536" cy="2589920"/>
            <a:chOff x="914895" y="3640083"/>
            <a:chExt cx="1956425" cy="1850059"/>
          </a:xfrm>
        </p:grpSpPr>
        <p:pic>
          <p:nvPicPr>
            <p:cNvPr id="31" name="Picture 30">
              <a:extLst>
                <a:ext uri="{FF2B5EF4-FFF2-40B4-BE49-F238E27FC236}">
                  <a16:creationId xmlns:a16="http://schemas.microsoft.com/office/drawing/2014/main" id="{2028D7C3-A02C-481B-A260-496ED61D0F13}"/>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32" name="Group 31">
              <a:extLst>
                <a:ext uri="{FF2B5EF4-FFF2-40B4-BE49-F238E27FC236}">
                  <a16:creationId xmlns:a16="http://schemas.microsoft.com/office/drawing/2014/main" id="{19F97F01-FC32-416B-8FB6-B952127C0191}"/>
                </a:ext>
              </a:extLst>
            </p:cNvPr>
            <p:cNvGrpSpPr/>
            <p:nvPr/>
          </p:nvGrpSpPr>
          <p:grpSpPr>
            <a:xfrm flipH="1">
              <a:off x="914895" y="3640083"/>
              <a:ext cx="1916894" cy="1850059"/>
              <a:chOff x="696478" y="2907513"/>
              <a:chExt cx="2410767" cy="2326711"/>
            </a:xfrm>
          </p:grpSpPr>
          <p:sp>
            <p:nvSpPr>
              <p:cNvPr id="33" name="Rectangle 32">
                <a:extLst>
                  <a:ext uri="{FF2B5EF4-FFF2-40B4-BE49-F238E27FC236}">
                    <a16:creationId xmlns:a16="http://schemas.microsoft.com/office/drawing/2014/main" id="{2B6A2991-32F9-47A7-9660-688AD816B177}"/>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34" name="Group 33">
                <a:extLst>
                  <a:ext uri="{FF2B5EF4-FFF2-40B4-BE49-F238E27FC236}">
                    <a16:creationId xmlns:a16="http://schemas.microsoft.com/office/drawing/2014/main" id="{96A6AA67-78A9-4560-AB89-4040877E105E}"/>
                  </a:ext>
                </a:extLst>
              </p:cNvPr>
              <p:cNvGrpSpPr/>
              <p:nvPr/>
            </p:nvGrpSpPr>
            <p:grpSpPr>
              <a:xfrm flipH="1">
                <a:off x="696478" y="2907513"/>
                <a:ext cx="2410767" cy="2326711"/>
                <a:chOff x="3497224" y="2467077"/>
                <a:chExt cx="1996637" cy="1927022"/>
              </a:xfrm>
            </p:grpSpPr>
            <p:sp>
              <p:nvSpPr>
                <p:cNvPr id="36" name="Freeform 44">
                  <a:extLst>
                    <a:ext uri="{FF2B5EF4-FFF2-40B4-BE49-F238E27FC236}">
                      <a16:creationId xmlns:a16="http://schemas.microsoft.com/office/drawing/2014/main" id="{787719FA-D5F9-42DA-A3BF-3AE114788126}"/>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37" name="Freeform 55">
                  <a:extLst>
                    <a:ext uri="{FF2B5EF4-FFF2-40B4-BE49-F238E27FC236}">
                      <a16:creationId xmlns:a16="http://schemas.microsoft.com/office/drawing/2014/main" id="{D9BE63B4-78E9-47E0-BB0B-D16E53228F78}"/>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35" name="Rectangle 34">
                <a:extLst>
                  <a:ext uri="{FF2B5EF4-FFF2-40B4-BE49-F238E27FC236}">
                    <a16:creationId xmlns:a16="http://schemas.microsoft.com/office/drawing/2014/main" id="{3857FA08-CD07-4EAA-AA7E-35B4F4775EA6}"/>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sp>
        <p:nvSpPr>
          <p:cNvPr id="38" name="Text Placeholder 2">
            <a:extLst>
              <a:ext uri="{FF2B5EF4-FFF2-40B4-BE49-F238E27FC236}">
                <a16:creationId xmlns:a16="http://schemas.microsoft.com/office/drawing/2014/main" id="{BB645896-9541-449C-863E-52FDC5F8A2FB}"/>
              </a:ext>
            </a:extLst>
          </p:cNvPr>
          <p:cNvSpPr>
            <a:spLocks noGrp="1"/>
          </p:cNvSpPr>
          <p:nvPr>
            <p:ph type="body" sz="quarter" idx="12" hasCustomPrompt="1"/>
          </p:nvPr>
        </p:nvSpPr>
        <p:spPr>
          <a:xfrm>
            <a:off x="6574443" y="2640142"/>
            <a:ext cx="1757246" cy="470841"/>
          </a:xfrm>
        </p:spPr>
        <p:txBody>
          <a:bodyPr anchor="ctr"/>
          <a:lstStyle>
            <a:lvl1pPr marL="0" indent="0" algn="ctr">
              <a:buNone/>
              <a:defRPr sz="15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pic>
        <p:nvPicPr>
          <p:cNvPr id="39" name="Picture 38">
            <a:extLst>
              <a:ext uri="{FF2B5EF4-FFF2-40B4-BE49-F238E27FC236}">
                <a16:creationId xmlns:a16="http://schemas.microsoft.com/office/drawing/2014/main" id="{E2CC02B4-0B32-4150-A544-80542FC969B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82524" y="4066572"/>
            <a:ext cx="1880648" cy="411339"/>
          </a:xfrm>
          <a:prstGeom prst="rect">
            <a:avLst/>
          </a:prstGeom>
        </p:spPr>
      </p:pic>
      <p:sp>
        <p:nvSpPr>
          <p:cNvPr id="44" name="Rectangle 43">
            <a:extLst>
              <a:ext uri="{FF2B5EF4-FFF2-40B4-BE49-F238E27FC236}">
                <a16:creationId xmlns:a16="http://schemas.microsoft.com/office/drawing/2014/main" id="{477FE966-2E37-40C6-A4B5-1DE827481E95}"/>
              </a:ext>
            </a:extLst>
          </p:cNvPr>
          <p:cNvSpPr/>
          <p:nvPr userDrawn="1"/>
        </p:nvSpPr>
        <p:spPr>
          <a:xfrm rot="18900000">
            <a:off x="1071973" y="2828712"/>
            <a:ext cx="1299509" cy="129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46" name="Group 45">
            <a:extLst>
              <a:ext uri="{FF2B5EF4-FFF2-40B4-BE49-F238E27FC236}">
                <a16:creationId xmlns:a16="http://schemas.microsoft.com/office/drawing/2014/main" id="{68FF2052-C0FE-40AE-9458-E57489CFFB96}"/>
              </a:ext>
            </a:extLst>
          </p:cNvPr>
          <p:cNvGrpSpPr/>
          <p:nvPr userDrawn="1"/>
        </p:nvGrpSpPr>
        <p:grpSpPr>
          <a:xfrm>
            <a:off x="343050" y="1585912"/>
            <a:ext cx="2739536" cy="2589920"/>
            <a:chOff x="914895" y="3640083"/>
            <a:chExt cx="1956425" cy="1850059"/>
          </a:xfrm>
        </p:grpSpPr>
        <p:pic>
          <p:nvPicPr>
            <p:cNvPr id="54" name="Picture 53">
              <a:extLst>
                <a:ext uri="{FF2B5EF4-FFF2-40B4-BE49-F238E27FC236}">
                  <a16:creationId xmlns:a16="http://schemas.microsoft.com/office/drawing/2014/main" id="{CD6C843F-CE30-4CD0-A6E9-7365214A9784}"/>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6" name="Group 55">
              <a:extLst>
                <a:ext uri="{FF2B5EF4-FFF2-40B4-BE49-F238E27FC236}">
                  <a16:creationId xmlns:a16="http://schemas.microsoft.com/office/drawing/2014/main" id="{19840256-D6FB-410E-881D-9664BD0E4969}"/>
                </a:ext>
              </a:extLst>
            </p:cNvPr>
            <p:cNvGrpSpPr/>
            <p:nvPr/>
          </p:nvGrpSpPr>
          <p:grpSpPr>
            <a:xfrm flipH="1">
              <a:off x="914895" y="3640083"/>
              <a:ext cx="1916894" cy="1850059"/>
              <a:chOff x="696478" y="2907513"/>
              <a:chExt cx="2410767" cy="2326711"/>
            </a:xfrm>
          </p:grpSpPr>
          <p:sp>
            <p:nvSpPr>
              <p:cNvPr id="66" name="Rectangle 65">
                <a:extLst>
                  <a:ext uri="{FF2B5EF4-FFF2-40B4-BE49-F238E27FC236}">
                    <a16:creationId xmlns:a16="http://schemas.microsoft.com/office/drawing/2014/main" id="{B6F03C12-B3B3-4E06-879B-C3B886169A93}"/>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67" name="Group 66">
                <a:extLst>
                  <a:ext uri="{FF2B5EF4-FFF2-40B4-BE49-F238E27FC236}">
                    <a16:creationId xmlns:a16="http://schemas.microsoft.com/office/drawing/2014/main" id="{5AB13BDA-9477-440E-AEF7-A9480BDF8326}"/>
                  </a:ext>
                </a:extLst>
              </p:cNvPr>
              <p:cNvGrpSpPr/>
              <p:nvPr/>
            </p:nvGrpSpPr>
            <p:grpSpPr>
              <a:xfrm flipH="1">
                <a:off x="696478" y="2907513"/>
                <a:ext cx="2410767" cy="2326711"/>
                <a:chOff x="3497224" y="2467077"/>
                <a:chExt cx="1996637" cy="1927022"/>
              </a:xfrm>
            </p:grpSpPr>
            <p:sp>
              <p:nvSpPr>
                <p:cNvPr id="69" name="Freeform 44">
                  <a:extLst>
                    <a:ext uri="{FF2B5EF4-FFF2-40B4-BE49-F238E27FC236}">
                      <a16:creationId xmlns:a16="http://schemas.microsoft.com/office/drawing/2014/main" id="{BA702DC4-9311-40C5-8117-D400C336E48B}"/>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70" name="Freeform 55">
                  <a:extLst>
                    <a:ext uri="{FF2B5EF4-FFF2-40B4-BE49-F238E27FC236}">
                      <a16:creationId xmlns:a16="http://schemas.microsoft.com/office/drawing/2014/main" id="{D87AA814-EECF-427A-8C1A-0023E43C111C}"/>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68" name="Rectangle 67">
                <a:extLst>
                  <a:ext uri="{FF2B5EF4-FFF2-40B4-BE49-F238E27FC236}">
                    <a16:creationId xmlns:a16="http://schemas.microsoft.com/office/drawing/2014/main" id="{183DADFA-4B48-48E9-86B1-4BA5596059FF}"/>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sp>
        <p:nvSpPr>
          <p:cNvPr id="71" name="Text Placeholder 2">
            <a:extLst>
              <a:ext uri="{FF2B5EF4-FFF2-40B4-BE49-F238E27FC236}">
                <a16:creationId xmlns:a16="http://schemas.microsoft.com/office/drawing/2014/main" id="{AAC8C7AD-DAFE-440D-9A7D-2A7EF1333A4C}"/>
              </a:ext>
            </a:extLst>
          </p:cNvPr>
          <p:cNvSpPr>
            <a:spLocks noGrp="1"/>
          </p:cNvSpPr>
          <p:nvPr>
            <p:ph type="body" sz="quarter" idx="13" hasCustomPrompt="1"/>
          </p:nvPr>
        </p:nvSpPr>
        <p:spPr>
          <a:xfrm>
            <a:off x="816332" y="2640142"/>
            <a:ext cx="1757246" cy="470841"/>
          </a:xfrm>
        </p:spPr>
        <p:txBody>
          <a:bodyPr anchor="ctr"/>
          <a:lstStyle>
            <a:lvl1pPr marL="0" indent="0" algn="ctr">
              <a:buNone/>
              <a:defRPr sz="15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cxnSp>
        <p:nvCxnSpPr>
          <p:cNvPr id="72" name="Straight Connector 71">
            <a:extLst>
              <a:ext uri="{FF2B5EF4-FFF2-40B4-BE49-F238E27FC236}">
                <a16:creationId xmlns:a16="http://schemas.microsoft.com/office/drawing/2014/main" id="{BA1B23E0-BCC1-410D-A75D-690F3B440BAC}"/>
              </a:ext>
            </a:extLst>
          </p:cNvPr>
          <p:cNvCxnSpPr>
            <a:cxnSpLocks/>
          </p:cNvCxnSpPr>
          <p:nvPr userDrawn="1"/>
        </p:nvCxnSpPr>
        <p:spPr>
          <a:xfrm>
            <a:off x="4375221" y="1059673"/>
            <a:ext cx="383017"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3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childTnLst>
                                </p:cTn>
                              </p:par>
                              <p:par>
                                <p:cTn id="8" presetID="10" presetClass="entr" presetSubtype="0" fill="hold" nodeType="withEffect">
                                  <p:stCondLst>
                                    <p:cond delay="125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1000"/>
                                        <p:tgtEl>
                                          <p:spTgt spid="28"/>
                                        </p:tgtEl>
                                      </p:cBhvr>
                                    </p:animEffect>
                                  </p:childTnLst>
                                </p:cTn>
                              </p:par>
                              <p:par>
                                <p:cTn id="11" presetID="10" presetClass="entr" presetSubtype="0" fill="hold" nodeType="withEffect">
                                  <p:stCondLst>
                                    <p:cond delay="125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childTnLst>
                                </p:cTn>
                              </p:par>
                              <p:par>
                                <p:cTn id="14" presetID="16" presetClass="entr" presetSubtype="37"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barn(outVertical)">
                                      <p:cBhvr>
                                        <p:cTn id="1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5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0" y="0"/>
            <a:ext cx="9144000" cy="3436144"/>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50"/>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2"/>
            <a:ext cx="8398570" cy="421820"/>
          </a:xfrm>
        </p:spPr>
        <p:txBody>
          <a:bodyPr/>
          <a:lstStyle>
            <a:lvl1pPr>
              <a:defRPr baseline="0">
                <a:solidFill>
                  <a:schemeClr val="bg1"/>
                </a:solidFill>
              </a:defRPr>
            </a:lvl1pPr>
          </a:lstStyle>
          <a:p>
            <a:r>
              <a:rPr lang="en-US"/>
              <a:t>Headline goes here, Roboto Light, 36 points, 1 Line</a:t>
            </a:r>
          </a:p>
        </p:txBody>
      </p:sp>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1011710" y="3740633"/>
            <a:ext cx="7122962" cy="556248"/>
          </a:xfrm>
          <a:prstGeom prst="rect">
            <a:avLst/>
          </a:prstGeom>
        </p:spPr>
        <p:txBody>
          <a:bodyPr anchor="t"/>
          <a:lstStyle>
            <a:lvl1pPr marL="0" indent="0" algn="ctr">
              <a:buNone/>
              <a:defRPr sz="1500" b="0" baseline="0">
                <a:solidFill>
                  <a:schemeClr val="tx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Takeaway text goes here</a:t>
            </a:r>
          </a:p>
        </p:txBody>
      </p:sp>
      <p:pic>
        <p:nvPicPr>
          <p:cNvPr id="21" name="Shape 837">
            <a:extLst>
              <a:ext uri="{FF2B5EF4-FFF2-40B4-BE49-F238E27FC236}">
                <a16:creationId xmlns:a16="http://schemas.microsoft.com/office/drawing/2014/main" id="{FCE5B30E-BD98-4A8E-AC96-A66F728F6770}"/>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239796" y="1064258"/>
            <a:ext cx="3416599" cy="2800680"/>
          </a:xfrm>
          <a:prstGeom prst="rect">
            <a:avLst/>
          </a:prstGeom>
          <a:noFill/>
          <a:ln>
            <a:noFill/>
          </a:ln>
        </p:spPr>
      </p:pic>
      <p:sp>
        <p:nvSpPr>
          <p:cNvPr id="22" name="Content Placeholder 5">
            <a:extLst>
              <a:ext uri="{FF2B5EF4-FFF2-40B4-BE49-F238E27FC236}">
                <a16:creationId xmlns:a16="http://schemas.microsoft.com/office/drawing/2014/main" id="{C6F46B91-45F9-4885-97BF-71E7C27704A6}"/>
              </a:ext>
            </a:extLst>
          </p:cNvPr>
          <p:cNvSpPr>
            <a:spLocks noGrp="1"/>
          </p:cNvSpPr>
          <p:nvPr>
            <p:ph sz="quarter" idx="14" hasCustomPrompt="1"/>
          </p:nvPr>
        </p:nvSpPr>
        <p:spPr>
          <a:xfrm>
            <a:off x="3808611" y="1543329"/>
            <a:ext cx="4951908" cy="1639818"/>
          </a:xfrm>
        </p:spPr>
        <p:txBody>
          <a:bodyPr/>
          <a:lstStyle>
            <a:lvl1pPr>
              <a:buClr>
                <a:schemeClr val="bg1"/>
              </a:buClr>
              <a:defRPr baseline="0">
                <a:solidFill>
                  <a:schemeClr val="bg1"/>
                </a:solidFill>
              </a:defRPr>
            </a:lvl1pPr>
            <a:lvl2pPr marL="385763" indent="-127397">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23" name="Content Placeholder 5">
            <a:extLst>
              <a:ext uri="{FF2B5EF4-FFF2-40B4-BE49-F238E27FC236}">
                <a16:creationId xmlns:a16="http://schemas.microsoft.com/office/drawing/2014/main" id="{255378D0-4A48-45CF-A965-92D9C072DF27}"/>
              </a:ext>
            </a:extLst>
          </p:cNvPr>
          <p:cNvSpPr>
            <a:spLocks noGrp="1"/>
          </p:cNvSpPr>
          <p:nvPr>
            <p:ph sz="quarter" idx="28" hasCustomPrompt="1"/>
          </p:nvPr>
        </p:nvSpPr>
        <p:spPr>
          <a:xfrm>
            <a:off x="3808611" y="1102916"/>
            <a:ext cx="4951908" cy="377615"/>
          </a:xfrm>
        </p:spPr>
        <p:txBody>
          <a:bodyPr/>
          <a:lstStyle>
            <a:lvl1pPr marL="0" indent="0">
              <a:buClr>
                <a:schemeClr val="bg1"/>
              </a:buClr>
              <a:buNone/>
              <a:defRPr sz="1800" b="1" baseline="0">
                <a:solidFill>
                  <a:schemeClr val="bg1"/>
                </a:solidFill>
              </a:defRPr>
            </a:lvl1pPr>
            <a:lvl2pPr marL="385763" indent="-127397">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Headline, Roboto Regular 24point</a:t>
            </a:r>
          </a:p>
        </p:txBody>
      </p:sp>
      <p:sp>
        <p:nvSpPr>
          <p:cNvPr id="24" name="Picture Placeholder 6">
            <a:extLst>
              <a:ext uri="{FF2B5EF4-FFF2-40B4-BE49-F238E27FC236}">
                <a16:creationId xmlns:a16="http://schemas.microsoft.com/office/drawing/2014/main" id="{278EB4C9-6423-4889-877F-CF2AB219040E}"/>
              </a:ext>
            </a:extLst>
          </p:cNvPr>
          <p:cNvSpPr>
            <a:spLocks noGrp="1"/>
          </p:cNvSpPr>
          <p:nvPr>
            <p:ph type="pic" sz="quarter" idx="15" hasCustomPrompt="1"/>
          </p:nvPr>
        </p:nvSpPr>
        <p:spPr>
          <a:xfrm>
            <a:off x="498305" y="1217296"/>
            <a:ext cx="2903709" cy="1598342"/>
          </a:xfrm>
          <a:solidFill>
            <a:schemeClr val="bg1">
              <a:lumMod val="95000"/>
            </a:schemeClr>
          </a:solidFill>
        </p:spPr>
        <p:txBody>
          <a:bodyPr anchor="ctr"/>
          <a:lstStyle>
            <a:lvl1pPr marL="0" indent="0" algn="ctr">
              <a:buNone/>
              <a:defRPr/>
            </a:lvl1pPr>
          </a:lstStyle>
          <a:p>
            <a:r>
              <a:rPr lang="en-US"/>
              <a:t>CLICK TO INSERT SCREENSHOT</a:t>
            </a:r>
          </a:p>
        </p:txBody>
      </p:sp>
      <p:pic>
        <p:nvPicPr>
          <p:cNvPr id="16" name="Picture 15">
            <a:extLst>
              <a:ext uri="{FF2B5EF4-FFF2-40B4-BE49-F238E27FC236}">
                <a16:creationId xmlns:a16="http://schemas.microsoft.com/office/drawing/2014/main" id="{DE6891F8-24CB-4342-A45C-228377198E1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428274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6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1" y="0"/>
            <a:ext cx="4215910"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50"/>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2"/>
            <a:ext cx="8398570" cy="421820"/>
          </a:xfrm>
        </p:spPr>
        <p:txBody>
          <a:bodyPr/>
          <a:lstStyle>
            <a:lvl1pPr>
              <a:defRPr baseline="0">
                <a:solidFill>
                  <a:schemeClr val="bg1"/>
                </a:solidFill>
              </a:defRPr>
            </a:lvl1pPr>
          </a:lstStyle>
          <a:p>
            <a:r>
              <a:rPr lang="en-US"/>
              <a:t>Headline goes here, Roboto Light, 36 points, 1 Line</a:t>
            </a:r>
          </a:p>
        </p:txBody>
      </p:sp>
    </p:spTree>
    <p:extLst>
      <p:ext uri="{BB962C8B-B14F-4D97-AF65-F5344CB8AC3E}">
        <p14:creationId xmlns:p14="http://schemas.microsoft.com/office/powerpoint/2010/main" val="102556509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4763022" y="1390650"/>
            <a:ext cx="3997497" cy="2995613"/>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770536" y="1390650"/>
            <a:ext cx="2076923" cy="1520434"/>
          </a:xfrm>
          <a:solidFill>
            <a:schemeClr val="bg1">
              <a:lumMod val="95000"/>
            </a:schemeClr>
          </a:solidFill>
        </p:spPr>
        <p:txBody>
          <a:bodyPr anchor="ctr"/>
          <a:lstStyle>
            <a:lvl1pPr marL="0" indent="0" algn="ctr">
              <a:buNone/>
              <a:defRPr/>
            </a:lvl1pPr>
          </a:lstStyle>
          <a:p>
            <a:r>
              <a:rPr lang="en-US"/>
              <a:t>CLICK TO INSERT IMAGE</a:t>
            </a:r>
          </a:p>
        </p:txBody>
      </p:sp>
      <p:sp>
        <p:nvSpPr>
          <p:cNvPr id="14" name="Picture Placeholder 6">
            <a:extLst>
              <a:ext uri="{FF2B5EF4-FFF2-40B4-BE49-F238E27FC236}">
                <a16:creationId xmlns:a16="http://schemas.microsoft.com/office/drawing/2014/main" id="{EB882FD8-2B1F-4074-8BC4-64F2BBFF7D03}"/>
              </a:ext>
            </a:extLst>
          </p:cNvPr>
          <p:cNvSpPr>
            <a:spLocks noGrp="1"/>
          </p:cNvSpPr>
          <p:nvPr>
            <p:ph type="pic" sz="quarter" idx="16" hasCustomPrompt="1"/>
          </p:nvPr>
        </p:nvSpPr>
        <p:spPr>
          <a:xfrm>
            <a:off x="2925117" y="1390650"/>
            <a:ext cx="1540216" cy="1520434"/>
          </a:xfrm>
          <a:solidFill>
            <a:schemeClr val="bg1">
              <a:lumMod val="95000"/>
            </a:schemeClr>
          </a:solidFill>
        </p:spPr>
        <p:txBody>
          <a:bodyPr anchor="ctr"/>
          <a:lstStyle>
            <a:lvl1pPr marL="0" indent="0" algn="ctr">
              <a:buNone/>
              <a:defRPr/>
            </a:lvl1pPr>
          </a:lstStyle>
          <a:p>
            <a:r>
              <a:rPr lang="en-US"/>
              <a:t>CLICK TO INSERT IMAGE</a:t>
            </a:r>
          </a:p>
        </p:txBody>
      </p:sp>
      <p:sp>
        <p:nvSpPr>
          <p:cNvPr id="15" name="Picture Placeholder 6">
            <a:extLst>
              <a:ext uri="{FF2B5EF4-FFF2-40B4-BE49-F238E27FC236}">
                <a16:creationId xmlns:a16="http://schemas.microsoft.com/office/drawing/2014/main" id="{9A776743-24DF-4BDC-9DB0-BA7A17A11117}"/>
              </a:ext>
            </a:extLst>
          </p:cNvPr>
          <p:cNvSpPr>
            <a:spLocks noGrp="1"/>
          </p:cNvSpPr>
          <p:nvPr>
            <p:ph type="pic" sz="quarter" idx="17" hasCustomPrompt="1"/>
          </p:nvPr>
        </p:nvSpPr>
        <p:spPr>
          <a:xfrm>
            <a:off x="770535" y="2989053"/>
            <a:ext cx="3694798" cy="1397210"/>
          </a:xfrm>
          <a:solidFill>
            <a:schemeClr val="bg1">
              <a:lumMod val="95000"/>
            </a:schemeClr>
          </a:solidFill>
        </p:spPr>
        <p:txBody>
          <a:bodyPr anchor="ctr"/>
          <a:lstStyle>
            <a:lvl1pPr marL="0" indent="0" algn="ctr">
              <a:buNone/>
              <a:defRPr/>
            </a:lvl1pPr>
          </a:lstStyle>
          <a:p>
            <a:r>
              <a:rPr lang="en-US"/>
              <a:t>CLICK TO INSERT IMAGE</a:t>
            </a:r>
          </a:p>
        </p:txBody>
      </p:sp>
      <p:grpSp>
        <p:nvGrpSpPr>
          <p:cNvPr id="19" name="Group 18">
            <a:extLst>
              <a:ext uri="{FF2B5EF4-FFF2-40B4-BE49-F238E27FC236}">
                <a16:creationId xmlns:a16="http://schemas.microsoft.com/office/drawing/2014/main" id="{8F37A4E9-06D4-46FA-AB13-91244C52B19E}"/>
              </a:ext>
            </a:extLst>
          </p:cNvPr>
          <p:cNvGrpSpPr/>
          <p:nvPr userDrawn="1"/>
        </p:nvGrpSpPr>
        <p:grpSpPr>
          <a:xfrm>
            <a:off x="-1606" y="2019300"/>
            <a:ext cx="2011905" cy="3124200"/>
            <a:chOff x="-2141" y="2692400"/>
            <a:chExt cx="2681841" cy="4165600"/>
          </a:xfrm>
        </p:grpSpPr>
        <p:sp>
          <p:nvSpPr>
            <p:cNvPr id="20" name="Right Triangle 19">
              <a:extLst>
                <a:ext uri="{FF2B5EF4-FFF2-40B4-BE49-F238E27FC236}">
                  <a16:creationId xmlns:a16="http://schemas.microsoft.com/office/drawing/2014/main" id="{BE7E8DFA-C277-4F9F-B85C-89A7D490D308}"/>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ight Triangle 20">
              <a:extLst>
                <a:ext uri="{FF2B5EF4-FFF2-40B4-BE49-F238E27FC236}">
                  <a16:creationId xmlns:a16="http://schemas.microsoft.com/office/drawing/2014/main" id="{74CA6347-E54A-457C-8EB5-995A8F7373D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22" name="TextBox 21">
            <a:extLst>
              <a:ext uri="{FF2B5EF4-FFF2-40B4-BE49-F238E27FC236}">
                <a16:creationId xmlns:a16="http://schemas.microsoft.com/office/drawing/2014/main" id="{367FD474-C97E-449D-BCB7-F2590ACDB570}"/>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612EA085-5A5D-461F-A314-52BD73929D1C}"/>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0E9AFE0C-4575-4A94-BCEE-CD36B4FB0B7A}"/>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4454DD16-E19F-6A45-8D29-7C9272B08B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73278957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3_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770535" y="1097757"/>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grpSp>
        <p:nvGrpSpPr>
          <p:cNvPr id="19" name="Group 18">
            <a:extLst>
              <a:ext uri="{FF2B5EF4-FFF2-40B4-BE49-F238E27FC236}">
                <a16:creationId xmlns:a16="http://schemas.microsoft.com/office/drawing/2014/main" id="{8F37A4E9-06D4-46FA-AB13-91244C52B19E}"/>
              </a:ext>
            </a:extLst>
          </p:cNvPr>
          <p:cNvGrpSpPr/>
          <p:nvPr userDrawn="1"/>
        </p:nvGrpSpPr>
        <p:grpSpPr>
          <a:xfrm>
            <a:off x="-1606" y="2019300"/>
            <a:ext cx="2011905" cy="3124200"/>
            <a:chOff x="-2141" y="2692400"/>
            <a:chExt cx="2681841" cy="4165600"/>
          </a:xfrm>
        </p:grpSpPr>
        <p:sp>
          <p:nvSpPr>
            <p:cNvPr id="20" name="Right Triangle 19">
              <a:extLst>
                <a:ext uri="{FF2B5EF4-FFF2-40B4-BE49-F238E27FC236}">
                  <a16:creationId xmlns:a16="http://schemas.microsoft.com/office/drawing/2014/main" id="{BE7E8DFA-C277-4F9F-B85C-89A7D490D308}"/>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ight Triangle 20">
              <a:extLst>
                <a:ext uri="{FF2B5EF4-FFF2-40B4-BE49-F238E27FC236}">
                  <a16:creationId xmlns:a16="http://schemas.microsoft.com/office/drawing/2014/main" id="{74CA6347-E54A-457C-8EB5-995A8F7373D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22" name="TextBox 21">
            <a:extLst>
              <a:ext uri="{FF2B5EF4-FFF2-40B4-BE49-F238E27FC236}">
                <a16:creationId xmlns:a16="http://schemas.microsoft.com/office/drawing/2014/main" id="{367FD474-C97E-449D-BCB7-F2590ACDB570}"/>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612EA085-5A5D-461F-A314-52BD73929D1C}"/>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0E9AFE0C-4575-4A94-BCEE-CD36B4FB0B7A}"/>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8" name="Picture Placeholder 6">
            <a:extLst>
              <a:ext uri="{FF2B5EF4-FFF2-40B4-BE49-F238E27FC236}">
                <a16:creationId xmlns:a16="http://schemas.microsoft.com/office/drawing/2014/main" id="{68408882-5CF9-4A51-9E76-6302CE79D265}"/>
              </a:ext>
            </a:extLst>
          </p:cNvPr>
          <p:cNvSpPr>
            <a:spLocks noGrp="1"/>
          </p:cNvSpPr>
          <p:nvPr>
            <p:ph type="pic" sz="quarter" idx="16" hasCustomPrompt="1"/>
          </p:nvPr>
        </p:nvSpPr>
        <p:spPr>
          <a:xfrm>
            <a:off x="770535" y="2778463"/>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29" name="Picture Placeholder 6">
            <a:extLst>
              <a:ext uri="{FF2B5EF4-FFF2-40B4-BE49-F238E27FC236}">
                <a16:creationId xmlns:a16="http://schemas.microsoft.com/office/drawing/2014/main" id="{9349FECB-B2BF-42C5-964C-1A66671DF75C}"/>
              </a:ext>
            </a:extLst>
          </p:cNvPr>
          <p:cNvSpPr>
            <a:spLocks noGrp="1"/>
          </p:cNvSpPr>
          <p:nvPr>
            <p:ph type="pic" sz="quarter" idx="17" hasCustomPrompt="1"/>
          </p:nvPr>
        </p:nvSpPr>
        <p:spPr>
          <a:xfrm>
            <a:off x="3437634" y="1097757"/>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30" name="Picture Placeholder 6">
            <a:extLst>
              <a:ext uri="{FF2B5EF4-FFF2-40B4-BE49-F238E27FC236}">
                <a16:creationId xmlns:a16="http://schemas.microsoft.com/office/drawing/2014/main" id="{B37BE96F-AF88-4DD7-9310-89C1E07EFD96}"/>
              </a:ext>
            </a:extLst>
          </p:cNvPr>
          <p:cNvSpPr>
            <a:spLocks noGrp="1"/>
          </p:cNvSpPr>
          <p:nvPr>
            <p:ph type="pic" sz="quarter" idx="18" hasCustomPrompt="1"/>
          </p:nvPr>
        </p:nvSpPr>
        <p:spPr>
          <a:xfrm>
            <a:off x="3437634" y="2778463"/>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31" name="Picture Placeholder 6">
            <a:extLst>
              <a:ext uri="{FF2B5EF4-FFF2-40B4-BE49-F238E27FC236}">
                <a16:creationId xmlns:a16="http://schemas.microsoft.com/office/drawing/2014/main" id="{BF8F65E5-85C7-45A9-8124-C885230DC413}"/>
              </a:ext>
            </a:extLst>
          </p:cNvPr>
          <p:cNvSpPr>
            <a:spLocks noGrp="1"/>
          </p:cNvSpPr>
          <p:nvPr>
            <p:ph type="pic" sz="quarter" idx="19" hasCustomPrompt="1"/>
          </p:nvPr>
        </p:nvSpPr>
        <p:spPr>
          <a:xfrm>
            <a:off x="6102353" y="1097757"/>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32" name="Picture Placeholder 6">
            <a:extLst>
              <a:ext uri="{FF2B5EF4-FFF2-40B4-BE49-F238E27FC236}">
                <a16:creationId xmlns:a16="http://schemas.microsoft.com/office/drawing/2014/main" id="{DC7999FE-FD92-4E6D-B8BC-7FA79A961E9D}"/>
              </a:ext>
            </a:extLst>
          </p:cNvPr>
          <p:cNvSpPr>
            <a:spLocks noGrp="1"/>
          </p:cNvSpPr>
          <p:nvPr>
            <p:ph type="pic" sz="quarter" idx="20" hasCustomPrompt="1"/>
          </p:nvPr>
        </p:nvSpPr>
        <p:spPr>
          <a:xfrm>
            <a:off x="6102353" y="2778463"/>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pic>
        <p:nvPicPr>
          <p:cNvPr id="17" name="Picture 16">
            <a:extLst>
              <a:ext uri="{FF2B5EF4-FFF2-40B4-BE49-F238E27FC236}">
                <a16:creationId xmlns:a16="http://schemas.microsoft.com/office/drawing/2014/main" id="{8DA6C634-AD46-3E42-BC2A-449E1558B1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286323527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2_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390650"/>
            <a:ext cx="3801463" cy="2995613"/>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4669015" y="1390650"/>
            <a:ext cx="2473630" cy="1520434"/>
          </a:xfrm>
          <a:solidFill>
            <a:schemeClr val="bg1">
              <a:lumMod val="95000"/>
            </a:schemeClr>
          </a:solidFill>
        </p:spPr>
        <p:txBody>
          <a:bodyPr anchor="ctr"/>
          <a:lstStyle>
            <a:lvl1pPr marL="0" indent="0" algn="ctr">
              <a:buNone/>
              <a:defRPr/>
            </a:lvl1pPr>
          </a:lstStyle>
          <a:p>
            <a:r>
              <a:rPr lang="en-US"/>
              <a:t>CLICK TO INSERT IMAGE</a:t>
            </a:r>
          </a:p>
        </p:txBody>
      </p:sp>
      <p:sp>
        <p:nvSpPr>
          <p:cNvPr id="14" name="Picture Placeholder 6">
            <a:extLst>
              <a:ext uri="{FF2B5EF4-FFF2-40B4-BE49-F238E27FC236}">
                <a16:creationId xmlns:a16="http://schemas.microsoft.com/office/drawing/2014/main" id="{EB882FD8-2B1F-4074-8BC4-64F2BBFF7D03}"/>
              </a:ext>
            </a:extLst>
          </p:cNvPr>
          <p:cNvSpPr>
            <a:spLocks noGrp="1"/>
          </p:cNvSpPr>
          <p:nvPr>
            <p:ph type="pic" sz="quarter" idx="16" hasCustomPrompt="1"/>
          </p:nvPr>
        </p:nvSpPr>
        <p:spPr>
          <a:xfrm>
            <a:off x="7220303" y="1390650"/>
            <a:ext cx="1540216" cy="1520434"/>
          </a:xfrm>
          <a:solidFill>
            <a:schemeClr val="bg1">
              <a:lumMod val="95000"/>
            </a:schemeClr>
          </a:solidFill>
        </p:spPr>
        <p:txBody>
          <a:bodyPr anchor="ctr"/>
          <a:lstStyle>
            <a:lvl1pPr marL="0" indent="0" algn="ctr">
              <a:buNone/>
              <a:defRPr/>
            </a:lvl1pPr>
          </a:lstStyle>
          <a:p>
            <a:r>
              <a:rPr lang="en-US"/>
              <a:t>CLICK TO INSERT IMAGE</a:t>
            </a:r>
          </a:p>
        </p:txBody>
      </p:sp>
      <p:sp>
        <p:nvSpPr>
          <p:cNvPr id="15" name="Picture Placeholder 6">
            <a:extLst>
              <a:ext uri="{FF2B5EF4-FFF2-40B4-BE49-F238E27FC236}">
                <a16:creationId xmlns:a16="http://schemas.microsoft.com/office/drawing/2014/main" id="{9A776743-24DF-4BDC-9DB0-BA7A17A11117}"/>
              </a:ext>
            </a:extLst>
          </p:cNvPr>
          <p:cNvSpPr>
            <a:spLocks noGrp="1"/>
          </p:cNvSpPr>
          <p:nvPr>
            <p:ph type="pic" sz="quarter" idx="17" hasCustomPrompt="1"/>
          </p:nvPr>
        </p:nvSpPr>
        <p:spPr>
          <a:xfrm>
            <a:off x="4669014" y="2989053"/>
            <a:ext cx="4091505" cy="1397210"/>
          </a:xfrm>
          <a:solidFill>
            <a:schemeClr val="bg1">
              <a:lumMod val="95000"/>
            </a:schemeClr>
          </a:solidFill>
        </p:spPr>
        <p:txBody>
          <a:bodyPr anchor="ctr"/>
          <a:lstStyle>
            <a:lvl1pPr marL="0" indent="0" algn="ctr">
              <a:buNone/>
              <a:defRPr/>
            </a:lvl1pPr>
          </a:lstStyle>
          <a:p>
            <a:r>
              <a:rPr lang="en-US"/>
              <a:t>CLICK TO INSERT IMAGE</a:t>
            </a:r>
          </a:p>
        </p:txBody>
      </p:sp>
      <p:grpSp>
        <p:nvGrpSpPr>
          <p:cNvPr id="19" name="Group 18">
            <a:extLst>
              <a:ext uri="{FF2B5EF4-FFF2-40B4-BE49-F238E27FC236}">
                <a16:creationId xmlns:a16="http://schemas.microsoft.com/office/drawing/2014/main" id="{50E14D02-B57F-426D-8EDA-E7DF6E7E2811}"/>
              </a:ext>
            </a:extLst>
          </p:cNvPr>
          <p:cNvGrpSpPr/>
          <p:nvPr userDrawn="1"/>
        </p:nvGrpSpPr>
        <p:grpSpPr>
          <a:xfrm>
            <a:off x="-1606" y="2019300"/>
            <a:ext cx="2011905" cy="3124200"/>
            <a:chOff x="-2141" y="2692400"/>
            <a:chExt cx="2681841" cy="4165600"/>
          </a:xfrm>
        </p:grpSpPr>
        <p:sp>
          <p:nvSpPr>
            <p:cNvPr id="20" name="Right Triangle 19">
              <a:extLst>
                <a:ext uri="{FF2B5EF4-FFF2-40B4-BE49-F238E27FC236}">
                  <a16:creationId xmlns:a16="http://schemas.microsoft.com/office/drawing/2014/main" id="{63804070-19F3-4E23-8562-25B149A33C3B}"/>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Right Triangle 20">
              <a:extLst>
                <a:ext uri="{FF2B5EF4-FFF2-40B4-BE49-F238E27FC236}">
                  <a16:creationId xmlns:a16="http://schemas.microsoft.com/office/drawing/2014/main" id="{BCD38F1B-7151-45C3-AB85-610DC7D140C7}"/>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22" name="TextBox 21">
            <a:extLst>
              <a:ext uri="{FF2B5EF4-FFF2-40B4-BE49-F238E27FC236}">
                <a16:creationId xmlns:a16="http://schemas.microsoft.com/office/drawing/2014/main" id="{FC9B3CF2-6C68-4066-B08C-681F3CDB8057}"/>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804C4AB3-D434-49C2-9C16-0934A86EF075}"/>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D7052372-B0CD-4534-B3BA-FC8802759FA4}"/>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71808E8D-20FC-524B-BF4A-1E1ECF5C55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19257792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710"/>
        <p:cNvGrpSpPr/>
        <p:nvPr/>
      </p:nvGrpSpPr>
      <p:grpSpPr>
        <a:xfrm>
          <a:off x="0" y="0"/>
          <a:ext cx="0" cy="0"/>
          <a:chOff x="0" y="0"/>
          <a:chExt cx="0" cy="0"/>
        </a:xfrm>
      </p:grpSpPr>
      <p:pic>
        <p:nvPicPr>
          <p:cNvPr id="711" name="Google Shape;711;p7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30172" y="4504531"/>
            <a:ext cx="1848448" cy="638969"/>
          </a:xfrm>
          <a:prstGeom prst="rect">
            <a:avLst/>
          </a:prstGeom>
          <a:noFill/>
          <a:ln>
            <a:noFill/>
          </a:ln>
        </p:spPr>
      </p:pic>
      <p:sp>
        <p:nvSpPr>
          <p:cNvPr id="712" name="Google Shape;712;p74"/>
          <p:cNvSpPr/>
          <p:nvPr/>
        </p:nvSpPr>
        <p:spPr>
          <a:xfrm rot="10800000">
            <a:off x="8705100" y="-22"/>
            <a:ext cx="438900" cy="1181400"/>
          </a:xfrm>
          <a:prstGeom prst="rtTriangle">
            <a:avLst/>
          </a:prstGeom>
          <a:solidFill>
            <a:srgbClr val="0432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13" name="Google Shape;713;p74"/>
          <p:cNvSpPr txBox="1">
            <a:spLocks noGrp="1"/>
          </p:cNvSpPr>
          <p:nvPr>
            <p:ph type="title"/>
          </p:nvPr>
        </p:nvSpPr>
        <p:spPr>
          <a:xfrm>
            <a:off x="361950" y="361952"/>
            <a:ext cx="8398500" cy="80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dk1"/>
              </a:buClr>
              <a:buSzPts val="2700"/>
              <a:buFont typeface="Roboto Light"/>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714" name="Google Shape;714;p74"/>
          <p:cNvGrpSpPr/>
          <p:nvPr/>
        </p:nvGrpSpPr>
        <p:grpSpPr>
          <a:xfrm>
            <a:off x="-1606" y="2019300"/>
            <a:ext cx="2011917" cy="3124200"/>
            <a:chOff x="-2141" y="2692400"/>
            <a:chExt cx="2681841" cy="4165600"/>
          </a:xfrm>
        </p:grpSpPr>
        <p:sp>
          <p:nvSpPr>
            <p:cNvPr id="715" name="Google Shape;715;p74"/>
            <p:cNvSpPr/>
            <p:nvPr/>
          </p:nvSpPr>
          <p:spPr>
            <a:xfrm>
              <a:off x="-2141" y="2692400"/>
              <a:ext cx="1019700" cy="4165500"/>
            </a:xfrm>
            <a:prstGeom prst="rtTriangle">
              <a:avLst/>
            </a:prstGeom>
            <a:solidFill>
              <a:srgbClr val="FF7D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16" name="Google Shape;716;p74"/>
            <p:cNvSpPr/>
            <p:nvPr/>
          </p:nvSpPr>
          <p:spPr>
            <a:xfrm rot="5400000" flipH="1">
              <a:off x="1163050" y="5341350"/>
              <a:ext cx="357600" cy="2675700"/>
            </a:xfrm>
            <a:prstGeom prst="rtTriangle">
              <a:avLst/>
            </a:prstGeom>
            <a:solidFill>
              <a:srgbClr val="FF4D00">
                <a:alpha val="8667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717" name="Google Shape;717;p74"/>
          <p:cNvSpPr txBox="1"/>
          <p:nvPr/>
        </p:nvSpPr>
        <p:spPr>
          <a:xfrm>
            <a:off x="376624" y="4769643"/>
            <a:ext cx="310500" cy="156600"/>
          </a:xfrm>
          <a:prstGeom prst="rect">
            <a:avLst/>
          </a:prstGeom>
          <a:noFill/>
          <a:ln>
            <a:noFill/>
          </a:ln>
        </p:spPr>
        <p:txBody>
          <a:bodyPr spcFirstLastPara="1" wrap="square" lIns="0" tIns="0" rIns="0" bIns="68575" anchor="t" anchorCtr="0">
            <a:noAutofit/>
          </a:bodyPr>
          <a:lstStyle/>
          <a:p>
            <a:pPr marL="0" marR="0" lvl="0" indent="0" algn="l" rtl="0">
              <a:spcBef>
                <a:spcPts val="0"/>
              </a:spcBef>
              <a:spcAft>
                <a:spcPts val="0"/>
              </a:spcAft>
              <a:buNone/>
            </a:pPr>
            <a:fld id="{00000000-1234-1234-1234-123412341234}" type="slidenum">
              <a:rPr lang="en-US" sz="800" b="0" i="0">
                <a:solidFill>
                  <a:schemeClr val="lt1"/>
                </a:solidFill>
                <a:latin typeface="Roboto"/>
                <a:ea typeface="Roboto"/>
                <a:cs typeface="Roboto"/>
                <a:sym typeface="Roboto"/>
              </a:rPr>
              <a:t>‹#›</a:t>
            </a:fld>
            <a:endParaRPr sz="800" b="0" i="0">
              <a:solidFill>
                <a:schemeClr val="lt1"/>
              </a:solidFill>
              <a:latin typeface="Roboto"/>
              <a:ea typeface="Roboto"/>
              <a:cs typeface="Roboto"/>
              <a:sym typeface="Roboto"/>
            </a:endParaRPr>
          </a:p>
        </p:txBody>
      </p:sp>
      <p:sp>
        <p:nvSpPr>
          <p:cNvPr id="718" name="Google Shape;718;p74"/>
          <p:cNvSpPr txBox="1"/>
          <p:nvPr/>
        </p:nvSpPr>
        <p:spPr>
          <a:xfrm>
            <a:off x="763346" y="4769643"/>
            <a:ext cx="2338800" cy="13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0" i="0">
                <a:solidFill>
                  <a:schemeClr val="dk1"/>
                </a:solidFill>
                <a:latin typeface="Roboto"/>
                <a:ea typeface="Roboto"/>
                <a:cs typeface="Roboto"/>
                <a:sym typeface="Roboto"/>
              </a:rPr>
              <a:t>© Informatica. Proprietary and Confidential.</a:t>
            </a:r>
            <a:endParaRPr sz="1100"/>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Divider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ight Triangle 15"/>
          <p:cNvSpPr/>
          <p:nvPr/>
        </p:nvSpPr>
        <p:spPr>
          <a:xfrm rot="16200000">
            <a:off x="8448308" y="4447807"/>
            <a:ext cx="985179" cy="40620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Freeform 19"/>
          <p:cNvSpPr/>
          <p:nvPr/>
        </p:nvSpPr>
        <p:spPr>
          <a:xfrm>
            <a:off x="0" y="0"/>
            <a:ext cx="7777721" cy="5143500"/>
          </a:xfrm>
          <a:custGeom>
            <a:avLst/>
            <a:gdLst>
              <a:gd name="connsiteX0" fmla="*/ 0 w 10367594"/>
              <a:gd name="connsiteY0" fmla="*/ 0 h 6858000"/>
              <a:gd name="connsiteX1" fmla="*/ 10367594 w 10367594"/>
              <a:gd name="connsiteY1" fmla="*/ 0 h 6858000"/>
              <a:gd name="connsiteX2" fmla="*/ 3509594 w 10367594"/>
              <a:gd name="connsiteY2" fmla="*/ 6858000 h 6858000"/>
              <a:gd name="connsiteX3" fmla="*/ 1520714 w 10367594"/>
              <a:gd name="connsiteY3" fmla="*/ 6858000 h 6858000"/>
              <a:gd name="connsiteX4" fmla="*/ 0 w 10367594"/>
              <a:gd name="connsiteY4" fmla="*/ 554442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594" h="6858000">
                <a:moveTo>
                  <a:pt x="0" y="0"/>
                </a:moveTo>
                <a:lnTo>
                  <a:pt x="10367594" y="0"/>
                </a:lnTo>
                <a:lnTo>
                  <a:pt x="3509594" y="6858000"/>
                </a:lnTo>
                <a:lnTo>
                  <a:pt x="1520714" y="6858000"/>
                </a:lnTo>
                <a:lnTo>
                  <a:pt x="0" y="5544428"/>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Freeform 20"/>
          <p:cNvSpPr/>
          <p:nvPr/>
        </p:nvSpPr>
        <p:spPr>
          <a:xfrm>
            <a:off x="0" y="4158321"/>
            <a:ext cx="1143215" cy="985179"/>
          </a:xfrm>
          <a:custGeom>
            <a:avLst/>
            <a:gdLst>
              <a:gd name="connsiteX0" fmla="*/ 3176 w 1523890"/>
              <a:gd name="connsiteY0" fmla="*/ 0 h 1313572"/>
              <a:gd name="connsiteX1" fmla="*/ 1523890 w 1523890"/>
              <a:gd name="connsiteY1" fmla="*/ 1313572 h 1313572"/>
              <a:gd name="connsiteX2" fmla="*/ 0 w 1523890"/>
              <a:gd name="connsiteY2" fmla="*/ 420643 h 1313572"/>
              <a:gd name="connsiteX3" fmla="*/ 0 w 1523890"/>
              <a:gd name="connsiteY3" fmla="*/ 17461 h 1313572"/>
            </a:gdLst>
            <a:ahLst/>
            <a:cxnLst>
              <a:cxn ang="0">
                <a:pos x="connsiteX0" y="connsiteY0"/>
              </a:cxn>
              <a:cxn ang="0">
                <a:pos x="connsiteX1" y="connsiteY1"/>
              </a:cxn>
              <a:cxn ang="0">
                <a:pos x="connsiteX2" y="connsiteY2"/>
              </a:cxn>
              <a:cxn ang="0">
                <a:pos x="connsiteX3" y="connsiteY3"/>
              </a:cxn>
            </a:cxnLst>
            <a:rect l="l" t="t" r="r" b="b"/>
            <a:pathLst>
              <a:path w="1523890" h="1313572">
                <a:moveTo>
                  <a:pt x="3176" y="0"/>
                </a:moveTo>
                <a:lnTo>
                  <a:pt x="1523890" y="1313572"/>
                </a:lnTo>
                <a:lnTo>
                  <a:pt x="0" y="420643"/>
                </a:lnTo>
                <a:lnTo>
                  <a:pt x="0" y="17461"/>
                </a:lnTo>
                <a:close/>
              </a:path>
            </a:pathLst>
          </a:custGeom>
          <a:solidFill>
            <a:srgbClr val="FF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accent1"/>
              </a:solidFill>
            </a:endParaRPr>
          </a:p>
        </p:txBody>
      </p:sp>
      <p:sp>
        <p:nvSpPr>
          <p:cNvPr id="24" name="Text Placeholder 23"/>
          <p:cNvSpPr>
            <a:spLocks noGrp="1"/>
          </p:cNvSpPr>
          <p:nvPr>
            <p:ph type="body" sz="quarter" idx="11" hasCustomPrompt="1"/>
          </p:nvPr>
        </p:nvSpPr>
        <p:spPr>
          <a:xfrm>
            <a:off x="870637" y="1549481"/>
            <a:ext cx="4047040" cy="1332606"/>
          </a:xfrm>
          <a:prstGeom prst="rect">
            <a:avLst/>
          </a:prstGeom>
        </p:spPr>
        <p:txBody>
          <a:bodyPr anchor="b"/>
          <a:lstStyle>
            <a:lvl1pPr marL="0" indent="0">
              <a:buNone/>
              <a:defRPr sz="4050" b="0" i="0" baseline="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Title Here, </a:t>
            </a:r>
            <a:r>
              <a:rPr lang="en-US" err="1"/>
              <a:t>Roboto</a:t>
            </a:r>
            <a:r>
              <a:rPr lang="en-US"/>
              <a:t> Light 54 point</a:t>
            </a:r>
          </a:p>
        </p:txBody>
      </p:sp>
      <p:sp>
        <p:nvSpPr>
          <p:cNvPr id="26" name="Text Placeholder 25"/>
          <p:cNvSpPr>
            <a:spLocks noGrp="1"/>
          </p:cNvSpPr>
          <p:nvPr>
            <p:ph type="body" sz="quarter" idx="12" hasCustomPrompt="1"/>
          </p:nvPr>
        </p:nvSpPr>
        <p:spPr>
          <a:xfrm>
            <a:off x="870637" y="3000231"/>
            <a:ext cx="2624010" cy="879437"/>
          </a:xfrm>
          <a:prstGeom prst="rect">
            <a:avLst/>
          </a:prstGeom>
        </p:spPr>
        <p:txBody>
          <a:bodyPr/>
          <a:lstStyle>
            <a:lvl1pPr marL="0" indent="0">
              <a:buNone/>
              <a:defRPr sz="2100" b="0" i="0" baseline="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Subtitle here, </a:t>
            </a:r>
            <a:r>
              <a:rPr lang="en-US" err="1"/>
              <a:t>Roboto</a:t>
            </a:r>
            <a:r>
              <a:rPr lang="en-US"/>
              <a:t> Regular 28 point</a:t>
            </a:r>
          </a:p>
        </p:txBody>
      </p:sp>
      <p:sp>
        <p:nvSpPr>
          <p:cNvPr id="9" name="Right Triangle 8">
            <a:extLst>
              <a:ext uri="{FF2B5EF4-FFF2-40B4-BE49-F238E27FC236}">
                <a16:creationId xmlns:a16="http://schemas.microsoft.com/office/drawing/2014/main" id="{261D012D-40AF-46AE-99A8-450970DF8653}"/>
              </a:ext>
            </a:extLst>
          </p:cNvPr>
          <p:cNvSpPr/>
          <p:nvPr userDrawn="1"/>
        </p:nvSpPr>
        <p:spPr>
          <a:xfrm rot="10800000">
            <a:off x="7191345" y="-8165"/>
            <a:ext cx="1952657" cy="1663065"/>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20689302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Maximum Blank">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1" name="Picture 10">
            <a:extLst>
              <a:ext uri="{FF2B5EF4-FFF2-40B4-BE49-F238E27FC236}">
                <a16:creationId xmlns:a16="http://schemas.microsoft.com/office/drawing/2014/main" id="{13FE4BD0-1E28-3344-A2EE-51DD79367B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376117202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Maximum 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0" name="Picture 9">
            <a:extLst>
              <a:ext uri="{FF2B5EF4-FFF2-40B4-BE49-F238E27FC236}">
                <a16:creationId xmlns:a16="http://schemas.microsoft.com/office/drawing/2014/main" id="{A7498B98-F66B-8846-B9EA-58154700E0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358491449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Title/Subtitle">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pic>
        <p:nvPicPr>
          <p:cNvPr id="11" name="Picture 10">
            <a:extLst>
              <a:ext uri="{FF2B5EF4-FFF2-40B4-BE49-F238E27FC236}">
                <a16:creationId xmlns:a16="http://schemas.microsoft.com/office/drawing/2014/main" id="{433C50F7-FFE1-8641-B8F6-0AEE91F199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1857091282"/>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Subtitle/Header/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6" name="TextBox 15"/>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0381" y="1390650"/>
            <a:ext cx="8390138"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pic>
        <p:nvPicPr>
          <p:cNvPr id="12" name="Picture 11">
            <a:extLst>
              <a:ext uri="{FF2B5EF4-FFF2-40B4-BE49-F238E27FC236}">
                <a16:creationId xmlns:a16="http://schemas.microsoft.com/office/drawing/2014/main" id="{0B6B8211-5B99-8544-BAF1-C9EFF47718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674309521"/>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93985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614393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Headlin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66928" y="316376"/>
            <a:ext cx="8010144" cy="384721"/>
          </a:xfrm>
          <a:prstGeom prst="rect">
            <a:avLst/>
          </a:prstGeom>
        </p:spPr>
        <p:txBody>
          <a:bodyPr wrap="square" lIns="0" tIns="0" rIns="0" bIns="0">
            <a:spAutoFit/>
          </a:bodyPr>
          <a:lstStyle>
            <a:lvl1pPr algn="l">
              <a:lnSpc>
                <a:spcPct val="100000"/>
              </a:lnSpc>
              <a:defRPr sz="2500" b="1" baseline="0"/>
            </a:lvl1pPr>
          </a:lstStyle>
          <a:p>
            <a:r>
              <a:rPr lang="en-US"/>
              <a:t>Headline – 1 line preferred </a:t>
            </a:r>
            <a:r>
              <a:rPr lang="en-US" err="1"/>
              <a:t>duis</a:t>
            </a:r>
            <a:r>
              <a:rPr lang="en-US"/>
              <a:t> </a:t>
            </a:r>
            <a:r>
              <a:rPr lang="en-US" err="1"/>
              <a:t>aute</a:t>
            </a:r>
            <a:r>
              <a:rPr lang="en-US"/>
              <a:t> </a:t>
            </a:r>
            <a:r>
              <a:rPr lang="en-US" err="1"/>
              <a:t>irure</a:t>
            </a:r>
            <a:r>
              <a:rPr lang="en-US"/>
              <a:t>.</a:t>
            </a:r>
          </a:p>
        </p:txBody>
      </p:sp>
    </p:spTree>
    <p:extLst>
      <p:ext uri="{BB962C8B-B14F-4D97-AF65-F5344CB8AC3E}">
        <p14:creationId xmlns:p14="http://schemas.microsoft.com/office/powerpoint/2010/main" val="446975303"/>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30172" y="4504531"/>
            <a:ext cx="1848929" cy="638969"/>
          </a:xfrm>
          <a:prstGeom prst="rect">
            <a:avLst/>
          </a:prstGeom>
        </p:spPr>
      </p:pic>
      <p:sp>
        <p:nvSpPr>
          <p:cNvPr id="9" name="Right Triangle 8"/>
          <p:cNvSpPr/>
          <p:nvPr/>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p:txBody>
          <a:bodyPr/>
          <a:lstStyle>
            <a:lvl1pPr>
              <a:defRPr baseline="0"/>
            </a:lvl1pPr>
          </a:lstStyle>
          <a:p>
            <a:r>
              <a:rPr lang="en-US"/>
              <a:t>Headline goes here, </a:t>
            </a:r>
            <a:r>
              <a:rPr lang="en-US" err="1"/>
              <a:t>Roboto</a:t>
            </a:r>
            <a:r>
              <a:rPr lang="en-US"/>
              <a:t> Light, 36 points, can span two lines</a:t>
            </a:r>
          </a:p>
        </p:txBody>
      </p:sp>
      <p:grpSp>
        <p:nvGrpSpPr>
          <p:cNvPr id="12" name="Group 11"/>
          <p:cNvGrpSpPr/>
          <p:nvPr/>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5" name="TextBox 14"/>
          <p:cNvSpPr txBox="1"/>
          <p:nvPr/>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30172" y="4504531"/>
            <a:ext cx="1848929" cy="638969"/>
          </a:xfrm>
          <a:prstGeom prst="rect">
            <a:avLst/>
          </a:prstGeom>
        </p:spPr>
      </p:pic>
      <p:sp>
        <p:nvSpPr>
          <p:cNvPr id="20" name="TextBox 19"/>
          <p:cNvSpPr txBox="1"/>
          <p:nvPr/>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1" name="TextBox 20"/>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pic>
        <p:nvPicPr>
          <p:cNvPr id="22" name="Picture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2" y="4504531"/>
            <a:ext cx="1848929" cy="638969"/>
          </a:xfrm>
          <a:prstGeom prst="rect">
            <a:avLst/>
          </a:prstGeom>
        </p:spPr>
      </p:pic>
      <p:sp>
        <p:nvSpPr>
          <p:cNvPr id="27" name="TextBox 26"/>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8" name="TextBox 27"/>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Tree>
    <p:extLst>
      <p:ext uri="{BB962C8B-B14F-4D97-AF65-F5344CB8AC3E}">
        <p14:creationId xmlns:p14="http://schemas.microsoft.com/office/powerpoint/2010/main" val="244046660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C73269-8548-8249-BBE2-AB2FBF46AB4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03" y="0"/>
            <a:ext cx="9150955" cy="5141898"/>
          </a:xfrm>
          <a:prstGeom prst="rect">
            <a:avLst/>
          </a:prstGeom>
        </p:spPr>
      </p:pic>
      <p:sp>
        <p:nvSpPr>
          <p:cNvPr id="4" name="Title 1">
            <a:extLst>
              <a:ext uri="{FF2B5EF4-FFF2-40B4-BE49-F238E27FC236}">
                <a16:creationId xmlns:a16="http://schemas.microsoft.com/office/drawing/2014/main" id="{D00911CB-3595-1346-BA45-F02C32E08BEE}"/>
              </a:ext>
            </a:extLst>
          </p:cNvPr>
          <p:cNvSpPr>
            <a:spLocks noGrp="1"/>
          </p:cNvSpPr>
          <p:nvPr>
            <p:ph type="title" hasCustomPrompt="1"/>
          </p:nvPr>
        </p:nvSpPr>
        <p:spPr>
          <a:xfrm>
            <a:off x="361951" y="361951"/>
            <a:ext cx="8398570" cy="800099"/>
          </a:xfrm>
        </p:spPr>
        <p:txBody>
          <a:bodyPr/>
          <a:lstStyle>
            <a:lvl1pPr>
              <a:defRPr baseline="0">
                <a:solidFill>
                  <a:schemeClr val="bg1"/>
                </a:solidFill>
              </a:defRPr>
            </a:lvl1pPr>
          </a:lstStyle>
          <a:p>
            <a:r>
              <a:rPr lang="en-US"/>
              <a:t>Headline goes here, </a:t>
            </a:r>
            <a:r>
              <a:rPr lang="en-US" err="1"/>
              <a:t>Roboto</a:t>
            </a:r>
            <a:r>
              <a:rPr lang="en-US"/>
              <a:t> Light, 36 points, can span two lines</a:t>
            </a:r>
          </a:p>
        </p:txBody>
      </p:sp>
    </p:spTree>
    <p:extLst>
      <p:ext uri="{BB962C8B-B14F-4D97-AF65-F5344CB8AC3E}">
        <p14:creationId xmlns:p14="http://schemas.microsoft.com/office/powerpoint/2010/main" val="40666351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resenter Info">
  <p:cSld name="Presenter Info">
    <p:spTree>
      <p:nvGrpSpPr>
        <p:cNvPr id="1" name="Shape 719"/>
        <p:cNvGrpSpPr/>
        <p:nvPr/>
      </p:nvGrpSpPr>
      <p:grpSpPr>
        <a:xfrm>
          <a:off x="0" y="0"/>
          <a:ext cx="0" cy="0"/>
          <a:chOff x="0" y="0"/>
          <a:chExt cx="0" cy="0"/>
        </a:xfrm>
      </p:grpSpPr>
      <p:sp>
        <p:nvSpPr>
          <p:cNvPr id="720" name="Google Shape;720;p75"/>
          <p:cNvSpPr/>
          <p:nvPr/>
        </p:nvSpPr>
        <p:spPr>
          <a:xfrm rot="10800000">
            <a:off x="8705100" y="-22"/>
            <a:ext cx="438900" cy="1181400"/>
          </a:xfrm>
          <a:prstGeom prst="rtTriangle">
            <a:avLst/>
          </a:prstGeom>
          <a:solidFill>
            <a:srgbClr val="0432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721" name="Google Shape;721;p7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30172" y="4504531"/>
            <a:ext cx="1848448" cy="638969"/>
          </a:xfrm>
          <a:prstGeom prst="rect">
            <a:avLst/>
          </a:prstGeom>
          <a:noFill/>
          <a:ln>
            <a:noFill/>
          </a:ln>
        </p:spPr>
      </p:pic>
      <p:grpSp>
        <p:nvGrpSpPr>
          <p:cNvPr id="722" name="Google Shape;722;p75"/>
          <p:cNvGrpSpPr/>
          <p:nvPr/>
        </p:nvGrpSpPr>
        <p:grpSpPr>
          <a:xfrm>
            <a:off x="-1606" y="2019300"/>
            <a:ext cx="2011917" cy="3124200"/>
            <a:chOff x="-2141" y="2692400"/>
            <a:chExt cx="2681841" cy="4165600"/>
          </a:xfrm>
        </p:grpSpPr>
        <p:sp>
          <p:nvSpPr>
            <p:cNvPr id="723" name="Google Shape;723;p75"/>
            <p:cNvSpPr/>
            <p:nvPr/>
          </p:nvSpPr>
          <p:spPr>
            <a:xfrm>
              <a:off x="-2141" y="2692400"/>
              <a:ext cx="1019700" cy="4165500"/>
            </a:xfrm>
            <a:prstGeom prst="rtTriangle">
              <a:avLst/>
            </a:prstGeom>
            <a:solidFill>
              <a:srgbClr val="FF7D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24" name="Google Shape;724;p75"/>
            <p:cNvSpPr/>
            <p:nvPr/>
          </p:nvSpPr>
          <p:spPr>
            <a:xfrm rot="5400000" flipH="1">
              <a:off x="1163050" y="5341350"/>
              <a:ext cx="357600" cy="2675700"/>
            </a:xfrm>
            <a:prstGeom prst="rtTriangle">
              <a:avLst/>
            </a:prstGeom>
            <a:solidFill>
              <a:srgbClr val="FF4D00">
                <a:alpha val="8667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725" name="Google Shape;725;p75"/>
          <p:cNvSpPr txBox="1"/>
          <p:nvPr/>
        </p:nvSpPr>
        <p:spPr>
          <a:xfrm>
            <a:off x="376624" y="4769643"/>
            <a:ext cx="310500" cy="156600"/>
          </a:xfrm>
          <a:prstGeom prst="rect">
            <a:avLst/>
          </a:prstGeom>
          <a:noFill/>
          <a:ln>
            <a:noFill/>
          </a:ln>
        </p:spPr>
        <p:txBody>
          <a:bodyPr spcFirstLastPara="1" wrap="square" lIns="0" tIns="0" rIns="0" bIns="68575" anchor="t" anchorCtr="0">
            <a:noAutofit/>
          </a:bodyPr>
          <a:lstStyle/>
          <a:p>
            <a:pPr marL="0" marR="0" lvl="0" indent="0" algn="l" rtl="0">
              <a:spcBef>
                <a:spcPts val="0"/>
              </a:spcBef>
              <a:spcAft>
                <a:spcPts val="0"/>
              </a:spcAft>
              <a:buNone/>
            </a:pPr>
            <a:fld id="{00000000-1234-1234-1234-123412341234}" type="slidenum">
              <a:rPr lang="en-US" sz="800" b="0" i="0">
                <a:solidFill>
                  <a:schemeClr val="lt1"/>
                </a:solidFill>
                <a:latin typeface="Roboto"/>
                <a:ea typeface="Roboto"/>
                <a:cs typeface="Roboto"/>
                <a:sym typeface="Roboto"/>
              </a:rPr>
              <a:t>‹#›</a:t>
            </a:fld>
            <a:endParaRPr sz="800" b="0" i="0">
              <a:solidFill>
                <a:schemeClr val="lt1"/>
              </a:solidFill>
              <a:latin typeface="Roboto"/>
              <a:ea typeface="Roboto"/>
              <a:cs typeface="Roboto"/>
              <a:sym typeface="Roboto"/>
            </a:endParaRPr>
          </a:p>
        </p:txBody>
      </p:sp>
      <p:sp>
        <p:nvSpPr>
          <p:cNvPr id="726" name="Google Shape;726;p75"/>
          <p:cNvSpPr txBox="1"/>
          <p:nvPr/>
        </p:nvSpPr>
        <p:spPr>
          <a:xfrm>
            <a:off x="763346" y="4769643"/>
            <a:ext cx="2338800" cy="134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 b="0" i="0">
                <a:solidFill>
                  <a:schemeClr val="dk1"/>
                </a:solidFill>
                <a:latin typeface="Roboto"/>
                <a:ea typeface="Roboto"/>
                <a:cs typeface="Roboto"/>
                <a:sym typeface="Roboto"/>
              </a:rPr>
              <a:t>© Informatica. Proprietary and Confidential.</a:t>
            </a:r>
            <a:endParaRPr sz="1100"/>
          </a:p>
        </p:txBody>
      </p:sp>
      <p:sp>
        <p:nvSpPr>
          <p:cNvPr id="727" name="Google Shape;727;p75"/>
          <p:cNvSpPr>
            <a:spLocks noGrp="1"/>
          </p:cNvSpPr>
          <p:nvPr>
            <p:ph type="pic" idx="2"/>
          </p:nvPr>
        </p:nvSpPr>
        <p:spPr>
          <a:xfrm>
            <a:off x="1460275" y="1287105"/>
            <a:ext cx="2039700" cy="2229900"/>
          </a:xfrm>
          <a:prstGeom prst="rect">
            <a:avLst/>
          </a:prstGeom>
          <a:solidFill>
            <a:schemeClr val="lt2"/>
          </a:solidFill>
          <a:ln>
            <a:noFill/>
          </a:ln>
        </p:spPr>
        <p:txBody>
          <a:bodyPr spcFirstLastPara="1" wrap="square" lIns="0" tIns="0" rIns="0" bIns="0" anchor="t" anchorCtr="0">
            <a:noAutofit/>
          </a:bodyPr>
          <a:lstStyle>
            <a:lvl1pPr marR="0" lvl="0" algn="l" rtl="0">
              <a:lnSpc>
                <a:spcPct val="90000"/>
              </a:lnSpc>
              <a:spcBef>
                <a:spcPts val="300"/>
              </a:spcBef>
              <a:spcAft>
                <a:spcPts val="0"/>
              </a:spcAft>
              <a:buClr>
                <a:schemeClr val="accent2"/>
              </a:buClr>
              <a:buSzPts val="1600"/>
              <a:buFont typeface="Arial"/>
              <a:buNone/>
              <a:defRPr sz="1600" b="0" i="0" u="none" strike="noStrike" cap="none">
                <a:solidFill>
                  <a:schemeClr val="dk1"/>
                </a:solidFill>
                <a:latin typeface="Roboto"/>
                <a:ea typeface="Roboto"/>
                <a:cs typeface="Roboto"/>
                <a:sym typeface="Roboto"/>
              </a:defRPr>
            </a:lvl1pPr>
            <a:lvl2pPr marR="0" lvl="1" algn="l" rtl="0">
              <a:lnSpc>
                <a:spcPct val="90000"/>
              </a:lnSpc>
              <a:spcBef>
                <a:spcPts val="900"/>
              </a:spcBef>
              <a:spcAft>
                <a:spcPts val="0"/>
              </a:spcAft>
              <a:buClr>
                <a:schemeClr val="accent2"/>
              </a:buClr>
              <a:buSzPts val="1400"/>
              <a:buFont typeface="Arial"/>
              <a:buChar char="•"/>
              <a:defRPr sz="1400" b="0" i="0" u="none" strike="noStrike" cap="none">
                <a:solidFill>
                  <a:schemeClr val="dk1"/>
                </a:solidFill>
                <a:latin typeface="Roboto"/>
                <a:ea typeface="Roboto"/>
                <a:cs typeface="Roboto"/>
                <a:sym typeface="Roboto"/>
              </a:defRPr>
            </a:lvl2pPr>
            <a:lvl3pPr marR="0" lvl="2" algn="l" rtl="0">
              <a:lnSpc>
                <a:spcPct val="90000"/>
              </a:lnSpc>
              <a:spcBef>
                <a:spcPts val="900"/>
              </a:spcBef>
              <a:spcAft>
                <a:spcPts val="0"/>
              </a:spcAft>
              <a:buClr>
                <a:schemeClr val="accent2"/>
              </a:buClr>
              <a:buSzPts val="1200"/>
              <a:buFont typeface="Arial"/>
              <a:buChar char="•"/>
              <a:defRPr sz="1200" b="0" i="0" u="none" strike="noStrike" cap="none">
                <a:solidFill>
                  <a:schemeClr val="dk1"/>
                </a:solidFill>
                <a:latin typeface="Roboto"/>
                <a:ea typeface="Roboto"/>
                <a:cs typeface="Roboto"/>
                <a:sym typeface="Roboto"/>
              </a:defRPr>
            </a:lvl3pPr>
            <a:lvl4pPr marR="0" lvl="3" algn="l" rtl="0">
              <a:lnSpc>
                <a:spcPct val="90000"/>
              </a:lnSpc>
              <a:spcBef>
                <a:spcPts val="900"/>
              </a:spcBef>
              <a:spcAft>
                <a:spcPts val="0"/>
              </a:spcAft>
              <a:buClr>
                <a:schemeClr val="accent2"/>
              </a:buClr>
              <a:buSzPts val="1100"/>
              <a:buFont typeface="Arial"/>
              <a:buChar char="•"/>
              <a:defRPr sz="1100" b="0" i="0" u="none" strike="noStrike" cap="none">
                <a:solidFill>
                  <a:schemeClr val="dk1"/>
                </a:solidFill>
                <a:latin typeface="Roboto"/>
                <a:ea typeface="Roboto"/>
                <a:cs typeface="Roboto"/>
                <a:sym typeface="Roboto"/>
              </a:defRPr>
            </a:lvl4pPr>
            <a:lvl5pPr marR="0" lvl="4" algn="l" rtl="0">
              <a:lnSpc>
                <a:spcPct val="90000"/>
              </a:lnSpc>
              <a:spcBef>
                <a:spcPts val="900"/>
              </a:spcBef>
              <a:spcAft>
                <a:spcPts val="0"/>
              </a:spcAft>
              <a:buClr>
                <a:schemeClr val="accent2"/>
              </a:buClr>
              <a:buSzPts val="1100"/>
              <a:buFont typeface="Arial"/>
              <a:buChar char="•"/>
              <a:defRPr sz="1100" b="0" i="0" u="none" strike="noStrike" cap="none">
                <a:solidFill>
                  <a:schemeClr val="dk1"/>
                </a:solidFill>
                <a:latin typeface="Roboto"/>
                <a:ea typeface="Roboto"/>
                <a:cs typeface="Roboto"/>
                <a:sym typeface="Roboto"/>
              </a:defRPr>
            </a:lvl5pPr>
            <a:lvl6pPr marR="0" lvl="5"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R="0" lvl="6"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R="0" lvl="7"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R="0" lvl="8"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
        <p:nvSpPr>
          <p:cNvPr id="728" name="Google Shape;728;p75"/>
          <p:cNvSpPr txBox="1">
            <a:spLocks noGrp="1"/>
          </p:cNvSpPr>
          <p:nvPr>
            <p:ph type="body" idx="1"/>
          </p:nvPr>
        </p:nvSpPr>
        <p:spPr>
          <a:xfrm>
            <a:off x="3899247" y="1390650"/>
            <a:ext cx="4665600" cy="8394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300"/>
              </a:spcBef>
              <a:spcAft>
                <a:spcPts val="0"/>
              </a:spcAft>
              <a:buSzPts val="3000"/>
              <a:buNone/>
              <a:defRPr sz="3000" b="0" i="0">
                <a:solidFill>
                  <a:schemeClr val="dk1"/>
                </a:solidFill>
                <a:latin typeface="Roboto Light"/>
                <a:ea typeface="Roboto Light"/>
                <a:cs typeface="Roboto Light"/>
                <a:sym typeface="Roboto Light"/>
              </a:defRPr>
            </a:lvl1pPr>
            <a:lvl2pPr marL="914400" lvl="1" indent="-317500" algn="l" rtl="0">
              <a:lnSpc>
                <a:spcPct val="90000"/>
              </a:lnSpc>
              <a:spcBef>
                <a:spcPts val="900"/>
              </a:spcBef>
              <a:spcAft>
                <a:spcPts val="0"/>
              </a:spcAft>
              <a:buSzPts val="1400"/>
              <a:buChar char="•"/>
              <a:defRPr/>
            </a:lvl2pPr>
            <a:lvl3pPr marL="1371600" lvl="2" indent="-317500" algn="l" rtl="0">
              <a:lnSpc>
                <a:spcPct val="90000"/>
              </a:lnSpc>
              <a:spcBef>
                <a:spcPts val="900"/>
              </a:spcBef>
              <a:spcAft>
                <a:spcPts val="0"/>
              </a:spcAft>
              <a:buSzPts val="1400"/>
              <a:buChar char="•"/>
              <a:defRPr/>
            </a:lvl3pPr>
            <a:lvl4pPr marL="1828800" lvl="3" indent="-317500" algn="l" rtl="0">
              <a:lnSpc>
                <a:spcPct val="90000"/>
              </a:lnSpc>
              <a:spcBef>
                <a:spcPts val="900"/>
              </a:spcBef>
              <a:spcAft>
                <a:spcPts val="0"/>
              </a:spcAft>
              <a:buSzPts val="1400"/>
              <a:buChar char="•"/>
              <a:defRPr/>
            </a:lvl4pPr>
            <a:lvl5pPr marL="2286000" lvl="4" indent="-317500" algn="l" rtl="0">
              <a:lnSpc>
                <a:spcPct val="90000"/>
              </a:lnSpc>
              <a:spcBef>
                <a:spcPts val="900"/>
              </a:spcBef>
              <a:spcAft>
                <a:spcPts val="0"/>
              </a:spcAft>
              <a:buSzPts val="1400"/>
              <a:buChar char="•"/>
              <a:defRPr/>
            </a:lvl5pPr>
            <a:lvl6pPr marL="2743200" lvl="5" indent="-317500" algn="l" rtl="0">
              <a:lnSpc>
                <a:spcPct val="90000"/>
              </a:lnSpc>
              <a:spcBef>
                <a:spcPts val="900"/>
              </a:spcBef>
              <a:spcAft>
                <a:spcPts val="0"/>
              </a:spcAft>
              <a:buSzPts val="1400"/>
              <a:buChar char="•"/>
              <a:defRPr/>
            </a:lvl6pPr>
            <a:lvl7pPr marL="3200400" lvl="6" indent="-317500" algn="l" rtl="0">
              <a:lnSpc>
                <a:spcPct val="90000"/>
              </a:lnSpc>
              <a:spcBef>
                <a:spcPts val="900"/>
              </a:spcBef>
              <a:spcAft>
                <a:spcPts val="0"/>
              </a:spcAft>
              <a:buSzPts val="1400"/>
              <a:buChar char="•"/>
              <a:defRPr/>
            </a:lvl7pPr>
            <a:lvl8pPr marL="3657600" lvl="7" indent="-317500" algn="l" rtl="0">
              <a:lnSpc>
                <a:spcPct val="90000"/>
              </a:lnSpc>
              <a:spcBef>
                <a:spcPts val="900"/>
              </a:spcBef>
              <a:spcAft>
                <a:spcPts val="0"/>
              </a:spcAft>
              <a:buSzPts val="1400"/>
              <a:buChar char="•"/>
              <a:defRPr/>
            </a:lvl8pPr>
            <a:lvl9pPr marL="4114800" lvl="8" indent="-317500" algn="l" rtl="0">
              <a:lnSpc>
                <a:spcPct val="90000"/>
              </a:lnSpc>
              <a:spcBef>
                <a:spcPts val="900"/>
              </a:spcBef>
              <a:spcAft>
                <a:spcPts val="900"/>
              </a:spcAft>
              <a:buSzPts val="1400"/>
              <a:buChar char="•"/>
              <a:defRPr/>
            </a:lvl9pPr>
          </a:lstStyle>
          <a:p>
            <a:endParaRPr/>
          </a:p>
        </p:txBody>
      </p:sp>
      <p:sp>
        <p:nvSpPr>
          <p:cNvPr id="729" name="Google Shape;729;p75"/>
          <p:cNvSpPr txBox="1">
            <a:spLocks noGrp="1"/>
          </p:cNvSpPr>
          <p:nvPr>
            <p:ph type="body" idx="3"/>
          </p:nvPr>
        </p:nvSpPr>
        <p:spPr>
          <a:xfrm>
            <a:off x="3905017" y="2332563"/>
            <a:ext cx="4669800" cy="611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300"/>
              </a:spcBef>
              <a:spcAft>
                <a:spcPts val="0"/>
              </a:spcAft>
              <a:buSzPts val="1500"/>
              <a:buNone/>
              <a:defRPr sz="1500" b="0">
                <a:solidFill>
                  <a:schemeClr val="dk1"/>
                </a:solidFill>
                <a:latin typeface="Roboto"/>
                <a:ea typeface="Roboto"/>
                <a:cs typeface="Roboto"/>
                <a:sym typeface="Roboto"/>
              </a:defRPr>
            </a:lvl1pPr>
            <a:lvl2pPr marL="914400" lvl="1" indent="-228600" algn="l" rtl="0">
              <a:lnSpc>
                <a:spcPct val="90000"/>
              </a:lnSpc>
              <a:spcBef>
                <a:spcPts val="900"/>
              </a:spcBef>
              <a:spcAft>
                <a:spcPts val="0"/>
              </a:spcAft>
              <a:buSzPts val="1400"/>
              <a:buNone/>
              <a:defRPr>
                <a:solidFill>
                  <a:schemeClr val="lt1"/>
                </a:solidFill>
              </a:defRPr>
            </a:lvl2pPr>
            <a:lvl3pPr marL="1371600" lvl="2" indent="-228600" algn="l" rtl="0">
              <a:lnSpc>
                <a:spcPct val="90000"/>
              </a:lnSpc>
              <a:spcBef>
                <a:spcPts val="900"/>
              </a:spcBef>
              <a:spcAft>
                <a:spcPts val="0"/>
              </a:spcAft>
              <a:buSzPts val="1200"/>
              <a:buNone/>
              <a:defRPr>
                <a:solidFill>
                  <a:schemeClr val="lt1"/>
                </a:solidFill>
              </a:defRPr>
            </a:lvl3pPr>
            <a:lvl4pPr marL="1828800" lvl="3" indent="-228600" algn="l" rtl="0">
              <a:lnSpc>
                <a:spcPct val="90000"/>
              </a:lnSpc>
              <a:spcBef>
                <a:spcPts val="900"/>
              </a:spcBef>
              <a:spcAft>
                <a:spcPts val="0"/>
              </a:spcAft>
              <a:buSzPts val="1100"/>
              <a:buNone/>
              <a:defRPr>
                <a:solidFill>
                  <a:schemeClr val="lt1"/>
                </a:solidFill>
              </a:defRPr>
            </a:lvl4pPr>
            <a:lvl5pPr marL="2286000" lvl="4" indent="-228600" algn="l" rtl="0">
              <a:lnSpc>
                <a:spcPct val="90000"/>
              </a:lnSpc>
              <a:spcBef>
                <a:spcPts val="900"/>
              </a:spcBef>
              <a:spcAft>
                <a:spcPts val="0"/>
              </a:spcAft>
              <a:buSzPts val="1100"/>
              <a:buNone/>
              <a:defRPr>
                <a:solidFill>
                  <a:schemeClr val="lt1"/>
                </a:solidFill>
              </a:defRPr>
            </a:lvl5pPr>
            <a:lvl6pPr marL="2743200" lvl="5" indent="-317500" algn="l" rtl="0">
              <a:lnSpc>
                <a:spcPct val="90000"/>
              </a:lnSpc>
              <a:spcBef>
                <a:spcPts val="900"/>
              </a:spcBef>
              <a:spcAft>
                <a:spcPts val="0"/>
              </a:spcAft>
              <a:buSzPts val="1400"/>
              <a:buChar char="•"/>
              <a:defRPr/>
            </a:lvl6pPr>
            <a:lvl7pPr marL="3200400" lvl="6" indent="-317500" algn="l" rtl="0">
              <a:lnSpc>
                <a:spcPct val="90000"/>
              </a:lnSpc>
              <a:spcBef>
                <a:spcPts val="900"/>
              </a:spcBef>
              <a:spcAft>
                <a:spcPts val="0"/>
              </a:spcAft>
              <a:buSzPts val="1400"/>
              <a:buChar char="•"/>
              <a:defRPr/>
            </a:lvl7pPr>
            <a:lvl8pPr marL="3657600" lvl="7" indent="-317500" algn="l" rtl="0">
              <a:lnSpc>
                <a:spcPct val="90000"/>
              </a:lnSpc>
              <a:spcBef>
                <a:spcPts val="900"/>
              </a:spcBef>
              <a:spcAft>
                <a:spcPts val="0"/>
              </a:spcAft>
              <a:buSzPts val="1400"/>
              <a:buChar char="•"/>
              <a:defRPr/>
            </a:lvl8pPr>
            <a:lvl9pPr marL="4114800" lvl="8" indent="-317500" algn="l" rtl="0">
              <a:lnSpc>
                <a:spcPct val="90000"/>
              </a:lnSpc>
              <a:spcBef>
                <a:spcPts val="900"/>
              </a:spcBef>
              <a:spcAft>
                <a:spcPts val="900"/>
              </a:spcAft>
              <a:buSzPts val="1400"/>
              <a:buChar char="•"/>
              <a:defRPr/>
            </a:lvl9pPr>
          </a:lstStyle>
          <a:p>
            <a:endParaRPr/>
          </a:p>
        </p:txBody>
      </p:sp>
      <p:sp>
        <p:nvSpPr>
          <p:cNvPr id="730" name="Google Shape;730;p75"/>
          <p:cNvSpPr txBox="1">
            <a:spLocks noGrp="1"/>
          </p:cNvSpPr>
          <p:nvPr>
            <p:ph type="body" idx="4"/>
          </p:nvPr>
        </p:nvSpPr>
        <p:spPr>
          <a:xfrm>
            <a:off x="3905017" y="2943916"/>
            <a:ext cx="4669800" cy="5733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300"/>
              </a:spcBef>
              <a:spcAft>
                <a:spcPts val="0"/>
              </a:spcAft>
              <a:buSzPts val="1500"/>
              <a:buNone/>
              <a:defRPr sz="1500" b="0">
                <a:solidFill>
                  <a:schemeClr val="dk1"/>
                </a:solidFill>
                <a:latin typeface="Roboto"/>
                <a:ea typeface="Roboto"/>
                <a:cs typeface="Roboto"/>
                <a:sym typeface="Roboto"/>
              </a:defRPr>
            </a:lvl1pPr>
            <a:lvl2pPr marL="914400" lvl="1" indent="-228600" algn="l" rtl="0">
              <a:lnSpc>
                <a:spcPct val="90000"/>
              </a:lnSpc>
              <a:spcBef>
                <a:spcPts val="900"/>
              </a:spcBef>
              <a:spcAft>
                <a:spcPts val="0"/>
              </a:spcAft>
              <a:buSzPts val="1400"/>
              <a:buNone/>
              <a:defRPr>
                <a:solidFill>
                  <a:schemeClr val="lt1"/>
                </a:solidFill>
              </a:defRPr>
            </a:lvl2pPr>
            <a:lvl3pPr marL="1371600" lvl="2" indent="-228600" algn="l" rtl="0">
              <a:lnSpc>
                <a:spcPct val="90000"/>
              </a:lnSpc>
              <a:spcBef>
                <a:spcPts val="900"/>
              </a:spcBef>
              <a:spcAft>
                <a:spcPts val="0"/>
              </a:spcAft>
              <a:buSzPts val="1200"/>
              <a:buNone/>
              <a:defRPr>
                <a:solidFill>
                  <a:schemeClr val="lt1"/>
                </a:solidFill>
              </a:defRPr>
            </a:lvl3pPr>
            <a:lvl4pPr marL="1828800" lvl="3" indent="-228600" algn="l" rtl="0">
              <a:lnSpc>
                <a:spcPct val="90000"/>
              </a:lnSpc>
              <a:spcBef>
                <a:spcPts val="900"/>
              </a:spcBef>
              <a:spcAft>
                <a:spcPts val="0"/>
              </a:spcAft>
              <a:buSzPts val="1100"/>
              <a:buNone/>
              <a:defRPr>
                <a:solidFill>
                  <a:schemeClr val="lt1"/>
                </a:solidFill>
              </a:defRPr>
            </a:lvl4pPr>
            <a:lvl5pPr marL="2286000" lvl="4" indent="-228600" algn="l" rtl="0">
              <a:lnSpc>
                <a:spcPct val="90000"/>
              </a:lnSpc>
              <a:spcBef>
                <a:spcPts val="900"/>
              </a:spcBef>
              <a:spcAft>
                <a:spcPts val="0"/>
              </a:spcAft>
              <a:buSzPts val="1100"/>
              <a:buNone/>
              <a:defRPr>
                <a:solidFill>
                  <a:schemeClr val="lt1"/>
                </a:solidFill>
              </a:defRPr>
            </a:lvl5pPr>
            <a:lvl6pPr marL="2743200" lvl="5" indent="-317500" algn="l" rtl="0">
              <a:lnSpc>
                <a:spcPct val="90000"/>
              </a:lnSpc>
              <a:spcBef>
                <a:spcPts val="900"/>
              </a:spcBef>
              <a:spcAft>
                <a:spcPts val="0"/>
              </a:spcAft>
              <a:buSzPts val="1400"/>
              <a:buChar char="•"/>
              <a:defRPr/>
            </a:lvl6pPr>
            <a:lvl7pPr marL="3200400" lvl="6" indent="-317500" algn="l" rtl="0">
              <a:lnSpc>
                <a:spcPct val="90000"/>
              </a:lnSpc>
              <a:spcBef>
                <a:spcPts val="900"/>
              </a:spcBef>
              <a:spcAft>
                <a:spcPts val="0"/>
              </a:spcAft>
              <a:buSzPts val="1400"/>
              <a:buChar char="•"/>
              <a:defRPr/>
            </a:lvl7pPr>
            <a:lvl8pPr marL="3657600" lvl="7" indent="-317500" algn="l" rtl="0">
              <a:lnSpc>
                <a:spcPct val="90000"/>
              </a:lnSpc>
              <a:spcBef>
                <a:spcPts val="900"/>
              </a:spcBef>
              <a:spcAft>
                <a:spcPts val="0"/>
              </a:spcAft>
              <a:buSzPts val="1400"/>
              <a:buChar char="•"/>
              <a:defRPr/>
            </a:lvl8pPr>
            <a:lvl9pPr marL="4114800" lvl="8" indent="-317500" algn="l" rtl="0">
              <a:lnSpc>
                <a:spcPct val="90000"/>
              </a:lnSpc>
              <a:spcBef>
                <a:spcPts val="900"/>
              </a:spcBef>
              <a:spcAft>
                <a:spcPts val="900"/>
              </a:spcAft>
              <a:buSzPts val="1400"/>
              <a:buChar char="•"/>
              <a:defRPr/>
            </a:lvl9pPr>
          </a:lstStyle>
          <a:p>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cSld name="Title/Bulle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3" y="4504533"/>
            <a:ext cx="1848929" cy="638969"/>
          </a:xfrm>
          <a:prstGeom prst="rect">
            <a:avLst/>
          </a:prstGeom>
        </p:spPr>
      </p:pic>
      <p:sp>
        <p:nvSpPr>
          <p:cNvPr id="9" name="Right Triangle 8"/>
          <p:cNvSpPr/>
          <p:nvPr/>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 name="Title 1"/>
          <p:cNvSpPr>
            <a:spLocks noGrp="1"/>
          </p:cNvSpPr>
          <p:nvPr>
            <p:ph type="title" hasCustomPrompt="1"/>
          </p:nvPr>
        </p:nvSpPr>
        <p:spPr/>
        <p:txBody>
          <a:bodyPr/>
          <a:lstStyle>
            <a:lvl1pPr>
              <a:defRPr baseline="0"/>
            </a:lvl1pPr>
          </a:lstStyle>
          <a:p>
            <a:r>
              <a:rPr lang="en-US"/>
              <a:t>Headline goes here, </a:t>
            </a:r>
            <a:r>
              <a:rPr lang="en-US" err="1"/>
              <a:t>Roboto</a:t>
            </a:r>
            <a:r>
              <a:rPr lang="en-US"/>
              <a:t> Light, 36 points, can span two lines</a:t>
            </a:r>
          </a:p>
        </p:txBody>
      </p:sp>
      <p:sp>
        <p:nvSpPr>
          <p:cNvPr id="15" name="TextBox 14"/>
          <p:cNvSpPr txBox="1"/>
          <p:nvPr/>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16" name="TextBox 15"/>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4" name="Content Placeholder 3"/>
          <p:cNvSpPr>
            <a:spLocks noGrp="1"/>
          </p:cNvSpPr>
          <p:nvPr>
            <p:ph sz="quarter" idx="11" hasCustomPrompt="1"/>
          </p:nvPr>
        </p:nvSpPr>
        <p:spPr>
          <a:xfrm>
            <a:off x="763391" y="1390650"/>
            <a:ext cx="7997129" cy="3124200"/>
          </a:xfrm>
        </p:spPr>
        <p:txBody>
          <a:body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21" name="TextBox 20"/>
          <p:cNvSpPr txBox="1"/>
          <p:nvPr/>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grpSp>
        <p:nvGrpSpPr>
          <p:cNvPr id="17" name="Group 16">
            <a:extLst>
              <a:ext uri="{FF2B5EF4-FFF2-40B4-BE49-F238E27FC236}">
                <a16:creationId xmlns:a16="http://schemas.microsoft.com/office/drawing/2014/main" id="{3C2E4E2C-CA48-4975-AF56-344934277D18}"/>
              </a:ext>
            </a:extLst>
          </p:cNvPr>
          <p:cNvGrpSpPr/>
          <p:nvPr userDrawn="1"/>
        </p:nvGrpSpPr>
        <p:grpSpPr>
          <a:xfrm>
            <a:off x="-1604" y="3226060"/>
            <a:ext cx="1629018" cy="1917440"/>
            <a:chOff x="-2141" y="2692400"/>
            <a:chExt cx="2681841" cy="4165600"/>
          </a:xfrm>
        </p:grpSpPr>
        <p:sp>
          <p:nvSpPr>
            <p:cNvPr id="18" name="Right Triangle 17">
              <a:extLst>
                <a:ext uri="{FF2B5EF4-FFF2-40B4-BE49-F238E27FC236}">
                  <a16:creationId xmlns:a16="http://schemas.microsoft.com/office/drawing/2014/main" id="{C915E980-ADF4-42B3-9C80-839598312F11}"/>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9" name="Right Triangle 18">
              <a:extLst>
                <a:ext uri="{FF2B5EF4-FFF2-40B4-BE49-F238E27FC236}">
                  <a16:creationId xmlns:a16="http://schemas.microsoft.com/office/drawing/2014/main" id="{47706618-A440-484B-9C07-7657A1BB73B9}"/>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grpSp>
      <p:sp>
        <p:nvSpPr>
          <p:cNvPr id="20" name="TextBox 19">
            <a:extLst>
              <a:ext uri="{FF2B5EF4-FFF2-40B4-BE49-F238E27FC236}">
                <a16:creationId xmlns:a16="http://schemas.microsoft.com/office/drawing/2014/main" id="{9DDC1D06-3852-437B-B8AB-A096EEE5D238}"/>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Tree>
    <p:extLst>
      <p:ext uri="{BB962C8B-B14F-4D97-AF65-F5344CB8AC3E}">
        <p14:creationId xmlns:p14="http://schemas.microsoft.com/office/powerpoint/2010/main" val="328432120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Subtitle/Header/Bullet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2" y="4504531"/>
            <a:ext cx="1848929" cy="638969"/>
          </a:xfrm>
          <a:prstGeom prst="rect">
            <a:avLst/>
          </a:prstGeom>
        </p:spPr>
      </p:pic>
      <p:sp>
        <p:nvSpPr>
          <p:cNvPr id="11" name="Right Triangle 10"/>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98638"/>
          </a:xfrm>
        </p:spPr>
        <p:txBody>
          <a:bodyPr/>
          <a:lstStyle>
            <a:lvl1pPr>
              <a:defRPr baseline="0"/>
            </a:lvl1pPr>
          </a:lstStyle>
          <a:p>
            <a:r>
              <a:rPr lang="en-US"/>
              <a:t>Headline goes here, Arial Regular 36 point, 1 Line</a:t>
            </a:r>
          </a:p>
        </p:txBody>
      </p:sp>
      <p:sp>
        <p:nvSpPr>
          <p:cNvPr id="3" name="Text Placeholder 4"/>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Arial Regular 24 point, no longer than one line</a:t>
            </a:r>
          </a:p>
        </p:txBody>
      </p:sp>
      <p:sp>
        <p:nvSpPr>
          <p:cNvPr id="5" name="Text Placeholder 2"/>
          <p:cNvSpPr>
            <a:spLocks noGrp="1"/>
          </p:cNvSpPr>
          <p:nvPr>
            <p:ph type="body" idx="1" hasCustomPrompt="1"/>
          </p:nvPr>
        </p:nvSpPr>
        <p:spPr>
          <a:xfrm>
            <a:off x="763346" y="1390650"/>
            <a:ext cx="7997171"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Arial Bold 20 point, no longer than one line</a:t>
            </a:r>
          </a:p>
        </p:txBody>
      </p:sp>
      <p:grpSp>
        <p:nvGrpSpPr>
          <p:cNvPr id="14" name="Group 13"/>
          <p:cNvGrpSpPr/>
          <p:nvPr userDrawn="1"/>
        </p:nvGrpSpPr>
        <p:grpSpPr>
          <a:xfrm>
            <a:off x="-1606" y="2019300"/>
            <a:ext cx="2011905" cy="3124200"/>
            <a:chOff x="-2141" y="2692400"/>
            <a:chExt cx="2681841" cy="4165600"/>
          </a:xfrm>
        </p:grpSpPr>
        <p:sp>
          <p:nvSpPr>
            <p:cNvPr id="15" name="Right Triangle 14"/>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ight Triangle 15"/>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7" name="TextBox 16"/>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Arial" charset="0"/>
                <a:ea typeface="Arial" charset="0"/>
                <a:cs typeface="Arial" charset="0"/>
              </a:rPr>
              <a:pPr marL="0" lvl="0" algn="l" defTabSz="342900" rtl="0" eaLnBrk="1" latinLnBrk="0" hangingPunct="1"/>
              <a:t>‹#›</a:t>
            </a:fld>
            <a:endParaRPr lang="en-US" sz="825" b="0" i="0" kern="1200">
              <a:solidFill>
                <a:schemeClr val="bg1"/>
              </a:solidFill>
              <a:latin typeface="Arial" charset="0"/>
              <a:ea typeface="Arial" charset="0"/>
              <a:cs typeface="Arial" charset="0"/>
            </a:endParaRPr>
          </a:p>
        </p:txBody>
      </p:sp>
      <p:sp>
        <p:nvSpPr>
          <p:cNvPr id="18" name="TextBox 17"/>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Arial" charset="0"/>
                <a:ea typeface="Arial" charset="0"/>
                <a:cs typeface="Arial" charset="0"/>
              </a:rPr>
              <a:t>© Informatica. Proprietary and Confidential.</a:t>
            </a:r>
          </a:p>
        </p:txBody>
      </p:sp>
      <p:sp>
        <p:nvSpPr>
          <p:cNvPr id="7" name="Content Placeholder 6"/>
          <p:cNvSpPr>
            <a:spLocks noGrp="1"/>
          </p:cNvSpPr>
          <p:nvPr>
            <p:ph sz="quarter" idx="14" hasCustomPrompt="1"/>
          </p:nvPr>
        </p:nvSpPr>
        <p:spPr>
          <a:xfrm>
            <a:off x="763390" y="1718072"/>
            <a:ext cx="7997129" cy="2786063"/>
          </a:xfrm>
        </p:spPr>
        <p:txBody>
          <a:bodyPr/>
          <a:lstStyle/>
          <a:p>
            <a:pPr lvl="0"/>
            <a:r>
              <a:rPr lang="en-US"/>
              <a:t>First bullet, Arial Regular 21point</a:t>
            </a:r>
          </a:p>
          <a:p>
            <a:pPr lvl="1"/>
            <a:r>
              <a:rPr lang="en-US"/>
              <a:t>Second bullet, Arial Regular 18 point</a:t>
            </a:r>
          </a:p>
          <a:p>
            <a:pPr lvl="2"/>
            <a:r>
              <a:rPr lang="en-US"/>
              <a:t>Third bullet, Arial Regular 16 point</a:t>
            </a:r>
          </a:p>
        </p:txBody>
      </p:sp>
    </p:spTree>
    <p:extLst>
      <p:ext uri="{BB962C8B-B14F-4D97-AF65-F5344CB8AC3E}">
        <p14:creationId xmlns:p14="http://schemas.microsoft.com/office/powerpoint/2010/main" val="126030408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3"/>
            <a:ext cx="8679898" cy="543185"/>
          </a:xfrm>
          <a:prstGeom prst="rect">
            <a:avLst/>
          </a:prstGeom>
        </p:spPr>
        <p:txBody>
          <a:bodyPr anchor="ctr"/>
          <a:lstStyle>
            <a:lvl1pPr marL="0" indent="0" algn="ctr">
              <a:buNone/>
              <a:defRPr sz="4049" b="0" baseline="0">
                <a:solidFill>
                  <a:schemeClr val="tx1">
                    <a:lumMod val="85000"/>
                    <a:lumOff val="15000"/>
                  </a:schemeClr>
                </a:solidFill>
                <a:latin typeface="+mj-lt"/>
                <a:cs typeface="Arial" pitchFamily="34" charset="0"/>
              </a:defRPr>
            </a:lvl1pPr>
          </a:lstStyle>
          <a:p>
            <a:pPr lvl="0"/>
            <a:r>
              <a:rPr lang="en-US" altLang="ko-KR"/>
              <a:t>BASIC LAYOUT</a:t>
            </a:r>
          </a:p>
        </p:txBody>
      </p:sp>
      <p:sp>
        <p:nvSpPr>
          <p:cNvPr id="19" name="Rectangle 18">
            <a:extLst>
              <a:ext uri="{FF2B5EF4-FFF2-40B4-BE49-F238E27FC236}">
                <a16:creationId xmlns:a16="http://schemas.microsoft.com/office/drawing/2014/main" id="{1BC67A0D-F1A6-4A07-B540-06E79BF9A30B}"/>
              </a:ext>
            </a:extLst>
          </p:cNvPr>
          <p:cNvSpPr/>
          <p:nvPr userDrawn="1"/>
        </p:nvSpPr>
        <p:spPr>
          <a:xfrm>
            <a:off x="156829" y="4962999"/>
            <a:ext cx="8830345" cy="514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Tree>
    <p:extLst>
      <p:ext uri="{BB962C8B-B14F-4D97-AF65-F5344CB8AC3E}">
        <p14:creationId xmlns:p14="http://schemas.microsoft.com/office/powerpoint/2010/main" val="368914560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Quote">
    <p:spTree>
      <p:nvGrpSpPr>
        <p:cNvPr id="1" name=""/>
        <p:cNvGrpSpPr/>
        <p:nvPr/>
      </p:nvGrpSpPr>
      <p:grpSpPr>
        <a:xfrm>
          <a:off x="0" y="0"/>
          <a:ext cx="0" cy="0"/>
          <a:chOff x="0" y="0"/>
          <a:chExt cx="0" cy="0"/>
        </a:xfrm>
      </p:grpSpPr>
      <p:grpSp>
        <p:nvGrpSpPr>
          <p:cNvPr id="12" name="Group 11"/>
          <p:cNvGrpSpPr/>
          <p:nvPr userDrawn="1"/>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2" y="4504531"/>
            <a:ext cx="1848929" cy="638969"/>
          </a:xfrm>
          <a:prstGeom prst="rect">
            <a:avLst/>
          </a:prstGeom>
        </p:spPr>
      </p:pic>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TextBox 9"/>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Arial" charset="0"/>
                <a:ea typeface="Arial" charset="0"/>
                <a:cs typeface="Arial" charset="0"/>
              </a:rPr>
              <a:pPr marL="0" lvl="0" algn="l" defTabSz="342900" rtl="0" eaLnBrk="1" latinLnBrk="0" hangingPunct="1"/>
              <a:t>‹#›</a:t>
            </a:fld>
            <a:endParaRPr lang="en-US" sz="825" b="0" i="0" kern="1200">
              <a:solidFill>
                <a:schemeClr val="bg1"/>
              </a:solidFill>
              <a:latin typeface="Arial" charset="0"/>
              <a:ea typeface="Arial" charset="0"/>
              <a:cs typeface="Arial" charset="0"/>
            </a:endParaRPr>
          </a:p>
        </p:txBody>
      </p:sp>
      <p:sp>
        <p:nvSpPr>
          <p:cNvPr id="11" name="TextBox 10"/>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Arial" charset="0"/>
                <a:ea typeface="Arial" charset="0"/>
                <a:cs typeface="Arial" charset="0"/>
              </a:rPr>
              <a:t>© Informatica. Proprietary and Confidential.</a:t>
            </a:r>
          </a:p>
        </p:txBody>
      </p:sp>
      <p:sp>
        <p:nvSpPr>
          <p:cNvPr id="2" name="Title 1"/>
          <p:cNvSpPr>
            <a:spLocks noGrp="1"/>
          </p:cNvSpPr>
          <p:nvPr>
            <p:ph type="title" hasCustomPrompt="1"/>
          </p:nvPr>
        </p:nvSpPr>
        <p:spPr>
          <a:xfrm>
            <a:off x="361950" y="342901"/>
            <a:ext cx="8398570" cy="785811"/>
          </a:xfrm>
        </p:spPr>
        <p:txBody>
          <a:bodyPr/>
          <a:lstStyle/>
          <a:p>
            <a:r>
              <a:rPr lang="en-US"/>
              <a:t>Headline goes here, Arial Regular 36 points, can span two lines</a:t>
            </a:r>
          </a:p>
        </p:txBody>
      </p:sp>
      <p:sp>
        <p:nvSpPr>
          <p:cNvPr id="4" name="Content Placeholder 3"/>
          <p:cNvSpPr>
            <a:spLocks noGrp="1"/>
          </p:cNvSpPr>
          <p:nvPr>
            <p:ph sz="quarter" idx="11" hasCustomPrompt="1"/>
          </p:nvPr>
        </p:nvSpPr>
        <p:spPr>
          <a:xfrm>
            <a:off x="763346" y="1390650"/>
            <a:ext cx="7582727" cy="2874326"/>
          </a:xfrm>
          <a:prstGeom prst="rect">
            <a:avLst/>
          </a:prstGeom>
        </p:spPr>
        <p:txBody>
          <a:bodyPr/>
          <a:lstStyle>
            <a:lvl1pPr marL="0" indent="0">
              <a:lnSpc>
                <a:spcPct val="100000"/>
              </a:lnSpc>
              <a:buNone/>
              <a:defRPr sz="1575" i="1" baseline="0">
                <a:latin typeface="+mn-lt"/>
              </a:defRPr>
            </a:lvl1pPr>
            <a:lvl2pPr marL="127397" indent="0" algn="r">
              <a:spcAft>
                <a:spcPts val="0"/>
              </a:spcAft>
              <a:buNone/>
              <a:defRPr sz="1050" b="1" i="0" baseline="0">
                <a:solidFill>
                  <a:schemeClr val="accent1"/>
                </a:solidFill>
                <a:latin typeface="+mn-lt"/>
                <a:ea typeface="Arial" charset="0"/>
                <a:cs typeface="Arial" charset="0"/>
              </a:defRPr>
            </a:lvl2pPr>
          </a:lstStyle>
          <a:p>
            <a:pPr lvl="0"/>
            <a:r>
              <a:rPr lang="en-US"/>
              <a:t>Quote goes here, Arial Italic, size can be increased depending on length of quote</a:t>
            </a:r>
          </a:p>
          <a:p>
            <a:pPr lvl="1"/>
            <a:r>
              <a:rPr lang="en-US"/>
              <a:t>Attribution goes here, Arial Bold 14 point</a:t>
            </a:r>
          </a:p>
        </p:txBody>
      </p:sp>
    </p:spTree>
    <p:extLst>
      <p:ext uri="{BB962C8B-B14F-4D97-AF65-F5344CB8AC3E}">
        <p14:creationId xmlns:p14="http://schemas.microsoft.com/office/powerpoint/2010/main" val="244663828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636"/>
        <p:cNvGrpSpPr/>
        <p:nvPr/>
      </p:nvGrpSpPr>
      <p:grpSpPr>
        <a:xfrm>
          <a:off x="0" y="0"/>
          <a:ext cx="0" cy="0"/>
          <a:chOff x="0" y="0"/>
          <a:chExt cx="0" cy="0"/>
        </a:xfrm>
      </p:grpSpPr>
      <p:sp>
        <p:nvSpPr>
          <p:cNvPr id="637" name="Google Shape;637;p54"/>
          <p:cNvSpPr/>
          <p:nvPr/>
        </p:nvSpPr>
        <p:spPr>
          <a:xfrm>
            <a:off x="2" y="0"/>
            <a:ext cx="9144000" cy="5143500"/>
          </a:xfrm>
          <a:prstGeom prst="rect">
            <a:avLst/>
          </a:prstGeom>
          <a:gradFill>
            <a:gsLst>
              <a:gs pos="0">
                <a:srgbClr val="FF4D00"/>
              </a:gs>
              <a:gs pos="49000">
                <a:srgbClr val="FF7D00"/>
              </a:gs>
              <a:gs pos="100000">
                <a:srgbClr val="FF7D00"/>
              </a:gs>
            </a:gsLst>
            <a:path path="circle">
              <a:fillToRect l="100000" t="100000"/>
            </a:path>
            <a:tileRect r="-100000" b="-100000"/>
          </a:gradFill>
          <a:ln>
            <a:noFill/>
          </a:ln>
        </p:spPr>
        <p:txBody>
          <a:bodyPr spcFirstLastPara="1" wrap="square" lIns="68551" tIns="34266" rIns="68551" bIns="34266" anchor="ctr" anchorCtr="0">
            <a:noAutofit/>
          </a:bodyPr>
          <a:lstStyle/>
          <a:p>
            <a:pPr marL="0" marR="0" lvl="0" indent="0" algn="ctr" rtl="0">
              <a:spcBef>
                <a:spcPts val="0"/>
              </a:spcBef>
              <a:spcAft>
                <a:spcPts val="0"/>
              </a:spcAft>
              <a:buNone/>
            </a:pPr>
            <a:endParaRPr sz="1349">
              <a:solidFill>
                <a:schemeClr val="lt1"/>
              </a:solidFill>
              <a:latin typeface="Arial"/>
              <a:ea typeface="Arial"/>
              <a:cs typeface="Arial"/>
              <a:sym typeface="Arial"/>
            </a:endParaRPr>
          </a:p>
        </p:txBody>
      </p:sp>
      <p:sp>
        <p:nvSpPr>
          <p:cNvPr id="638" name="Google Shape;638;p54"/>
          <p:cNvSpPr/>
          <p:nvPr/>
        </p:nvSpPr>
        <p:spPr>
          <a:xfrm rot="10800000">
            <a:off x="8705026" y="-95"/>
            <a:ext cx="438975" cy="1181475"/>
          </a:xfrm>
          <a:prstGeom prst="rtTriangle">
            <a:avLst/>
          </a:prstGeom>
          <a:solidFill>
            <a:srgbClr val="0432FF"/>
          </a:solidFill>
          <a:ln>
            <a:noFill/>
          </a:ln>
        </p:spPr>
        <p:txBody>
          <a:bodyPr spcFirstLastPara="1" wrap="square" lIns="68551" tIns="34266" rIns="68551" bIns="34266" anchor="ctr" anchorCtr="0">
            <a:noAutofit/>
          </a:bodyPr>
          <a:lstStyle/>
          <a:p>
            <a:pPr marL="0" marR="0" lvl="0" indent="0" algn="ctr" rtl="0">
              <a:spcBef>
                <a:spcPts val="0"/>
              </a:spcBef>
              <a:spcAft>
                <a:spcPts val="0"/>
              </a:spcAft>
              <a:buNone/>
            </a:pPr>
            <a:endParaRPr sz="1349">
              <a:solidFill>
                <a:schemeClr val="lt1"/>
              </a:solidFill>
              <a:latin typeface="Arial"/>
              <a:ea typeface="Arial"/>
              <a:cs typeface="Arial"/>
              <a:sym typeface="Arial"/>
            </a:endParaRPr>
          </a:p>
        </p:txBody>
      </p:sp>
      <p:sp>
        <p:nvSpPr>
          <p:cNvPr id="639" name="Google Shape;639;p54"/>
          <p:cNvSpPr txBox="1">
            <a:spLocks noGrp="1"/>
          </p:cNvSpPr>
          <p:nvPr>
            <p:ph type="body" idx="1"/>
          </p:nvPr>
        </p:nvSpPr>
        <p:spPr>
          <a:xfrm>
            <a:off x="870638" y="1547255"/>
            <a:ext cx="7141950" cy="2605725"/>
          </a:xfrm>
          <a:prstGeom prst="rect">
            <a:avLst/>
          </a:prstGeom>
          <a:noFill/>
          <a:ln>
            <a:noFill/>
          </a:ln>
        </p:spPr>
        <p:txBody>
          <a:bodyPr spcFirstLastPara="1" wrap="square" lIns="0" tIns="0" rIns="0" bIns="0" anchor="t" anchorCtr="0">
            <a:noAutofit/>
          </a:bodyPr>
          <a:lstStyle>
            <a:lvl1pPr marL="342797" lvl="0" indent="-171398" algn="l" rtl="0">
              <a:lnSpc>
                <a:spcPct val="90000"/>
              </a:lnSpc>
              <a:spcBef>
                <a:spcPts val="300"/>
              </a:spcBef>
              <a:spcAft>
                <a:spcPts val="0"/>
              </a:spcAft>
              <a:buSzPts val="5398"/>
              <a:buNone/>
              <a:defRPr sz="4047" b="0" i="0">
                <a:solidFill>
                  <a:schemeClr val="lt1"/>
                </a:solidFill>
                <a:latin typeface="Roboto Light"/>
                <a:ea typeface="Roboto Light"/>
                <a:cs typeface="Roboto Light"/>
                <a:sym typeface="Roboto Light"/>
              </a:defRPr>
            </a:lvl1pPr>
            <a:lvl2pPr marL="685595" lvl="1" indent="-171398" algn="l" rtl="0">
              <a:lnSpc>
                <a:spcPct val="90000"/>
              </a:lnSpc>
              <a:spcBef>
                <a:spcPts val="900"/>
              </a:spcBef>
              <a:spcAft>
                <a:spcPts val="0"/>
              </a:spcAft>
              <a:buSzPts val="1799"/>
              <a:buNone/>
              <a:defRPr/>
            </a:lvl2pPr>
            <a:lvl3pPr marL="1028392" lvl="2" indent="-171398" algn="l" rtl="0">
              <a:lnSpc>
                <a:spcPct val="90000"/>
              </a:lnSpc>
              <a:spcBef>
                <a:spcPts val="900"/>
              </a:spcBef>
              <a:spcAft>
                <a:spcPts val="0"/>
              </a:spcAft>
              <a:buSzPts val="1600"/>
              <a:buNone/>
              <a:defRPr/>
            </a:lvl3pPr>
            <a:lvl4pPr marL="1371188" lvl="3" indent="-171398" algn="l" rtl="0">
              <a:lnSpc>
                <a:spcPct val="90000"/>
              </a:lnSpc>
              <a:spcBef>
                <a:spcPts val="900"/>
              </a:spcBef>
              <a:spcAft>
                <a:spcPts val="0"/>
              </a:spcAft>
              <a:buSzPts val="1400"/>
              <a:buNone/>
              <a:defRPr/>
            </a:lvl4pPr>
            <a:lvl5pPr marL="1713986" lvl="4" indent="-171398" algn="l" rtl="0">
              <a:lnSpc>
                <a:spcPct val="90000"/>
              </a:lnSpc>
              <a:spcBef>
                <a:spcPts val="900"/>
              </a:spcBef>
              <a:spcAft>
                <a:spcPts val="0"/>
              </a:spcAft>
              <a:buSzPts val="1400"/>
              <a:buNone/>
              <a:defRPr/>
            </a:lvl5pPr>
            <a:lvl6pPr marL="2056783" lvl="5" indent="-257098" algn="l" rtl="0">
              <a:lnSpc>
                <a:spcPct val="90000"/>
              </a:lnSpc>
              <a:spcBef>
                <a:spcPts val="900"/>
              </a:spcBef>
              <a:spcAft>
                <a:spcPts val="0"/>
              </a:spcAft>
              <a:buSzPts val="1800"/>
              <a:buChar char="•"/>
              <a:defRPr/>
            </a:lvl6pPr>
            <a:lvl7pPr marL="2399580" lvl="6" indent="-257098" algn="l" rtl="0">
              <a:lnSpc>
                <a:spcPct val="90000"/>
              </a:lnSpc>
              <a:spcBef>
                <a:spcPts val="900"/>
              </a:spcBef>
              <a:spcAft>
                <a:spcPts val="0"/>
              </a:spcAft>
              <a:buSzPts val="1800"/>
              <a:buChar char="•"/>
              <a:defRPr/>
            </a:lvl7pPr>
            <a:lvl8pPr marL="2742377" lvl="7" indent="-257098" algn="l" rtl="0">
              <a:lnSpc>
                <a:spcPct val="90000"/>
              </a:lnSpc>
              <a:spcBef>
                <a:spcPts val="900"/>
              </a:spcBef>
              <a:spcAft>
                <a:spcPts val="0"/>
              </a:spcAft>
              <a:buSzPts val="1800"/>
              <a:buChar char="•"/>
              <a:defRPr/>
            </a:lvl8pPr>
            <a:lvl9pPr marL="3085175" lvl="8" indent="-257098" algn="l" rtl="0">
              <a:lnSpc>
                <a:spcPct val="90000"/>
              </a:lnSpc>
              <a:spcBef>
                <a:spcPts val="900"/>
              </a:spcBef>
              <a:spcAft>
                <a:spcPts val="900"/>
              </a:spcAft>
              <a:buSzPts val="1800"/>
              <a:buChar char="•"/>
              <a:defRPr/>
            </a:lvl9pPr>
          </a:lstStyle>
          <a:p>
            <a:endParaRPr/>
          </a:p>
        </p:txBody>
      </p:sp>
    </p:spTree>
    <p:extLst>
      <p:ext uri="{BB962C8B-B14F-4D97-AF65-F5344CB8AC3E}">
        <p14:creationId xmlns:p14="http://schemas.microsoft.com/office/powerpoint/2010/main" val="120374414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2649C-0C08-C04A-8942-E9BE28DE29CC}"/>
              </a:ext>
            </a:extLst>
          </p:cNvPr>
          <p:cNvSpPr>
            <a:spLocks noGrp="1"/>
          </p:cNvSpPr>
          <p:nvPr>
            <p:ph type="ctrTitle"/>
          </p:nvPr>
        </p:nvSpPr>
        <p:spPr>
          <a:xfrm>
            <a:off x="1143000" y="841772"/>
            <a:ext cx="6858000" cy="1790700"/>
          </a:xfrm>
        </p:spPr>
        <p:txBody>
          <a:bodyPr anchor="b"/>
          <a:lstStyle>
            <a:lvl1pPr algn="ctr">
              <a:defRPr sz="4499"/>
            </a:lvl1pPr>
          </a:lstStyle>
          <a:p>
            <a:r>
              <a:rPr lang="en-US"/>
              <a:t>Click to edit Master title style</a:t>
            </a:r>
          </a:p>
        </p:txBody>
      </p:sp>
      <p:sp>
        <p:nvSpPr>
          <p:cNvPr id="3" name="Subtitle 2">
            <a:extLst>
              <a:ext uri="{FF2B5EF4-FFF2-40B4-BE49-F238E27FC236}">
                <a16:creationId xmlns:a16="http://schemas.microsoft.com/office/drawing/2014/main" id="{477C76E1-EC41-E842-A796-E80CA9D980DF}"/>
              </a:ext>
            </a:extLst>
          </p:cNvPr>
          <p:cNvSpPr>
            <a:spLocks noGrp="1"/>
          </p:cNvSpPr>
          <p:nvPr>
            <p:ph type="subTitle" idx="1"/>
          </p:nvPr>
        </p:nvSpPr>
        <p:spPr>
          <a:xfrm>
            <a:off x="1143000" y="2701528"/>
            <a:ext cx="6858000" cy="1241822"/>
          </a:xfrm>
        </p:spPr>
        <p:txBody>
          <a:bodyPr/>
          <a:lstStyle>
            <a:lvl1pPr marL="0" indent="0" algn="ctr">
              <a:buNone/>
              <a:defRPr sz="1799"/>
            </a:lvl1pPr>
            <a:lvl2pPr marL="342797" indent="0" algn="ctr">
              <a:buNone/>
              <a:defRPr sz="1499"/>
            </a:lvl2pPr>
            <a:lvl3pPr marL="685595" indent="0" algn="ctr">
              <a:buNone/>
              <a:defRPr sz="1349"/>
            </a:lvl3pPr>
            <a:lvl4pPr marL="1028392" indent="0" algn="ctr">
              <a:buNone/>
              <a:defRPr sz="1200"/>
            </a:lvl4pPr>
            <a:lvl5pPr marL="1371188" indent="0" algn="ctr">
              <a:buNone/>
              <a:defRPr sz="1200"/>
            </a:lvl5pPr>
            <a:lvl6pPr marL="1713986" indent="0" algn="ctr">
              <a:buNone/>
              <a:defRPr sz="1200"/>
            </a:lvl6pPr>
            <a:lvl7pPr marL="2056783" indent="0" algn="ctr">
              <a:buNone/>
              <a:defRPr sz="1200"/>
            </a:lvl7pPr>
            <a:lvl8pPr marL="2399580" indent="0" algn="ctr">
              <a:buNone/>
              <a:defRPr sz="1200"/>
            </a:lvl8pPr>
            <a:lvl9pPr marL="2742377"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C1F4D48-646F-3E4C-8256-3AA41609DAA2}"/>
              </a:ext>
            </a:extLst>
          </p:cNvPr>
          <p:cNvSpPr>
            <a:spLocks noGrp="1"/>
          </p:cNvSpPr>
          <p:nvPr>
            <p:ph type="dt" sz="half" idx="10"/>
          </p:nvPr>
        </p:nvSpPr>
        <p:spPr/>
        <p:txBody>
          <a:bodyPr/>
          <a:lstStyle/>
          <a:p>
            <a:fld id="{D5654B79-3842-3340-912A-E8F19A561985}" type="datetimeFigureOut">
              <a:rPr lang="en-US" smtClean="0"/>
              <a:t>6/25/2020</a:t>
            </a:fld>
            <a:endParaRPr lang="en-US"/>
          </a:p>
        </p:txBody>
      </p:sp>
      <p:sp>
        <p:nvSpPr>
          <p:cNvPr id="5" name="Footer Placeholder 4">
            <a:extLst>
              <a:ext uri="{FF2B5EF4-FFF2-40B4-BE49-F238E27FC236}">
                <a16:creationId xmlns:a16="http://schemas.microsoft.com/office/drawing/2014/main" id="{BCFD967F-5673-0C44-AB91-64639649C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87EC31-FAF5-EC48-975F-C13C4B5BDBA9}"/>
              </a:ext>
            </a:extLst>
          </p:cNvPr>
          <p:cNvSpPr>
            <a:spLocks noGrp="1"/>
          </p:cNvSpPr>
          <p:nvPr>
            <p:ph type="sldNum" sz="quarter" idx="12"/>
          </p:nvPr>
        </p:nvSpPr>
        <p:spPr/>
        <p:txBody>
          <a:bodyPr/>
          <a:lstStyle/>
          <a:p>
            <a:fld id="{B2A5B4C3-235A-E742-94C5-57820B9B2579}" type="slidenum">
              <a:rPr lang="en-US" smtClean="0"/>
              <a:t>‹#›</a:t>
            </a:fld>
            <a:endParaRPr lang="en-US"/>
          </a:p>
        </p:txBody>
      </p:sp>
    </p:spTree>
    <p:extLst>
      <p:ext uri="{BB962C8B-B14F-4D97-AF65-F5344CB8AC3E}">
        <p14:creationId xmlns:p14="http://schemas.microsoft.com/office/powerpoint/2010/main" val="1669696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Freeform 5"/>
          <p:cNvSpPr>
            <a:spLocks/>
          </p:cNvSpPr>
          <p:nvPr/>
        </p:nvSpPr>
        <p:spPr bwMode="auto">
          <a:xfrm>
            <a:off x="5165235" y="3750240"/>
            <a:ext cx="2025101" cy="1393264"/>
          </a:xfrm>
          <a:custGeom>
            <a:avLst/>
            <a:gdLst>
              <a:gd name="T0" fmla="*/ 0 w 3707"/>
              <a:gd name="T1" fmla="*/ 2548 h 2548"/>
              <a:gd name="T2" fmla="*/ 3707 w 3707"/>
              <a:gd name="T3" fmla="*/ 0 h 2548"/>
              <a:gd name="T4" fmla="*/ 3343 w 3707"/>
              <a:gd name="T5" fmla="*/ 2538 h 2548"/>
              <a:gd name="T6" fmla="*/ 0 w 3707"/>
              <a:gd name="T7" fmla="*/ 2548 h 2548"/>
              <a:gd name="connsiteX0" fmla="*/ 0 w 10000"/>
              <a:gd name="connsiteY0" fmla="*/ 10000 h 10000"/>
              <a:gd name="connsiteX1" fmla="*/ 10000 w 10000"/>
              <a:gd name="connsiteY1" fmla="*/ 0 h 10000"/>
              <a:gd name="connsiteX2" fmla="*/ 9018 w 10000"/>
              <a:gd name="connsiteY2" fmla="*/ 9984 h 10000"/>
              <a:gd name="connsiteX3" fmla="*/ 0 w 10000"/>
              <a:gd name="connsiteY3" fmla="*/ 10000 h 10000"/>
              <a:gd name="connsiteX0" fmla="*/ 0 w 10024"/>
              <a:gd name="connsiteY0" fmla="*/ 9877 h 9877"/>
              <a:gd name="connsiteX1" fmla="*/ 10024 w 10024"/>
              <a:gd name="connsiteY1" fmla="*/ 0 h 9877"/>
              <a:gd name="connsiteX2" fmla="*/ 9018 w 10024"/>
              <a:gd name="connsiteY2" fmla="*/ 9861 h 9877"/>
              <a:gd name="connsiteX3" fmla="*/ 0 w 10024"/>
              <a:gd name="connsiteY3" fmla="*/ 9877 h 9877"/>
              <a:gd name="connsiteX0" fmla="*/ 0 w 9974"/>
              <a:gd name="connsiteY0" fmla="*/ 10132 h 10132"/>
              <a:gd name="connsiteX1" fmla="*/ 9974 w 9974"/>
              <a:gd name="connsiteY1" fmla="*/ 0 h 10132"/>
              <a:gd name="connsiteX2" fmla="*/ 8996 w 9974"/>
              <a:gd name="connsiteY2" fmla="*/ 10116 h 10132"/>
              <a:gd name="connsiteX3" fmla="*/ 0 w 9974"/>
              <a:gd name="connsiteY3" fmla="*/ 10132 h 10132"/>
            </a:gdLst>
            <a:ahLst/>
            <a:cxnLst>
              <a:cxn ang="0">
                <a:pos x="connsiteX0" y="connsiteY0"/>
              </a:cxn>
              <a:cxn ang="0">
                <a:pos x="connsiteX1" y="connsiteY1"/>
              </a:cxn>
              <a:cxn ang="0">
                <a:pos x="connsiteX2" y="connsiteY2"/>
              </a:cxn>
              <a:cxn ang="0">
                <a:pos x="connsiteX3" y="connsiteY3"/>
              </a:cxn>
            </a:cxnLst>
            <a:rect l="l" t="t" r="r" b="b"/>
            <a:pathLst>
              <a:path w="9974" h="10132">
                <a:moveTo>
                  <a:pt x="0" y="10132"/>
                </a:moveTo>
                <a:lnTo>
                  <a:pt x="9974" y="0"/>
                </a:lnTo>
                <a:cubicBezTo>
                  <a:pt x="9648" y="3369"/>
                  <a:pt x="9323" y="6746"/>
                  <a:pt x="8996" y="10116"/>
                </a:cubicBezTo>
                <a:lnTo>
                  <a:pt x="0" y="10132"/>
                </a:lnTo>
                <a:close/>
              </a:path>
            </a:pathLst>
          </a:custGeom>
          <a:solidFill>
            <a:srgbClr val="FF4D00">
              <a:alpha val="90000"/>
            </a:srgbClr>
          </a:solidFill>
          <a:ln>
            <a:noFill/>
          </a:ln>
        </p:spPr>
        <p:txBody>
          <a:bodyPr vert="horz" wrap="square" lIns="45684" tIns="22842" rIns="45684" bIns="22842" numCol="1" anchor="t" anchorCtr="0" compatLnSpc="1">
            <a:prstTxWarp prst="textNoShape">
              <a:avLst/>
            </a:prstTxWarp>
          </a:bodyPr>
          <a:lstStyle/>
          <a:p>
            <a:r>
              <a:rPr lang="en-US" sz="900"/>
              <a:t>`</a:t>
            </a:r>
          </a:p>
        </p:txBody>
      </p:sp>
      <p:sp>
        <p:nvSpPr>
          <p:cNvPr id="18" name="Freeform 17"/>
          <p:cNvSpPr/>
          <p:nvPr/>
        </p:nvSpPr>
        <p:spPr>
          <a:xfrm>
            <a:off x="-7491" y="1207"/>
            <a:ext cx="7198244" cy="5148827"/>
          </a:xfrm>
          <a:custGeom>
            <a:avLst/>
            <a:gdLst>
              <a:gd name="connsiteX0" fmla="*/ 0 w 9595159"/>
              <a:gd name="connsiteY0" fmla="*/ 0 h 6865102"/>
              <a:gd name="connsiteX1" fmla="*/ 1927239 w 9595159"/>
              <a:gd name="connsiteY1" fmla="*/ 0 h 6865102"/>
              <a:gd name="connsiteX2" fmla="*/ 6715756 w 9595159"/>
              <a:gd name="connsiteY2" fmla="*/ 997734 h 6865102"/>
              <a:gd name="connsiteX3" fmla="*/ 9595159 w 9595159"/>
              <a:gd name="connsiteY3" fmla="*/ 4998284 h 6865102"/>
              <a:gd name="connsiteX4" fmla="*/ 7522445 w 9595159"/>
              <a:gd name="connsiteY4" fmla="*/ 6859281 h 6865102"/>
              <a:gd name="connsiteX5" fmla="*/ 0 w 9595159"/>
              <a:gd name="connsiteY5" fmla="*/ 6865102 h 686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5159" h="6865102">
                <a:moveTo>
                  <a:pt x="0" y="0"/>
                </a:moveTo>
                <a:lnTo>
                  <a:pt x="1927239" y="0"/>
                </a:lnTo>
                <a:lnTo>
                  <a:pt x="6715756" y="997734"/>
                </a:lnTo>
                <a:lnTo>
                  <a:pt x="9595159" y="4998284"/>
                </a:lnTo>
                <a:lnTo>
                  <a:pt x="7522445" y="6859281"/>
                </a:lnTo>
                <a:lnTo>
                  <a:pt x="0" y="6865102"/>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84" tIns="22842" rIns="45684" bIns="22842" numCol="1" spcCol="0" rtlCol="0" fromWordArt="0" anchor="ctr" anchorCtr="0" forceAA="0" compatLnSpc="1">
            <a:prstTxWarp prst="textNoShape">
              <a:avLst/>
            </a:prstTxWarp>
            <a:noAutofit/>
          </a:bodyPr>
          <a:lstStyle/>
          <a:p>
            <a:pPr algn="ctr"/>
            <a:endParaRPr lang="en-US" sz="900"/>
          </a:p>
        </p:txBody>
      </p:sp>
      <p:sp>
        <p:nvSpPr>
          <p:cNvPr id="7" name="Freeform: Shape 6"/>
          <p:cNvSpPr/>
          <p:nvPr/>
        </p:nvSpPr>
        <p:spPr>
          <a:xfrm>
            <a:off x="4278822" y="-3745"/>
            <a:ext cx="4867058" cy="3307472"/>
          </a:xfrm>
          <a:custGeom>
            <a:avLst/>
            <a:gdLst>
              <a:gd name="connsiteX0" fmla="*/ 0 w 9236676"/>
              <a:gd name="connsiteY0" fmla="*/ 0 h 6573795"/>
              <a:gd name="connsiteX1" fmla="*/ 4726459 w 9236676"/>
              <a:gd name="connsiteY1" fmla="*/ 6573795 h 6573795"/>
              <a:gd name="connsiteX2" fmla="*/ 9236676 w 9236676"/>
              <a:gd name="connsiteY2" fmla="*/ 2823519 h 6573795"/>
              <a:gd name="connsiteX3" fmla="*/ 9236676 w 9236676"/>
              <a:gd name="connsiteY3" fmla="*/ 12357 h 6573795"/>
              <a:gd name="connsiteX4" fmla="*/ 0 w 9236676"/>
              <a:gd name="connsiteY4" fmla="*/ 0 h 6573795"/>
              <a:gd name="connsiteX0" fmla="*/ 0 w 9236676"/>
              <a:gd name="connsiteY0" fmla="*/ 0 h 6326963"/>
              <a:gd name="connsiteX1" fmla="*/ 4824631 w 9236676"/>
              <a:gd name="connsiteY1" fmla="*/ 6326963 h 6326963"/>
              <a:gd name="connsiteX2" fmla="*/ 9236676 w 9236676"/>
              <a:gd name="connsiteY2" fmla="*/ 2823519 h 6326963"/>
              <a:gd name="connsiteX3" fmla="*/ 9236676 w 9236676"/>
              <a:gd name="connsiteY3" fmla="*/ 12357 h 6326963"/>
              <a:gd name="connsiteX4" fmla="*/ 0 w 9236676"/>
              <a:gd name="connsiteY4" fmla="*/ 0 h 6326963"/>
              <a:gd name="connsiteX0" fmla="*/ 0 w 9236676"/>
              <a:gd name="connsiteY0" fmla="*/ 0 h 6607454"/>
              <a:gd name="connsiteX1" fmla="*/ 4726459 w 9236676"/>
              <a:gd name="connsiteY1" fmla="*/ 6607454 h 6607454"/>
              <a:gd name="connsiteX2" fmla="*/ 9236676 w 9236676"/>
              <a:gd name="connsiteY2" fmla="*/ 2823519 h 6607454"/>
              <a:gd name="connsiteX3" fmla="*/ 9236676 w 9236676"/>
              <a:gd name="connsiteY3" fmla="*/ 12357 h 6607454"/>
              <a:gd name="connsiteX4" fmla="*/ 0 w 9236676"/>
              <a:gd name="connsiteY4" fmla="*/ 0 h 6607454"/>
              <a:gd name="connsiteX0" fmla="*/ 0 w 9236676"/>
              <a:gd name="connsiteY0" fmla="*/ 35327 h 6642781"/>
              <a:gd name="connsiteX1" fmla="*/ 4726459 w 9236676"/>
              <a:gd name="connsiteY1" fmla="*/ 6642781 h 6642781"/>
              <a:gd name="connsiteX2" fmla="*/ 9236676 w 9236676"/>
              <a:gd name="connsiteY2" fmla="*/ 2858846 h 6642781"/>
              <a:gd name="connsiteX3" fmla="*/ 8956185 w 9236676"/>
              <a:gd name="connsiteY3" fmla="*/ 0 h 6642781"/>
              <a:gd name="connsiteX4" fmla="*/ 0 w 9236676"/>
              <a:gd name="connsiteY4" fmla="*/ 35327 h 6642781"/>
              <a:gd name="connsiteX0" fmla="*/ 0 w 9236676"/>
              <a:gd name="connsiteY0" fmla="*/ 0 h 6607454"/>
              <a:gd name="connsiteX1" fmla="*/ 4726459 w 9236676"/>
              <a:gd name="connsiteY1" fmla="*/ 6607454 h 6607454"/>
              <a:gd name="connsiteX2" fmla="*/ 9236676 w 9236676"/>
              <a:gd name="connsiteY2" fmla="*/ 2823519 h 6607454"/>
              <a:gd name="connsiteX3" fmla="*/ 9208627 w 9236676"/>
              <a:gd name="connsiteY3" fmla="*/ 6747 h 6607454"/>
              <a:gd name="connsiteX4" fmla="*/ 0 w 9236676"/>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208627 w 9217041"/>
              <a:gd name="connsiteY3" fmla="*/ 6747 h 6607454"/>
              <a:gd name="connsiteX4" fmla="*/ 0 w 9217041"/>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183383 w 9217041"/>
              <a:gd name="connsiteY3" fmla="*/ 6747 h 6607454"/>
              <a:gd name="connsiteX4" fmla="*/ 0 w 9217041"/>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197407 w 9217041"/>
              <a:gd name="connsiteY3" fmla="*/ 6747 h 6607454"/>
              <a:gd name="connsiteX4" fmla="*/ 0 w 9217041"/>
              <a:gd name="connsiteY4" fmla="*/ 0 h 6607454"/>
              <a:gd name="connsiteX0" fmla="*/ 0 w 9231065"/>
              <a:gd name="connsiteY0" fmla="*/ 0 h 6607454"/>
              <a:gd name="connsiteX1" fmla="*/ 4740483 w 9231065"/>
              <a:gd name="connsiteY1" fmla="*/ 6607454 h 6607454"/>
              <a:gd name="connsiteX2" fmla="*/ 9231065 w 9231065"/>
              <a:gd name="connsiteY2" fmla="*/ 2823519 h 6607454"/>
              <a:gd name="connsiteX3" fmla="*/ 9211431 w 9231065"/>
              <a:gd name="connsiteY3" fmla="*/ 6747 h 6607454"/>
              <a:gd name="connsiteX4" fmla="*/ 0 w 9231065"/>
              <a:gd name="connsiteY4" fmla="*/ 0 h 6607454"/>
              <a:gd name="connsiteX0" fmla="*/ 0 w 9748791"/>
              <a:gd name="connsiteY0" fmla="*/ 0 h 6607454"/>
              <a:gd name="connsiteX1" fmla="*/ 4740483 w 9748791"/>
              <a:gd name="connsiteY1" fmla="*/ 6607454 h 6607454"/>
              <a:gd name="connsiteX2" fmla="*/ 9231065 w 9748791"/>
              <a:gd name="connsiteY2" fmla="*/ 2823519 h 6607454"/>
              <a:gd name="connsiteX3" fmla="*/ 9748781 w 9748791"/>
              <a:gd name="connsiteY3" fmla="*/ 18177 h 6607454"/>
              <a:gd name="connsiteX4" fmla="*/ 0 w 9748791"/>
              <a:gd name="connsiteY4" fmla="*/ 0 h 6607454"/>
              <a:gd name="connsiteX0" fmla="*/ 0 w 9749048"/>
              <a:gd name="connsiteY0" fmla="*/ 0 h 6607454"/>
              <a:gd name="connsiteX1" fmla="*/ 4740483 w 9749048"/>
              <a:gd name="connsiteY1" fmla="*/ 6607454 h 6607454"/>
              <a:gd name="connsiteX2" fmla="*/ 9734116 w 9749048"/>
              <a:gd name="connsiteY2" fmla="*/ 2389179 h 6607454"/>
              <a:gd name="connsiteX3" fmla="*/ 9748781 w 9749048"/>
              <a:gd name="connsiteY3" fmla="*/ 18177 h 6607454"/>
              <a:gd name="connsiteX4" fmla="*/ 0 w 9749048"/>
              <a:gd name="connsiteY4" fmla="*/ 0 h 6607454"/>
              <a:gd name="connsiteX0" fmla="*/ 0 w 9749048"/>
              <a:gd name="connsiteY0" fmla="*/ 0 h 6607454"/>
              <a:gd name="connsiteX1" fmla="*/ 4740483 w 9749048"/>
              <a:gd name="connsiteY1" fmla="*/ 6607454 h 6607454"/>
              <a:gd name="connsiteX2" fmla="*/ 9734116 w 9749048"/>
              <a:gd name="connsiteY2" fmla="*/ 2389179 h 6607454"/>
              <a:gd name="connsiteX3" fmla="*/ 9748781 w 9749048"/>
              <a:gd name="connsiteY3" fmla="*/ 8972 h 6607454"/>
              <a:gd name="connsiteX4" fmla="*/ 0 w 9749048"/>
              <a:gd name="connsiteY4" fmla="*/ 0 h 6607454"/>
              <a:gd name="connsiteX0" fmla="*/ 0 w 9734116"/>
              <a:gd name="connsiteY0" fmla="*/ 0 h 6607454"/>
              <a:gd name="connsiteX1" fmla="*/ 4740483 w 9734116"/>
              <a:gd name="connsiteY1" fmla="*/ 6607454 h 6607454"/>
              <a:gd name="connsiteX2" fmla="*/ 9734116 w 9734116"/>
              <a:gd name="connsiteY2" fmla="*/ 2389179 h 6607454"/>
              <a:gd name="connsiteX3" fmla="*/ 9699391 w 9734116"/>
              <a:gd name="connsiteY3" fmla="*/ 69321 h 6607454"/>
              <a:gd name="connsiteX4" fmla="*/ 0 w 9734116"/>
              <a:gd name="connsiteY4" fmla="*/ 0 h 6607454"/>
              <a:gd name="connsiteX0" fmla="*/ 0 w 9734116"/>
              <a:gd name="connsiteY0" fmla="*/ 7490 h 6614944"/>
              <a:gd name="connsiteX1" fmla="*/ 4740483 w 9734116"/>
              <a:gd name="connsiteY1" fmla="*/ 6614944 h 6614944"/>
              <a:gd name="connsiteX2" fmla="*/ 9734116 w 9734116"/>
              <a:gd name="connsiteY2" fmla="*/ 2396669 h 6614944"/>
              <a:gd name="connsiteX3" fmla="*/ 9732319 w 9734116"/>
              <a:gd name="connsiteY3" fmla="*/ 0 h 6614944"/>
              <a:gd name="connsiteX4" fmla="*/ 0 w 9734116"/>
              <a:gd name="connsiteY4" fmla="*/ 7490 h 6614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4116" h="6614944">
                <a:moveTo>
                  <a:pt x="0" y="7490"/>
                </a:moveTo>
                <a:lnTo>
                  <a:pt x="4740483" y="6614944"/>
                </a:lnTo>
                <a:lnTo>
                  <a:pt x="9734116" y="2396669"/>
                </a:lnTo>
                <a:cubicBezTo>
                  <a:pt x="9731311" y="1457745"/>
                  <a:pt x="9735124" y="938924"/>
                  <a:pt x="9732319" y="0"/>
                </a:cubicBezTo>
                <a:lnTo>
                  <a:pt x="0" y="7490"/>
                </a:lnTo>
                <a:close/>
              </a:path>
            </a:pathLst>
          </a:custGeom>
          <a:solidFill>
            <a:srgbClr val="FF4D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84" tIns="22842" rIns="45684" bIns="22842" numCol="1" spcCol="0" rtlCol="0" fromWordArt="0" anchor="ctr" anchorCtr="0" forceAA="0" compatLnSpc="1">
            <a:prstTxWarp prst="textNoShape">
              <a:avLst/>
            </a:prstTxWarp>
            <a:noAutofit/>
          </a:bodyPr>
          <a:lstStyle/>
          <a:p>
            <a:pPr algn="ctr"/>
            <a:endParaRPr lang="en-US" sz="900"/>
          </a:p>
        </p:txBody>
      </p:sp>
      <p:sp>
        <p:nvSpPr>
          <p:cNvPr id="8" name="Right Triangle 7"/>
          <p:cNvSpPr/>
          <p:nvPr/>
        </p:nvSpPr>
        <p:spPr>
          <a:xfrm flipH="1">
            <a:off x="8894353" y="4451988"/>
            <a:ext cx="257141" cy="691516"/>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84" tIns="22842" rIns="45684" bIns="22842" numCol="1" spcCol="0" rtlCol="0" fromWordArt="0" anchor="ctr" anchorCtr="0" forceAA="0" compatLnSpc="1">
            <a:prstTxWarp prst="textNoShape">
              <a:avLst/>
            </a:prstTxWarp>
            <a:noAutofit/>
          </a:bodyPr>
          <a:lstStyle/>
          <a:p>
            <a:pPr algn="ctr"/>
            <a:endParaRPr lang="en-US" sz="900"/>
          </a:p>
        </p:txBody>
      </p:sp>
      <p:sp>
        <p:nvSpPr>
          <p:cNvPr id="9" name="Freeform: Shape 8"/>
          <p:cNvSpPr/>
          <p:nvPr/>
        </p:nvSpPr>
        <p:spPr>
          <a:xfrm>
            <a:off x="1419051"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84" tIns="22842" rIns="45684" bIns="22842" numCol="1" spcCol="0" rtlCol="0" fromWordArt="0" anchor="ctr" anchorCtr="0" forceAA="0" compatLnSpc="1">
            <a:prstTxWarp prst="textNoShape">
              <a:avLst/>
            </a:prstTxWarp>
            <a:noAutofit/>
          </a:bodyPr>
          <a:lstStyle/>
          <a:p>
            <a:pPr algn="ctr"/>
            <a:endParaRPr lang="en-US" sz="900"/>
          </a:p>
        </p:txBody>
      </p:sp>
      <p:sp>
        <p:nvSpPr>
          <p:cNvPr id="17" name="Text Placeholder 16"/>
          <p:cNvSpPr>
            <a:spLocks noGrp="1"/>
          </p:cNvSpPr>
          <p:nvPr>
            <p:ph type="body" sz="quarter" idx="10" hasCustomPrompt="1"/>
          </p:nvPr>
        </p:nvSpPr>
        <p:spPr>
          <a:xfrm>
            <a:off x="870637" y="1584832"/>
            <a:ext cx="4278324" cy="320168"/>
          </a:xfrm>
          <a:prstGeom prst="rect">
            <a:avLst/>
          </a:prstGeom>
        </p:spPr>
        <p:txBody>
          <a:bodyPr anchor="b" anchorCtr="0"/>
          <a:lstStyle>
            <a:lvl1pPr marL="0" indent="0">
              <a:buNone/>
              <a:defRPr sz="1799" b="0" i="0">
                <a:solidFill>
                  <a:schemeClr val="bg1"/>
                </a:solidFill>
                <a:latin typeface="Roboto" charset="0"/>
                <a:ea typeface="Roboto" charset="0"/>
                <a:cs typeface="Roboto" charset="0"/>
              </a:defRPr>
            </a:lvl1pPr>
            <a:lvl2pPr marL="342626" indent="0">
              <a:buNone/>
              <a:defRPr/>
            </a:lvl2pPr>
            <a:lvl3pPr marL="685252" indent="0">
              <a:buNone/>
              <a:defRPr/>
            </a:lvl3pPr>
            <a:lvl4pPr marL="1027878" indent="0">
              <a:buNone/>
              <a:defRPr/>
            </a:lvl4pPr>
            <a:lvl5pPr marL="1370504" indent="0">
              <a:buNone/>
              <a:defRPr/>
            </a:lvl5pPr>
          </a:lstStyle>
          <a:p>
            <a:pPr lvl="0"/>
            <a:r>
              <a:rPr lang="en-US"/>
              <a:t>Date </a:t>
            </a:r>
            <a:r>
              <a:rPr lang="en-US" err="1"/>
              <a:t>Roboto</a:t>
            </a:r>
            <a:r>
              <a:rPr lang="en-US"/>
              <a:t> 24 Point</a:t>
            </a:r>
          </a:p>
        </p:txBody>
      </p:sp>
      <p:sp>
        <p:nvSpPr>
          <p:cNvPr id="24" name="Text Placeholder 23"/>
          <p:cNvSpPr>
            <a:spLocks noGrp="1"/>
          </p:cNvSpPr>
          <p:nvPr>
            <p:ph type="body" sz="quarter" idx="11" hasCustomPrompt="1"/>
          </p:nvPr>
        </p:nvSpPr>
        <p:spPr>
          <a:xfrm>
            <a:off x="870637" y="2327254"/>
            <a:ext cx="5506257" cy="1180877"/>
          </a:xfrm>
          <a:prstGeom prst="rect">
            <a:avLst/>
          </a:prstGeom>
        </p:spPr>
        <p:txBody>
          <a:bodyPr/>
          <a:lstStyle>
            <a:lvl1pPr marL="0" indent="0">
              <a:buNone/>
              <a:defRPr sz="4046" b="0" i="0">
                <a:solidFill>
                  <a:schemeClr val="bg1"/>
                </a:solidFill>
                <a:latin typeface="Roboto Light" charset="0"/>
                <a:ea typeface="Roboto Light" charset="0"/>
                <a:cs typeface="Roboto Light" charset="0"/>
              </a:defRPr>
            </a:lvl1pPr>
            <a:lvl2pPr marL="342626" indent="0">
              <a:buNone/>
              <a:defRPr/>
            </a:lvl2pPr>
            <a:lvl3pPr marL="685252" indent="0">
              <a:buNone/>
              <a:defRPr/>
            </a:lvl3pPr>
            <a:lvl4pPr marL="1027878" indent="0">
              <a:buNone/>
              <a:defRPr/>
            </a:lvl4pPr>
            <a:lvl5pPr marL="1370504" indent="0">
              <a:buNone/>
              <a:defRPr/>
            </a:lvl5pPr>
          </a:lstStyle>
          <a:p>
            <a:r>
              <a:rPr lang="en-US"/>
              <a:t>Title Goes Here </a:t>
            </a:r>
            <a:br>
              <a:rPr lang="en-US"/>
            </a:br>
            <a:r>
              <a:rPr lang="en-US" err="1"/>
              <a:t>Roboto</a:t>
            </a:r>
            <a:r>
              <a:rPr lang="en-US"/>
              <a:t> 54 Point</a:t>
            </a:r>
          </a:p>
        </p:txBody>
      </p:sp>
      <p:sp>
        <p:nvSpPr>
          <p:cNvPr id="26" name="Text Placeholder 25"/>
          <p:cNvSpPr>
            <a:spLocks noGrp="1"/>
          </p:cNvSpPr>
          <p:nvPr>
            <p:ph type="body" sz="quarter" idx="12" hasCustomPrompt="1"/>
          </p:nvPr>
        </p:nvSpPr>
        <p:spPr>
          <a:xfrm>
            <a:off x="870637" y="3690136"/>
            <a:ext cx="4801850" cy="217182"/>
          </a:xfrm>
          <a:prstGeom prst="rect">
            <a:avLst/>
          </a:prstGeom>
        </p:spPr>
        <p:txBody>
          <a:bodyPr/>
          <a:lstStyle>
            <a:lvl1pPr marL="0" indent="0">
              <a:buNone/>
              <a:defRPr b="0" i="0" baseline="0">
                <a:solidFill>
                  <a:schemeClr val="bg1"/>
                </a:solidFill>
                <a:latin typeface="Roboto" charset="0"/>
                <a:ea typeface="Roboto" charset="0"/>
                <a:cs typeface="Roboto" charset="0"/>
              </a:defRPr>
            </a:lvl1pPr>
            <a:lvl2pPr marL="342626" indent="0">
              <a:buNone/>
              <a:defRPr/>
            </a:lvl2pPr>
            <a:lvl3pPr marL="685252" indent="0">
              <a:buNone/>
              <a:defRPr/>
            </a:lvl3pPr>
            <a:lvl4pPr marL="1027878" indent="0">
              <a:buNone/>
              <a:defRPr/>
            </a:lvl4pPr>
            <a:lvl5pPr marL="1370504" indent="0">
              <a:buNone/>
              <a:defRPr/>
            </a:lvl5pPr>
          </a:lstStyle>
          <a:p>
            <a:pPr lvl="0"/>
            <a:r>
              <a:rPr lang="en-US"/>
              <a:t>Speaker Name, </a:t>
            </a:r>
            <a:r>
              <a:rPr lang="en-US" err="1"/>
              <a:t>Roboto</a:t>
            </a:r>
            <a:r>
              <a:rPr lang="en-US"/>
              <a:t> Regular 21 Point</a:t>
            </a:r>
          </a:p>
        </p:txBody>
      </p:sp>
      <p:sp>
        <p:nvSpPr>
          <p:cNvPr id="28" name="Text Placeholder 27"/>
          <p:cNvSpPr>
            <a:spLocks noGrp="1"/>
          </p:cNvSpPr>
          <p:nvPr>
            <p:ph type="body" sz="quarter" idx="13" hasCustomPrompt="1"/>
          </p:nvPr>
        </p:nvSpPr>
        <p:spPr>
          <a:xfrm>
            <a:off x="870637" y="3967080"/>
            <a:ext cx="4801850" cy="218281"/>
          </a:xfrm>
          <a:prstGeom prst="rect">
            <a:avLst/>
          </a:prstGeom>
        </p:spPr>
        <p:txBody>
          <a:bodyPr/>
          <a:lstStyle>
            <a:lvl1pPr marL="0" indent="0">
              <a:buNone/>
              <a:defRPr i="1" baseline="0">
                <a:solidFill>
                  <a:schemeClr val="bg1"/>
                </a:solidFill>
              </a:defRPr>
            </a:lvl1pPr>
            <a:lvl2pPr marL="342626" indent="0">
              <a:buNone/>
              <a:defRPr/>
            </a:lvl2pPr>
            <a:lvl3pPr marL="685252" indent="0">
              <a:buNone/>
              <a:defRPr/>
            </a:lvl3pPr>
            <a:lvl4pPr marL="1027878" indent="0">
              <a:buNone/>
              <a:defRPr/>
            </a:lvl4pPr>
            <a:lvl5pPr marL="1370504" indent="0">
              <a:buNone/>
              <a:defRPr/>
            </a:lvl5pPr>
          </a:lstStyle>
          <a:p>
            <a:pPr lvl="0"/>
            <a:r>
              <a:rPr lang="en-US"/>
              <a:t>Speaker Title or Email, </a:t>
            </a:r>
            <a:r>
              <a:rPr lang="en-US" err="1"/>
              <a:t>Roboto</a:t>
            </a:r>
            <a:r>
              <a:rPr lang="en-US"/>
              <a:t> Italic 21 Point</a:t>
            </a:r>
          </a:p>
        </p:txBody>
      </p:sp>
      <p:pic>
        <p:nvPicPr>
          <p:cNvPr id="15" name="Picture 1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30174" y="4504534"/>
            <a:ext cx="1848929" cy="638969"/>
          </a:xfrm>
          <a:prstGeom prst="rect">
            <a:avLst/>
          </a:prstGeom>
        </p:spPr>
      </p:pic>
      <p:sp>
        <p:nvSpPr>
          <p:cNvPr id="19" name="Freeform: Shape 8"/>
          <p:cNvSpPr/>
          <p:nvPr/>
        </p:nvSpPr>
        <p:spPr>
          <a:xfrm>
            <a:off x="1419051"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84" tIns="22842" rIns="45684" bIns="22842" numCol="1" spcCol="0" rtlCol="0" fromWordArt="0" anchor="ctr" anchorCtr="0" forceAA="0" compatLnSpc="1">
            <a:prstTxWarp prst="textNoShape">
              <a:avLst/>
            </a:prstTxWarp>
            <a:noAutofit/>
          </a:bodyPr>
          <a:lstStyle/>
          <a:p>
            <a:pPr algn="ctr"/>
            <a:endParaRPr lang="en-US" sz="900"/>
          </a:p>
        </p:txBody>
      </p:sp>
      <p:sp>
        <p:nvSpPr>
          <p:cNvPr id="27" name="Freeform: Shape 8"/>
          <p:cNvSpPr/>
          <p:nvPr userDrawn="1"/>
        </p:nvSpPr>
        <p:spPr>
          <a:xfrm>
            <a:off x="1419051"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84" tIns="22842" rIns="45684" bIns="22842" numCol="1" spcCol="0" rtlCol="0" fromWordArt="0" anchor="ctr" anchorCtr="0" forceAA="0" compatLnSpc="1">
            <a:prstTxWarp prst="textNoShape">
              <a:avLst/>
            </a:prstTxWarp>
            <a:noAutofit/>
          </a:bodyPr>
          <a:lstStyle/>
          <a:p>
            <a:pPr algn="ctr"/>
            <a:endParaRPr lang="en-US" sz="900"/>
          </a:p>
        </p:txBody>
      </p:sp>
    </p:spTree>
    <p:extLst>
      <p:ext uri="{BB962C8B-B14F-4D97-AF65-F5344CB8AC3E}">
        <p14:creationId xmlns:p14="http://schemas.microsoft.com/office/powerpoint/2010/main" val="3848790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17" name="Text Placeholder 16"/>
          <p:cNvSpPr>
            <a:spLocks noGrp="1"/>
          </p:cNvSpPr>
          <p:nvPr>
            <p:ph type="body" sz="quarter" idx="10" hasCustomPrompt="1"/>
          </p:nvPr>
        </p:nvSpPr>
        <p:spPr>
          <a:xfrm>
            <a:off x="870637" y="1584832"/>
            <a:ext cx="4278324" cy="320168"/>
          </a:xfrm>
          <a:prstGeom prst="rect">
            <a:avLst/>
          </a:prstGeom>
        </p:spPr>
        <p:txBody>
          <a:bodyPr anchor="b" anchorCtr="0"/>
          <a:lstStyle>
            <a:lvl1pPr marL="0" indent="0">
              <a:buNone/>
              <a:defRPr sz="1799" b="0" i="0">
                <a:solidFill>
                  <a:schemeClr val="tx1"/>
                </a:solidFill>
                <a:latin typeface="Roboto" charset="0"/>
                <a:ea typeface="Roboto" charset="0"/>
                <a:cs typeface="Roboto" charset="0"/>
              </a:defRPr>
            </a:lvl1pPr>
            <a:lvl2pPr marL="342626" indent="0">
              <a:buNone/>
              <a:defRPr/>
            </a:lvl2pPr>
            <a:lvl3pPr marL="685252" indent="0">
              <a:buNone/>
              <a:defRPr/>
            </a:lvl3pPr>
            <a:lvl4pPr marL="1027878" indent="0">
              <a:buNone/>
              <a:defRPr/>
            </a:lvl4pPr>
            <a:lvl5pPr marL="1370504" indent="0">
              <a:buNone/>
              <a:defRPr/>
            </a:lvl5pPr>
          </a:lstStyle>
          <a:p>
            <a:pPr lvl="0"/>
            <a:r>
              <a:rPr lang="en-US"/>
              <a:t>Date </a:t>
            </a:r>
            <a:r>
              <a:rPr lang="en-US" err="1"/>
              <a:t>Roboto</a:t>
            </a:r>
            <a:r>
              <a:rPr lang="en-US"/>
              <a:t> 24 Point</a:t>
            </a:r>
          </a:p>
        </p:txBody>
      </p:sp>
      <p:sp>
        <p:nvSpPr>
          <p:cNvPr id="24" name="Text Placeholder 23"/>
          <p:cNvSpPr>
            <a:spLocks noGrp="1"/>
          </p:cNvSpPr>
          <p:nvPr>
            <p:ph type="body" sz="quarter" idx="11" hasCustomPrompt="1"/>
          </p:nvPr>
        </p:nvSpPr>
        <p:spPr>
          <a:xfrm>
            <a:off x="870637" y="2327254"/>
            <a:ext cx="5506257" cy="1180877"/>
          </a:xfrm>
          <a:prstGeom prst="rect">
            <a:avLst/>
          </a:prstGeom>
        </p:spPr>
        <p:txBody>
          <a:bodyPr/>
          <a:lstStyle>
            <a:lvl1pPr marL="0" indent="0">
              <a:buNone/>
              <a:defRPr sz="4046" b="0" i="0">
                <a:solidFill>
                  <a:schemeClr val="tx1"/>
                </a:solidFill>
                <a:latin typeface="Roboto Light" charset="0"/>
                <a:ea typeface="Roboto Light" charset="0"/>
                <a:cs typeface="Roboto Light" charset="0"/>
              </a:defRPr>
            </a:lvl1pPr>
            <a:lvl2pPr marL="342626" indent="0">
              <a:buNone/>
              <a:defRPr/>
            </a:lvl2pPr>
            <a:lvl3pPr marL="685252" indent="0">
              <a:buNone/>
              <a:defRPr/>
            </a:lvl3pPr>
            <a:lvl4pPr marL="1027878" indent="0">
              <a:buNone/>
              <a:defRPr/>
            </a:lvl4pPr>
            <a:lvl5pPr marL="1370504" indent="0">
              <a:buNone/>
              <a:defRPr/>
            </a:lvl5pPr>
          </a:lstStyle>
          <a:p>
            <a:r>
              <a:rPr lang="en-US"/>
              <a:t>Title Goes Here </a:t>
            </a:r>
            <a:br>
              <a:rPr lang="en-US"/>
            </a:br>
            <a:r>
              <a:rPr lang="en-US" err="1"/>
              <a:t>Roboto</a:t>
            </a:r>
            <a:r>
              <a:rPr lang="en-US"/>
              <a:t> 54 Point</a:t>
            </a:r>
          </a:p>
        </p:txBody>
      </p:sp>
      <p:sp>
        <p:nvSpPr>
          <p:cNvPr id="26" name="Text Placeholder 25"/>
          <p:cNvSpPr>
            <a:spLocks noGrp="1"/>
          </p:cNvSpPr>
          <p:nvPr>
            <p:ph type="body" sz="quarter" idx="12" hasCustomPrompt="1"/>
          </p:nvPr>
        </p:nvSpPr>
        <p:spPr>
          <a:xfrm>
            <a:off x="870637" y="3690136"/>
            <a:ext cx="4801850" cy="217182"/>
          </a:xfrm>
          <a:prstGeom prst="rect">
            <a:avLst/>
          </a:prstGeom>
        </p:spPr>
        <p:txBody>
          <a:bodyPr/>
          <a:lstStyle>
            <a:lvl1pPr marL="0" indent="0">
              <a:buNone/>
              <a:defRPr b="0" i="0" baseline="0">
                <a:solidFill>
                  <a:schemeClr val="tx1"/>
                </a:solidFill>
                <a:latin typeface="Roboto" charset="0"/>
                <a:ea typeface="Roboto" charset="0"/>
                <a:cs typeface="Roboto" charset="0"/>
              </a:defRPr>
            </a:lvl1pPr>
            <a:lvl2pPr marL="342626" indent="0">
              <a:buNone/>
              <a:defRPr/>
            </a:lvl2pPr>
            <a:lvl3pPr marL="685252" indent="0">
              <a:buNone/>
              <a:defRPr/>
            </a:lvl3pPr>
            <a:lvl4pPr marL="1027878" indent="0">
              <a:buNone/>
              <a:defRPr/>
            </a:lvl4pPr>
            <a:lvl5pPr marL="1370504" indent="0">
              <a:buNone/>
              <a:defRPr/>
            </a:lvl5pPr>
          </a:lstStyle>
          <a:p>
            <a:pPr lvl="0"/>
            <a:r>
              <a:rPr lang="en-US"/>
              <a:t>Speaker Name, </a:t>
            </a:r>
            <a:r>
              <a:rPr lang="en-US" err="1"/>
              <a:t>Roboto</a:t>
            </a:r>
            <a:r>
              <a:rPr lang="en-US"/>
              <a:t> Regular 21 Point</a:t>
            </a:r>
          </a:p>
        </p:txBody>
      </p:sp>
      <p:sp>
        <p:nvSpPr>
          <p:cNvPr id="28" name="Text Placeholder 27"/>
          <p:cNvSpPr>
            <a:spLocks noGrp="1"/>
          </p:cNvSpPr>
          <p:nvPr>
            <p:ph type="body" sz="quarter" idx="13" hasCustomPrompt="1"/>
          </p:nvPr>
        </p:nvSpPr>
        <p:spPr>
          <a:xfrm>
            <a:off x="870637" y="3967080"/>
            <a:ext cx="4801850" cy="218281"/>
          </a:xfrm>
          <a:prstGeom prst="rect">
            <a:avLst/>
          </a:prstGeom>
        </p:spPr>
        <p:txBody>
          <a:bodyPr/>
          <a:lstStyle>
            <a:lvl1pPr marL="0" indent="0">
              <a:buNone/>
              <a:defRPr i="1" baseline="0">
                <a:solidFill>
                  <a:schemeClr val="tx1"/>
                </a:solidFill>
              </a:defRPr>
            </a:lvl1pPr>
            <a:lvl2pPr marL="342626" indent="0">
              <a:buNone/>
              <a:defRPr/>
            </a:lvl2pPr>
            <a:lvl3pPr marL="685252" indent="0">
              <a:buNone/>
              <a:defRPr/>
            </a:lvl3pPr>
            <a:lvl4pPr marL="1027878" indent="0">
              <a:buNone/>
              <a:defRPr/>
            </a:lvl4pPr>
            <a:lvl5pPr marL="1370504" indent="0">
              <a:buNone/>
              <a:defRPr/>
            </a:lvl5pPr>
          </a:lstStyle>
          <a:p>
            <a:pPr lvl="0"/>
            <a:r>
              <a:rPr lang="en-US"/>
              <a:t>Speaker Title or Email, </a:t>
            </a:r>
            <a:r>
              <a:rPr lang="en-US" err="1"/>
              <a:t>Roboto</a:t>
            </a:r>
            <a:r>
              <a:rPr lang="en-US"/>
              <a:t> Italic 21 Point</a:t>
            </a:r>
          </a:p>
        </p:txBody>
      </p:sp>
    </p:spTree>
    <p:extLst>
      <p:ext uri="{BB962C8B-B14F-4D97-AF65-F5344CB8AC3E}">
        <p14:creationId xmlns:p14="http://schemas.microsoft.com/office/powerpoint/2010/main" val="4098219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9" name="Right Triangle 8"/>
          <p:cNvSpPr/>
          <p:nvPr/>
        </p:nvSpPr>
        <p:spPr>
          <a:xfrm flipH="1" flipV="1">
            <a:off x="8705042"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 name="Title 1"/>
          <p:cNvSpPr>
            <a:spLocks noGrp="1"/>
          </p:cNvSpPr>
          <p:nvPr>
            <p:ph type="title" hasCustomPrompt="1"/>
          </p:nvPr>
        </p:nvSpPr>
        <p:spPr/>
        <p:txBody>
          <a:bodyPr/>
          <a:lstStyle>
            <a:lvl1pPr>
              <a:defRPr baseline="0"/>
            </a:lvl1pPr>
          </a:lstStyle>
          <a:p>
            <a:r>
              <a:rPr lang="en-US"/>
              <a:t>Headline goes here, </a:t>
            </a:r>
            <a:r>
              <a:rPr lang="en-US" err="1"/>
              <a:t>Roboto</a:t>
            </a:r>
            <a:r>
              <a:rPr lang="en-US"/>
              <a:t> Light, 36 points, can span two lines</a:t>
            </a:r>
          </a:p>
        </p:txBody>
      </p:sp>
    </p:spTree>
    <p:extLst>
      <p:ext uri="{BB962C8B-B14F-4D97-AF65-F5344CB8AC3E}">
        <p14:creationId xmlns:p14="http://schemas.microsoft.com/office/powerpoint/2010/main" val="466081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type="blank">
  <p:cSld name="Orange Backgroun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0"/>
            <a:ext cx="9144000" cy="5142161"/>
          </a:xfrm>
          <a:prstGeom prst="rect">
            <a:avLst/>
          </a:prstGeom>
        </p:spPr>
      </p:pic>
    </p:spTree>
    <p:extLst>
      <p:ext uri="{BB962C8B-B14F-4D97-AF65-F5344CB8AC3E}">
        <p14:creationId xmlns:p14="http://schemas.microsoft.com/office/powerpoint/2010/main" val="2440199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ig Idea slide">
  <p:cSld name="Big Idea slide">
    <p:bg>
      <p:bgPr>
        <a:solidFill>
          <a:schemeClr val="lt1">
            <a:alpha val="85882"/>
          </a:schemeClr>
        </a:solidFill>
        <a:effectLst/>
      </p:bgPr>
    </p:bg>
    <p:spTree>
      <p:nvGrpSpPr>
        <p:cNvPr id="1" name="Shape 30"/>
        <p:cNvGrpSpPr/>
        <p:nvPr/>
      </p:nvGrpSpPr>
      <p:grpSpPr>
        <a:xfrm>
          <a:off x="0" y="0"/>
          <a:ext cx="0" cy="0"/>
          <a:chOff x="0" y="0"/>
          <a:chExt cx="0" cy="0"/>
        </a:xfrm>
      </p:grpSpPr>
      <p:pic>
        <p:nvPicPr>
          <p:cNvPr id="31" name="Google Shape;31;p4"/>
          <p:cNvPicPr preferRelativeResize="0"/>
          <p:nvPr/>
        </p:nvPicPr>
        <p:blipFill rotWithShape="1">
          <a:blip r:embed="rId2">
            <a:alphaModFix amt="16000"/>
          </a:blip>
          <a:srcRect/>
          <a:stretch/>
        </p:blipFill>
        <p:spPr>
          <a:xfrm>
            <a:off x="0" y="-1"/>
            <a:ext cx="9146383" cy="5143500"/>
          </a:xfrm>
          <a:prstGeom prst="rect">
            <a:avLst/>
          </a:prstGeom>
          <a:gradFill>
            <a:gsLst>
              <a:gs pos="0">
                <a:schemeClr val="accent1"/>
              </a:gs>
              <a:gs pos="16000">
                <a:schemeClr val="accent2"/>
              </a:gs>
              <a:gs pos="100000">
                <a:schemeClr val="accent2"/>
              </a:gs>
            </a:gsLst>
            <a:lin ang="16200000" scaled="0"/>
          </a:gradFill>
          <a:ln>
            <a:noFill/>
          </a:ln>
        </p:spPr>
      </p:pic>
      <p:sp>
        <p:nvSpPr>
          <p:cNvPr id="32" name="Google Shape;32;p4"/>
          <p:cNvSpPr/>
          <p:nvPr/>
        </p:nvSpPr>
        <p:spPr>
          <a:xfrm>
            <a:off x="-559" y="4123473"/>
            <a:ext cx="582202" cy="1020178"/>
          </a:xfrm>
          <a:custGeom>
            <a:avLst/>
            <a:gdLst/>
            <a:ahLst/>
            <a:cxnLst/>
            <a:rect l="l" t="t" r="r" b="b"/>
            <a:pathLst>
              <a:path w="776067" h="1360237" extrusionOk="0">
                <a:moveTo>
                  <a:pt x="745" y="1360036"/>
                </a:moveTo>
                <a:cubicBezTo>
                  <a:pt x="-2142" y="917274"/>
                  <a:pt x="4495" y="442762"/>
                  <a:pt x="1608" y="0"/>
                </a:cubicBezTo>
                <a:lnTo>
                  <a:pt x="776067" y="1360237"/>
                </a:lnTo>
                <a:lnTo>
                  <a:pt x="745" y="1360036"/>
                </a:lnTo>
                <a:close/>
              </a:path>
            </a:pathLst>
          </a:custGeom>
          <a:solidFill>
            <a:srgbClr val="0432FF"/>
          </a:solidFill>
          <a:ln>
            <a:noFill/>
          </a:ln>
        </p:spPr>
        <p:txBody>
          <a:bodyPr spcFirstLastPara="1" wrap="square" lIns="0" tIns="0" rIns="0" bIns="0" anchor="ctr" anchorCtr="0">
            <a:noAutofit/>
          </a:bodyPr>
          <a:lstStyle/>
          <a:p>
            <a:pPr marL="0" marR="0" lvl="0" indent="0" algn="ctr" rtl="0">
              <a:lnSpc>
                <a:spcPct val="95000"/>
              </a:lnSpc>
              <a:spcBef>
                <a:spcPts val="0"/>
              </a:spcBef>
              <a:spcAft>
                <a:spcPts val="0"/>
              </a:spcAft>
              <a:buNone/>
            </a:pPr>
            <a:endParaRPr sz="1500" b="0" i="0" u="none" strike="noStrike" cap="none">
              <a:solidFill>
                <a:schemeClr val="lt1"/>
              </a:solidFill>
              <a:latin typeface="Arial"/>
              <a:ea typeface="Arial"/>
              <a:cs typeface="Arial"/>
              <a:sym typeface="Arial"/>
            </a:endParaRPr>
          </a:p>
        </p:txBody>
      </p:sp>
      <p:sp>
        <p:nvSpPr>
          <p:cNvPr id="33" name="Google Shape;33;p4"/>
          <p:cNvSpPr/>
          <p:nvPr/>
        </p:nvSpPr>
        <p:spPr>
          <a:xfrm>
            <a:off x="0" y="3863917"/>
            <a:ext cx="1648254" cy="1278731"/>
          </a:xfrm>
          <a:custGeom>
            <a:avLst/>
            <a:gdLst/>
            <a:ahLst/>
            <a:cxnLst/>
            <a:rect l="l" t="t" r="r" b="b"/>
            <a:pathLst>
              <a:path w="2197100" h="1704975" extrusionOk="0">
                <a:moveTo>
                  <a:pt x="0" y="352425"/>
                </a:moveTo>
                <a:cubicBezTo>
                  <a:pt x="1058" y="234950"/>
                  <a:pt x="2117" y="117475"/>
                  <a:pt x="3175" y="0"/>
                </a:cubicBezTo>
                <a:lnTo>
                  <a:pt x="2197100" y="1704975"/>
                </a:lnTo>
                <a:lnTo>
                  <a:pt x="771525" y="1701800"/>
                </a:lnTo>
                <a:lnTo>
                  <a:pt x="0" y="352425"/>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34" name="Google Shape;34;p4"/>
          <p:cNvSpPr/>
          <p:nvPr/>
        </p:nvSpPr>
        <p:spPr>
          <a:xfrm>
            <a:off x="4161986" y="879903"/>
            <a:ext cx="4989143" cy="4263597"/>
          </a:xfrm>
          <a:custGeom>
            <a:avLst/>
            <a:gdLst/>
            <a:ahLst/>
            <a:cxnLst/>
            <a:rect l="l" t="t" r="r" b="b"/>
            <a:pathLst>
              <a:path w="6650458" h="5684796" extrusionOk="0">
                <a:moveTo>
                  <a:pt x="882722" y="5375942"/>
                </a:moveTo>
                <a:cubicBezTo>
                  <a:pt x="1060093" y="5309029"/>
                  <a:pt x="5653101" y="899477"/>
                  <a:pt x="6647405" y="0"/>
                </a:cubicBezTo>
                <a:cubicBezTo>
                  <a:pt x="6643182" y="184797"/>
                  <a:pt x="6647717" y="137848"/>
                  <a:pt x="6648975" y="474927"/>
                </a:cubicBezTo>
                <a:cubicBezTo>
                  <a:pt x="6649469" y="2211411"/>
                  <a:pt x="6649964" y="3947896"/>
                  <a:pt x="6650458" y="5684380"/>
                </a:cubicBezTo>
                <a:lnTo>
                  <a:pt x="0" y="5684796"/>
                </a:lnTo>
                <a:lnTo>
                  <a:pt x="882722" y="5375942"/>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35" name="Google Shape;35;p4"/>
          <p:cNvSpPr/>
          <p:nvPr/>
        </p:nvSpPr>
        <p:spPr>
          <a:xfrm rot="10800000">
            <a:off x="7200597" y="409"/>
            <a:ext cx="1943403" cy="2324621"/>
          </a:xfrm>
          <a:custGeom>
            <a:avLst/>
            <a:gdLst/>
            <a:ahLst/>
            <a:cxnLst/>
            <a:rect l="l" t="t" r="r" b="b"/>
            <a:pathLst>
              <a:path w="1010207" h="1208684" extrusionOk="0">
                <a:moveTo>
                  <a:pt x="879" y="1208483"/>
                </a:moveTo>
                <a:cubicBezTo>
                  <a:pt x="-2008" y="765721"/>
                  <a:pt x="3390" y="442762"/>
                  <a:pt x="503" y="0"/>
                </a:cubicBezTo>
                <a:lnTo>
                  <a:pt x="1010207" y="1208684"/>
                </a:lnTo>
                <a:lnTo>
                  <a:pt x="879" y="1208483"/>
                </a:lnTo>
                <a:close/>
              </a:path>
            </a:pathLst>
          </a:custGeom>
          <a:solidFill>
            <a:schemeClr val="accent2">
              <a:alpha val="57647"/>
            </a:schemeClr>
          </a:solidFill>
          <a:ln>
            <a:noFill/>
          </a:ln>
        </p:spPr>
        <p:txBody>
          <a:bodyPr spcFirstLastPara="1" wrap="square" lIns="0" tIns="0" rIns="0" bIns="0" anchor="ctr" anchorCtr="0">
            <a:noAutofit/>
          </a:bodyPr>
          <a:lstStyle/>
          <a:p>
            <a:pPr marL="0" marR="0" lvl="0" indent="0" algn="ctr" rtl="0">
              <a:lnSpc>
                <a:spcPct val="95000"/>
              </a:lnSpc>
              <a:spcBef>
                <a:spcPts val="0"/>
              </a:spcBef>
              <a:spcAft>
                <a:spcPts val="0"/>
              </a:spcAft>
              <a:buNone/>
            </a:pPr>
            <a:endParaRPr sz="1500" b="0" i="0" u="none" strike="noStrike" cap="none">
              <a:solidFill>
                <a:schemeClr val="lt1"/>
              </a:solidFill>
              <a:latin typeface="Arial"/>
              <a:ea typeface="Arial"/>
              <a:cs typeface="Arial"/>
              <a:sym typeface="Arial"/>
            </a:endParaRPr>
          </a:p>
        </p:txBody>
      </p:sp>
      <p:sp>
        <p:nvSpPr>
          <p:cNvPr id="36" name="Google Shape;36;p4"/>
          <p:cNvSpPr/>
          <p:nvPr/>
        </p:nvSpPr>
        <p:spPr>
          <a:xfrm flipH="1">
            <a:off x="7658761" y="1242607"/>
            <a:ext cx="1492972" cy="3899591"/>
          </a:xfrm>
          <a:custGeom>
            <a:avLst/>
            <a:gdLst/>
            <a:ahLst/>
            <a:cxnLst/>
            <a:rect l="l" t="t" r="r" b="b"/>
            <a:pathLst>
              <a:path w="776067" h="2027588" extrusionOk="0">
                <a:moveTo>
                  <a:pt x="745" y="2027387"/>
                </a:moveTo>
                <a:cubicBezTo>
                  <a:pt x="-2142" y="1584625"/>
                  <a:pt x="4495" y="442762"/>
                  <a:pt x="1608" y="0"/>
                </a:cubicBezTo>
                <a:lnTo>
                  <a:pt x="776067" y="2027588"/>
                </a:lnTo>
                <a:lnTo>
                  <a:pt x="745" y="2027387"/>
                </a:lnTo>
                <a:close/>
              </a:path>
            </a:pathLst>
          </a:custGeom>
          <a:solidFill>
            <a:srgbClr val="FF4D00">
              <a:alpha val="87843"/>
            </a:srgbClr>
          </a:solidFill>
          <a:ln>
            <a:noFill/>
          </a:ln>
        </p:spPr>
        <p:txBody>
          <a:bodyPr spcFirstLastPara="1" wrap="square" lIns="0" tIns="0" rIns="0" bIns="0" anchor="ctr" anchorCtr="0">
            <a:noAutofit/>
          </a:bodyPr>
          <a:lstStyle/>
          <a:p>
            <a:pPr marL="0" marR="0" lvl="0" indent="0" algn="ctr" rtl="0">
              <a:lnSpc>
                <a:spcPct val="95000"/>
              </a:lnSpc>
              <a:spcBef>
                <a:spcPts val="0"/>
              </a:spcBef>
              <a:spcAft>
                <a:spcPts val="0"/>
              </a:spcAft>
              <a:buNone/>
            </a:pPr>
            <a:endParaRPr sz="1500" b="0" i="0" u="none" strike="noStrike" cap="none">
              <a:solidFill>
                <a:schemeClr val="lt1"/>
              </a:solidFill>
              <a:latin typeface="Arial"/>
              <a:ea typeface="Arial"/>
              <a:cs typeface="Arial"/>
              <a:sym typeface="Arial"/>
            </a:endParaRPr>
          </a:p>
        </p:txBody>
      </p:sp>
      <p:sp>
        <p:nvSpPr>
          <p:cNvPr id="37" name="Google Shape;37;p4"/>
          <p:cNvSpPr/>
          <p:nvPr/>
        </p:nvSpPr>
        <p:spPr>
          <a:xfrm rot="10800000">
            <a:off x="7655521" y="-150"/>
            <a:ext cx="1492972" cy="2305571"/>
          </a:xfrm>
          <a:custGeom>
            <a:avLst/>
            <a:gdLst/>
            <a:ahLst/>
            <a:cxnLst/>
            <a:rect l="l" t="t" r="r" b="b"/>
            <a:pathLst>
              <a:path w="776067" h="1198779" extrusionOk="0">
                <a:moveTo>
                  <a:pt x="745" y="1198578"/>
                </a:moveTo>
                <a:cubicBezTo>
                  <a:pt x="-2142" y="755816"/>
                  <a:pt x="4494" y="442762"/>
                  <a:pt x="1607" y="0"/>
                </a:cubicBezTo>
                <a:lnTo>
                  <a:pt x="776067" y="1198779"/>
                </a:lnTo>
                <a:lnTo>
                  <a:pt x="745" y="1198578"/>
                </a:lnTo>
                <a:close/>
              </a:path>
            </a:pathLst>
          </a:custGeom>
          <a:solidFill>
            <a:srgbClr val="FF4D00">
              <a:alpha val="67843"/>
            </a:srgbClr>
          </a:solidFill>
          <a:ln>
            <a:noFill/>
          </a:ln>
        </p:spPr>
        <p:txBody>
          <a:bodyPr spcFirstLastPara="1" wrap="square" lIns="0" tIns="0" rIns="0" bIns="0" anchor="ctr" anchorCtr="0">
            <a:noAutofit/>
          </a:bodyPr>
          <a:lstStyle/>
          <a:p>
            <a:pPr marL="0" marR="0" lvl="0" indent="0" algn="ctr" rtl="0">
              <a:lnSpc>
                <a:spcPct val="95000"/>
              </a:lnSpc>
              <a:spcBef>
                <a:spcPts val="0"/>
              </a:spcBef>
              <a:spcAft>
                <a:spcPts val="0"/>
              </a:spcAft>
              <a:buNone/>
            </a:pPr>
            <a:endParaRPr sz="1500" b="0" i="0" u="none" strike="noStrike" cap="none">
              <a:solidFill>
                <a:schemeClr val="lt1"/>
              </a:solidFill>
              <a:latin typeface="Arial"/>
              <a:ea typeface="Arial"/>
              <a:cs typeface="Arial"/>
              <a:sym typeface="Arial"/>
            </a:endParaRPr>
          </a:p>
        </p:txBody>
      </p:sp>
      <p:sp>
        <p:nvSpPr>
          <p:cNvPr id="38" name="Google Shape;38;p4"/>
          <p:cNvSpPr txBox="1">
            <a:spLocks noGrp="1"/>
          </p:cNvSpPr>
          <p:nvPr>
            <p:ph type="body" idx="1"/>
          </p:nvPr>
        </p:nvSpPr>
        <p:spPr>
          <a:xfrm>
            <a:off x="870637" y="1547255"/>
            <a:ext cx="5506257" cy="1464447"/>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300"/>
              </a:spcBef>
              <a:spcAft>
                <a:spcPts val="0"/>
              </a:spcAft>
              <a:buClr>
                <a:schemeClr val="accent2"/>
              </a:buClr>
              <a:buSzPts val="4049"/>
              <a:buFont typeface="Arial"/>
              <a:buNone/>
              <a:defRPr sz="4049" b="0" i="0" u="none" strike="noStrike" cap="none">
                <a:solidFill>
                  <a:schemeClr val="lt1"/>
                </a:solidFill>
                <a:latin typeface="Roboto Light"/>
                <a:ea typeface="Roboto Light"/>
                <a:cs typeface="Roboto Light"/>
                <a:sym typeface="Roboto Light"/>
              </a:defRPr>
            </a:lvl1pPr>
            <a:lvl2pPr marL="914400" marR="0" lvl="1" indent="-228600" algn="l" rtl="0">
              <a:lnSpc>
                <a:spcPct val="90000"/>
              </a:lnSpc>
              <a:spcBef>
                <a:spcPts val="900"/>
              </a:spcBef>
              <a:spcAft>
                <a:spcPts val="0"/>
              </a:spcAft>
              <a:buClr>
                <a:schemeClr val="accent2"/>
              </a:buClr>
              <a:buSzPts val="1350"/>
              <a:buFont typeface="Arial"/>
              <a:buNone/>
              <a:defRPr sz="1350" b="0" i="0" u="none" strike="noStrike" cap="none">
                <a:solidFill>
                  <a:schemeClr val="dk1"/>
                </a:solidFill>
                <a:latin typeface="Roboto"/>
                <a:ea typeface="Roboto"/>
                <a:cs typeface="Roboto"/>
                <a:sym typeface="Roboto"/>
              </a:defRPr>
            </a:lvl2pPr>
            <a:lvl3pPr marL="1371600" marR="0" lvl="2" indent="-228600" algn="l" rtl="0">
              <a:lnSpc>
                <a:spcPct val="90000"/>
              </a:lnSpc>
              <a:spcBef>
                <a:spcPts val="900"/>
              </a:spcBef>
              <a:spcAft>
                <a:spcPts val="0"/>
              </a:spcAft>
              <a:buClr>
                <a:schemeClr val="accent2"/>
              </a:buClr>
              <a:buSzPts val="1200"/>
              <a:buFont typeface="Arial"/>
              <a:buNone/>
              <a:defRPr sz="1200" b="0" i="0" u="none" strike="noStrike" cap="none">
                <a:solidFill>
                  <a:schemeClr val="dk1"/>
                </a:solidFill>
                <a:latin typeface="Roboto"/>
                <a:ea typeface="Roboto"/>
                <a:cs typeface="Roboto"/>
                <a:sym typeface="Roboto"/>
              </a:defRPr>
            </a:lvl3pPr>
            <a:lvl4pPr marL="1828800" marR="0" lvl="3" indent="-228600" algn="l" rtl="0">
              <a:lnSpc>
                <a:spcPct val="90000"/>
              </a:lnSpc>
              <a:spcBef>
                <a:spcPts val="900"/>
              </a:spcBef>
              <a:spcAft>
                <a:spcPts val="0"/>
              </a:spcAft>
              <a:buClr>
                <a:schemeClr val="accent2"/>
              </a:buClr>
              <a:buSzPts val="1050"/>
              <a:buFont typeface="Arial"/>
              <a:buNone/>
              <a:defRPr sz="1050" b="0" i="0" u="none" strike="noStrike" cap="none">
                <a:solidFill>
                  <a:schemeClr val="dk1"/>
                </a:solidFill>
                <a:latin typeface="Roboto"/>
                <a:ea typeface="Roboto"/>
                <a:cs typeface="Roboto"/>
                <a:sym typeface="Roboto"/>
              </a:defRPr>
            </a:lvl4pPr>
            <a:lvl5pPr marL="2286000" marR="0" lvl="4" indent="-228600" algn="l" rtl="0">
              <a:lnSpc>
                <a:spcPct val="90000"/>
              </a:lnSpc>
              <a:spcBef>
                <a:spcPts val="900"/>
              </a:spcBef>
              <a:spcAft>
                <a:spcPts val="0"/>
              </a:spcAft>
              <a:buClr>
                <a:schemeClr val="accent2"/>
              </a:buClr>
              <a:buSzPts val="1050"/>
              <a:buFont typeface="Arial"/>
              <a:buNone/>
              <a:defRPr sz="1050" b="0" i="0" u="none" strike="noStrike" cap="none">
                <a:solidFill>
                  <a:schemeClr val="dk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_Orange Background">
  <p:cSld name="4_Orange Background">
    <p:spTree>
      <p:nvGrpSpPr>
        <p:cNvPr id="1" name="Shape 116"/>
        <p:cNvGrpSpPr/>
        <p:nvPr/>
      </p:nvGrpSpPr>
      <p:grpSpPr>
        <a:xfrm>
          <a:off x="0" y="0"/>
          <a:ext cx="0" cy="0"/>
          <a:chOff x="0" y="0"/>
          <a:chExt cx="0" cy="0"/>
        </a:xfrm>
      </p:grpSpPr>
      <p:pic>
        <p:nvPicPr>
          <p:cNvPr id="117" name="Google Shape;117;p8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670"/>
            <a:ext cx="9144000" cy="5142161"/>
          </a:xfrm>
          <a:prstGeom prst="rect">
            <a:avLst/>
          </a:prstGeom>
          <a:noFill/>
          <a:ln>
            <a:noFill/>
          </a:ln>
        </p:spPr>
      </p:pic>
      <p:sp>
        <p:nvSpPr>
          <p:cNvPr id="118" name="Google Shape;118;p88"/>
          <p:cNvSpPr/>
          <p:nvPr/>
        </p:nvSpPr>
        <p:spPr>
          <a:xfrm rot="10800000">
            <a:off x="8705041" y="0"/>
            <a:ext cx="438960" cy="1181378"/>
          </a:xfrm>
          <a:prstGeom prst="rtTriangle">
            <a:avLst/>
          </a:prstGeom>
          <a:solidFill>
            <a:srgbClr val="0432FF"/>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Roboto"/>
              <a:ea typeface="Roboto"/>
              <a:cs typeface="Roboto"/>
              <a:sym typeface="Roboto"/>
            </a:endParaRPr>
          </a:p>
        </p:txBody>
      </p:sp>
      <p:sp>
        <p:nvSpPr>
          <p:cNvPr id="119" name="Google Shape;119;p88"/>
          <p:cNvSpPr txBox="1">
            <a:spLocks noGrp="1"/>
          </p:cNvSpPr>
          <p:nvPr>
            <p:ph type="title"/>
          </p:nvPr>
        </p:nvSpPr>
        <p:spPr>
          <a:xfrm>
            <a:off x="361950" y="361952"/>
            <a:ext cx="8398570" cy="42182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3600"/>
              <a:buFont typeface="Roboto Light"/>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5161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1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70"/>
            <a:ext cx="9143999" cy="5142161"/>
          </a:xfrm>
          <a:prstGeom prst="rect">
            <a:avLst/>
          </a:prstGeom>
        </p:spPr>
      </p:pic>
    </p:spTree>
    <p:extLst>
      <p:ext uri="{BB962C8B-B14F-4D97-AF65-F5344CB8AC3E}">
        <p14:creationId xmlns:p14="http://schemas.microsoft.com/office/powerpoint/2010/main" val="2281915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cSld name="Title/Subtitle">
    <p:spTree>
      <p:nvGrpSpPr>
        <p:cNvPr id="1" name=""/>
        <p:cNvGrpSpPr/>
        <p:nvPr/>
      </p:nvGrpSpPr>
      <p:grpSpPr>
        <a:xfrm>
          <a:off x="0" y="0"/>
          <a:ext cx="0" cy="0"/>
          <a:chOff x="0" y="0"/>
          <a:chExt cx="0" cy="0"/>
        </a:xfrm>
      </p:grpSpPr>
      <p:sp>
        <p:nvSpPr>
          <p:cNvPr id="9" name="Right Triangle 8"/>
          <p:cNvSpPr/>
          <p:nvPr/>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 name="Title 1"/>
          <p:cNvSpPr>
            <a:spLocks noGrp="1"/>
          </p:cNvSpPr>
          <p:nvPr>
            <p:ph type="title" hasCustomPrompt="1"/>
          </p:nvPr>
        </p:nvSpPr>
        <p:spPr>
          <a:xfrm>
            <a:off x="361951" y="361954"/>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8"/>
            <a:ext cx="8390138" cy="248701"/>
          </a:xfrm>
        </p:spPr>
        <p:txBody>
          <a:bodyPr anchor="t"/>
          <a:lstStyle>
            <a:lvl1pPr marL="0" indent="0">
              <a:buNone/>
              <a:defRPr sz="1799" i="0">
                <a:solidFill>
                  <a:schemeClr val="bg1">
                    <a:lumMod val="50000"/>
                  </a:schemeClr>
                </a:solidFill>
              </a:defRPr>
            </a:lvl1pPr>
            <a:lvl2pPr marL="127359" indent="0">
              <a:buNone/>
              <a:defRPr/>
            </a:lvl2pPr>
            <a:lvl3pPr marL="258288" indent="0">
              <a:buNone/>
              <a:defRPr/>
            </a:lvl3pPr>
            <a:lvl4pPr marL="343988" indent="0">
              <a:buNone/>
              <a:defRPr/>
            </a:lvl4pPr>
            <a:lvl5pPr marL="472536" indent="0">
              <a:buNone/>
              <a:defRPr/>
            </a:lvl5pPr>
          </a:lstStyle>
          <a:p>
            <a:pPr lvl="0"/>
            <a:r>
              <a:rPr lang="en-US"/>
              <a:t>Subtitle goes here, </a:t>
            </a:r>
            <a:r>
              <a:rPr lang="en-US" err="1"/>
              <a:t>Roboto</a:t>
            </a:r>
            <a:r>
              <a:rPr lang="en-US"/>
              <a:t> Regular 24 point, no longer than one line</a:t>
            </a:r>
          </a:p>
        </p:txBody>
      </p:sp>
      <p:grpSp>
        <p:nvGrpSpPr>
          <p:cNvPr id="11" name="Group 10">
            <a:extLst>
              <a:ext uri="{FF2B5EF4-FFF2-40B4-BE49-F238E27FC236}">
                <a16:creationId xmlns:a16="http://schemas.microsoft.com/office/drawing/2014/main" id="{F86FB19B-BF52-42E1-8D3F-357184957EF8}"/>
              </a:ext>
            </a:extLst>
          </p:cNvPr>
          <p:cNvGrpSpPr/>
          <p:nvPr/>
        </p:nvGrpSpPr>
        <p:grpSpPr>
          <a:xfrm>
            <a:off x="-1605" y="2019300"/>
            <a:ext cx="2011905" cy="3124200"/>
            <a:chOff x="-2141" y="2692400"/>
            <a:chExt cx="2681841" cy="4165600"/>
          </a:xfrm>
        </p:grpSpPr>
        <p:sp>
          <p:nvSpPr>
            <p:cNvPr id="12" name="Right Triangle 11">
              <a:extLst>
                <a:ext uri="{FF2B5EF4-FFF2-40B4-BE49-F238E27FC236}">
                  <a16:creationId xmlns:a16="http://schemas.microsoft.com/office/drawing/2014/main" id="{F04FBDDE-5951-4F1E-A390-BD203085651D}"/>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3" name="Right Triangle 12">
              <a:extLst>
                <a:ext uri="{FF2B5EF4-FFF2-40B4-BE49-F238E27FC236}">
                  <a16:creationId xmlns:a16="http://schemas.microsoft.com/office/drawing/2014/main" id="{3A8C0AB9-8DEC-4645-B51B-805F9F6B5C42}"/>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grpSp>
      <p:sp>
        <p:nvSpPr>
          <p:cNvPr id="14" name="TextBox 13">
            <a:extLst>
              <a:ext uri="{FF2B5EF4-FFF2-40B4-BE49-F238E27FC236}">
                <a16:creationId xmlns:a16="http://schemas.microsoft.com/office/drawing/2014/main" id="{5C2FE5ED-33CE-45A5-BBFB-1B48835C749E}"/>
              </a:ext>
            </a:extLst>
          </p:cNvPr>
          <p:cNvSpPr txBox="1"/>
          <p:nvPr/>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AB449CFA-BAC5-4286-B884-41BD0CB159A5}"/>
              </a:ext>
            </a:extLst>
          </p:cNvPr>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B2937F8F-03BA-4FBE-B58F-F0075F9D7035}"/>
              </a:ext>
            </a:extLst>
          </p:cNvPr>
          <p:cNvSpPr txBox="1"/>
          <p:nvPr/>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C518E66-44C7-2A41-8359-6CBE98165F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3278606606"/>
      </p:ext>
    </p:extLst>
  </p:cSld>
  <p:clrMapOvr>
    <a:masterClrMapping/>
  </p:clrMapOvr>
  <p:hf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Maximum Blank">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1" name="Picture 10">
            <a:extLst>
              <a:ext uri="{FF2B5EF4-FFF2-40B4-BE49-F238E27FC236}">
                <a16:creationId xmlns:a16="http://schemas.microsoft.com/office/drawing/2014/main" id="{13FE4BD0-1E28-3344-A2EE-51DD79367B8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193481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Freeform 5"/>
          <p:cNvSpPr>
            <a:spLocks/>
          </p:cNvSpPr>
          <p:nvPr/>
        </p:nvSpPr>
        <p:spPr bwMode="auto">
          <a:xfrm>
            <a:off x="5165234" y="3750238"/>
            <a:ext cx="2025101" cy="1393264"/>
          </a:xfrm>
          <a:custGeom>
            <a:avLst/>
            <a:gdLst>
              <a:gd name="T0" fmla="*/ 0 w 3707"/>
              <a:gd name="T1" fmla="*/ 2548 h 2548"/>
              <a:gd name="T2" fmla="*/ 3707 w 3707"/>
              <a:gd name="T3" fmla="*/ 0 h 2548"/>
              <a:gd name="T4" fmla="*/ 3343 w 3707"/>
              <a:gd name="T5" fmla="*/ 2538 h 2548"/>
              <a:gd name="T6" fmla="*/ 0 w 3707"/>
              <a:gd name="T7" fmla="*/ 2548 h 2548"/>
              <a:gd name="connsiteX0" fmla="*/ 0 w 10000"/>
              <a:gd name="connsiteY0" fmla="*/ 10000 h 10000"/>
              <a:gd name="connsiteX1" fmla="*/ 10000 w 10000"/>
              <a:gd name="connsiteY1" fmla="*/ 0 h 10000"/>
              <a:gd name="connsiteX2" fmla="*/ 9018 w 10000"/>
              <a:gd name="connsiteY2" fmla="*/ 9984 h 10000"/>
              <a:gd name="connsiteX3" fmla="*/ 0 w 10000"/>
              <a:gd name="connsiteY3" fmla="*/ 10000 h 10000"/>
              <a:gd name="connsiteX0" fmla="*/ 0 w 10024"/>
              <a:gd name="connsiteY0" fmla="*/ 9877 h 9877"/>
              <a:gd name="connsiteX1" fmla="*/ 10024 w 10024"/>
              <a:gd name="connsiteY1" fmla="*/ 0 h 9877"/>
              <a:gd name="connsiteX2" fmla="*/ 9018 w 10024"/>
              <a:gd name="connsiteY2" fmla="*/ 9861 h 9877"/>
              <a:gd name="connsiteX3" fmla="*/ 0 w 10024"/>
              <a:gd name="connsiteY3" fmla="*/ 9877 h 9877"/>
              <a:gd name="connsiteX0" fmla="*/ 0 w 9974"/>
              <a:gd name="connsiteY0" fmla="*/ 10132 h 10132"/>
              <a:gd name="connsiteX1" fmla="*/ 9974 w 9974"/>
              <a:gd name="connsiteY1" fmla="*/ 0 h 10132"/>
              <a:gd name="connsiteX2" fmla="*/ 8996 w 9974"/>
              <a:gd name="connsiteY2" fmla="*/ 10116 h 10132"/>
              <a:gd name="connsiteX3" fmla="*/ 0 w 9974"/>
              <a:gd name="connsiteY3" fmla="*/ 10132 h 10132"/>
            </a:gdLst>
            <a:ahLst/>
            <a:cxnLst>
              <a:cxn ang="0">
                <a:pos x="connsiteX0" y="connsiteY0"/>
              </a:cxn>
              <a:cxn ang="0">
                <a:pos x="connsiteX1" y="connsiteY1"/>
              </a:cxn>
              <a:cxn ang="0">
                <a:pos x="connsiteX2" y="connsiteY2"/>
              </a:cxn>
              <a:cxn ang="0">
                <a:pos x="connsiteX3" y="connsiteY3"/>
              </a:cxn>
            </a:cxnLst>
            <a:rect l="l" t="t" r="r" b="b"/>
            <a:pathLst>
              <a:path w="9974" h="10132">
                <a:moveTo>
                  <a:pt x="0" y="10132"/>
                </a:moveTo>
                <a:lnTo>
                  <a:pt x="9974" y="0"/>
                </a:lnTo>
                <a:cubicBezTo>
                  <a:pt x="9648" y="3369"/>
                  <a:pt x="9323" y="6746"/>
                  <a:pt x="8996" y="10116"/>
                </a:cubicBezTo>
                <a:lnTo>
                  <a:pt x="0" y="10132"/>
                </a:lnTo>
                <a:close/>
              </a:path>
            </a:pathLst>
          </a:custGeom>
          <a:solidFill>
            <a:srgbClr val="FF4D00">
              <a:alpha val="90000"/>
            </a:srgbClr>
          </a:solidFill>
          <a:ln>
            <a:noFill/>
          </a:ln>
        </p:spPr>
        <p:txBody>
          <a:bodyPr vert="horz" wrap="square" lIns="45696" tIns="22848" rIns="45696" bIns="22848" numCol="1" anchor="t" anchorCtr="0" compatLnSpc="1">
            <a:prstTxWarp prst="textNoShape">
              <a:avLst/>
            </a:prstTxWarp>
          </a:bodyPr>
          <a:lstStyle/>
          <a:p>
            <a:r>
              <a:rPr lang="en-US" sz="900"/>
              <a:t>`</a:t>
            </a:r>
          </a:p>
        </p:txBody>
      </p:sp>
      <p:sp>
        <p:nvSpPr>
          <p:cNvPr id="18" name="Freeform 17"/>
          <p:cNvSpPr/>
          <p:nvPr/>
        </p:nvSpPr>
        <p:spPr>
          <a:xfrm>
            <a:off x="-7491" y="1207"/>
            <a:ext cx="7198244" cy="5148827"/>
          </a:xfrm>
          <a:custGeom>
            <a:avLst/>
            <a:gdLst>
              <a:gd name="connsiteX0" fmla="*/ 0 w 9595159"/>
              <a:gd name="connsiteY0" fmla="*/ 0 h 6865102"/>
              <a:gd name="connsiteX1" fmla="*/ 1927239 w 9595159"/>
              <a:gd name="connsiteY1" fmla="*/ 0 h 6865102"/>
              <a:gd name="connsiteX2" fmla="*/ 6715756 w 9595159"/>
              <a:gd name="connsiteY2" fmla="*/ 997734 h 6865102"/>
              <a:gd name="connsiteX3" fmla="*/ 9595159 w 9595159"/>
              <a:gd name="connsiteY3" fmla="*/ 4998284 h 6865102"/>
              <a:gd name="connsiteX4" fmla="*/ 7522445 w 9595159"/>
              <a:gd name="connsiteY4" fmla="*/ 6859281 h 6865102"/>
              <a:gd name="connsiteX5" fmla="*/ 0 w 9595159"/>
              <a:gd name="connsiteY5" fmla="*/ 6865102 h 686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5159" h="6865102">
                <a:moveTo>
                  <a:pt x="0" y="0"/>
                </a:moveTo>
                <a:lnTo>
                  <a:pt x="1927239" y="0"/>
                </a:lnTo>
                <a:lnTo>
                  <a:pt x="6715756" y="997734"/>
                </a:lnTo>
                <a:lnTo>
                  <a:pt x="9595159" y="4998284"/>
                </a:lnTo>
                <a:lnTo>
                  <a:pt x="7522445" y="6859281"/>
                </a:lnTo>
                <a:lnTo>
                  <a:pt x="0" y="6865102"/>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96" tIns="22848" rIns="45696" bIns="22848" numCol="1" spcCol="0" rtlCol="0" fromWordArt="0" anchor="ctr" anchorCtr="0" forceAA="0" compatLnSpc="1">
            <a:prstTxWarp prst="textNoShape">
              <a:avLst/>
            </a:prstTxWarp>
            <a:noAutofit/>
          </a:bodyPr>
          <a:lstStyle/>
          <a:p>
            <a:pPr algn="ctr"/>
            <a:endParaRPr lang="en-US" sz="900"/>
          </a:p>
        </p:txBody>
      </p:sp>
      <p:sp>
        <p:nvSpPr>
          <p:cNvPr id="7" name="Freeform: Shape 6"/>
          <p:cNvSpPr/>
          <p:nvPr/>
        </p:nvSpPr>
        <p:spPr>
          <a:xfrm>
            <a:off x="4278821" y="-3745"/>
            <a:ext cx="4867058" cy="3307472"/>
          </a:xfrm>
          <a:custGeom>
            <a:avLst/>
            <a:gdLst>
              <a:gd name="connsiteX0" fmla="*/ 0 w 9236676"/>
              <a:gd name="connsiteY0" fmla="*/ 0 h 6573795"/>
              <a:gd name="connsiteX1" fmla="*/ 4726459 w 9236676"/>
              <a:gd name="connsiteY1" fmla="*/ 6573795 h 6573795"/>
              <a:gd name="connsiteX2" fmla="*/ 9236676 w 9236676"/>
              <a:gd name="connsiteY2" fmla="*/ 2823519 h 6573795"/>
              <a:gd name="connsiteX3" fmla="*/ 9236676 w 9236676"/>
              <a:gd name="connsiteY3" fmla="*/ 12357 h 6573795"/>
              <a:gd name="connsiteX4" fmla="*/ 0 w 9236676"/>
              <a:gd name="connsiteY4" fmla="*/ 0 h 6573795"/>
              <a:gd name="connsiteX0" fmla="*/ 0 w 9236676"/>
              <a:gd name="connsiteY0" fmla="*/ 0 h 6326963"/>
              <a:gd name="connsiteX1" fmla="*/ 4824631 w 9236676"/>
              <a:gd name="connsiteY1" fmla="*/ 6326963 h 6326963"/>
              <a:gd name="connsiteX2" fmla="*/ 9236676 w 9236676"/>
              <a:gd name="connsiteY2" fmla="*/ 2823519 h 6326963"/>
              <a:gd name="connsiteX3" fmla="*/ 9236676 w 9236676"/>
              <a:gd name="connsiteY3" fmla="*/ 12357 h 6326963"/>
              <a:gd name="connsiteX4" fmla="*/ 0 w 9236676"/>
              <a:gd name="connsiteY4" fmla="*/ 0 h 6326963"/>
              <a:gd name="connsiteX0" fmla="*/ 0 w 9236676"/>
              <a:gd name="connsiteY0" fmla="*/ 0 h 6607454"/>
              <a:gd name="connsiteX1" fmla="*/ 4726459 w 9236676"/>
              <a:gd name="connsiteY1" fmla="*/ 6607454 h 6607454"/>
              <a:gd name="connsiteX2" fmla="*/ 9236676 w 9236676"/>
              <a:gd name="connsiteY2" fmla="*/ 2823519 h 6607454"/>
              <a:gd name="connsiteX3" fmla="*/ 9236676 w 9236676"/>
              <a:gd name="connsiteY3" fmla="*/ 12357 h 6607454"/>
              <a:gd name="connsiteX4" fmla="*/ 0 w 9236676"/>
              <a:gd name="connsiteY4" fmla="*/ 0 h 6607454"/>
              <a:gd name="connsiteX0" fmla="*/ 0 w 9236676"/>
              <a:gd name="connsiteY0" fmla="*/ 35327 h 6642781"/>
              <a:gd name="connsiteX1" fmla="*/ 4726459 w 9236676"/>
              <a:gd name="connsiteY1" fmla="*/ 6642781 h 6642781"/>
              <a:gd name="connsiteX2" fmla="*/ 9236676 w 9236676"/>
              <a:gd name="connsiteY2" fmla="*/ 2858846 h 6642781"/>
              <a:gd name="connsiteX3" fmla="*/ 8956185 w 9236676"/>
              <a:gd name="connsiteY3" fmla="*/ 0 h 6642781"/>
              <a:gd name="connsiteX4" fmla="*/ 0 w 9236676"/>
              <a:gd name="connsiteY4" fmla="*/ 35327 h 6642781"/>
              <a:gd name="connsiteX0" fmla="*/ 0 w 9236676"/>
              <a:gd name="connsiteY0" fmla="*/ 0 h 6607454"/>
              <a:gd name="connsiteX1" fmla="*/ 4726459 w 9236676"/>
              <a:gd name="connsiteY1" fmla="*/ 6607454 h 6607454"/>
              <a:gd name="connsiteX2" fmla="*/ 9236676 w 9236676"/>
              <a:gd name="connsiteY2" fmla="*/ 2823519 h 6607454"/>
              <a:gd name="connsiteX3" fmla="*/ 9208627 w 9236676"/>
              <a:gd name="connsiteY3" fmla="*/ 6747 h 6607454"/>
              <a:gd name="connsiteX4" fmla="*/ 0 w 9236676"/>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208627 w 9217041"/>
              <a:gd name="connsiteY3" fmla="*/ 6747 h 6607454"/>
              <a:gd name="connsiteX4" fmla="*/ 0 w 9217041"/>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183383 w 9217041"/>
              <a:gd name="connsiteY3" fmla="*/ 6747 h 6607454"/>
              <a:gd name="connsiteX4" fmla="*/ 0 w 9217041"/>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197407 w 9217041"/>
              <a:gd name="connsiteY3" fmla="*/ 6747 h 6607454"/>
              <a:gd name="connsiteX4" fmla="*/ 0 w 9217041"/>
              <a:gd name="connsiteY4" fmla="*/ 0 h 6607454"/>
              <a:gd name="connsiteX0" fmla="*/ 0 w 9231065"/>
              <a:gd name="connsiteY0" fmla="*/ 0 h 6607454"/>
              <a:gd name="connsiteX1" fmla="*/ 4740483 w 9231065"/>
              <a:gd name="connsiteY1" fmla="*/ 6607454 h 6607454"/>
              <a:gd name="connsiteX2" fmla="*/ 9231065 w 9231065"/>
              <a:gd name="connsiteY2" fmla="*/ 2823519 h 6607454"/>
              <a:gd name="connsiteX3" fmla="*/ 9211431 w 9231065"/>
              <a:gd name="connsiteY3" fmla="*/ 6747 h 6607454"/>
              <a:gd name="connsiteX4" fmla="*/ 0 w 9231065"/>
              <a:gd name="connsiteY4" fmla="*/ 0 h 6607454"/>
              <a:gd name="connsiteX0" fmla="*/ 0 w 9748791"/>
              <a:gd name="connsiteY0" fmla="*/ 0 h 6607454"/>
              <a:gd name="connsiteX1" fmla="*/ 4740483 w 9748791"/>
              <a:gd name="connsiteY1" fmla="*/ 6607454 h 6607454"/>
              <a:gd name="connsiteX2" fmla="*/ 9231065 w 9748791"/>
              <a:gd name="connsiteY2" fmla="*/ 2823519 h 6607454"/>
              <a:gd name="connsiteX3" fmla="*/ 9748781 w 9748791"/>
              <a:gd name="connsiteY3" fmla="*/ 18177 h 6607454"/>
              <a:gd name="connsiteX4" fmla="*/ 0 w 9748791"/>
              <a:gd name="connsiteY4" fmla="*/ 0 h 6607454"/>
              <a:gd name="connsiteX0" fmla="*/ 0 w 9749048"/>
              <a:gd name="connsiteY0" fmla="*/ 0 h 6607454"/>
              <a:gd name="connsiteX1" fmla="*/ 4740483 w 9749048"/>
              <a:gd name="connsiteY1" fmla="*/ 6607454 h 6607454"/>
              <a:gd name="connsiteX2" fmla="*/ 9734116 w 9749048"/>
              <a:gd name="connsiteY2" fmla="*/ 2389179 h 6607454"/>
              <a:gd name="connsiteX3" fmla="*/ 9748781 w 9749048"/>
              <a:gd name="connsiteY3" fmla="*/ 18177 h 6607454"/>
              <a:gd name="connsiteX4" fmla="*/ 0 w 9749048"/>
              <a:gd name="connsiteY4" fmla="*/ 0 h 6607454"/>
              <a:gd name="connsiteX0" fmla="*/ 0 w 9749048"/>
              <a:gd name="connsiteY0" fmla="*/ 0 h 6607454"/>
              <a:gd name="connsiteX1" fmla="*/ 4740483 w 9749048"/>
              <a:gd name="connsiteY1" fmla="*/ 6607454 h 6607454"/>
              <a:gd name="connsiteX2" fmla="*/ 9734116 w 9749048"/>
              <a:gd name="connsiteY2" fmla="*/ 2389179 h 6607454"/>
              <a:gd name="connsiteX3" fmla="*/ 9748781 w 9749048"/>
              <a:gd name="connsiteY3" fmla="*/ 8972 h 6607454"/>
              <a:gd name="connsiteX4" fmla="*/ 0 w 9749048"/>
              <a:gd name="connsiteY4" fmla="*/ 0 h 6607454"/>
              <a:gd name="connsiteX0" fmla="*/ 0 w 9734116"/>
              <a:gd name="connsiteY0" fmla="*/ 0 h 6607454"/>
              <a:gd name="connsiteX1" fmla="*/ 4740483 w 9734116"/>
              <a:gd name="connsiteY1" fmla="*/ 6607454 h 6607454"/>
              <a:gd name="connsiteX2" fmla="*/ 9734116 w 9734116"/>
              <a:gd name="connsiteY2" fmla="*/ 2389179 h 6607454"/>
              <a:gd name="connsiteX3" fmla="*/ 9699391 w 9734116"/>
              <a:gd name="connsiteY3" fmla="*/ 69321 h 6607454"/>
              <a:gd name="connsiteX4" fmla="*/ 0 w 9734116"/>
              <a:gd name="connsiteY4" fmla="*/ 0 h 6607454"/>
              <a:gd name="connsiteX0" fmla="*/ 0 w 9734116"/>
              <a:gd name="connsiteY0" fmla="*/ 7490 h 6614944"/>
              <a:gd name="connsiteX1" fmla="*/ 4740483 w 9734116"/>
              <a:gd name="connsiteY1" fmla="*/ 6614944 h 6614944"/>
              <a:gd name="connsiteX2" fmla="*/ 9734116 w 9734116"/>
              <a:gd name="connsiteY2" fmla="*/ 2396669 h 6614944"/>
              <a:gd name="connsiteX3" fmla="*/ 9732319 w 9734116"/>
              <a:gd name="connsiteY3" fmla="*/ 0 h 6614944"/>
              <a:gd name="connsiteX4" fmla="*/ 0 w 9734116"/>
              <a:gd name="connsiteY4" fmla="*/ 7490 h 6614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4116" h="6614944">
                <a:moveTo>
                  <a:pt x="0" y="7490"/>
                </a:moveTo>
                <a:lnTo>
                  <a:pt x="4740483" y="6614944"/>
                </a:lnTo>
                <a:lnTo>
                  <a:pt x="9734116" y="2396669"/>
                </a:lnTo>
                <a:cubicBezTo>
                  <a:pt x="9731311" y="1457745"/>
                  <a:pt x="9735124" y="938924"/>
                  <a:pt x="9732319" y="0"/>
                </a:cubicBezTo>
                <a:lnTo>
                  <a:pt x="0" y="7490"/>
                </a:lnTo>
                <a:close/>
              </a:path>
            </a:pathLst>
          </a:custGeom>
          <a:solidFill>
            <a:srgbClr val="FF4D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96" tIns="22848" rIns="45696" bIns="22848" numCol="1" spcCol="0" rtlCol="0" fromWordArt="0" anchor="ctr" anchorCtr="0" forceAA="0" compatLnSpc="1">
            <a:prstTxWarp prst="textNoShape">
              <a:avLst/>
            </a:prstTxWarp>
            <a:noAutofit/>
          </a:bodyPr>
          <a:lstStyle/>
          <a:p>
            <a:pPr algn="ctr"/>
            <a:endParaRPr lang="en-US" sz="900"/>
          </a:p>
        </p:txBody>
      </p:sp>
      <p:sp>
        <p:nvSpPr>
          <p:cNvPr id="8" name="Right Triangle 7"/>
          <p:cNvSpPr/>
          <p:nvPr/>
        </p:nvSpPr>
        <p:spPr>
          <a:xfrm flipH="1">
            <a:off x="8894352" y="4451986"/>
            <a:ext cx="257141" cy="691516"/>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96" tIns="22848" rIns="45696" bIns="22848" numCol="1" spcCol="0" rtlCol="0" fromWordArt="0" anchor="ctr" anchorCtr="0" forceAA="0" compatLnSpc="1">
            <a:prstTxWarp prst="textNoShape">
              <a:avLst/>
            </a:prstTxWarp>
            <a:noAutofit/>
          </a:bodyPr>
          <a:lstStyle/>
          <a:p>
            <a:pPr algn="ctr"/>
            <a:endParaRPr lang="en-US" sz="900"/>
          </a:p>
        </p:txBody>
      </p:sp>
      <p:sp>
        <p:nvSpPr>
          <p:cNvPr id="9" name="Freeform: Shape 8"/>
          <p:cNvSpPr/>
          <p:nvPr/>
        </p:nvSpPr>
        <p:spPr>
          <a:xfrm>
            <a:off x="1419051"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96" tIns="22848" rIns="45696" bIns="22848" numCol="1" spcCol="0" rtlCol="0" fromWordArt="0" anchor="ctr" anchorCtr="0" forceAA="0" compatLnSpc="1">
            <a:prstTxWarp prst="textNoShape">
              <a:avLst/>
            </a:prstTxWarp>
            <a:noAutofit/>
          </a:bodyPr>
          <a:lstStyle/>
          <a:p>
            <a:pPr algn="ctr"/>
            <a:endParaRPr lang="en-US" sz="900"/>
          </a:p>
        </p:txBody>
      </p:sp>
      <p:sp>
        <p:nvSpPr>
          <p:cNvPr id="17" name="Text Placeholder 16"/>
          <p:cNvSpPr>
            <a:spLocks noGrp="1"/>
          </p:cNvSpPr>
          <p:nvPr>
            <p:ph type="body" sz="quarter" idx="10" hasCustomPrompt="1"/>
          </p:nvPr>
        </p:nvSpPr>
        <p:spPr>
          <a:xfrm>
            <a:off x="870637" y="1584832"/>
            <a:ext cx="4278324" cy="320168"/>
          </a:xfrm>
          <a:prstGeom prst="rect">
            <a:avLst/>
          </a:prstGeom>
        </p:spPr>
        <p:txBody>
          <a:bodyPr anchor="b" anchorCtr="0"/>
          <a:lstStyle>
            <a:lvl1pPr marL="0" indent="0">
              <a:buNone/>
              <a:defRPr sz="1799" b="0" i="0">
                <a:solidFill>
                  <a:schemeClr val="bg1"/>
                </a:solidFill>
                <a:latin typeface="Roboto" charset="0"/>
                <a:ea typeface="Roboto" charset="0"/>
                <a:cs typeface="Roboto" charset="0"/>
              </a:defRPr>
            </a:lvl1pPr>
            <a:lvl2pPr marL="342728" indent="0">
              <a:buNone/>
              <a:defRPr/>
            </a:lvl2pPr>
            <a:lvl3pPr marL="685457" indent="0">
              <a:buNone/>
              <a:defRPr/>
            </a:lvl3pPr>
            <a:lvl4pPr marL="1028186" indent="0">
              <a:buNone/>
              <a:defRPr/>
            </a:lvl4pPr>
            <a:lvl5pPr marL="1370915" indent="0">
              <a:buNone/>
              <a:defRPr/>
            </a:lvl5pPr>
          </a:lstStyle>
          <a:p>
            <a:pPr lvl="0"/>
            <a:r>
              <a:rPr lang="en-US"/>
              <a:t>Date </a:t>
            </a:r>
            <a:r>
              <a:rPr lang="en-US" err="1"/>
              <a:t>Roboto</a:t>
            </a:r>
            <a:r>
              <a:rPr lang="en-US"/>
              <a:t> 24 Point</a:t>
            </a:r>
          </a:p>
        </p:txBody>
      </p:sp>
      <p:sp>
        <p:nvSpPr>
          <p:cNvPr id="24" name="Text Placeholder 23"/>
          <p:cNvSpPr>
            <a:spLocks noGrp="1"/>
          </p:cNvSpPr>
          <p:nvPr>
            <p:ph type="body" sz="quarter" idx="11" hasCustomPrompt="1"/>
          </p:nvPr>
        </p:nvSpPr>
        <p:spPr>
          <a:xfrm>
            <a:off x="870637" y="2327254"/>
            <a:ext cx="5506257" cy="1180877"/>
          </a:xfrm>
          <a:prstGeom prst="rect">
            <a:avLst/>
          </a:prstGeom>
        </p:spPr>
        <p:txBody>
          <a:bodyPr/>
          <a:lstStyle>
            <a:lvl1pPr marL="0" indent="0">
              <a:buNone/>
              <a:defRPr sz="4048" b="0" i="0">
                <a:solidFill>
                  <a:schemeClr val="bg1"/>
                </a:solidFill>
                <a:latin typeface="Roboto Light" charset="0"/>
                <a:ea typeface="Roboto Light" charset="0"/>
                <a:cs typeface="Roboto Light" charset="0"/>
              </a:defRPr>
            </a:lvl1pPr>
            <a:lvl2pPr marL="342728" indent="0">
              <a:buNone/>
              <a:defRPr/>
            </a:lvl2pPr>
            <a:lvl3pPr marL="685457" indent="0">
              <a:buNone/>
              <a:defRPr/>
            </a:lvl3pPr>
            <a:lvl4pPr marL="1028186" indent="0">
              <a:buNone/>
              <a:defRPr/>
            </a:lvl4pPr>
            <a:lvl5pPr marL="1370915" indent="0">
              <a:buNone/>
              <a:defRPr/>
            </a:lvl5pPr>
          </a:lstStyle>
          <a:p>
            <a:r>
              <a:rPr lang="en-US"/>
              <a:t>Title Goes Here </a:t>
            </a:r>
            <a:br>
              <a:rPr lang="en-US"/>
            </a:br>
            <a:r>
              <a:rPr lang="en-US" err="1"/>
              <a:t>Roboto</a:t>
            </a:r>
            <a:r>
              <a:rPr lang="en-US"/>
              <a:t> 54 Point</a:t>
            </a:r>
          </a:p>
        </p:txBody>
      </p:sp>
      <p:sp>
        <p:nvSpPr>
          <p:cNvPr id="26" name="Text Placeholder 25"/>
          <p:cNvSpPr>
            <a:spLocks noGrp="1"/>
          </p:cNvSpPr>
          <p:nvPr>
            <p:ph type="body" sz="quarter" idx="12" hasCustomPrompt="1"/>
          </p:nvPr>
        </p:nvSpPr>
        <p:spPr>
          <a:xfrm>
            <a:off x="870637" y="3690136"/>
            <a:ext cx="4801850" cy="217182"/>
          </a:xfrm>
          <a:prstGeom prst="rect">
            <a:avLst/>
          </a:prstGeom>
        </p:spPr>
        <p:txBody>
          <a:bodyPr/>
          <a:lstStyle>
            <a:lvl1pPr marL="0" indent="0">
              <a:buNone/>
              <a:defRPr b="0" i="0" baseline="0">
                <a:solidFill>
                  <a:schemeClr val="bg1"/>
                </a:solidFill>
                <a:latin typeface="Roboto" charset="0"/>
                <a:ea typeface="Roboto" charset="0"/>
                <a:cs typeface="Roboto" charset="0"/>
              </a:defRPr>
            </a:lvl1pPr>
            <a:lvl2pPr marL="342728" indent="0">
              <a:buNone/>
              <a:defRPr/>
            </a:lvl2pPr>
            <a:lvl3pPr marL="685457" indent="0">
              <a:buNone/>
              <a:defRPr/>
            </a:lvl3pPr>
            <a:lvl4pPr marL="1028186" indent="0">
              <a:buNone/>
              <a:defRPr/>
            </a:lvl4pPr>
            <a:lvl5pPr marL="1370915" indent="0">
              <a:buNone/>
              <a:defRPr/>
            </a:lvl5pPr>
          </a:lstStyle>
          <a:p>
            <a:pPr lvl="0"/>
            <a:r>
              <a:rPr lang="en-US"/>
              <a:t>Speaker Name, </a:t>
            </a:r>
            <a:r>
              <a:rPr lang="en-US" err="1"/>
              <a:t>Roboto</a:t>
            </a:r>
            <a:r>
              <a:rPr lang="en-US"/>
              <a:t> Regular 21 Point</a:t>
            </a:r>
          </a:p>
        </p:txBody>
      </p:sp>
      <p:sp>
        <p:nvSpPr>
          <p:cNvPr id="28" name="Text Placeholder 27"/>
          <p:cNvSpPr>
            <a:spLocks noGrp="1"/>
          </p:cNvSpPr>
          <p:nvPr>
            <p:ph type="body" sz="quarter" idx="13" hasCustomPrompt="1"/>
          </p:nvPr>
        </p:nvSpPr>
        <p:spPr>
          <a:xfrm>
            <a:off x="870637" y="3967078"/>
            <a:ext cx="4801850" cy="218281"/>
          </a:xfrm>
          <a:prstGeom prst="rect">
            <a:avLst/>
          </a:prstGeom>
        </p:spPr>
        <p:txBody>
          <a:bodyPr/>
          <a:lstStyle>
            <a:lvl1pPr marL="0" indent="0">
              <a:buNone/>
              <a:defRPr i="1" baseline="0">
                <a:solidFill>
                  <a:schemeClr val="bg1"/>
                </a:solidFill>
              </a:defRPr>
            </a:lvl1pPr>
            <a:lvl2pPr marL="342728" indent="0">
              <a:buNone/>
              <a:defRPr/>
            </a:lvl2pPr>
            <a:lvl3pPr marL="685457" indent="0">
              <a:buNone/>
              <a:defRPr/>
            </a:lvl3pPr>
            <a:lvl4pPr marL="1028186" indent="0">
              <a:buNone/>
              <a:defRPr/>
            </a:lvl4pPr>
            <a:lvl5pPr marL="1370915" indent="0">
              <a:buNone/>
              <a:defRPr/>
            </a:lvl5pPr>
          </a:lstStyle>
          <a:p>
            <a:pPr lvl="0"/>
            <a:r>
              <a:rPr lang="en-US"/>
              <a:t>Speaker Title or Email, </a:t>
            </a:r>
            <a:r>
              <a:rPr lang="en-US" err="1"/>
              <a:t>Roboto</a:t>
            </a:r>
            <a:r>
              <a:rPr lang="en-US"/>
              <a:t> Italic 21 Point</a:t>
            </a:r>
          </a:p>
        </p:txBody>
      </p:sp>
      <p:sp>
        <p:nvSpPr>
          <p:cNvPr id="19" name="Freeform: Shape 8"/>
          <p:cNvSpPr/>
          <p:nvPr/>
        </p:nvSpPr>
        <p:spPr>
          <a:xfrm>
            <a:off x="1419051"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96" tIns="22848" rIns="45696" bIns="22848" numCol="1" spcCol="0" rtlCol="0" fromWordArt="0" anchor="ctr" anchorCtr="0" forceAA="0" compatLnSpc="1">
            <a:prstTxWarp prst="textNoShape">
              <a:avLst/>
            </a:prstTxWarp>
            <a:noAutofit/>
          </a:bodyPr>
          <a:lstStyle/>
          <a:p>
            <a:pPr algn="ctr"/>
            <a:endParaRPr lang="en-US" sz="900"/>
          </a:p>
        </p:txBody>
      </p:sp>
      <p:sp>
        <p:nvSpPr>
          <p:cNvPr id="27" name="Freeform: Shape 8"/>
          <p:cNvSpPr/>
          <p:nvPr userDrawn="1"/>
        </p:nvSpPr>
        <p:spPr>
          <a:xfrm>
            <a:off x="1419051"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96" tIns="22848" rIns="45696" bIns="22848" numCol="1" spcCol="0" rtlCol="0" fromWordArt="0" anchor="ctr" anchorCtr="0" forceAA="0" compatLnSpc="1">
            <a:prstTxWarp prst="textNoShape">
              <a:avLst/>
            </a:prstTxWarp>
            <a:noAutofit/>
          </a:bodyPr>
          <a:lstStyle/>
          <a:p>
            <a:pPr algn="ctr"/>
            <a:endParaRPr lang="en-US" sz="900"/>
          </a:p>
        </p:txBody>
      </p:sp>
      <p:pic>
        <p:nvPicPr>
          <p:cNvPr id="3" name="Picture 2">
            <a:extLst>
              <a:ext uri="{FF2B5EF4-FFF2-40B4-BE49-F238E27FC236}">
                <a16:creationId xmlns:a16="http://schemas.microsoft.com/office/drawing/2014/main" id="{DB448E23-D4CA-364B-ACFE-F6C9F2A1A7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239770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Section Divider_2">
    <p:bg>
      <p:bgRef idx="1001">
        <a:schemeClr val="bg1"/>
      </p:bgRef>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3200DF1C-ACD3-43CC-A4BC-667DD6D0FC9E}"/>
              </a:ext>
            </a:extLst>
          </p:cNvPr>
          <p:cNvSpPr>
            <a:spLocks noGrp="1"/>
          </p:cNvSpPr>
          <p:nvPr>
            <p:ph type="pic" sz="quarter" idx="17" hasCustomPrompt="1"/>
          </p:nvPr>
        </p:nvSpPr>
        <p:spPr>
          <a:xfrm>
            <a:off x="2925117" y="5541"/>
            <a:ext cx="6218883" cy="5137959"/>
          </a:xfrm>
          <a:solidFill>
            <a:schemeClr val="bg1">
              <a:lumMod val="95000"/>
            </a:schemeClr>
          </a:solidFill>
        </p:spPr>
        <p:txBody>
          <a:bodyPr anchor="ctr"/>
          <a:lstStyle>
            <a:lvl1pPr marL="0" indent="0" algn="ctr">
              <a:buNone/>
              <a:defRPr/>
            </a:lvl1pPr>
          </a:lstStyle>
          <a:p>
            <a:r>
              <a:rPr lang="en-US"/>
              <a:t>                                                    CLICK TO INSERT IMAGE</a:t>
            </a:r>
          </a:p>
        </p:txBody>
      </p:sp>
      <p:sp>
        <p:nvSpPr>
          <p:cNvPr id="16" name="Right Triangle 15"/>
          <p:cNvSpPr/>
          <p:nvPr/>
        </p:nvSpPr>
        <p:spPr>
          <a:xfrm rot="16200000">
            <a:off x="8448308" y="4447807"/>
            <a:ext cx="985179" cy="40620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grpSp>
        <p:nvGrpSpPr>
          <p:cNvPr id="2" name="Group 1">
            <a:extLst>
              <a:ext uri="{FF2B5EF4-FFF2-40B4-BE49-F238E27FC236}">
                <a16:creationId xmlns:a16="http://schemas.microsoft.com/office/drawing/2014/main" id="{2FA62C65-3C87-4EED-81AB-C06224522E67}"/>
              </a:ext>
            </a:extLst>
          </p:cNvPr>
          <p:cNvGrpSpPr/>
          <p:nvPr userDrawn="1"/>
        </p:nvGrpSpPr>
        <p:grpSpPr>
          <a:xfrm>
            <a:off x="0" y="0"/>
            <a:ext cx="8729172" cy="5143500"/>
            <a:chOff x="0" y="0"/>
            <a:chExt cx="10367594" cy="6858000"/>
          </a:xfrm>
        </p:grpSpPr>
        <p:sp>
          <p:nvSpPr>
            <p:cNvPr id="20" name="Freeform 19"/>
            <p:cNvSpPr/>
            <p:nvPr/>
          </p:nvSpPr>
          <p:spPr>
            <a:xfrm>
              <a:off x="0" y="0"/>
              <a:ext cx="10367594" cy="6858000"/>
            </a:xfrm>
            <a:custGeom>
              <a:avLst/>
              <a:gdLst>
                <a:gd name="connsiteX0" fmla="*/ 0 w 10367594"/>
                <a:gd name="connsiteY0" fmla="*/ 0 h 6858000"/>
                <a:gd name="connsiteX1" fmla="*/ 10367594 w 10367594"/>
                <a:gd name="connsiteY1" fmla="*/ 0 h 6858000"/>
                <a:gd name="connsiteX2" fmla="*/ 3509594 w 10367594"/>
                <a:gd name="connsiteY2" fmla="*/ 6858000 h 6858000"/>
                <a:gd name="connsiteX3" fmla="*/ 1520714 w 10367594"/>
                <a:gd name="connsiteY3" fmla="*/ 6858000 h 6858000"/>
                <a:gd name="connsiteX4" fmla="*/ 0 w 10367594"/>
                <a:gd name="connsiteY4" fmla="*/ 554442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594" h="6858000">
                  <a:moveTo>
                    <a:pt x="0" y="0"/>
                  </a:moveTo>
                  <a:lnTo>
                    <a:pt x="10367594" y="0"/>
                  </a:lnTo>
                  <a:lnTo>
                    <a:pt x="3509594" y="6858000"/>
                  </a:lnTo>
                  <a:lnTo>
                    <a:pt x="1520714" y="6858000"/>
                  </a:lnTo>
                  <a:lnTo>
                    <a:pt x="0" y="5544428"/>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1" name="Freeform 20"/>
            <p:cNvSpPr/>
            <p:nvPr/>
          </p:nvSpPr>
          <p:spPr>
            <a:xfrm>
              <a:off x="0" y="5544428"/>
              <a:ext cx="1523890" cy="1313572"/>
            </a:xfrm>
            <a:custGeom>
              <a:avLst/>
              <a:gdLst>
                <a:gd name="connsiteX0" fmla="*/ 3176 w 1523890"/>
                <a:gd name="connsiteY0" fmla="*/ 0 h 1313572"/>
                <a:gd name="connsiteX1" fmla="*/ 1523890 w 1523890"/>
                <a:gd name="connsiteY1" fmla="*/ 1313572 h 1313572"/>
                <a:gd name="connsiteX2" fmla="*/ 0 w 1523890"/>
                <a:gd name="connsiteY2" fmla="*/ 420643 h 1313572"/>
                <a:gd name="connsiteX3" fmla="*/ 0 w 1523890"/>
                <a:gd name="connsiteY3" fmla="*/ 17461 h 1313572"/>
              </a:gdLst>
              <a:ahLst/>
              <a:cxnLst>
                <a:cxn ang="0">
                  <a:pos x="connsiteX0" y="connsiteY0"/>
                </a:cxn>
                <a:cxn ang="0">
                  <a:pos x="connsiteX1" y="connsiteY1"/>
                </a:cxn>
                <a:cxn ang="0">
                  <a:pos x="connsiteX2" y="connsiteY2"/>
                </a:cxn>
                <a:cxn ang="0">
                  <a:pos x="connsiteX3" y="connsiteY3"/>
                </a:cxn>
              </a:cxnLst>
              <a:rect l="l" t="t" r="r" b="b"/>
              <a:pathLst>
                <a:path w="1523890" h="1313572">
                  <a:moveTo>
                    <a:pt x="3176" y="0"/>
                  </a:moveTo>
                  <a:lnTo>
                    <a:pt x="1523890" y="1313572"/>
                  </a:lnTo>
                  <a:lnTo>
                    <a:pt x="0" y="420643"/>
                  </a:lnTo>
                  <a:lnTo>
                    <a:pt x="0" y="17461"/>
                  </a:lnTo>
                  <a:close/>
                </a:path>
              </a:pathLst>
            </a:custGeom>
            <a:solidFill>
              <a:srgbClr val="FF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solidFill>
                  <a:schemeClr val="accent1"/>
                </a:solidFill>
              </a:endParaRPr>
            </a:p>
          </p:txBody>
        </p:sp>
      </p:grpSp>
      <p:sp>
        <p:nvSpPr>
          <p:cNvPr id="14" name="Right Triangle 13"/>
          <p:cNvSpPr/>
          <p:nvPr userDrawn="1"/>
        </p:nvSpPr>
        <p:spPr>
          <a:xfrm rot="10800000">
            <a:off x="7191345" y="-8165"/>
            <a:ext cx="1952657" cy="1663065"/>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4" name="Text Placeholder 23"/>
          <p:cNvSpPr>
            <a:spLocks noGrp="1"/>
          </p:cNvSpPr>
          <p:nvPr>
            <p:ph type="body" sz="quarter" idx="11" hasCustomPrompt="1"/>
          </p:nvPr>
        </p:nvSpPr>
        <p:spPr>
          <a:xfrm>
            <a:off x="870637" y="1549481"/>
            <a:ext cx="4410310" cy="1332606"/>
          </a:xfrm>
          <a:prstGeom prst="rect">
            <a:avLst/>
          </a:prstGeom>
        </p:spPr>
        <p:txBody>
          <a:bodyPr anchor="b"/>
          <a:lstStyle>
            <a:lvl1pPr marL="0" indent="0">
              <a:buNone/>
              <a:defRPr sz="4049" b="0" i="0" baseline="0">
                <a:solidFill>
                  <a:schemeClr val="bg1"/>
                </a:solidFill>
                <a:latin typeface="Roboto Light" charset="0"/>
                <a:ea typeface="Roboto Light" charset="0"/>
                <a:cs typeface="Roboto Light" charset="0"/>
              </a:defRPr>
            </a:lvl1pPr>
            <a:lvl2pPr marL="342728" indent="0">
              <a:buNone/>
              <a:defRPr/>
            </a:lvl2pPr>
            <a:lvl3pPr marL="685457" indent="0">
              <a:buNone/>
              <a:defRPr/>
            </a:lvl3pPr>
            <a:lvl4pPr marL="1028186" indent="0">
              <a:buNone/>
              <a:defRPr/>
            </a:lvl4pPr>
            <a:lvl5pPr marL="1370915" indent="0">
              <a:buNone/>
              <a:defRPr/>
            </a:lvl5pPr>
          </a:lstStyle>
          <a:p>
            <a:pPr lvl="0"/>
            <a:r>
              <a:rPr lang="en-US"/>
              <a:t>Title Here, </a:t>
            </a:r>
            <a:r>
              <a:rPr lang="en-US" err="1"/>
              <a:t>Roboto</a:t>
            </a:r>
            <a:r>
              <a:rPr lang="en-US"/>
              <a:t> Light 54 point</a:t>
            </a:r>
          </a:p>
        </p:txBody>
      </p:sp>
      <p:sp>
        <p:nvSpPr>
          <p:cNvPr id="9" name="Text Placeholder 25">
            <a:extLst>
              <a:ext uri="{FF2B5EF4-FFF2-40B4-BE49-F238E27FC236}">
                <a16:creationId xmlns:a16="http://schemas.microsoft.com/office/drawing/2014/main" id="{FAF4459A-6273-434C-B57E-B08AB24DB13D}"/>
              </a:ext>
            </a:extLst>
          </p:cNvPr>
          <p:cNvSpPr>
            <a:spLocks noGrp="1"/>
          </p:cNvSpPr>
          <p:nvPr>
            <p:ph type="body" sz="quarter" idx="12" hasCustomPrompt="1"/>
          </p:nvPr>
        </p:nvSpPr>
        <p:spPr>
          <a:xfrm>
            <a:off x="870637" y="3055412"/>
            <a:ext cx="4801850" cy="217182"/>
          </a:xfrm>
          <a:prstGeom prst="rect">
            <a:avLst/>
          </a:prstGeom>
        </p:spPr>
        <p:txBody>
          <a:bodyPr/>
          <a:lstStyle>
            <a:lvl1pPr marL="0" indent="0">
              <a:buNone/>
              <a:defRPr b="0" i="0" baseline="0">
                <a:solidFill>
                  <a:schemeClr val="bg1"/>
                </a:solidFill>
                <a:latin typeface="Roboto" charset="0"/>
                <a:ea typeface="Roboto" charset="0"/>
                <a:cs typeface="Roboto" charset="0"/>
              </a:defRPr>
            </a:lvl1pPr>
            <a:lvl2pPr marL="342728" indent="0">
              <a:buNone/>
              <a:defRPr/>
            </a:lvl2pPr>
            <a:lvl3pPr marL="685457" indent="0">
              <a:buNone/>
              <a:defRPr/>
            </a:lvl3pPr>
            <a:lvl4pPr marL="1028186" indent="0">
              <a:buNone/>
              <a:defRPr/>
            </a:lvl4pPr>
            <a:lvl5pPr marL="1370915" indent="0">
              <a:buNone/>
              <a:defRPr/>
            </a:lvl5pPr>
          </a:lstStyle>
          <a:p>
            <a:pPr lvl="0"/>
            <a:r>
              <a:rPr lang="en-US"/>
              <a:t>Speaker Name, </a:t>
            </a:r>
            <a:r>
              <a:rPr lang="en-US" err="1"/>
              <a:t>Roboto</a:t>
            </a:r>
            <a:r>
              <a:rPr lang="en-US"/>
              <a:t> Regular 21 Point</a:t>
            </a:r>
          </a:p>
        </p:txBody>
      </p:sp>
      <p:sp>
        <p:nvSpPr>
          <p:cNvPr id="10" name="Text Placeholder 27">
            <a:extLst>
              <a:ext uri="{FF2B5EF4-FFF2-40B4-BE49-F238E27FC236}">
                <a16:creationId xmlns:a16="http://schemas.microsoft.com/office/drawing/2014/main" id="{B062EB5A-7BFE-4FEC-B9FB-93BB8E72F5F1}"/>
              </a:ext>
            </a:extLst>
          </p:cNvPr>
          <p:cNvSpPr>
            <a:spLocks noGrp="1"/>
          </p:cNvSpPr>
          <p:nvPr>
            <p:ph type="body" sz="quarter" idx="13" hasCustomPrompt="1"/>
          </p:nvPr>
        </p:nvSpPr>
        <p:spPr>
          <a:xfrm>
            <a:off x="870637" y="3332354"/>
            <a:ext cx="4801850" cy="218281"/>
          </a:xfrm>
          <a:prstGeom prst="rect">
            <a:avLst/>
          </a:prstGeom>
        </p:spPr>
        <p:txBody>
          <a:bodyPr/>
          <a:lstStyle>
            <a:lvl1pPr marL="0" indent="0">
              <a:buNone/>
              <a:defRPr i="1" baseline="0">
                <a:solidFill>
                  <a:schemeClr val="bg1"/>
                </a:solidFill>
              </a:defRPr>
            </a:lvl1pPr>
            <a:lvl2pPr marL="342728" indent="0">
              <a:buNone/>
              <a:defRPr/>
            </a:lvl2pPr>
            <a:lvl3pPr marL="685457" indent="0">
              <a:buNone/>
              <a:defRPr/>
            </a:lvl3pPr>
            <a:lvl4pPr marL="1028186" indent="0">
              <a:buNone/>
              <a:defRPr/>
            </a:lvl4pPr>
            <a:lvl5pPr marL="1370915" indent="0">
              <a:buNone/>
              <a:defRPr/>
            </a:lvl5pPr>
          </a:lstStyle>
          <a:p>
            <a:pPr lvl="0"/>
            <a:r>
              <a:rPr lang="en-US"/>
              <a:t>Speaker Title or Email, </a:t>
            </a:r>
            <a:r>
              <a:rPr lang="en-US" err="1"/>
              <a:t>Roboto</a:t>
            </a:r>
            <a:r>
              <a:rPr lang="en-US"/>
              <a:t> Italic 21 Point</a:t>
            </a:r>
          </a:p>
        </p:txBody>
      </p:sp>
      <p:sp>
        <p:nvSpPr>
          <p:cNvPr id="12" name="Text Placeholder 16">
            <a:extLst>
              <a:ext uri="{FF2B5EF4-FFF2-40B4-BE49-F238E27FC236}">
                <a16:creationId xmlns:a16="http://schemas.microsoft.com/office/drawing/2014/main" id="{488A0BC3-8169-4515-B5C0-1F0AE6A64157}"/>
              </a:ext>
            </a:extLst>
          </p:cNvPr>
          <p:cNvSpPr>
            <a:spLocks noGrp="1"/>
          </p:cNvSpPr>
          <p:nvPr>
            <p:ph type="body" sz="quarter" idx="10" hasCustomPrompt="1"/>
          </p:nvPr>
        </p:nvSpPr>
        <p:spPr>
          <a:xfrm>
            <a:off x="870637" y="1070482"/>
            <a:ext cx="4278324" cy="320168"/>
          </a:xfrm>
          <a:prstGeom prst="rect">
            <a:avLst/>
          </a:prstGeom>
        </p:spPr>
        <p:txBody>
          <a:bodyPr anchor="b" anchorCtr="0"/>
          <a:lstStyle>
            <a:lvl1pPr marL="0" indent="0">
              <a:buNone/>
              <a:defRPr sz="1799" b="0" i="0">
                <a:solidFill>
                  <a:schemeClr val="bg1"/>
                </a:solidFill>
                <a:latin typeface="Roboto" charset="0"/>
                <a:ea typeface="Roboto" charset="0"/>
                <a:cs typeface="Roboto" charset="0"/>
              </a:defRPr>
            </a:lvl1pPr>
            <a:lvl2pPr marL="342728" indent="0">
              <a:buNone/>
              <a:defRPr/>
            </a:lvl2pPr>
            <a:lvl3pPr marL="685457" indent="0">
              <a:buNone/>
              <a:defRPr/>
            </a:lvl3pPr>
            <a:lvl4pPr marL="1028186" indent="0">
              <a:buNone/>
              <a:defRPr/>
            </a:lvl4pPr>
            <a:lvl5pPr marL="1370915" indent="0">
              <a:buNone/>
              <a:defRPr/>
            </a:lvl5pPr>
          </a:lstStyle>
          <a:p>
            <a:pPr lvl="0"/>
            <a:r>
              <a:rPr lang="en-US"/>
              <a:t>Date </a:t>
            </a:r>
            <a:r>
              <a:rPr lang="en-US" err="1"/>
              <a:t>Roboto</a:t>
            </a:r>
            <a:r>
              <a:rPr lang="en-US"/>
              <a:t> 24 Point</a:t>
            </a:r>
          </a:p>
        </p:txBody>
      </p:sp>
      <p:pic>
        <p:nvPicPr>
          <p:cNvPr id="15" name="Picture 14">
            <a:extLst>
              <a:ext uri="{FF2B5EF4-FFF2-40B4-BE49-F238E27FC236}">
                <a16:creationId xmlns:a16="http://schemas.microsoft.com/office/drawing/2014/main" id="{EE22ADB2-6DF1-C04F-8C55-77C120F465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28385" y="4505708"/>
            <a:ext cx="1859002" cy="637426"/>
          </a:xfrm>
          <a:prstGeom prst="rect">
            <a:avLst/>
          </a:prstGeom>
        </p:spPr>
      </p:pic>
    </p:spTree>
    <p:extLst>
      <p:ext uri="{BB962C8B-B14F-4D97-AF65-F5344CB8AC3E}">
        <p14:creationId xmlns:p14="http://schemas.microsoft.com/office/powerpoint/2010/main" val="1762562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p:cSld name="1_Statement 1">
    <p:spTree>
      <p:nvGrpSpPr>
        <p:cNvPr id="1" name=""/>
        <p:cNvGrpSpPr/>
        <p:nvPr/>
      </p:nvGrpSpPr>
      <p:grpSpPr>
        <a:xfrm>
          <a:off x="0" y="0"/>
          <a:ext cx="0" cy="0"/>
          <a:chOff x="0" y="0"/>
          <a:chExt cx="0" cy="0"/>
        </a:xfrm>
      </p:grpSpPr>
      <p:sp>
        <p:nvSpPr>
          <p:cNvPr id="10" name="Rectangle 9"/>
          <p:cNvSpPr/>
          <p:nvPr/>
        </p:nvSpPr>
        <p:spPr>
          <a:xfrm>
            <a:off x="1" y="0"/>
            <a:ext cx="9144000" cy="5143500"/>
          </a:xfrm>
          <a:prstGeom prst="rect">
            <a:avLst/>
          </a:prstGeom>
          <a:gradFill>
            <a:gsLst>
              <a:gs pos="100000">
                <a:srgbClr val="FF4D00"/>
              </a:gs>
              <a:gs pos="12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3" name="Right Triangle 2"/>
          <p:cNvSpPr/>
          <p:nvPr/>
        </p:nvSpPr>
        <p:spPr>
          <a:xfrm flipH="1" flipV="1">
            <a:off x="8705041" y="2"/>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8" name="Text Placeholder 23"/>
          <p:cNvSpPr>
            <a:spLocks noGrp="1"/>
          </p:cNvSpPr>
          <p:nvPr>
            <p:ph type="body" sz="quarter" idx="11" hasCustomPrompt="1"/>
          </p:nvPr>
        </p:nvSpPr>
        <p:spPr>
          <a:xfrm>
            <a:off x="870638" y="1547254"/>
            <a:ext cx="7141975" cy="2605646"/>
          </a:xfrm>
          <a:prstGeom prst="rect">
            <a:avLst/>
          </a:prstGeom>
        </p:spPr>
        <p:txBody>
          <a:bodyPr/>
          <a:lstStyle>
            <a:lvl1pPr marL="0" indent="0">
              <a:buNone/>
              <a:defRPr sz="4049" b="0" i="0">
                <a:solidFill>
                  <a:schemeClr val="bg1"/>
                </a:solidFill>
                <a:latin typeface="Roboto Light" charset="0"/>
                <a:ea typeface="Roboto Light" charset="0"/>
                <a:cs typeface="Roboto Light" charset="0"/>
              </a:defRPr>
            </a:lvl1pPr>
            <a:lvl2pPr marL="342728" indent="0">
              <a:buNone/>
              <a:defRPr/>
            </a:lvl2pPr>
            <a:lvl3pPr marL="685457" indent="0">
              <a:buNone/>
              <a:defRPr/>
            </a:lvl3pPr>
            <a:lvl4pPr marL="1028186" indent="0">
              <a:buNone/>
              <a:defRPr/>
            </a:lvl4pPr>
            <a:lvl5pPr marL="1370915" indent="0">
              <a:buNone/>
              <a:defRPr/>
            </a:lvl5pPr>
          </a:lstStyle>
          <a:p>
            <a:pPr lvl="0"/>
            <a:r>
              <a:rPr lang="en-US" err="1"/>
              <a:t>Roboto</a:t>
            </a:r>
            <a:r>
              <a:rPr lang="en-US"/>
              <a:t> Light 54 point</a:t>
            </a:r>
          </a:p>
        </p:txBody>
      </p:sp>
      <p:sp>
        <p:nvSpPr>
          <p:cNvPr id="6" name="Right Triangle 5"/>
          <p:cNvSpPr/>
          <p:nvPr userDrawn="1"/>
        </p:nvSpPr>
        <p:spPr>
          <a:xfrm flipH="1" flipV="1">
            <a:off x="8705041" y="2"/>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Tree>
    <p:extLst>
      <p:ext uri="{BB962C8B-B14F-4D97-AF65-F5344CB8AC3E}">
        <p14:creationId xmlns:p14="http://schemas.microsoft.com/office/powerpoint/2010/main" val="288142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p:cSld name="Statement 1">
    <p:spTree>
      <p:nvGrpSpPr>
        <p:cNvPr id="1" name=""/>
        <p:cNvGrpSpPr/>
        <p:nvPr/>
      </p:nvGrpSpPr>
      <p:grpSpPr>
        <a:xfrm>
          <a:off x="0" y="0"/>
          <a:ext cx="0" cy="0"/>
          <a:chOff x="0" y="0"/>
          <a:chExt cx="0" cy="0"/>
        </a:xfrm>
      </p:grpSpPr>
      <p:sp>
        <p:nvSpPr>
          <p:cNvPr id="10" name="Rectangle 9"/>
          <p:cNvSpPr/>
          <p:nvPr/>
        </p:nvSpPr>
        <p:spPr>
          <a:xfrm>
            <a:off x="1" y="0"/>
            <a:ext cx="9144000"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3" name="Right Triangle 2"/>
          <p:cNvSpPr/>
          <p:nvPr/>
        </p:nvSpPr>
        <p:spPr>
          <a:xfrm flipH="1" flipV="1">
            <a:off x="8705041" y="2"/>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8" name="Text Placeholder 23"/>
          <p:cNvSpPr>
            <a:spLocks noGrp="1"/>
          </p:cNvSpPr>
          <p:nvPr>
            <p:ph type="body" sz="quarter" idx="11" hasCustomPrompt="1"/>
          </p:nvPr>
        </p:nvSpPr>
        <p:spPr>
          <a:xfrm>
            <a:off x="870638" y="1547254"/>
            <a:ext cx="7141975" cy="2605646"/>
          </a:xfrm>
          <a:prstGeom prst="rect">
            <a:avLst/>
          </a:prstGeom>
        </p:spPr>
        <p:txBody>
          <a:bodyPr/>
          <a:lstStyle>
            <a:lvl1pPr marL="0" indent="0">
              <a:buNone/>
              <a:defRPr sz="4049" b="0" i="0">
                <a:solidFill>
                  <a:schemeClr val="bg1"/>
                </a:solidFill>
                <a:latin typeface="Roboto Light" charset="0"/>
                <a:ea typeface="Roboto Light" charset="0"/>
                <a:cs typeface="Roboto Light" charset="0"/>
              </a:defRPr>
            </a:lvl1pPr>
            <a:lvl2pPr marL="342728" indent="0">
              <a:buNone/>
              <a:defRPr/>
            </a:lvl2pPr>
            <a:lvl3pPr marL="685457" indent="0">
              <a:buNone/>
              <a:defRPr/>
            </a:lvl3pPr>
            <a:lvl4pPr marL="1028186" indent="0">
              <a:buNone/>
              <a:defRPr/>
            </a:lvl4pPr>
            <a:lvl5pPr marL="1370915" indent="0">
              <a:buNone/>
              <a:defRPr/>
            </a:lvl5pPr>
          </a:lstStyle>
          <a:p>
            <a:pPr lvl="0"/>
            <a:r>
              <a:rPr lang="en-US"/>
              <a:t>Section Header, Roboto Light 54 point</a:t>
            </a:r>
          </a:p>
        </p:txBody>
      </p:sp>
      <p:sp>
        <p:nvSpPr>
          <p:cNvPr id="6" name="Right Triangle 5"/>
          <p:cNvSpPr/>
          <p:nvPr userDrawn="1"/>
        </p:nvSpPr>
        <p:spPr>
          <a:xfrm flipH="1" flipV="1">
            <a:off x="8705041" y="2"/>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Tree>
    <p:extLst>
      <p:ext uri="{BB962C8B-B14F-4D97-AF65-F5344CB8AC3E}">
        <p14:creationId xmlns:p14="http://schemas.microsoft.com/office/powerpoint/2010/main" val="208410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Maximum 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0" name="Title 1">
            <a:extLst>
              <a:ext uri="{FF2B5EF4-FFF2-40B4-BE49-F238E27FC236}">
                <a16:creationId xmlns:a16="http://schemas.microsoft.com/office/drawing/2014/main" id="{9740E443-8AA9-4DE9-811E-E5CCBAF8642B}"/>
              </a:ext>
            </a:extLst>
          </p:cNvPr>
          <p:cNvSpPr>
            <a:spLocks noGrp="1"/>
          </p:cNvSpPr>
          <p:nvPr>
            <p:ph type="title" hasCustomPrompt="1"/>
          </p:nvPr>
        </p:nvSpPr>
        <p:spPr>
          <a:xfrm>
            <a:off x="361951" y="361951"/>
            <a:ext cx="8398570" cy="800099"/>
          </a:xfrm>
        </p:spPr>
        <p:txBody>
          <a:bodyPr/>
          <a:lstStyle>
            <a:lvl1pPr>
              <a:defRPr b="0" baseline="0"/>
            </a:lvl1pPr>
          </a:lstStyle>
          <a:p>
            <a:r>
              <a:rPr lang="en-US"/>
              <a:t>Headline goes here, </a:t>
            </a:r>
            <a:r>
              <a:rPr lang="en-US" err="1"/>
              <a:t>Roboto</a:t>
            </a:r>
            <a:r>
              <a:rPr lang="en-US"/>
              <a:t> Light, 36 points, can span two lines</a:t>
            </a:r>
          </a:p>
        </p:txBody>
      </p:sp>
      <p:sp>
        <p:nvSpPr>
          <p:cNvPr id="14" name="TextBox 13">
            <a:extLst>
              <a:ext uri="{FF2B5EF4-FFF2-40B4-BE49-F238E27FC236}">
                <a16:creationId xmlns:a16="http://schemas.microsoft.com/office/drawing/2014/main" id="{281E70A1-289B-4D8F-9115-C12271A370D3}"/>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8E9D4DEC-EF0E-4286-81C5-90A894C14B61}"/>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1E893734-7F43-4A78-B7AA-290D3D831DA0}"/>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pic>
        <p:nvPicPr>
          <p:cNvPr id="12" name="Picture 11">
            <a:extLst>
              <a:ext uri="{FF2B5EF4-FFF2-40B4-BE49-F238E27FC236}">
                <a16:creationId xmlns:a16="http://schemas.microsoft.com/office/drawing/2014/main" id="{31F6F9B7-4BF5-D944-8CFD-C7F76DC4B4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32086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6625" y="1390650"/>
            <a:ext cx="8383895"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itle 1">
            <a:extLst>
              <a:ext uri="{FF2B5EF4-FFF2-40B4-BE49-F238E27FC236}">
                <a16:creationId xmlns:a16="http://schemas.microsoft.com/office/drawing/2014/main" id="{E62F3F05-E02C-415C-B12F-FA214D4AE347}"/>
              </a:ext>
            </a:extLst>
          </p:cNvPr>
          <p:cNvSpPr>
            <a:spLocks noGrp="1"/>
          </p:cNvSpPr>
          <p:nvPr>
            <p:ph type="title" hasCustomPrompt="1"/>
          </p:nvPr>
        </p:nvSpPr>
        <p:spPr>
          <a:xfrm>
            <a:off x="361951" y="361951"/>
            <a:ext cx="8398570" cy="800099"/>
          </a:xfrm>
        </p:spPr>
        <p:txBody>
          <a:bodyPr/>
          <a:lstStyle>
            <a:lvl1pPr>
              <a:defRPr baseline="0"/>
            </a:lvl1pPr>
          </a:lstStyle>
          <a:p>
            <a:r>
              <a:rPr lang="en-US"/>
              <a:t>Headline goes here, </a:t>
            </a:r>
            <a:r>
              <a:rPr lang="en-US" err="1"/>
              <a:t>Roboto</a:t>
            </a:r>
            <a:r>
              <a:rPr lang="en-US"/>
              <a:t> Light, 36 points, can span two lines</a:t>
            </a:r>
          </a:p>
        </p:txBody>
      </p:sp>
      <p:sp>
        <p:nvSpPr>
          <p:cNvPr id="15" name="TextBox 14">
            <a:extLst>
              <a:ext uri="{FF2B5EF4-FFF2-40B4-BE49-F238E27FC236}">
                <a16:creationId xmlns:a16="http://schemas.microsoft.com/office/drawing/2014/main" id="{21AE5527-3D77-4A55-A350-E52B83A48C1E}"/>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8672121D-ED35-4819-A2B4-973B1DBB2785}"/>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D3E88A96-1299-46D3-9056-29A264C71DF8}"/>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pic>
        <p:nvPicPr>
          <p:cNvPr id="10" name="Picture 9">
            <a:extLst>
              <a:ext uri="{FF2B5EF4-FFF2-40B4-BE49-F238E27FC236}">
                <a16:creationId xmlns:a16="http://schemas.microsoft.com/office/drawing/2014/main" id="{2E6653BA-3C76-9A44-AC1A-B16EF88CB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269856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 name="Title 1"/>
          <p:cNvSpPr>
            <a:spLocks noGrp="1"/>
          </p:cNvSpPr>
          <p:nvPr>
            <p:ph type="title" hasCustomPrompt="1"/>
          </p:nvPr>
        </p:nvSpPr>
        <p:spPr>
          <a:xfrm>
            <a:off x="361951" y="361954"/>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8"/>
            <a:ext cx="8390138" cy="248701"/>
          </a:xfrm>
        </p:spPr>
        <p:txBody>
          <a:bodyPr anchor="t"/>
          <a:lstStyle>
            <a:lvl1pPr marL="0" indent="0">
              <a:buNone/>
              <a:defRPr sz="1799" i="0">
                <a:solidFill>
                  <a:schemeClr val="bg1">
                    <a:lumMod val="50000"/>
                  </a:schemeClr>
                </a:solidFill>
              </a:defRPr>
            </a:lvl1pPr>
            <a:lvl2pPr marL="127359" indent="0">
              <a:buNone/>
              <a:defRPr/>
            </a:lvl2pPr>
            <a:lvl3pPr marL="258288" indent="0">
              <a:buNone/>
              <a:defRPr/>
            </a:lvl3pPr>
            <a:lvl4pPr marL="343988" indent="0">
              <a:buNone/>
              <a:defRPr/>
            </a:lvl4pPr>
            <a:lvl5pPr marL="472536" indent="0">
              <a:buNone/>
              <a:defRPr/>
            </a:lvl5pPr>
          </a:lstStyle>
          <a:p>
            <a:pPr lvl="0"/>
            <a:r>
              <a:rPr lang="en-US"/>
              <a:t>Subtitle goes here, </a:t>
            </a:r>
            <a:r>
              <a:rPr lang="en-US" err="1"/>
              <a:t>Roboto</a:t>
            </a:r>
            <a:r>
              <a:rPr lang="en-US"/>
              <a:t> Regular 24 point, no longer than one line</a:t>
            </a:r>
          </a:p>
        </p:txBody>
      </p:sp>
      <p:grpSp>
        <p:nvGrpSpPr>
          <p:cNvPr id="11" name="Group 10">
            <a:extLst>
              <a:ext uri="{FF2B5EF4-FFF2-40B4-BE49-F238E27FC236}">
                <a16:creationId xmlns:a16="http://schemas.microsoft.com/office/drawing/2014/main" id="{F86FB19B-BF52-42E1-8D3F-357184957EF8}"/>
              </a:ext>
            </a:extLst>
          </p:cNvPr>
          <p:cNvGrpSpPr/>
          <p:nvPr userDrawn="1"/>
        </p:nvGrpSpPr>
        <p:grpSpPr>
          <a:xfrm>
            <a:off x="-1605" y="2019300"/>
            <a:ext cx="2011905" cy="3124200"/>
            <a:chOff x="-2141" y="2692400"/>
            <a:chExt cx="2681841" cy="4165600"/>
          </a:xfrm>
        </p:grpSpPr>
        <p:sp>
          <p:nvSpPr>
            <p:cNvPr id="12" name="Right Triangle 11">
              <a:extLst>
                <a:ext uri="{FF2B5EF4-FFF2-40B4-BE49-F238E27FC236}">
                  <a16:creationId xmlns:a16="http://schemas.microsoft.com/office/drawing/2014/main" id="{F04FBDDE-5951-4F1E-A390-BD203085651D}"/>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3" name="Right Triangle 12">
              <a:extLst>
                <a:ext uri="{FF2B5EF4-FFF2-40B4-BE49-F238E27FC236}">
                  <a16:creationId xmlns:a16="http://schemas.microsoft.com/office/drawing/2014/main" id="{3A8C0AB9-8DEC-4645-B51B-805F9F6B5C42}"/>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grpSp>
      <p:sp>
        <p:nvSpPr>
          <p:cNvPr id="14" name="TextBox 13">
            <a:extLst>
              <a:ext uri="{FF2B5EF4-FFF2-40B4-BE49-F238E27FC236}">
                <a16:creationId xmlns:a16="http://schemas.microsoft.com/office/drawing/2014/main" id="{5C2FE5ED-33CE-45A5-BBFB-1B48835C749E}"/>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AB449CFA-BAC5-4286-B884-41BD0CB159A5}"/>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B2937F8F-03BA-4FBE-B58F-F0075F9D7035}"/>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C518E66-44C7-2A41-8359-6CBE98165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243941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Maximum Content">
  <p:cSld name="Title/Maximum Content">
    <p:spTree>
      <p:nvGrpSpPr>
        <p:cNvPr id="1" name="Shape 97"/>
        <p:cNvGrpSpPr/>
        <p:nvPr/>
      </p:nvGrpSpPr>
      <p:grpSpPr>
        <a:xfrm>
          <a:off x="0" y="0"/>
          <a:ext cx="0" cy="0"/>
          <a:chOff x="0" y="0"/>
          <a:chExt cx="0" cy="0"/>
        </a:xfrm>
      </p:grpSpPr>
      <p:sp>
        <p:nvSpPr>
          <p:cNvPr id="98" name="Google Shape;98;p83"/>
          <p:cNvSpPr/>
          <p:nvPr/>
        </p:nvSpPr>
        <p:spPr>
          <a:xfrm rot="10800000">
            <a:off x="8705041" y="0"/>
            <a:ext cx="438960" cy="1181378"/>
          </a:xfrm>
          <a:prstGeom prst="rtTriangle">
            <a:avLst/>
          </a:prstGeom>
          <a:solidFill>
            <a:srgbClr val="0432FF"/>
          </a:solidFill>
          <a:ln>
            <a:noFill/>
          </a:ln>
        </p:spPr>
        <p:txBody>
          <a:bodyPr spcFirstLastPara="1" wrap="square" lIns="68569" tIns="34275" rIns="68569"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350" b="0" i="0" u="none" strike="noStrike" cap="none">
              <a:solidFill>
                <a:schemeClr val="lt1"/>
              </a:solidFill>
              <a:latin typeface="Roboto"/>
              <a:ea typeface="Roboto"/>
              <a:cs typeface="Roboto"/>
              <a:sym typeface="Roboto"/>
            </a:endParaRPr>
          </a:p>
        </p:txBody>
      </p:sp>
      <p:sp>
        <p:nvSpPr>
          <p:cNvPr id="99" name="Google Shape;99;p83"/>
          <p:cNvSpPr txBox="1">
            <a:spLocks noGrp="1"/>
          </p:cNvSpPr>
          <p:nvPr>
            <p:ph type="title"/>
          </p:nvPr>
        </p:nvSpPr>
        <p:spPr>
          <a:xfrm>
            <a:off x="361950" y="361951"/>
            <a:ext cx="8398570" cy="800099"/>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600"/>
              <a:buFont typeface="Roboto Light"/>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83"/>
          <p:cNvSpPr txBox="1"/>
          <p:nvPr/>
        </p:nvSpPr>
        <p:spPr>
          <a:xfrm>
            <a:off x="376624" y="4769643"/>
            <a:ext cx="310503" cy="156526"/>
          </a:xfrm>
          <a:prstGeom prst="rect">
            <a:avLst/>
          </a:prstGeom>
          <a:noFill/>
          <a:ln>
            <a:noFill/>
          </a:ln>
        </p:spPr>
        <p:txBody>
          <a:bodyPr spcFirstLastPara="1" wrap="square" lIns="0" tIns="0" rIns="0" bIns="68569" anchor="t" anchorCtr="0">
            <a:noAutofit/>
          </a:bodyPr>
          <a:lstStyle/>
          <a:p>
            <a:pPr marL="0" marR="0" lvl="0" indent="0" algn="l" rtl="0">
              <a:lnSpc>
                <a:spcPct val="100000"/>
              </a:lnSpc>
              <a:spcBef>
                <a:spcPts val="0"/>
              </a:spcBef>
              <a:spcAft>
                <a:spcPts val="0"/>
              </a:spcAft>
              <a:buClr>
                <a:srgbClr val="000000"/>
              </a:buClr>
              <a:buSzPts val="1100"/>
              <a:buFont typeface="Arial"/>
              <a:buNone/>
            </a:pPr>
            <a:fld id="{00000000-1234-1234-1234-123412341234}" type="slidenum">
              <a:rPr lang="en-US" sz="825" b="0" i="0" u="none" strike="noStrike" cap="none">
                <a:solidFill>
                  <a:schemeClr val="lt1"/>
                </a:solidFill>
                <a:latin typeface="Roboto"/>
                <a:ea typeface="Roboto"/>
                <a:cs typeface="Roboto"/>
                <a:sym typeface="Roboto"/>
              </a:rPr>
              <a:pPr marL="0" marR="0" lvl="0" indent="0" algn="l" rtl="0">
                <a:lnSpc>
                  <a:spcPct val="100000"/>
                </a:lnSpc>
                <a:spcBef>
                  <a:spcPts val="0"/>
                </a:spcBef>
                <a:spcAft>
                  <a:spcPts val="0"/>
                </a:spcAft>
                <a:buClr>
                  <a:srgbClr val="000000"/>
                </a:buClr>
                <a:buSzPts val="1100"/>
                <a:buFont typeface="Arial"/>
                <a:buNone/>
              </a:pPr>
              <a:t>‹#›</a:t>
            </a:fld>
            <a:endParaRPr sz="825" b="0" i="0" u="none" strike="noStrike" cap="none">
              <a:solidFill>
                <a:schemeClr val="lt1"/>
              </a:solidFill>
              <a:latin typeface="Roboto"/>
              <a:ea typeface="Roboto"/>
              <a:cs typeface="Roboto"/>
              <a:sym typeface="Roboto"/>
            </a:endParaRPr>
          </a:p>
        </p:txBody>
      </p:sp>
      <p:sp>
        <p:nvSpPr>
          <p:cNvPr id="101" name="Google Shape;101;p83"/>
          <p:cNvSpPr txBox="1"/>
          <p:nvPr/>
        </p:nvSpPr>
        <p:spPr>
          <a:xfrm>
            <a:off x="763347" y="4769643"/>
            <a:ext cx="2338852" cy="13430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825" b="0" i="0" u="none" strike="noStrike" cap="none">
                <a:solidFill>
                  <a:schemeClr val="dk1"/>
                </a:solidFill>
                <a:latin typeface="Roboto"/>
                <a:ea typeface="Roboto"/>
                <a:cs typeface="Roboto"/>
                <a:sym typeface="Roboto"/>
              </a:rPr>
              <a:t>© Informatica. Proprietary and Confidential.</a:t>
            </a:r>
            <a:endParaRPr sz="1050" b="0" i="0" u="none" strike="noStrike" cap="none">
              <a:solidFill>
                <a:srgbClr val="000000"/>
              </a:solidFill>
              <a:latin typeface="Arial"/>
              <a:ea typeface="Arial"/>
              <a:cs typeface="Arial"/>
              <a:sym typeface="Arial"/>
            </a:endParaRPr>
          </a:p>
        </p:txBody>
      </p:sp>
      <p:sp>
        <p:nvSpPr>
          <p:cNvPr id="102" name="Google Shape;102;p83"/>
          <p:cNvSpPr txBox="1"/>
          <p:nvPr/>
        </p:nvSpPr>
        <p:spPr>
          <a:xfrm>
            <a:off x="376624" y="4769643"/>
            <a:ext cx="310503" cy="156526"/>
          </a:xfrm>
          <a:prstGeom prst="rect">
            <a:avLst/>
          </a:prstGeom>
          <a:noFill/>
          <a:ln>
            <a:noFill/>
          </a:ln>
        </p:spPr>
        <p:txBody>
          <a:bodyPr spcFirstLastPara="1" wrap="square" lIns="0" tIns="0" rIns="0" bIns="68569" anchor="t" anchorCtr="0">
            <a:noAutofit/>
          </a:bodyPr>
          <a:lstStyle/>
          <a:p>
            <a:pPr marL="0" marR="0" lvl="0" indent="0" algn="l" rtl="0">
              <a:lnSpc>
                <a:spcPct val="100000"/>
              </a:lnSpc>
              <a:spcBef>
                <a:spcPts val="0"/>
              </a:spcBef>
              <a:spcAft>
                <a:spcPts val="0"/>
              </a:spcAft>
              <a:buClr>
                <a:srgbClr val="000000"/>
              </a:buClr>
              <a:buSzPts val="1100"/>
              <a:buFont typeface="Arial"/>
              <a:buNone/>
            </a:pPr>
            <a:fld id="{00000000-1234-1234-1234-123412341234}" type="slidenum">
              <a:rPr lang="en-US" sz="825" b="0" i="0" u="none" strike="noStrike" cap="none">
                <a:solidFill>
                  <a:schemeClr val="dk1"/>
                </a:solidFill>
                <a:latin typeface="Roboto"/>
                <a:ea typeface="Roboto"/>
                <a:cs typeface="Roboto"/>
                <a:sym typeface="Roboto"/>
              </a:rPr>
              <a:pPr marL="0" marR="0" lvl="0" indent="0" algn="l" rtl="0">
                <a:lnSpc>
                  <a:spcPct val="100000"/>
                </a:lnSpc>
                <a:spcBef>
                  <a:spcPts val="0"/>
                </a:spcBef>
                <a:spcAft>
                  <a:spcPts val="0"/>
                </a:spcAft>
                <a:buClr>
                  <a:srgbClr val="000000"/>
                </a:buClr>
                <a:buSzPts val="1100"/>
                <a:buFont typeface="Arial"/>
                <a:buNone/>
              </a:pPr>
              <a:t>‹#›</a:t>
            </a:fld>
            <a:endParaRPr sz="825" b="0" i="0" u="none" strike="noStrike" cap="none">
              <a:solidFill>
                <a:schemeClr val="dk1"/>
              </a:solidFill>
              <a:latin typeface="Roboto"/>
              <a:ea typeface="Roboto"/>
              <a:cs typeface="Roboto"/>
              <a:sym typeface="Roboto"/>
            </a:endParaRPr>
          </a:p>
        </p:txBody>
      </p:sp>
      <p:pic>
        <p:nvPicPr>
          <p:cNvPr id="103" name="Google Shape;103;p8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27318" y="4505706"/>
            <a:ext cx="1859002" cy="637426"/>
          </a:xfrm>
          <a:prstGeom prst="rect">
            <a:avLst/>
          </a:prstGeom>
          <a:noFill/>
          <a:ln>
            <a:noFill/>
          </a:ln>
        </p:spPr>
      </p:pic>
    </p:spTree>
    <p:extLst>
      <p:ext uri="{BB962C8B-B14F-4D97-AF65-F5344CB8AC3E}">
        <p14:creationId xmlns:p14="http://schemas.microsoft.com/office/powerpoint/2010/main" val="308008259"/>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2_Title/Subtitle">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 name="Title 1"/>
          <p:cNvSpPr>
            <a:spLocks noGrp="1"/>
          </p:cNvSpPr>
          <p:nvPr>
            <p:ph type="title" hasCustomPrompt="1"/>
          </p:nvPr>
        </p:nvSpPr>
        <p:spPr>
          <a:xfrm>
            <a:off x="361951" y="361954"/>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8"/>
            <a:ext cx="8390138" cy="248701"/>
          </a:xfrm>
        </p:spPr>
        <p:txBody>
          <a:bodyPr anchor="t"/>
          <a:lstStyle>
            <a:lvl1pPr marL="0" indent="0">
              <a:buNone/>
              <a:defRPr sz="1799" i="0">
                <a:solidFill>
                  <a:schemeClr val="bg1">
                    <a:lumMod val="50000"/>
                  </a:schemeClr>
                </a:solidFill>
              </a:defRPr>
            </a:lvl1pPr>
            <a:lvl2pPr marL="127359" indent="0">
              <a:buNone/>
              <a:defRPr/>
            </a:lvl2pPr>
            <a:lvl3pPr marL="258288" indent="0">
              <a:buNone/>
              <a:defRPr/>
            </a:lvl3pPr>
            <a:lvl4pPr marL="343988" indent="0">
              <a:buNone/>
              <a:defRPr/>
            </a:lvl4pPr>
            <a:lvl5pPr marL="472536" indent="0">
              <a:buNone/>
              <a:defRPr/>
            </a:lvl5pPr>
          </a:lstStyle>
          <a:p>
            <a:pPr lvl="0"/>
            <a:r>
              <a:rPr lang="en-US"/>
              <a:t>Subtitle goes here, </a:t>
            </a:r>
            <a:r>
              <a:rPr lang="en-US" err="1"/>
              <a:t>Roboto</a:t>
            </a:r>
            <a:r>
              <a:rPr lang="en-US"/>
              <a:t> Regular 24 point, no longer than one line</a:t>
            </a:r>
          </a:p>
        </p:txBody>
      </p:sp>
      <p:sp>
        <p:nvSpPr>
          <p:cNvPr id="14" name="TextBox 13">
            <a:extLst>
              <a:ext uri="{FF2B5EF4-FFF2-40B4-BE49-F238E27FC236}">
                <a16:creationId xmlns:a16="http://schemas.microsoft.com/office/drawing/2014/main" id="{5C2FE5ED-33CE-45A5-BBFB-1B48835C749E}"/>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AB449CFA-BAC5-4286-B884-41BD0CB159A5}"/>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B2937F8F-03BA-4FBE-B58F-F0075F9D7035}"/>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C518E66-44C7-2A41-8359-6CBE98165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94845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 name="Title 1"/>
          <p:cNvSpPr>
            <a:spLocks noGrp="1"/>
          </p:cNvSpPr>
          <p:nvPr>
            <p:ph type="title" hasCustomPrompt="1"/>
          </p:nvPr>
        </p:nvSpPr>
        <p:spPr>
          <a:xfrm>
            <a:off x="361951" y="361954"/>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8"/>
            <a:ext cx="8390138" cy="248701"/>
          </a:xfrm>
        </p:spPr>
        <p:txBody>
          <a:bodyPr anchor="t"/>
          <a:lstStyle>
            <a:lvl1pPr marL="0" indent="0">
              <a:buNone/>
              <a:defRPr sz="1799" i="0">
                <a:solidFill>
                  <a:schemeClr val="bg1">
                    <a:lumMod val="50000"/>
                  </a:schemeClr>
                </a:solidFill>
              </a:defRPr>
            </a:lvl1pPr>
            <a:lvl2pPr marL="127359" indent="0">
              <a:buNone/>
              <a:defRPr/>
            </a:lvl2pPr>
            <a:lvl3pPr marL="258288" indent="0">
              <a:buNone/>
              <a:defRPr/>
            </a:lvl3pPr>
            <a:lvl4pPr marL="343988" indent="0">
              <a:buNone/>
              <a:defRPr/>
            </a:lvl4pPr>
            <a:lvl5pPr marL="472536"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7" y="1390650"/>
            <a:ext cx="7989983"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grpSp>
        <p:nvGrpSpPr>
          <p:cNvPr id="12" name="Group 11">
            <a:extLst>
              <a:ext uri="{FF2B5EF4-FFF2-40B4-BE49-F238E27FC236}">
                <a16:creationId xmlns:a16="http://schemas.microsoft.com/office/drawing/2014/main" id="{2444CB00-B491-4EFB-9DDC-3DB96945D3A2}"/>
              </a:ext>
            </a:extLst>
          </p:cNvPr>
          <p:cNvGrpSpPr/>
          <p:nvPr userDrawn="1"/>
        </p:nvGrpSpPr>
        <p:grpSpPr>
          <a:xfrm>
            <a:off x="-1605" y="2019300"/>
            <a:ext cx="2011905" cy="3124200"/>
            <a:chOff x="-2141" y="2692400"/>
            <a:chExt cx="2681841" cy="4165600"/>
          </a:xfrm>
        </p:grpSpPr>
        <p:sp>
          <p:nvSpPr>
            <p:cNvPr id="13" name="Right Triangle 12">
              <a:extLst>
                <a:ext uri="{FF2B5EF4-FFF2-40B4-BE49-F238E27FC236}">
                  <a16:creationId xmlns:a16="http://schemas.microsoft.com/office/drawing/2014/main" id="{C890CA0A-BBFA-4637-851D-68F3B1C3A6AB}"/>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4" name="Right Triangle 13">
              <a:extLst>
                <a:ext uri="{FF2B5EF4-FFF2-40B4-BE49-F238E27FC236}">
                  <a16:creationId xmlns:a16="http://schemas.microsoft.com/office/drawing/2014/main" id="{9B858A31-ED5D-441B-9DEB-4B52640858E6}"/>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grpSp>
      <p:sp>
        <p:nvSpPr>
          <p:cNvPr id="15" name="TextBox 14">
            <a:extLst>
              <a:ext uri="{FF2B5EF4-FFF2-40B4-BE49-F238E27FC236}">
                <a16:creationId xmlns:a16="http://schemas.microsoft.com/office/drawing/2014/main" id="{1A8CE8A9-6D64-4363-B0FD-6D668F91C8ED}"/>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3507B6BE-1E7D-4A14-B834-59AE4FB6E669}"/>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BCF260CE-EC9E-49A9-9345-D0C73BFC8564}"/>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FC1B0AD-68BB-FD43-BAA6-DAFCF1A9E7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289228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Subtitle/Headlin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 name="Title 1"/>
          <p:cNvSpPr>
            <a:spLocks noGrp="1"/>
          </p:cNvSpPr>
          <p:nvPr>
            <p:ph type="title" hasCustomPrompt="1"/>
          </p:nvPr>
        </p:nvSpPr>
        <p:spPr>
          <a:xfrm>
            <a:off x="361951" y="361954"/>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8"/>
            <a:ext cx="8390138" cy="248701"/>
          </a:xfrm>
        </p:spPr>
        <p:txBody>
          <a:bodyPr anchor="t"/>
          <a:lstStyle>
            <a:lvl1pPr marL="0" indent="0">
              <a:buNone/>
              <a:defRPr sz="1799" i="0">
                <a:solidFill>
                  <a:schemeClr val="bg1">
                    <a:lumMod val="50000"/>
                  </a:schemeClr>
                </a:solidFill>
              </a:defRPr>
            </a:lvl1pPr>
            <a:lvl2pPr marL="127359" indent="0">
              <a:buNone/>
              <a:defRPr/>
            </a:lvl2pPr>
            <a:lvl3pPr marL="258288" indent="0">
              <a:buNone/>
              <a:defRPr/>
            </a:lvl3pPr>
            <a:lvl4pPr marL="343988" indent="0">
              <a:buNone/>
              <a:defRPr/>
            </a:lvl4pPr>
            <a:lvl5pPr marL="472536"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7" y="1718071"/>
            <a:ext cx="7989983"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63347" y="1390651"/>
            <a:ext cx="7997172" cy="327422"/>
          </a:xfrm>
          <a:prstGeom prst="rect">
            <a:avLst/>
          </a:prstGeom>
        </p:spPr>
        <p:txBody>
          <a:bodyPr anchor="t"/>
          <a:lstStyle>
            <a:lvl1pPr marL="0" indent="0">
              <a:buNone/>
              <a:defRPr sz="1499" b="1" baseline="0">
                <a:solidFill>
                  <a:schemeClr val="accent2"/>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Headline goes here, Roboto 20 point bold, no longer than one line</a:t>
            </a:r>
          </a:p>
        </p:txBody>
      </p:sp>
      <p:grpSp>
        <p:nvGrpSpPr>
          <p:cNvPr id="26" name="Group 25">
            <a:extLst>
              <a:ext uri="{FF2B5EF4-FFF2-40B4-BE49-F238E27FC236}">
                <a16:creationId xmlns:a16="http://schemas.microsoft.com/office/drawing/2014/main" id="{AAC2711A-6AB9-44F6-9D38-AF3B0732C3F9}"/>
              </a:ext>
            </a:extLst>
          </p:cNvPr>
          <p:cNvGrpSpPr/>
          <p:nvPr userDrawn="1"/>
        </p:nvGrpSpPr>
        <p:grpSpPr>
          <a:xfrm>
            <a:off x="-1605" y="2019300"/>
            <a:ext cx="2011905" cy="3124200"/>
            <a:chOff x="-2141" y="2692400"/>
            <a:chExt cx="2681841" cy="4165600"/>
          </a:xfrm>
        </p:grpSpPr>
        <p:sp>
          <p:nvSpPr>
            <p:cNvPr id="27" name="Right Triangle 26">
              <a:extLst>
                <a:ext uri="{FF2B5EF4-FFF2-40B4-BE49-F238E27FC236}">
                  <a16:creationId xmlns:a16="http://schemas.microsoft.com/office/drawing/2014/main" id="{6796EE72-5041-4132-95B3-1D570869CA2E}"/>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8" name="Right Triangle 27">
              <a:extLst>
                <a:ext uri="{FF2B5EF4-FFF2-40B4-BE49-F238E27FC236}">
                  <a16:creationId xmlns:a16="http://schemas.microsoft.com/office/drawing/2014/main" id="{F64AC4C0-9228-469E-AEC7-B1335FC6EA1A}"/>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grpSp>
      <p:sp>
        <p:nvSpPr>
          <p:cNvPr id="29" name="TextBox 28">
            <a:extLst>
              <a:ext uri="{FF2B5EF4-FFF2-40B4-BE49-F238E27FC236}">
                <a16:creationId xmlns:a16="http://schemas.microsoft.com/office/drawing/2014/main" id="{EBCC01AB-DF73-42A1-A58F-DF32F112696A}"/>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30" name="TextBox 29">
            <a:extLst>
              <a:ext uri="{FF2B5EF4-FFF2-40B4-BE49-F238E27FC236}">
                <a16:creationId xmlns:a16="http://schemas.microsoft.com/office/drawing/2014/main" id="{6737956E-BA9B-47C5-94CB-7341B2261C5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34" name="TextBox 33">
            <a:extLst>
              <a:ext uri="{FF2B5EF4-FFF2-40B4-BE49-F238E27FC236}">
                <a16:creationId xmlns:a16="http://schemas.microsoft.com/office/drawing/2014/main" id="{FDA7AAA9-7A44-4BAC-94D9-F0C7D0C9DD21}"/>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pic>
        <p:nvPicPr>
          <p:cNvPr id="14" name="Picture 13">
            <a:extLst>
              <a:ext uri="{FF2B5EF4-FFF2-40B4-BE49-F238E27FC236}">
                <a16:creationId xmlns:a16="http://schemas.microsoft.com/office/drawing/2014/main" id="{0EC4B5C6-A443-0B41-9624-F047A4F36D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95341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Title/Subtitle/Headlin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7" y="1718071"/>
            <a:ext cx="7989983"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70537" y="1390651"/>
            <a:ext cx="7989982" cy="327422"/>
          </a:xfrm>
          <a:prstGeom prst="rect">
            <a:avLst/>
          </a:prstGeom>
        </p:spPr>
        <p:txBody>
          <a:bodyPr anchor="t"/>
          <a:lstStyle>
            <a:lvl1pPr marL="0" indent="0">
              <a:buNone/>
              <a:defRPr sz="1499" b="1" baseline="0">
                <a:solidFill>
                  <a:schemeClr val="accent2"/>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Headline goes here, Roboto 20 point bold, no longer than one line</a:t>
            </a:r>
          </a:p>
        </p:txBody>
      </p:sp>
      <p:grpSp>
        <p:nvGrpSpPr>
          <p:cNvPr id="13" name="Group 12">
            <a:extLst>
              <a:ext uri="{FF2B5EF4-FFF2-40B4-BE49-F238E27FC236}">
                <a16:creationId xmlns:a16="http://schemas.microsoft.com/office/drawing/2014/main" id="{95FF90EE-8BA5-49C2-BC6B-7F7577345FEA}"/>
              </a:ext>
            </a:extLst>
          </p:cNvPr>
          <p:cNvGrpSpPr/>
          <p:nvPr userDrawn="1"/>
        </p:nvGrpSpPr>
        <p:grpSpPr>
          <a:xfrm>
            <a:off x="-1605" y="2019300"/>
            <a:ext cx="2011905" cy="3124200"/>
            <a:chOff x="-2141" y="2692400"/>
            <a:chExt cx="2681841" cy="4165600"/>
          </a:xfrm>
        </p:grpSpPr>
        <p:sp>
          <p:nvSpPr>
            <p:cNvPr id="14" name="Right Triangle 13">
              <a:extLst>
                <a:ext uri="{FF2B5EF4-FFF2-40B4-BE49-F238E27FC236}">
                  <a16:creationId xmlns:a16="http://schemas.microsoft.com/office/drawing/2014/main" id="{43A5E664-D6B7-439C-AFDB-92F1B69D79E6}"/>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5" name="Right Triangle 14">
              <a:extLst>
                <a:ext uri="{FF2B5EF4-FFF2-40B4-BE49-F238E27FC236}">
                  <a16:creationId xmlns:a16="http://schemas.microsoft.com/office/drawing/2014/main" id="{0C1DEE73-3282-41E9-9969-A67DF1C0C90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grpSp>
      <p:sp>
        <p:nvSpPr>
          <p:cNvPr id="19" name="TextBox 18">
            <a:extLst>
              <a:ext uri="{FF2B5EF4-FFF2-40B4-BE49-F238E27FC236}">
                <a16:creationId xmlns:a16="http://schemas.microsoft.com/office/drawing/2014/main" id="{ED109A5C-01E0-4F31-9457-29C7CACA063E}"/>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20" name="TextBox 19">
            <a:extLst>
              <a:ext uri="{FF2B5EF4-FFF2-40B4-BE49-F238E27FC236}">
                <a16:creationId xmlns:a16="http://schemas.microsoft.com/office/drawing/2014/main" id="{15FE7C9C-4C0A-4282-B893-1F192C3328A6}"/>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4" name="TextBox 23">
            <a:extLst>
              <a:ext uri="{FF2B5EF4-FFF2-40B4-BE49-F238E27FC236}">
                <a16:creationId xmlns:a16="http://schemas.microsoft.com/office/drawing/2014/main" id="{2E37101C-02F3-44D9-9BB2-D78FC3E01E16}"/>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18" name="Title 1">
            <a:extLst>
              <a:ext uri="{FF2B5EF4-FFF2-40B4-BE49-F238E27FC236}">
                <a16:creationId xmlns:a16="http://schemas.microsoft.com/office/drawing/2014/main" id="{BEA718BE-1993-4992-AD76-A35D4701683A}"/>
              </a:ext>
            </a:extLst>
          </p:cNvPr>
          <p:cNvSpPr>
            <a:spLocks noGrp="1"/>
          </p:cNvSpPr>
          <p:nvPr>
            <p:ph type="title" hasCustomPrompt="1"/>
          </p:nvPr>
        </p:nvSpPr>
        <p:spPr>
          <a:xfrm>
            <a:off x="361951" y="361951"/>
            <a:ext cx="8398570" cy="800099"/>
          </a:xfrm>
        </p:spPr>
        <p:txBody>
          <a:bodyPr/>
          <a:lstStyle>
            <a:lvl1pPr>
              <a:defRPr baseline="0"/>
            </a:lvl1pPr>
          </a:lstStyle>
          <a:p>
            <a:r>
              <a:rPr lang="en-US"/>
              <a:t>Headline goes here, </a:t>
            </a:r>
            <a:r>
              <a:rPr lang="en-US" err="1"/>
              <a:t>Roboto</a:t>
            </a:r>
            <a:r>
              <a:rPr lang="en-US"/>
              <a:t> Light, 36 points, can span two lines</a:t>
            </a:r>
          </a:p>
        </p:txBody>
      </p:sp>
      <p:pic>
        <p:nvPicPr>
          <p:cNvPr id="16" name="Picture 15">
            <a:extLst>
              <a:ext uri="{FF2B5EF4-FFF2-40B4-BE49-F238E27FC236}">
                <a16:creationId xmlns:a16="http://schemas.microsoft.com/office/drawing/2014/main" id="{9CA60CEA-35C5-244F-A4A0-EE90174D86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25664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Subtitle/Headlines &amp; 2-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 name="Title 1"/>
          <p:cNvSpPr>
            <a:spLocks noGrp="1"/>
          </p:cNvSpPr>
          <p:nvPr>
            <p:ph type="title" hasCustomPrompt="1"/>
          </p:nvPr>
        </p:nvSpPr>
        <p:spPr>
          <a:xfrm>
            <a:off x="361951" y="361954"/>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8"/>
            <a:ext cx="8390138" cy="248701"/>
          </a:xfrm>
        </p:spPr>
        <p:txBody>
          <a:bodyPr anchor="t"/>
          <a:lstStyle>
            <a:lvl1pPr marL="0" indent="0">
              <a:buNone/>
              <a:defRPr sz="1799" i="0">
                <a:solidFill>
                  <a:schemeClr val="bg1">
                    <a:lumMod val="50000"/>
                  </a:schemeClr>
                </a:solidFill>
              </a:defRPr>
            </a:lvl1pPr>
            <a:lvl2pPr marL="127359" indent="0">
              <a:buNone/>
              <a:defRPr/>
            </a:lvl2pPr>
            <a:lvl3pPr marL="258288" indent="0">
              <a:buNone/>
              <a:defRPr/>
            </a:lvl3pPr>
            <a:lvl4pPr marL="343988" indent="0">
              <a:buNone/>
              <a:defRPr/>
            </a:lvl4pPr>
            <a:lvl5pPr marL="472536"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718071"/>
            <a:ext cx="3802656"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70564" y="1390651"/>
            <a:ext cx="3801436" cy="327422"/>
          </a:xfrm>
          <a:prstGeom prst="rect">
            <a:avLst/>
          </a:prstGeom>
        </p:spPr>
        <p:txBody>
          <a:bodyPr anchor="t"/>
          <a:lstStyle>
            <a:lvl1pPr marL="0" indent="0">
              <a:buNone/>
              <a:defRPr sz="1499" b="1" baseline="0">
                <a:solidFill>
                  <a:schemeClr val="accent2"/>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Headline, Roboto 20 point bold</a:t>
            </a:r>
          </a:p>
        </p:txBody>
      </p:sp>
      <p:sp>
        <p:nvSpPr>
          <p:cNvPr id="13" name="Content Placeholder 5">
            <a:extLst>
              <a:ext uri="{FF2B5EF4-FFF2-40B4-BE49-F238E27FC236}">
                <a16:creationId xmlns:a16="http://schemas.microsoft.com/office/drawing/2014/main" id="{82F76E5E-F799-4651-BEAE-F9087B98CD04}"/>
              </a:ext>
            </a:extLst>
          </p:cNvPr>
          <p:cNvSpPr>
            <a:spLocks noGrp="1"/>
          </p:cNvSpPr>
          <p:nvPr>
            <p:ph sz="quarter" idx="15" hasCustomPrompt="1"/>
          </p:nvPr>
        </p:nvSpPr>
        <p:spPr>
          <a:xfrm>
            <a:off x="4659478" y="1718071"/>
            <a:ext cx="4101042"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4" name="Text Placeholder 2">
            <a:extLst>
              <a:ext uri="{FF2B5EF4-FFF2-40B4-BE49-F238E27FC236}">
                <a16:creationId xmlns:a16="http://schemas.microsoft.com/office/drawing/2014/main" id="{B715CEF1-A7FF-4442-88D8-7F20DA48ADC7}"/>
              </a:ext>
            </a:extLst>
          </p:cNvPr>
          <p:cNvSpPr>
            <a:spLocks noGrp="1"/>
          </p:cNvSpPr>
          <p:nvPr>
            <p:ph type="body" idx="16" hasCustomPrompt="1"/>
          </p:nvPr>
        </p:nvSpPr>
        <p:spPr>
          <a:xfrm>
            <a:off x="4659478" y="1390651"/>
            <a:ext cx="4114142" cy="327422"/>
          </a:xfrm>
          <a:prstGeom prst="rect">
            <a:avLst/>
          </a:prstGeom>
        </p:spPr>
        <p:txBody>
          <a:bodyPr anchor="t"/>
          <a:lstStyle>
            <a:lvl1pPr marL="0" indent="0">
              <a:buNone/>
              <a:defRPr sz="1499" b="1" baseline="0">
                <a:solidFill>
                  <a:schemeClr val="accent2"/>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Headline goes here, Roboto 20 point bold</a:t>
            </a:r>
          </a:p>
        </p:txBody>
      </p:sp>
      <p:grpSp>
        <p:nvGrpSpPr>
          <p:cNvPr id="38" name="Group 37">
            <a:extLst>
              <a:ext uri="{FF2B5EF4-FFF2-40B4-BE49-F238E27FC236}">
                <a16:creationId xmlns:a16="http://schemas.microsoft.com/office/drawing/2014/main" id="{EDDBF31F-B2A6-46A8-A8DF-757C9B83724C}"/>
              </a:ext>
            </a:extLst>
          </p:cNvPr>
          <p:cNvGrpSpPr/>
          <p:nvPr userDrawn="1"/>
        </p:nvGrpSpPr>
        <p:grpSpPr>
          <a:xfrm>
            <a:off x="-1605" y="2019300"/>
            <a:ext cx="2011905" cy="3124200"/>
            <a:chOff x="-2141" y="2692400"/>
            <a:chExt cx="2681841" cy="4165600"/>
          </a:xfrm>
        </p:grpSpPr>
        <p:sp>
          <p:nvSpPr>
            <p:cNvPr id="39" name="Right Triangle 38">
              <a:extLst>
                <a:ext uri="{FF2B5EF4-FFF2-40B4-BE49-F238E27FC236}">
                  <a16:creationId xmlns:a16="http://schemas.microsoft.com/office/drawing/2014/main" id="{665E3932-8847-406B-8673-1AB6E7E0C689}"/>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40" name="Right Triangle 39">
              <a:extLst>
                <a:ext uri="{FF2B5EF4-FFF2-40B4-BE49-F238E27FC236}">
                  <a16:creationId xmlns:a16="http://schemas.microsoft.com/office/drawing/2014/main" id="{8BCEA0AA-827B-4741-B47D-AC893583D56C}"/>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grpSp>
      <p:sp>
        <p:nvSpPr>
          <p:cNvPr id="41" name="TextBox 40">
            <a:extLst>
              <a:ext uri="{FF2B5EF4-FFF2-40B4-BE49-F238E27FC236}">
                <a16:creationId xmlns:a16="http://schemas.microsoft.com/office/drawing/2014/main" id="{15528CA7-31B3-4290-8E8B-1E3E3562E906}"/>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42" name="TextBox 41">
            <a:extLst>
              <a:ext uri="{FF2B5EF4-FFF2-40B4-BE49-F238E27FC236}">
                <a16:creationId xmlns:a16="http://schemas.microsoft.com/office/drawing/2014/main" id="{EA83AF2C-00A5-4EEE-9565-3DF3EA952EEC}"/>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46" name="TextBox 45">
            <a:extLst>
              <a:ext uri="{FF2B5EF4-FFF2-40B4-BE49-F238E27FC236}">
                <a16:creationId xmlns:a16="http://schemas.microsoft.com/office/drawing/2014/main" id="{7BB87D99-2D97-4A3F-AB8F-AEF776CAAF3C}"/>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B0FA2D62-F8B0-D646-956F-5CEE165645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54091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Title/Subtitle/Headlines &amp; 3-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 name="Title 1"/>
          <p:cNvSpPr>
            <a:spLocks noGrp="1"/>
          </p:cNvSpPr>
          <p:nvPr>
            <p:ph type="title" hasCustomPrompt="1"/>
          </p:nvPr>
        </p:nvSpPr>
        <p:spPr>
          <a:xfrm>
            <a:off x="361951" y="361954"/>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8"/>
            <a:ext cx="8390138" cy="248701"/>
          </a:xfrm>
        </p:spPr>
        <p:txBody>
          <a:bodyPr anchor="t"/>
          <a:lstStyle>
            <a:lvl1pPr marL="0" indent="0">
              <a:buNone/>
              <a:defRPr sz="1799" i="0">
                <a:solidFill>
                  <a:schemeClr val="bg1">
                    <a:lumMod val="50000"/>
                  </a:schemeClr>
                </a:solidFill>
              </a:defRPr>
            </a:lvl1pPr>
            <a:lvl2pPr marL="127359" indent="0">
              <a:buNone/>
              <a:defRPr/>
            </a:lvl2pPr>
            <a:lvl3pPr marL="258288" indent="0">
              <a:buNone/>
              <a:defRPr/>
            </a:lvl3pPr>
            <a:lvl4pPr marL="343988" indent="0">
              <a:buNone/>
              <a:defRPr/>
            </a:lvl4pPr>
            <a:lvl5pPr marL="472536"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0382" y="1718071"/>
            <a:ext cx="2671267" cy="2796779"/>
          </a:xfrm>
        </p:spPr>
        <p:txBody>
          <a:bodyPr/>
          <a:lstStyle>
            <a:lvl1pPr>
              <a:defRPr sz="1349"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383482" y="1390651"/>
            <a:ext cx="2671267" cy="327422"/>
          </a:xfrm>
          <a:prstGeom prst="rect">
            <a:avLst/>
          </a:prstGeom>
        </p:spPr>
        <p:txBody>
          <a:bodyPr anchor="t"/>
          <a:lstStyle>
            <a:lvl1pPr marL="0" indent="0">
              <a:buNone/>
              <a:defRPr sz="1499" b="1" baseline="0">
                <a:solidFill>
                  <a:schemeClr val="accent2"/>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p:ph sz="quarter" idx="15" hasCustomPrompt="1"/>
          </p:nvPr>
        </p:nvSpPr>
        <p:spPr>
          <a:xfrm>
            <a:off x="3237557" y="1718071"/>
            <a:ext cx="2671267" cy="2796779"/>
          </a:xfrm>
        </p:spPr>
        <p:txBody>
          <a:bodyPr/>
          <a:lstStyle>
            <a:lvl1pPr>
              <a:defRPr sz="1349"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p:ph type="body" idx="16" hasCustomPrompt="1"/>
          </p:nvPr>
        </p:nvSpPr>
        <p:spPr>
          <a:xfrm>
            <a:off x="3250657" y="1390651"/>
            <a:ext cx="2671267" cy="327422"/>
          </a:xfrm>
          <a:prstGeom prst="rect">
            <a:avLst/>
          </a:prstGeom>
        </p:spPr>
        <p:txBody>
          <a:bodyPr anchor="t"/>
          <a:lstStyle>
            <a:lvl1pPr marL="0" indent="0">
              <a:buNone/>
              <a:defRPr sz="1499" b="1" baseline="0">
                <a:solidFill>
                  <a:schemeClr val="accent2"/>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p:ph sz="quarter" idx="17" hasCustomPrompt="1"/>
          </p:nvPr>
        </p:nvSpPr>
        <p:spPr>
          <a:xfrm>
            <a:off x="6081510" y="1718071"/>
            <a:ext cx="2671267" cy="2796779"/>
          </a:xfrm>
        </p:spPr>
        <p:txBody>
          <a:bodyPr/>
          <a:lstStyle>
            <a:lvl1pPr>
              <a:defRPr sz="1349"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p:ph type="body" idx="18" hasCustomPrompt="1"/>
          </p:nvPr>
        </p:nvSpPr>
        <p:spPr>
          <a:xfrm>
            <a:off x="6094610" y="1390651"/>
            <a:ext cx="2671267" cy="327422"/>
          </a:xfrm>
          <a:prstGeom prst="rect">
            <a:avLst/>
          </a:prstGeom>
        </p:spPr>
        <p:txBody>
          <a:bodyPr anchor="t"/>
          <a:lstStyle>
            <a:lvl1pPr marL="0" indent="0">
              <a:buNone/>
              <a:defRPr sz="1499" b="1" baseline="0">
                <a:solidFill>
                  <a:schemeClr val="accent2"/>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Headline goes here</a:t>
            </a:r>
          </a:p>
        </p:txBody>
      </p:sp>
      <p:pic>
        <p:nvPicPr>
          <p:cNvPr id="22" name="Picture 21">
            <a:extLst>
              <a:ext uri="{FF2B5EF4-FFF2-40B4-BE49-F238E27FC236}">
                <a16:creationId xmlns:a16="http://schemas.microsoft.com/office/drawing/2014/main" id="{CF1AC490-A79C-B540-8B64-D276E74506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24228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Subtitle/Images/Headlines &amp; 2-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 name="Title 1"/>
          <p:cNvSpPr>
            <a:spLocks noGrp="1"/>
          </p:cNvSpPr>
          <p:nvPr>
            <p:ph type="title" hasCustomPrompt="1"/>
          </p:nvPr>
        </p:nvSpPr>
        <p:spPr>
          <a:xfrm>
            <a:off x="361951" y="361954"/>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8"/>
            <a:ext cx="8390138" cy="248701"/>
          </a:xfrm>
        </p:spPr>
        <p:txBody>
          <a:bodyPr anchor="t"/>
          <a:lstStyle>
            <a:lvl1pPr marL="0" indent="0">
              <a:buNone/>
              <a:defRPr sz="1799" i="0">
                <a:solidFill>
                  <a:schemeClr val="bg1">
                    <a:lumMod val="50000"/>
                  </a:schemeClr>
                </a:solidFill>
              </a:defRPr>
            </a:lvl1pPr>
            <a:lvl2pPr marL="127359" indent="0">
              <a:buNone/>
              <a:defRPr/>
            </a:lvl2pPr>
            <a:lvl3pPr marL="258288" indent="0">
              <a:buNone/>
              <a:defRPr/>
            </a:lvl3pPr>
            <a:lvl4pPr marL="343988" indent="0">
              <a:buNone/>
              <a:defRPr/>
            </a:lvl4pPr>
            <a:lvl5pPr marL="472536"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3436144"/>
            <a:ext cx="3811199" cy="1078706"/>
          </a:xfrm>
        </p:spPr>
        <p:txBody>
          <a:bodyPr/>
          <a:lstStyle>
            <a:lvl1pPr>
              <a:defRPr sz="1349" baseline="0"/>
            </a:lvl1pPr>
            <a:lvl2pPr>
              <a:defRPr sz="1200" baseline="0"/>
            </a:lvl2pPr>
            <a:lvl3pPr>
              <a:defRPr sz="1050"/>
            </a:lvl3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70535" y="3099199"/>
            <a:ext cx="3814571" cy="327422"/>
          </a:xfrm>
          <a:prstGeom prst="rect">
            <a:avLst/>
          </a:prstGeom>
        </p:spPr>
        <p:txBody>
          <a:bodyPr anchor="t"/>
          <a:lstStyle>
            <a:lvl1pPr marL="0" indent="0">
              <a:buNone/>
              <a:defRPr sz="1499" b="1" baseline="0">
                <a:solidFill>
                  <a:schemeClr val="accent2"/>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Headline goes here, Roboto 20 point bold</a:t>
            </a:r>
          </a:p>
        </p:txBody>
      </p:sp>
      <p:sp>
        <p:nvSpPr>
          <p:cNvPr id="13" name="Content Placeholder 5">
            <a:extLst>
              <a:ext uri="{FF2B5EF4-FFF2-40B4-BE49-F238E27FC236}">
                <a16:creationId xmlns:a16="http://schemas.microsoft.com/office/drawing/2014/main" id="{82F76E5E-F799-4651-BEAE-F9087B98CD04}"/>
              </a:ext>
            </a:extLst>
          </p:cNvPr>
          <p:cNvSpPr>
            <a:spLocks noGrp="1"/>
          </p:cNvSpPr>
          <p:nvPr>
            <p:ph sz="quarter" idx="15" hasCustomPrompt="1"/>
          </p:nvPr>
        </p:nvSpPr>
        <p:spPr>
          <a:xfrm>
            <a:off x="4861265" y="3436144"/>
            <a:ext cx="3815472" cy="1078706"/>
          </a:xfrm>
        </p:spPr>
        <p:txBody>
          <a:bodyPr/>
          <a:lstStyle>
            <a:lvl1pPr>
              <a:defRPr sz="1349" baseline="0"/>
            </a:lvl1pPr>
            <a:lvl2pPr>
              <a:defRPr sz="1200" baseline="0"/>
            </a:lvl2pPr>
            <a:lvl3pPr>
              <a:defRPr sz="1050"/>
            </a:lvl3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4" name="Text Placeholder 2">
            <a:extLst>
              <a:ext uri="{FF2B5EF4-FFF2-40B4-BE49-F238E27FC236}">
                <a16:creationId xmlns:a16="http://schemas.microsoft.com/office/drawing/2014/main" id="{B715CEF1-A7FF-4442-88D8-7F20DA48ADC7}"/>
              </a:ext>
            </a:extLst>
          </p:cNvPr>
          <p:cNvSpPr>
            <a:spLocks noGrp="1"/>
          </p:cNvSpPr>
          <p:nvPr>
            <p:ph type="body" idx="16" hasCustomPrompt="1"/>
          </p:nvPr>
        </p:nvSpPr>
        <p:spPr>
          <a:xfrm>
            <a:off x="4865902" y="3099199"/>
            <a:ext cx="3823753" cy="327422"/>
          </a:xfrm>
          <a:prstGeom prst="rect">
            <a:avLst/>
          </a:prstGeom>
        </p:spPr>
        <p:txBody>
          <a:bodyPr anchor="t"/>
          <a:lstStyle>
            <a:lvl1pPr marL="0" indent="0">
              <a:buNone/>
              <a:defRPr sz="1499" b="1" baseline="0">
                <a:solidFill>
                  <a:schemeClr val="accent2"/>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Headline goes here, Roboto 20 point bold</a:t>
            </a:r>
          </a:p>
        </p:txBody>
      </p:sp>
      <p:sp>
        <p:nvSpPr>
          <p:cNvPr id="15" name="Picture Placeholder 6">
            <a:extLst>
              <a:ext uri="{FF2B5EF4-FFF2-40B4-BE49-F238E27FC236}">
                <a16:creationId xmlns:a16="http://schemas.microsoft.com/office/drawing/2014/main" id="{46B0C8DB-1D41-4ABF-896D-80CF7EFD97FD}"/>
              </a:ext>
            </a:extLst>
          </p:cNvPr>
          <p:cNvSpPr>
            <a:spLocks noGrp="1"/>
          </p:cNvSpPr>
          <p:nvPr>
            <p:ph type="pic" sz="quarter" idx="17" hasCustomPrompt="1"/>
          </p:nvPr>
        </p:nvSpPr>
        <p:spPr>
          <a:xfrm>
            <a:off x="770535" y="1390650"/>
            <a:ext cx="3571839" cy="1566054"/>
          </a:xfrm>
          <a:solidFill>
            <a:schemeClr val="bg1">
              <a:lumMod val="95000"/>
            </a:schemeClr>
          </a:solidFill>
        </p:spPr>
        <p:txBody>
          <a:bodyPr anchor="ctr"/>
          <a:lstStyle>
            <a:lvl1pPr marL="0" indent="0" algn="ctr">
              <a:buNone/>
              <a:defRPr/>
            </a:lvl1pPr>
          </a:lstStyle>
          <a:p>
            <a:r>
              <a:rPr lang="en-US"/>
              <a:t>CLICK TO INSERT IMAGE</a:t>
            </a:r>
          </a:p>
        </p:txBody>
      </p:sp>
      <p:sp>
        <p:nvSpPr>
          <p:cNvPr id="19" name="Picture Placeholder 6">
            <a:extLst>
              <a:ext uri="{FF2B5EF4-FFF2-40B4-BE49-F238E27FC236}">
                <a16:creationId xmlns:a16="http://schemas.microsoft.com/office/drawing/2014/main" id="{50C5E539-EA0F-43C9-94FB-2E4FECAC8DD1}"/>
              </a:ext>
            </a:extLst>
          </p:cNvPr>
          <p:cNvSpPr>
            <a:spLocks noGrp="1"/>
          </p:cNvSpPr>
          <p:nvPr>
            <p:ph type="pic" sz="quarter" idx="18" hasCustomPrompt="1"/>
          </p:nvPr>
        </p:nvSpPr>
        <p:spPr>
          <a:xfrm>
            <a:off x="4865901" y="1390650"/>
            <a:ext cx="3575844" cy="1566054"/>
          </a:xfrm>
          <a:solidFill>
            <a:schemeClr val="bg1">
              <a:lumMod val="95000"/>
            </a:schemeClr>
          </a:solidFill>
        </p:spPr>
        <p:txBody>
          <a:bodyPr anchor="ctr"/>
          <a:lstStyle>
            <a:lvl1pPr marL="0" indent="0" algn="ctr">
              <a:buNone/>
              <a:defRPr/>
            </a:lvl1pPr>
          </a:lstStyle>
          <a:p>
            <a:r>
              <a:rPr lang="en-US"/>
              <a:t>CLICK TO INSERT IMAGE</a:t>
            </a:r>
          </a:p>
        </p:txBody>
      </p:sp>
      <p:grpSp>
        <p:nvGrpSpPr>
          <p:cNvPr id="30" name="Group 29">
            <a:extLst>
              <a:ext uri="{FF2B5EF4-FFF2-40B4-BE49-F238E27FC236}">
                <a16:creationId xmlns:a16="http://schemas.microsoft.com/office/drawing/2014/main" id="{9207CEEC-3A75-46BA-B884-6F0EEA300909}"/>
              </a:ext>
            </a:extLst>
          </p:cNvPr>
          <p:cNvGrpSpPr/>
          <p:nvPr userDrawn="1"/>
        </p:nvGrpSpPr>
        <p:grpSpPr>
          <a:xfrm>
            <a:off x="-1605" y="2019300"/>
            <a:ext cx="2011905" cy="3124200"/>
            <a:chOff x="-2141" y="2692400"/>
            <a:chExt cx="2681841" cy="4165600"/>
          </a:xfrm>
        </p:grpSpPr>
        <p:sp>
          <p:nvSpPr>
            <p:cNvPr id="31" name="Right Triangle 30">
              <a:extLst>
                <a:ext uri="{FF2B5EF4-FFF2-40B4-BE49-F238E27FC236}">
                  <a16:creationId xmlns:a16="http://schemas.microsoft.com/office/drawing/2014/main" id="{D11D614A-42D5-4D5A-99D5-D85A27FDC546}"/>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32" name="Right Triangle 31">
              <a:extLst>
                <a:ext uri="{FF2B5EF4-FFF2-40B4-BE49-F238E27FC236}">
                  <a16:creationId xmlns:a16="http://schemas.microsoft.com/office/drawing/2014/main" id="{0315A022-BB2C-4AF6-BEB8-4E495E92E8C9}"/>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grpSp>
      <p:sp>
        <p:nvSpPr>
          <p:cNvPr id="33" name="TextBox 32">
            <a:extLst>
              <a:ext uri="{FF2B5EF4-FFF2-40B4-BE49-F238E27FC236}">
                <a16:creationId xmlns:a16="http://schemas.microsoft.com/office/drawing/2014/main" id="{CC868516-8ACE-4218-A1CB-D27D87B8571C}"/>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34" name="TextBox 33">
            <a:extLst>
              <a:ext uri="{FF2B5EF4-FFF2-40B4-BE49-F238E27FC236}">
                <a16:creationId xmlns:a16="http://schemas.microsoft.com/office/drawing/2014/main" id="{05DEB97A-F5D7-4337-97A5-2F890AF82DC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38" name="TextBox 37">
            <a:extLst>
              <a:ext uri="{FF2B5EF4-FFF2-40B4-BE49-F238E27FC236}">
                <a16:creationId xmlns:a16="http://schemas.microsoft.com/office/drawing/2014/main" id="{F8F75BD8-0A14-4B57-A912-5DC7E11F64D1}"/>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pic>
        <p:nvPicPr>
          <p:cNvPr id="18" name="Picture 17">
            <a:extLst>
              <a:ext uri="{FF2B5EF4-FFF2-40B4-BE49-F238E27FC236}">
                <a16:creationId xmlns:a16="http://schemas.microsoft.com/office/drawing/2014/main" id="{564A15A3-86E8-AE40-80E4-DDD778DDCA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281237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Subtitle/Images/Headlines &amp; 3-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 name="Title 1"/>
          <p:cNvSpPr>
            <a:spLocks noGrp="1"/>
          </p:cNvSpPr>
          <p:nvPr>
            <p:ph type="title" hasCustomPrompt="1"/>
          </p:nvPr>
        </p:nvSpPr>
        <p:spPr>
          <a:xfrm>
            <a:off x="361951" y="361954"/>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8"/>
            <a:ext cx="8390138" cy="248701"/>
          </a:xfrm>
        </p:spPr>
        <p:txBody>
          <a:bodyPr anchor="t"/>
          <a:lstStyle>
            <a:lvl1pPr marL="0" indent="0">
              <a:buNone/>
              <a:defRPr sz="1799" i="0">
                <a:solidFill>
                  <a:schemeClr val="bg1">
                    <a:lumMod val="50000"/>
                  </a:schemeClr>
                </a:solidFill>
              </a:defRPr>
            </a:lvl1pPr>
            <a:lvl2pPr marL="127359" indent="0">
              <a:buNone/>
              <a:defRPr/>
            </a:lvl2pPr>
            <a:lvl3pPr marL="258288" indent="0">
              <a:buNone/>
              <a:defRPr/>
            </a:lvl3pPr>
            <a:lvl4pPr marL="343988" indent="0">
              <a:buNone/>
              <a:defRPr/>
            </a:lvl4pPr>
            <a:lvl5pPr marL="472536"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0382" y="3194285"/>
            <a:ext cx="2671267" cy="1088231"/>
          </a:xfrm>
        </p:spPr>
        <p:txBody>
          <a:bodyPr/>
          <a:lstStyle>
            <a:lvl1pPr>
              <a:defRPr sz="1349"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383482" y="2866863"/>
            <a:ext cx="2671267" cy="327422"/>
          </a:xfrm>
          <a:prstGeom prst="rect">
            <a:avLst/>
          </a:prstGeom>
        </p:spPr>
        <p:txBody>
          <a:bodyPr anchor="t"/>
          <a:lstStyle>
            <a:lvl1pPr marL="0" indent="0">
              <a:buNone/>
              <a:defRPr sz="1499" b="1" baseline="0">
                <a:solidFill>
                  <a:schemeClr val="accent2"/>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p:ph sz="quarter" idx="15" hasCustomPrompt="1"/>
          </p:nvPr>
        </p:nvSpPr>
        <p:spPr>
          <a:xfrm>
            <a:off x="3237557" y="3194285"/>
            <a:ext cx="2671267" cy="1088231"/>
          </a:xfrm>
        </p:spPr>
        <p:txBody>
          <a:bodyPr/>
          <a:lstStyle>
            <a:lvl1pPr>
              <a:defRPr sz="1349"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p:ph type="body" idx="16" hasCustomPrompt="1"/>
          </p:nvPr>
        </p:nvSpPr>
        <p:spPr>
          <a:xfrm>
            <a:off x="3250657" y="2866863"/>
            <a:ext cx="2671267" cy="327422"/>
          </a:xfrm>
          <a:prstGeom prst="rect">
            <a:avLst/>
          </a:prstGeom>
        </p:spPr>
        <p:txBody>
          <a:bodyPr anchor="t"/>
          <a:lstStyle>
            <a:lvl1pPr marL="0" indent="0">
              <a:buNone/>
              <a:defRPr sz="1499" b="1" baseline="0">
                <a:solidFill>
                  <a:schemeClr val="accent2"/>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p:ph sz="quarter" idx="17" hasCustomPrompt="1"/>
          </p:nvPr>
        </p:nvSpPr>
        <p:spPr>
          <a:xfrm>
            <a:off x="6081510" y="3194285"/>
            <a:ext cx="2671267" cy="1088231"/>
          </a:xfrm>
        </p:spPr>
        <p:txBody>
          <a:bodyPr/>
          <a:lstStyle>
            <a:lvl1pPr>
              <a:defRPr sz="1349"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p:ph type="body" idx="18" hasCustomPrompt="1"/>
          </p:nvPr>
        </p:nvSpPr>
        <p:spPr>
          <a:xfrm>
            <a:off x="6094610" y="2866863"/>
            <a:ext cx="2671267" cy="327422"/>
          </a:xfrm>
          <a:prstGeom prst="rect">
            <a:avLst/>
          </a:prstGeom>
        </p:spPr>
        <p:txBody>
          <a:bodyPr anchor="t"/>
          <a:lstStyle>
            <a:lvl1pPr marL="0" indent="0">
              <a:buNone/>
              <a:defRPr sz="1499" b="1" baseline="0">
                <a:solidFill>
                  <a:schemeClr val="accent2"/>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Headline goes here</a:t>
            </a:r>
          </a:p>
        </p:txBody>
      </p:sp>
      <p:sp>
        <p:nvSpPr>
          <p:cNvPr id="25" name="Picture Placeholder 6">
            <a:extLst>
              <a:ext uri="{FF2B5EF4-FFF2-40B4-BE49-F238E27FC236}">
                <a16:creationId xmlns:a16="http://schemas.microsoft.com/office/drawing/2014/main" id="{B7EFA5D9-9640-46A8-B02E-1BABCFCA2A19}"/>
              </a:ext>
            </a:extLst>
          </p:cNvPr>
          <p:cNvSpPr>
            <a:spLocks noGrp="1"/>
          </p:cNvSpPr>
          <p:nvPr>
            <p:ph type="pic" sz="quarter" idx="22" hasCustomPrompt="1"/>
          </p:nvPr>
        </p:nvSpPr>
        <p:spPr>
          <a:xfrm>
            <a:off x="383483" y="1390650"/>
            <a:ext cx="2658166" cy="1181100"/>
          </a:xfrm>
          <a:solidFill>
            <a:schemeClr val="bg1">
              <a:lumMod val="95000"/>
            </a:schemeClr>
          </a:solidFill>
        </p:spPr>
        <p:txBody>
          <a:bodyPr anchor="ctr"/>
          <a:lstStyle>
            <a:lvl1pPr marL="0" indent="0" algn="ctr">
              <a:buNone/>
              <a:defRPr/>
            </a:lvl1pPr>
          </a:lstStyle>
          <a:p>
            <a:r>
              <a:rPr lang="en-US"/>
              <a:t>CLICK TO INSERT IMAGE</a:t>
            </a:r>
          </a:p>
        </p:txBody>
      </p:sp>
      <p:sp>
        <p:nvSpPr>
          <p:cNvPr id="26" name="Picture Placeholder 6">
            <a:extLst>
              <a:ext uri="{FF2B5EF4-FFF2-40B4-BE49-F238E27FC236}">
                <a16:creationId xmlns:a16="http://schemas.microsoft.com/office/drawing/2014/main" id="{5DED8B93-C657-4EC0-BDB2-5286BECAB876}"/>
              </a:ext>
            </a:extLst>
          </p:cNvPr>
          <p:cNvSpPr>
            <a:spLocks noGrp="1"/>
          </p:cNvSpPr>
          <p:nvPr>
            <p:ph type="pic" sz="quarter" idx="23" hasCustomPrompt="1"/>
          </p:nvPr>
        </p:nvSpPr>
        <p:spPr>
          <a:xfrm>
            <a:off x="3250659" y="1390650"/>
            <a:ext cx="2658166" cy="1181100"/>
          </a:xfrm>
          <a:solidFill>
            <a:schemeClr val="bg1">
              <a:lumMod val="95000"/>
            </a:schemeClr>
          </a:solidFill>
        </p:spPr>
        <p:txBody>
          <a:bodyPr anchor="ctr"/>
          <a:lstStyle>
            <a:lvl1pPr marL="0" indent="0" algn="ctr">
              <a:buNone/>
              <a:defRPr/>
            </a:lvl1pPr>
          </a:lstStyle>
          <a:p>
            <a:r>
              <a:rPr lang="en-US"/>
              <a:t>CLICK TO INSERT IMAGE</a:t>
            </a:r>
          </a:p>
        </p:txBody>
      </p:sp>
      <p:sp>
        <p:nvSpPr>
          <p:cNvPr id="27" name="Picture Placeholder 6">
            <a:extLst>
              <a:ext uri="{FF2B5EF4-FFF2-40B4-BE49-F238E27FC236}">
                <a16:creationId xmlns:a16="http://schemas.microsoft.com/office/drawing/2014/main" id="{FAFF9333-B740-49C5-880B-1C40C90AE23C}"/>
              </a:ext>
            </a:extLst>
          </p:cNvPr>
          <p:cNvSpPr>
            <a:spLocks noGrp="1"/>
          </p:cNvSpPr>
          <p:nvPr>
            <p:ph type="pic" sz="quarter" idx="24" hasCustomPrompt="1"/>
          </p:nvPr>
        </p:nvSpPr>
        <p:spPr>
          <a:xfrm>
            <a:off x="6117836" y="1390650"/>
            <a:ext cx="2658166" cy="1181100"/>
          </a:xfrm>
          <a:solidFill>
            <a:schemeClr val="bg1">
              <a:lumMod val="95000"/>
            </a:schemeClr>
          </a:solidFill>
        </p:spPr>
        <p:txBody>
          <a:bodyPr anchor="ctr"/>
          <a:lstStyle>
            <a:lvl1pPr marL="0" indent="0" algn="ctr">
              <a:buNone/>
              <a:defRPr/>
            </a:lvl1pPr>
          </a:lstStyle>
          <a:p>
            <a:r>
              <a:rPr lang="en-US"/>
              <a:t>CLICK TO INSERT IMAGE</a:t>
            </a:r>
          </a:p>
        </p:txBody>
      </p:sp>
      <p:pic>
        <p:nvPicPr>
          <p:cNvPr id="22" name="Picture 21">
            <a:extLst>
              <a:ext uri="{FF2B5EF4-FFF2-40B4-BE49-F238E27FC236}">
                <a16:creationId xmlns:a16="http://schemas.microsoft.com/office/drawing/2014/main" id="{D3D50E19-D2F0-B141-AB39-C64125E7D4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11884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Half Page Image/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C969D1-07B9-4BAB-951B-64CA66F884EC}"/>
              </a:ext>
            </a:extLst>
          </p:cNvPr>
          <p:cNvSpPr>
            <a:spLocks noGrp="1"/>
          </p:cNvSpPr>
          <p:nvPr>
            <p:ph type="title" hasCustomPrompt="1"/>
          </p:nvPr>
        </p:nvSpPr>
        <p:spPr>
          <a:xfrm>
            <a:off x="762506" y="2809879"/>
            <a:ext cx="7998014" cy="421820"/>
          </a:xfrm>
        </p:spPr>
        <p:txBody>
          <a:bodyPr/>
          <a:lstStyle>
            <a:lvl1pPr>
              <a:defRPr baseline="0"/>
            </a:lvl1pPr>
          </a:lstStyle>
          <a:p>
            <a:r>
              <a:rPr lang="en-US"/>
              <a:t>Headline goes here, Roboto Light, 36 points, 1 Line</a:t>
            </a:r>
          </a:p>
        </p:txBody>
      </p:sp>
      <p:sp>
        <p:nvSpPr>
          <p:cNvPr id="5" name="Content Placeholder 5">
            <a:extLst>
              <a:ext uri="{FF2B5EF4-FFF2-40B4-BE49-F238E27FC236}">
                <a16:creationId xmlns:a16="http://schemas.microsoft.com/office/drawing/2014/main" id="{CB7A3724-87F6-4837-84FC-FAB9555F227E}"/>
              </a:ext>
            </a:extLst>
          </p:cNvPr>
          <p:cNvSpPr>
            <a:spLocks noGrp="1"/>
          </p:cNvSpPr>
          <p:nvPr>
            <p:ph sz="quarter" idx="14" hasCustomPrompt="1"/>
          </p:nvPr>
        </p:nvSpPr>
        <p:spPr>
          <a:xfrm>
            <a:off x="770537" y="3305175"/>
            <a:ext cx="7989983" cy="1209675"/>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7" name="Picture Placeholder 6">
            <a:extLst>
              <a:ext uri="{FF2B5EF4-FFF2-40B4-BE49-F238E27FC236}">
                <a16:creationId xmlns:a16="http://schemas.microsoft.com/office/drawing/2014/main" id="{5AF0E195-6619-42A2-AF75-AE1F5D8174FC}"/>
              </a:ext>
            </a:extLst>
          </p:cNvPr>
          <p:cNvSpPr>
            <a:spLocks noGrp="1"/>
          </p:cNvSpPr>
          <p:nvPr>
            <p:ph type="pic" sz="quarter" idx="15" hasCustomPrompt="1"/>
          </p:nvPr>
        </p:nvSpPr>
        <p:spPr>
          <a:xfrm>
            <a:off x="1" y="0"/>
            <a:ext cx="9144000" cy="2571750"/>
          </a:xfrm>
          <a:solidFill>
            <a:schemeClr val="bg1">
              <a:lumMod val="95000"/>
            </a:schemeClr>
          </a:solidFill>
        </p:spPr>
        <p:txBody>
          <a:bodyPr anchor="ctr"/>
          <a:lstStyle>
            <a:lvl1pPr marL="0" indent="0" algn="ctr">
              <a:buNone/>
              <a:defRPr/>
            </a:lvl1pPr>
          </a:lstStyle>
          <a:p>
            <a:r>
              <a:rPr lang="en-US"/>
              <a:t>CLICK TO INSERT IMAGE</a:t>
            </a:r>
          </a:p>
        </p:txBody>
      </p:sp>
      <p:sp>
        <p:nvSpPr>
          <p:cNvPr id="17" name="TextBox 16">
            <a:extLst>
              <a:ext uri="{FF2B5EF4-FFF2-40B4-BE49-F238E27FC236}">
                <a16:creationId xmlns:a16="http://schemas.microsoft.com/office/drawing/2014/main" id="{40866F05-FBCC-41FC-8FF0-4CDF227C510B}"/>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2A6113CA-BC93-40C5-A21A-4AF59A2A28E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44D49D32-F7E0-4EEF-83A2-17B7FC4C5DAC}"/>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pic>
        <p:nvPicPr>
          <p:cNvPr id="9" name="Picture 8">
            <a:extLst>
              <a:ext uri="{FF2B5EF4-FFF2-40B4-BE49-F238E27FC236}">
                <a16:creationId xmlns:a16="http://schemas.microsoft.com/office/drawing/2014/main" id="{376C2A06-1FE5-5449-858B-F5B291115B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159314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ide Image/Content 1">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770536" y="1390650"/>
            <a:ext cx="3669271"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361951" y="361951"/>
            <a:ext cx="4073515" cy="800099"/>
          </a:xfrm>
        </p:spPr>
        <p:txBody>
          <a:bodyPr/>
          <a:lstStyle>
            <a:lvl1pPr>
              <a:defRPr baseline="0"/>
            </a:lvl1pPr>
          </a:lstStyle>
          <a:p>
            <a:r>
              <a:rPr lang="en-US"/>
              <a:t>Headline goes here, Roboto Light, 36 points</a:t>
            </a:r>
          </a:p>
        </p:txBody>
      </p:sp>
      <p:sp>
        <p:nvSpPr>
          <p:cNvPr id="8" name="Right Triangle 7">
            <a:extLst>
              <a:ext uri="{FF2B5EF4-FFF2-40B4-BE49-F238E27FC236}">
                <a16:creationId xmlns:a16="http://schemas.microsoft.com/office/drawing/2014/main" id="{E28CA38E-4B93-4EAF-BD9B-BEFFBF0E619E}"/>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grpSp>
        <p:nvGrpSpPr>
          <p:cNvPr id="13" name="Group 12">
            <a:extLst>
              <a:ext uri="{FF2B5EF4-FFF2-40B4-BE49-F238E27FC236}">
                <a16:creationId xmlns:a16="http://schemas.microsoft.com/office/drawing/2014/main" id="{9B2F6BFC-31FA-49BA-B181-3FBF44423AD7}"/>
              </a:ext>
            </a:extLst>
          </p:cNvPr>
          <p:cNvGrpSpPr/>
          <p:nvPr userDrawn="1"/>
        </p:nvGrpSpPr>
        <p:grpSpPr>
          <a:xfrm>
            <a:off x="-1605" y="2019300"/>
            <a:ext cx="2011905" cy="3124200"/>
            <a:chOff x="-2141" y="2692400"/>
            <a:chExt cx="2681841" cy="4165600"/>
          </a:xfrm>
        </p:grpSpPr>
        <p:sp>
          <p:nvSpPr>
            <p:cNvPr id="16" name="Right Triangle 15">
              <a:extLst>
                <a:ext uri="{FF2B5EF4-FFF2-40B4-BE49-F238E27FC236}">
                  <a16:creationId xmlns:a16="http://schemas.microsoft.com/office/drawing/2014/main" id="{2FB9B834-8656-412D-B03C-24157307ADC3}"/>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7" name="Right Triangle 16">
              <a:extLst>
                <a:ext uri="{FF2B5EF4-FFF2-40B4-BE49-F238E27FC236}">
                  <a16:creationId xmlns:a16="http://schemas.microsoft.com/office/drawing/2014/main" id="{5339080C-1712-4EAB-A494-E581DF58C224}"/>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grpSp>
      <p:sp>
        <p:nvSpPr>
          <p:cNvPr id="18" name="TextBox 17">
            <a:extLst>
              <a:ext uri="{FF2B5EF4-FFF2-40B4-BE49-F238E27FC236}">
                <a16:creationId xmlns:a16="http://schemas.microsoft.com/office/drawing/2014/main" id="{8F3D621A-A79C-4995-A0FB-59A69585FD8B}"/>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8631AA46-6D60-4D7E-AF66-1C5563A1FED7}"/>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B37D2FB7-0095-44BE-9701-C59E4BD375B3}"/>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pic>
        <p:nvPicPr>
          <p:cNvPr id="24" name="Picture 23">
            <a:extLst>
              <a:ext uri="{FF2B5EF4-FFF2-40B4-BE49-F238E27FC236}">
                <a16:creationId xmlns:a16="http://schemas.microsoft.com/office/drawing/2014/main" id="{F6008BF6-E844-4189-8E7E-5785A427B6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3" y="4504533"/>
            <a:ext cx="1848929" cy="638969"/>
          </a:xfrm>
          <a:prstGeom prst="rect">
            <a:avLst/>
          </a:prstGeom>
        </p:spPr>
      </p:pic>
      <p:sp>
        <p:nvSpPr>
          <p:cNvPr id="26" name="Picture Placeholder 6">
            <a:extLst>
              <a:ext uri="{FF2B5EF4-FFF2-40B4-BE49-F238E27FC236}">
                <a16:creationId xmlns:a16="http://schemas.microsoft.com/office/drawing/2014/main" id="{19139BE2-3955-4437-8BFB-427D8F682D2F}"/>
              </a:ext>
            </a:extLst>
          </p:cNvPr>
          <p:cNvSpPr>
            <a:spLocks noGrp="1"/>
          </p:cNvSpPr>
          <p:nvPr>
            <p:ph type="pic" sz="quarter" idx="15" hasCustomPrompt="1"/>
          </p:nvPr>
        </p:nvSpPr>
        <p:spPr>
          <a:xfrm>
            <a:off x="4323095" y="0"/>
            <a:ext cx="4820906" cy="5143499"/>
          </a:xfrm>
          <a:solidFill>
            <a:schemeClr val="bg1">
              <a:lumMod val="95000"/>
            </a:schemeClr>
          </a:solidFill>
        </p:spPr>
        <p:txBody>
          <a:bodyPr anchor="ctr"/>
          <a:lstStyle>
            <a:lvl1pPr marL="0" indent="0" algn="ctr">
              <a:buNone/>
              <a:defRPr/>
            </a:lvl1pPr>
          </a:lstStyle>
          <a:p>
            <a:r>
              <a:rPr lang="en-US"/>
              <a:t>CLICK TO INSERT IMAGE</a:t>
            </a:r>
          </a:p>
        </p:txBody>
      </p:sp>
    </p:spTree>
    <p:extLst>
      <p:ext uri="{BB962C8B-B14F-4D97-AF65-F5344CB8AC3E}">
        <p14:creationId xmlns:p14="http://schemas.microsoft.com/office/powerpoint/2010/main" val="336688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7"/>
        <p:cNvGrpSpPr/>
        <p:nvPr/>
      </p:nvGrpSpPr>
      <p:grpSpPr>
        <a:xfrm>
          <a:off x="0" y="0"/>
          <a:ext cx="0" cy="0"/>
          <a:chOff x="0" y="0"/>
          <a:chExt cx="0" cy="0"/>
        </a:xfrm>
      </p:grpSpPr>
      <p:pic>
        <p:nvPicPr>
          <p:cNvPr id="38" name="Google Shape;38;g7f94526eed_0_24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30173" y="4504532"/>
            <a:ext cx="1848930" cy="638969"/>
          </a:xfrm>
          <a:prstGeom prst="rect">
            <a:avLst/>
          </a:prstGeom>
          <a:noFill/>
          <a:ln>
            <a:noFill/>
          </a:ln>
        </p:spPr>
      </p:pic>
      <p:sp>
        <p:nvSpPr>
          <p:cNvPr id="39" name="Google Shape;39;g7f94526eed_0_245"/>
          <p:cNvSpPr/>
          <p:nvPr/>
        </p:nvSpPr>
        <p:spPr>
          <a:xfrm rot="10800000">
            <a:off x="8705137" y="-97"/>
            <a:ext cx="438864" cy="1181475"/>
          </a:xfrm>
          <a:prstGeom prst="rtTriangle">
            <a:avLst/>
          </a:prstGeom>
          <a:solidFill>
            <a:srgbClr val="0432FF"/>
          </a:solidFill>
          <a:ln>
            <a:noFill/>
          </a:ln>
        </p:spPr>
        <p:txBody>
          <a:bodyPr spcFirstLastPara="1" wrap="square" lIns="91388" tIns="45675" rIns="91388" bIns="45675"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350" b="0" i="0" u="none" strike="noStrike" cap="none">
              <a:solidFill>
                <a:schemeClr val="lt1"/>
              </a:solidFill>
              <a:latin typeface="Arial"/>
              <a:ea typeface="Arial"/>
              <a:cs typeface="Arial"/>
              <a:sym typeface="Arial"/>
            </a:endParaRPr>
          </a:p>
        </p:txBody>
      </p:sp>
      <p:sp>
        <p:nvSpPr>
          <p:cNvPr id="40" name="Google Shape;40;g7f94526eed_0_245"/>
          <p:cNvSpPr txBox="1">
            <a:spLocks noGrp="1"/>
          </p:cNvSpPr>
          <p:nvPr>
            <p:ph type="title"/>
          </p:nvPr>
        </p:nvSpPr>
        <p:spPr>
          <a:xfrm>
            <a:off x="361950" y="361951"/>
            <a:ext cx="8398512" cy="8001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700"/>
              <a:buFont typeface="Roboto Light"/>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41" name="Google Shape;41;g7f94526eed_0_245"/>
          <p:cNvGrpSpPr/>
          <p:nvPr/>
        </p:nvGrpSpPr>
        <p:grpSpPr>
          <a:xfrm>
            <a:off x="-1605" y="2019300"/>
            <a:ext cx="2011905" cy="3124200"/>
            <a:chOff x="-2141" y="2692400"/>
            <a:chExt cx="2681841" cy="4165600"/>
          </a:xfrm>
        </p:grpSpPr>
        <p:sp>
          <p:nvSpPr>
            <p:cNvPr id="42" name="Google Shape;42;g7f94526eed_0_245"/>
            <p:cNvSpPr/>
            <p:nvPr/>
          </p:nvSpPr>
          <p:spPr>
            <a:xfrm>
              <a:off x="-2141" y="2692400"/>
              <a:ext cx="1019700" cy="4165500"/>
            </a:xfrm>
            <a:prstGeom prst="rtTriangle">
              <a:avLst/>
            </a:prstGeom>
            <a:solidFill>
              <a:srgbClr val="FF7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350" b="0" i="0" u="none" strike="noStrike" cap="none">
                <a:solidFill>
                  <a:schemeClr val="lt1"/>
                </a:solidFill>
                <a:latin typeface="Arial"/>
                <a:ea typeface="Arial"/>
                <a:cs typeface="Arial"/>
                <a:sym typeface="Arial"/>
              </a:endParaRPr>
            </a:p>
          </p:txBody>
        </p:sp>
        <p:sp>
          <p:nvSpPr>
            <p:cNvPr id="43" name="Google Shape;43;g7f94526eed_0_245"/>
            <p:cNvSpPr/>
            <p:nvPr/>
          </p:nvSpPr>
          <p:spPr>
            <a:xfrm rot="5400000" flipH="1">
              <a:off x="1163050" y="5341350"/>
              <a:ext cx="357600" cy="2675700"/>
            </a:xfrm>
            <a:prstGeom prst="rtTriangle">
              <a:avLst/>
            </a:prstGeom>
            <a:solidFill>
              <a:srgbClr val="FF4D00">
                <a:alpha val="8666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350" b="0" i="0" u="none" strike="noStrike" cap="none">
                <a:solidFill>
                  <a:schemeClr val="lt1"/>
                </a:solidFill>
                <a:latin typeface="Arial"/>
                <a:ea typeface="Arial"/>
                <a:cs typeface="Arial"/>
                <a:sym typeface="Arial"/>
              </a:endParaRPr>
            </a:p>
          </p:txBody>
        </p:sp>
      </p:grpSp>
      <p:sp>
        <p:nvSpPr>
          <p:cNvPr id="44" name="Google Shape;44;g7f94526eed_0_245"/>
          <p:cNvSpPr txBox="1"/>
          <p:nvPr/>
        </p:nvSpPr>
        <p:spPr>
          <a:xfrm>
            <a:off x="376624" y="4769643"/>
            <a:ext cx="310581" cy="156600"/>
          </a:xfrm>
          <a:prstGeom prst="rect">
            <a:avLst/>
          </a:prstGeom>
          <a:noFill/>
          <a:ln>
            <a:noFill/>
          </a:ln>
        </p:spPr>
        <p:txBody>
          <a:bodyPr spcFirstLastPara="1" wrap="square" lIns="0" tIns="0" rIns="0" bIns="68550" anchor="t" anchorCtr="0">
            <a:noAutofit/>
          </a:bodyPr>
          <a:lstStyle/>
          <a:p>
            <a:pPr marL="0" marR="0" lvl="0" indent="0" algn="l" rtl="0">
              <a:lnSpc>
                <a:spcPct val="100000"/>
              </a:lnSpc>
              <a:spcBef>
                <a:spcPts val="0"/>
              </a:spcBef>
              <a:spcAft>
                <a:spcPts val="0"/>
              </a:spcAft>
              <a:buClr>
                <a:schemeClr val="lt1"/>
              </a:buClr>
              <a:buSzPts val="1100"/>
              <a:buFont typeface="Roboto"/>
              <a:buNone/>
            </a:pPr>
            <a:fld id="{00000000-1234-1234-1234-123412341234}" type="slidenum">
              <a:rPr lang="en-US" sz="825" b="0" i="0" u="none" strike="noStrike" cap="none">
                <a:solidFill>
                  <a:schemeClr val="lt1"/>
                </a:solidFill>
                <a:latin typeface="Roboto"/>
                <a:ea typeface="Roboto"/>
                <a:cs typeface="Roboto"/>
                <a:sym typeface="Roboto"/>
              </a:rPr>
              <a:pPr marL="0" marR="0" lvl="0" indent="0" algn="l" rtl="0">
                <a:lnSpc>
                  <a:spcPct val="100000"/>
                </a:lnSpc>
                <a:spcBef>
                  <a:spcPts val="0"/>
                </a:spcBef>
                <a:spcAft>
                  <a:spcPts val="0"/>
                </a:spcAft>
                <a:buClr>
                  <a:schemeClr val="lt1"/>
                </a:buClr>
                <a:buSzPts val="1100"/>
                <a:buFont typeface="Roboto"/>
                <a:buNone/>
              </a:pPr>
              <a:t>‹#›</a:t>
            </a:fld>
            <a:endParaRPr sz="825" b="0" i="0" u="none" strike="noStrike" cap="none">
              <a:solidFill>
                <a:schemeClr val="lt1"/>
              </a:solidFill>
              <a:latin typeface="Roboto"/>
              <a:ea typeface="Roboto"/>
              <a:cs typeface="Roboto"/>
              <a:sym typeface="Roboto"/>
            </a:endParaRPr>
          </a:p>
        </p:txBody>
      </p:sp>
      <p:sp>
        <p:nvSpPr>
          <p:cNvPr id="45" name="Google Shape;45;g7f94526eed_0_245"/>
          <p:cNvSpPr txBox="1"/>
          <p:nvPr/>
        </p:nvSpPr>
        <p:spPr>
          <a:xfrm>
            <a:off x="763347" y="4769643"/>
            <a:ext cx="2338809" cy="13432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100"/>
              <a:buFont typeface="Roboto"/>
              <a:buNone/>
            </a:pPr>
            <a:r>
              <a:rPr lang="en-US" sz="825" b="0" i="0" u="none" strike="noStrike" cap="none">
                <a:solidFill>
                  <a:schemeClr val="dk1"/>
                </a:solidFill>
                <a:latin typeface="Roboto"/>
                <a:ea typeface="Roboto"/>
                <a:cs typeface="Roboto"/>
                <a:sym typeface="Roboto"/>
              </a:rPr>
              <a:t>© Informatica. Proprietary and Confidential.</a:t>
            </a:r>
            <a:endParaRPr sz="1799"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0783333"/>
      </p:ext>
    </p:extLst>
  </p:cSld>
  <p:clrMapOvr>
    <a:masterClrMapping/>
  </p:clrMapOvr>
  <p:transition spd="med">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Right Triangle 8"/>
          <p:cNvSpPr/>
          <p:nvPr/>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grpSp>
        <p:nvGrpSpPr>
          <p:cNvPr id="12" name="Group 11"/>
          <p:cNvGrpSpPr/>
          <p:nvPr/>
        </p:nvGrpSpPr>
        <p:grpSpPr>
          <a:xfrm>
            <a:off x="-1605"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grpSp>
      <p:sp>
        <p:nvSpPr>
          <p:cNvPr id="15" name="TextBox 14"/>
          <p:cNvSpPr txBox="1"/>
          <p:nvPr/>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1" name="Right Triangle 10"/>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0" name="TextBox 19"/>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23" name="Freeform 10">
            <a:extLst>
              <a:ext uri="{FF2B5EF4-FFF2-40B4-BE49-F238E27FC236}">
                <a16:creationId xmlns:a16="http://schemas.microsoft.com/office/drawing/2014/main" id="{745915A3-D5B5-48C4-B6C4-9329F420CA9D}"/>
              </a:ext>
            </a:extLst>
          </p:cNvPr>
          <p:cNvSpPr/>
          <p:nvPr/>
        </p:nvSpPr>
        <p:spPr>
          <a:xfrm>
            <a:off x="770536" y="1395402"/>
            <a:ext cx="2537990"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25" name="Flowchart: Data 17">
            <a:extLst>
              <a:ext uri="{FF2B5EF4-FFF2-40B4-BE49-F238E27FC236}">
                <a16:creationId xmlns:a16="http://schemas.microsoft.com/office/drawing/2014/main" id="{349B7BD3-DEBB-4DD7-838A-6E8B2A05986E}"/>
              </a:ext>
            </a:extLst>
          </p:cNvPr>
          <p:cNvSpPr/>
          <p:nvPr/>
        </p:nvSpPr>
        <p:spPr>
          <a:xfrm>
            <a:off x="863189" y="1472120"/>
            <a:ext cx="398800" cy="391011"/>
          </a:xfrm>
          <a:prstGeom prst="rect">
            <a:avLst/>
          </a:prstGeom>
          <a:solidFill>
            <a:srgbClr val="FF4D00"/>
          </a:solidFill>
          <a:ln w="12700">
            <a:noFill/>
          </a:ln>
          <a:effectLst/>
        </p:spPr>
        <p:style>
          <a:lnRef idx="1">
            <a:schemeClr val="accent1"/>
          </a:lnRef>
          <a:fillRef idx="3">
            <a:schemeClr val="accent1"/>
          </a:fillRef>
          <a:effectRef idx="2">
            <a:schemeClr val="accent1"/>
          </a:effectRef>
          <a:fontRef idx="minor">
            <a:schemeClr val="lt1"/>
          </a:fontRef>
        </p:style>
        <p:txBody>
          <a:bodyPr tIns="68544" bIns="68544" rtlCol="0" anchor="ctr"/>
          <a:lstStyle/>
          <a:p>
            <a:pPr marL="0" marR="0" lvl="0" indent="0" algn="ctr" defTabSz="913897"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1</a:t>
            </a:r>
          </a:p>
        </p:txBody>
      </p:sp>
      <p:sp>
        <p:nvSpPr>
          <p:cNvPr id="30" name="Freeform 11">
            <a:extLst>
              <a:ext uri="{FF2B5EF4-FFF2-40B4-BE49-F238E27FC236}">
                <a16:creationId xmlns:a16="http://schemas.microsoft.com/office/drawing/2014/main" id="{2A064FF6-AF2D-4388-93FD-EA665ED5B8F5}"/>
              </a:ext>
            </a:extLst>
          </p:cNvPr>
          <p:cNvSpPr/>
          <p:nvPr userDrawn="1"/>
        </p:nvSpPr>
        <p:spPr>
          <a:xfrm>
            <a:off x="3496533" y="1395400"/>
            <a:ext cx="2537991" cy="100006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3" name="Flowchart: Data 17">
            <a:extLst>
              <a:ext uri="{FF2B5EF4-FFF2-40B4-BE49-F238E27FC236}">
                <a16:creationId xmlns:a16="http://schemas.microsoft.com/office/drawing/2014/main" id="{418571D1-079C-4BAE-B2D5-2A5E1D7D222E}"/>
              </a:ext>
            </a:extLst>
          </p:cNvPr>
          <p:cNvSpPr/>
          <p:nvPr userDrawn="1"/>
        </p:nvSpPr>
        <p:spPr>
          <a:xfrm>
            <a:off x="3592889" y="1468130"/>
            <a:ext cx="398800" cy="391011"/>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tIns="68544" bIns="68544" rtlCol="0" anchor="ctr"/>
          <a:lstStyle/>
          <a:p>
            <a:pPr marL="0" marR="0" lvl="0" indent="0" algn="ctr" defTabSz="913897"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2</a:t>
            </a:r>
          </a:p>
        </p:txBody>
      </p:sp>
      <p:sp>
        <p:nvSpPr>
          <p:cNvPr id="45" name="Freeform 12">
            <a:extLst>
              <a:ext uri="{FF2B5EF4-FFF2-40B4-BE49-F238E27FC236}">
                <a16:creationId xmlns:a16="http://schemas.microsoft.com/office/drawing/2014/main" id="{11238401-CA18-45C5-B261-27601B93764E}"/>
              </a:ext>
            </a:extLst>
          </p:cNvPr>
          <p:cNvSpPr/>
          <p:nvPr/>
        </p:nvSpPr>
        <p:spPr>
          <a:xfrm>
            <a:off x="6222530" y="1395401"/>
            <a:ext cx="2537990"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7" name="Flowchart: Data 17">
            <a:extLst>
              <a:ext uri="{FF2B5EF4-FFF2-40B4-BE49-F238E27FC236}">
                <a16:creationId xmlns:a16="http://schemas.microsoft.com/office/drawing/2014/main" id="{705961DD-CF95-43C7-BEBC-A6D32D05FA6C}"/>
              </a:ext>
            </a:extLst>
          </p:cNvPr>
          <p:cNvSpPr/>
          <p:nvPr/>
        </p:nvSpPr>
        <p:spPr>
          <a:xfrm>
            <a:off x="6311441" y="1468128"/>
            <a:ext cx="398800" cy="391011"/>
          </a:xfrm>
          <a:prstGeom prst="rect">
            <a:avLst/>
          </a:prstGeom>
          <a:solidFill>
            <a:srgbClr val="9320A2"/>
          </a:solidFill>
          <a:ln w="12700">
            <a:noFill/>
          </a:ln>
          <a:effectLst/>
        </p:spPr>
        <p:style>
          <a:lnRef idx="1">
            <a:schemeClr val="accent1"/>
          </a:lnRef>
          <a:fillRef idx="3">
            <a:schemeClr val="accent1"/>
          </a:fillRef>
          <a:effectRef idx="2">
            <a:schemeClr val="accent1"/>
          </a:effectRef>
          <a:fontRef idx="minor">
            <a:schemeClr val="lt1"/>
          </a:fontRef>
        </p:style>
        <p:txBody>
          <a:bodyPr tIns="68544" bIns="68544" rtlCol="0" anchor="ctr"/>
          <a:lstStyle/>
          <a:p>
            <a:pPr marL="0" marR="0" lvl="0" indent="0" algn="ctr" defTabSz="913897"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3</a:t>
            </a:r>
          </a:p>
        </p:txBody>
      </p:sp>
      <p:sp>
        <p:nvSpPr>
          <p:cNvPr id="58" name="Freeform 15">
            <a:extLst>
              <a:ext uri="{FF2B5EF4-FFF2-40B4-BE49-F238E27FC236}">
                <a16:creationId xmlns:a16="http://schemas.microsoft.com/office/drawing/2014/main" id="{B5F27876-E2DC-48A4-9A76-B4875B05A647}"/>
              </a:ext>
            </a:extLst>
          </p:cNvPr>
          <p:cNvSpPr/>
          <p:nvPr/>
        </p:nvSpPr>
        <p:spPr>
          <a:xfrm>
            <a:off x="771411" y="2584860"/>
            <a:ext cx="2537990" cy="100007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0" name="Flowchart: Data 17">
            <a:extLst>
              <a:ext uri="{FF2B5EF4-FFF2-40B4-BE49-F238E27FC236}">
                <a16:creationId xmlns:a16="http://schemas.microsoft.com/office/drawing/2014/main" id="{D0B64EC6-882A-46C2-8F16-44685DC5658E}"/>
              </a:ext>
            </a:extLst>
          </p:cNvPr>
          <p:cNvSpPr/>
          <p:nvPr/>
        </p:nvSpPr>
        <p:spPr>
          <a:xfrm>
            <a:off x="863188" y="2663361"/>
            <a:ext cx="398800" cy="391011"/>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tIns="68544" bIns="68544" rtlCol="0" anchor="ctr"/>
          <a:lstStyle/>
          <a:p>
            <a:pPr marL="0" marR="0" lvl="0" indent="0" algn="ctr" defTabSz="913897"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4</a:t>
            </a:r>
          </a:p>
        </p:txBody>
      </p:sp>
      <p:sp>
        <p:nvSpPr>
          <p:cNvPr id="67" name="Freeform 14">
            <a:extLst>
              <a:ext uri="{FF2B5EF4-FFF2-40B4-BE49-F238E27FC236}">
                <a16:creationId xmlns:a16="http://schemas.microsoft.com/office/drawing/2014/main" id="{0BAEF006-829F-4D56-8544-C2E3B8B2F783}"/>
              </a:ext>
            </a:extLst>
          </p:cNvPr>
          <p:cNvSpPr/>
          <p:nvPr/>
        </p:nvSpPr>
        <p:spPr>
          <a:xfrm>
            <a:off x="6221654" y="2584862"/>
            <a:ext cx="2537989"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060" tIns="68562" rIns="102816" bIns="102816"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9" name="Flowchart: Data 17">
            <a:extLst>
              <a:ext uri="{FF2B5EF4-FFF2-40B4-BE49-F238E27FC236}">
                <a16:creationId xmlns:a16="http://schemas.microsoft.com/office/drawing/2014/main" id="{B3AAE442-2186-4523-878B-EAFC67D29E1D}"/>
              </a:ext>
            </a:extLst>
          </p:cNvPr>
          <p:cNvSpPr/>
          <p:nvPr/>
        </p:nvSpPr>
        <p:spPr>
          <a:xfrm>
            <a:off x="6311441" y="2659370"/>
            <a:ext cx="398800" cy="391011"/>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tIns="68544" bIns="68544" rtlCol="0" anchor="ctr"/>
          <a:lstStyle/>
          <a:p>
            <a:pPr marL="0" marR="0" lvl="0" indent="0" algn="ctr" defTabSz="913897"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6</a:t>
            </a:r>
          </a:p>
        </p:txBody>
      </p:sp>
      <p:sp>
        <p:nvSpPr>
          <p:cNvPr id="76" name="Freeform 13">
            <a:extLst>
              <a:ext uri="{FF2B5EF4-FFF2-40B4-BE49-F238E27FC236}">
                <a16:creationId xmlns:a16="http://schemas.microsoft.com/office/drawing/2014/main" id="{3690E069-7EFD-40F1-8A3F-D9BF2A5F4F33}"/>
              </a:ext>
            </a:extLst>
          </p:cNvPr>
          <p:cNvSpPr/>
          <p:nvPr/>
        </p:nvSpPr>
        <p:spPr>
          <a:xfrm>
            <a:off x="3496533" y="2584862"/>
            <a:ext cx="2537991"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78" name="Flowchart: Data 17">
            <a:extLst>
              <a:ext uri="{FF2B5EF4-FFF2-40B4-BE49-F238E27FC236}">
                <a16:creationId xmlns:a16="http://schemas.microsoft.com/office/drawing/2014/main" id="{01806F9E-B98C-49E2-AC16-4F45A9DE0884}"/>
              </a:ext>
            </a:extLst>
          </p:cNvPr>
          <p:cNvSpPr/>
          <p:nvPr/>
        </p:nvSpPr>
        <p:spPr>
          <a:xfrm>
            <a:off x="3592889" y="2659370"/>
            <a:ext cx="398800" cy="391011"/>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tIns="68544" bIns="68544" rtlCol="0" anchor="ctr"/>
          <a:lstStyle/>
          <a:p>
            <a:pPr marL="0" marR="0" lvl="0" indent="0" algn="ctr" defTabSz="913897"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5</a:t>
            </a:r>
          </a:p>
        </p:txBody>
      </p:sp>
      <p:sp>
        <p:nvSpPr>
          <p:cNvPr id="80" name="Title 1">
            <a:extLst>
              <a:ext uri="{FF2B5EF4-FFF2-40B4-BE49-F238E27FC236}">
                <a16:creationId xmlns:a16="http://schemas.microsoft.com/office/drawing/2014/main" id="{7D413BDC-3F48-4E28-B245-95D9CCD2B5E8}"/>
              </a:ext>
            </a:extLst>
          </p:cNvPr>
          <p:cNvSpPr>
            <a:spLocks noGrp="1"/>
          </p:cNvSpPr>
          <p:nvPr>
            <p:ph type="title" hasCustomPrompt="1"/>
          </p:nvPr>
        </p:nvSpPr>
        <p:spPr>
          <a:xfrm>
            <a:off x="361951" y="361954"/>
            <a:ext cx="8398570" cy="421820"/>
          </a:xfrm>
        </p:spPr>
        <p:txBody>
          <a:bodyPr/>
          <a:lstStyle>
            <a:lvl1pPr>
              <a:defRPr baseline="0"/>
            </a:lvl1pPr>
          </a:lstStyle>
          <a:p>
            <a:r>
              <a:rPr lang="en-US"/>
              <a:t>Headline goes here, Roboto Light, 36 points, 1 Line</a:t>
            </a:r>
          </a:p>
        </p:txBody>
      </p:sp>
      <p:sp>
        <p:nvSpPr>
          <p:cNvPr id="6" name="Text Placeholder 5">
            <a:extLst>
              <a:ext uri="{FF2B5EF4-FFF2-40B4-BE49-F238E27FC236}">
                <a16:creationId xmlns:a16="http://schemas.microsoft.com/office/drawing/2014/main" id="{C30FA114-2360-447D-A77F-8CEEE439EDFB}"/>
              </a:ext>
            </a:extLst>
          </p:cNvPr>
          <p:cNvSpPr>
            <a:spLocks noGrp="1"/>
          </p:cNvSpPr>
          <p:nvPr>
            <p:ph type="body" sz="quarter" idx="10" hasCustomPrompt="1"/>
          </p:nvPr>
        </p:nvSpPr>
        <p:spPr>
          <a:xfrm>
            <a:off x="1261987" y="1469365"/>
            <a:ext cx="2046538" cy="708422"/>
          </a:xfrm>
        </p:spPr>
        <p:txBody>
          <a:bodyPr lIns="182880"/>
          <a:lstStyle>
            <a:lvl1pPr marL="0" indent="0">
              <a:lnSpc>
                <a:spcPct val="100000"/>
              </a:lnSpc>
              <a:buNone/>
              <a:defRPr sz="1799"/>
            </a:lvl1pPr>
          </a:lstStyle>
          <a:p>
            <a:pPr lvl="0"/>
            <a:r>
              <a:rPr lang="en-US"/>
              <a:t>Agenda item</a:t>
            </a:r>
            <a:br>
              <a:rPr lang="en-US"/>
            </a:br>
            <a:r>
              <a:rPr lang="en-US"/>
              <a:t>goes here</a:t>
            </a:r>
          </a:p>
        </p:txBody>
      </p:sp>
      <p:sp>
        <p:nvSpPr>
          <p:cNvPr id="81" name="Text Placeholder 5">
            <a:extLst>
              <a:ext uri="{FF2B5EF4-FFF2-40B4-BE49-F238E27FC236}">
                <a16:creationId xmlns:a16="http://schemas.microsoft.com/office/drawing/2014/main" id="{3EFED770-B0D7-446E-AAFE-793919EC1673}"/>
              </a:ext>
            </a:extLst>
          </p:cNvPr>
          <p:cNvSpPr>
            <a:spLocks noGrp="1"/>
          </p:cNvSpPr>
          <p:nvPr>
            <p:ph type="body" sz="quarter" idx="11" hasCustomPrompt="1"/>
          </p:nvPr>
        </p:nvSpPr>
        <p:spPr>
          <a:xfrm>
            <a:off x="3986295" y="1469365"/>
            <a:ext cx="2046431" cy="708422"/>
          </a:xfrm>
        </p:spPr>
        <p:txBody>
          <a:bodyPr lIns="182880"/>
          <a:lstStyle>
            <a:lvl1pPr marL="0" indent="0">
              <a:lnSpc>
                <a:spcPct val="100000"/>
              </a:lnSpc>
              <a:buNone/>
              <a:defRPr sz="1799"/>
            </a:lvl1pPr>
          </a:lstStyle>
          <a:p>
            <a:pPr lvl="0"/>
            <a:r>
              <a:rPr lang="en-US"/>
              <a:t>Agenda item</a:t>
            </a:r>
            <a:br>
              <a:rPr lang="en-US"/>
            </a:br>
            <a:r>
              <a:rPr lang="en-US"/>
              <a:t>goes here</a:t>
            </a:r>
          </a:p>
        </p:txBody>
      </p:sp>
      <p:sp>
        <p:nvSpPr>
          <p:cNvPr id="82" name="Text Placeholder 5">
            <a:extLst>
              <a:ext uri="{FF2B5EF4-FFF2-40B4-BE49-F238E27FC236}">
                <a16:creationId xmlns:a16="http://schemas.microsoft.com/office/drawing/2014/main" id="{6DCE7664-17AC-4182-B8EC-63A3183DAE97}"/>
              </a:ext>
            </a:extLst>
          </p:cNvPr>
          <p:cNvSpPr>
            <a:spLocks noGrp="1"/>
          </p:cNvSpPr>
          <p:nvPr>
            <p:ph type="body" sz="quarter" idx="12" hasCustomPrompt="1"/>
          </p:nvPr>
        </p:nvSpPr>
        <p:spPr>
          <a:xfrm>
            <a:off x="6710240" y="1469365"/>
            <a:ext cx="2046431" cy="708422"/>
          </a:xfrm>
        </p:spPr>
        <p:txBody>
          <a:bodyPr lIns="182880"/>
          <a:lstStyle>
            <a:lvl1pPr marL="0" indent="0">
              <a:lnSpc>
                <a:spcPct val="100000"/>
              </a:lnSpc>
              <a:buNone/>
              <a:defRPr sz="1799"/>
            </a:lvl1pPr>
          </a:lstStyle>
          <a:p>
            <a:pPr lvl="0"/>
            <a:r>
              <a:rPr lang="en-US"/>
              <a:t>Agenda item</a:t>
            </a:r>
            <a:br>
              <a:rPr lang="en-US"/>
            </a:br>
            <a:r>
              <a:rPr lang="en-US"/>
              <a:t>goes here</a:t>
            </a:r>
          </a:p>
        </p:txBody>
      </p:sp>
      <p:sp>
        <p:nvSpPr>
          <p:cNvPr id="83" name="Text Placeholder 5">
            <a:extLst>
              <a:ext uri="{FF2B5EF4-FFF2-40B4-BE49-F238E27FC236}">
                <a16:creationId xmlns:a16="http://schemas.microsoft.com/office/drawing/2014/main" id="{C6C47051-F188-4AFA-8091-F6AB4A6C4D51}"/>
              </a:ext>
            </a:extLst>
          </p:cNvPr>
          <p:cNvSpPr>
            <a:spLocks noGrp="1"/>
          </p:cNvSpPr>
          <p:nvPr>
            <p:ph type="body" sz="quarter" idx="13" hasCustomPrompt="1"/>
          </p:nvPr>
        </p:nvSpPr>
        <p:spPr>
          <a:xfrm>
            <a:off x="1261987" y="2663032"/>
            <a:ext cx="2046538" cy="708422"/>
          </a:xfrm>
        </p:spPr>
        <p:txBody>
          <a:bodyPr lIns="182880"/>
          <a:lstStyle>
            <a:lvl1pPr marL="0" indent="0">
              <a:lnSpc>
                <a:spcPct val="100000"/>
              </a:lnSpc>
              <a:buNone/>
              <a:defRPr sz="1799"/>
            </a:lvl1pPr>
          </a:lstStyle>
          <a:p>
            <a:pPr lvl="0"/>
            <a:r>
              <a:rPr lang="en-US"/>
              <a:t>Agenda item</a:t>
            </a:r>
            <a:br>
              <a:rPr lang="en-US"/>
            </a:br>
            <a:r>
              <a:rPr lang="en-US"/>
              <a:t>goes here</a:t>
            </a:r>
          </a:p>
        </p:txBody>
      </p:sp>
      <p:sp>
        <p:nvSpPr>
          <p:cNvPr id="84" name="Text Placeholder 5">
            <a:extLst>
              <a:ext uri="{FF2B5EF4-FFF2-40B4-BE49-F238E27FC236}">
                <a16:creationId xmlns:a16="http://schemas.microsoft.com/office/drawing/2014/main" id="{07C1887D-8958-4DA8-AE74-D08F0B6BE64B}"/>
              </a:ext>
            </a:extLst>
          </p:cNvPr>
          <p:cNvSpPr>
            <a:spLocks noGrp="1"/>
          </p:cNvSpPr>
          <p:nvPr>
            <p:ph type="body" sz="quarter" idx="14" hasCustomPrompt="1"/>
          </p:nvPr>
        </p:nvSpPr>
        <p:spPr>
          <a:xfrm>
            <a:off x="3986295" y="2663032"/>
            <a:ext cx="2046431" cy="708422"/>
          </a:xfrm>
        </p:spPr>
        <p:txBody>
          <a:bodyPr lIns="182880"/>
          <a:lstStyle>
            <a:lvl1pPr marL="0" indent="0">
              <a:lnSpc>
                <a:spcPct val="100000"/>
              </a:lnSpc>
              <a:buNone/>
              <a:defRPr sz="1799"/>
            </a:lvl1pPr>
          </a:lstStyle>
          <a:p>
            <a:pPr lvl="0"/>
            <a:r>
              <a:rPr lang="en-US"/>
              <a:t>Agenda item</a:t>
            </a:r>
            <a:br>
              <a:rPr lang="en-US"/>
            </a:br>
            <a:r>
              <a:rPr lang="en-US"/>
              <a:t>goes here</a:t>
            </a:r>
          </a:p>
        </p:txBody>
      </p:sp>
      <p:sp>
        <p:nvSpPr>
          <p:cNvPr id="85" name="Text Placeholder 5">
            <a:extLst>
              <a:ext uri="{FF2B5EF4-FFF2-40B4-BE49-F238E27FC236}">
                <a16:creationId xmlns:a16="http://schemas.microsoft.com/office/drawing/2014/main" id="{910568AE-CD22-4C50-9EE0-D76A57CAB532}"/>
              </a:ext>
            </a:extLst>
          </p:cNvPr>
          <p:cNvSpPr>
            <a:spLocks noGrp="1"/>
          </p:cNvSpPr>
          <p:nvPr>
            <p:ph type="body" sz="quarter" idx="15" hasCustomPrompt="1"/>
          </p:nvPr>
        </p:nvSpPr>
        <p:spPr>
          <a:xfrm>
            <a:off x="6710240" y="2663032"/>
            <a:ext cx="2046431" cy="708422"/>
          </a:xfrm>
        </p:spPr>
        <p:txBody>
          <a:bodyPr lIns="182880"/>
          <a:lstStyle>
            <a:lvl1pPr marL="0" indent="0">
              <a:lnSpc>
                <a:spcPct val="100000"/>
              </a:lnSpc>
              <a:buNone/>
              <a:defRPr sz="1799"/>
            </a:lvl1pPr>
          </a:lstStyle>
          <a:p>
            <a:pPr lvl="0"/>
            <a:r>
              <a:rPr lang="en-US"/>
              <a:t>Agenda item</a:t>
            </a:r>
            <a:br>
              <a:rPr lang="en-US"/>
            </a:br>
            <a:r>
              <a:rPr lang="en-US"/>
              <a:t>goes here</a:t>
            </a:r>
          </a:p>
        </p:txBody>
      </p:sp>
      <p:sp>
        <p:nvSpPr>
          <p:cNvPr id="86" name="Freeform 10">
            <a:extLst>
              <a:ext uri="{FF2B5EF4-FFF2-40B4-BE49-F238E27FC236}">
                <a16:creationId xmlns:a16="http://schemas.microsoft.com/office/drawing/2014/main" id="{04F9AD65-A2DA-4F6E-8833-C1336C6E3F8B}"/>
              </a:ext>
            </a:extLst>
          </p:cNvPr>
          <p:cNvSpPr/>
          <p:nvPr userDrawn="1"/>
        </p:nvSpPr>
        <p:spPr>
          <a:xfrm>
            <a:off x="770536" y="2395471"/>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7" name="Freeform 11">
            <a:extLst>
              <a:ext uri="{FF2B5EF4-FFF2-40B4-BE49-F238E27FC236}">
                <a16:creationId xmlns:a16="http://schemas.microsoft.com/office/drawing/2014/main" id="{4A3DFBF4-6AB7-4F8B-89EF-C83C28D2968E}"/>
              </a:ext>
            </a:extLst>
          </p:cNvPr>
          <p:cNvSpPr/>
          <p:nvPr userDrawn="1"/>
        </p:nvSpPr>
        <p:spPr>
          <a:xfrm>
            <a:off x="3496533" y="2395469"/>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2"/>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8" name="Freeform 12">
            <a:extLst>
              <a:ext uri="{FF2B5EF4-FFF2-40B4-BE49-F238E27FC236}">
                <a16:creationId xmlns:a16="http://schemas.microsoft.com/office/drawing/2014/main" id="{B97FB2CD-657A-4AC5-82C4-EA700B431257}"/>
              </a:ext>
            </a:extLst>
          </p:cNvPr>
          <p:cNvSpPr/>
          <p:nvPr userDrawn="1"/>
        </p:nvSpPr>
        <p:spPr>
          <a:xfrm>
            <a:off x="6222530" y="2395470"/>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3"/>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9" name="Freeform 10">
            <a:extLst>
              <a:ext uri="{FF2B5EF4-FFF2-40B4-BE49-F238E27FC236}">
                <a16:creationId xmlns:a16="http://schemas.microsoft.com/office/drawing/2014/main" id="{D6D992AD-F208-4A19-B228-9D3A39B9EAA2}"/>
              </a:ext>
            </a:extLst>
          </p:cNvPr>
          <p:cNvSpPr/>
          <p:nvPr userDrawn="1"/>
        </p:nvSpPr>
        <p:spPr>
          <a:xfrm>
            <a:off x="770536" y="3578973"/>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4"/>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0" name="Freeform 11">
            <a:extLst>
              <a:ext uri="{FF2B5EF4-FFF2-40B4-BE49-F238E27FC236}">
                <a16:creationId xmlns:a16="http://schemas.microsoft.com/office/drawing/2014/main" id="{6C2E48A7-4BD9-4738-BFAC-BA6CE8743072}"/>
              </a:ext>
            </a:extLst>
          </p:cNvPr>
          <p:cNvSpPr/>
          <p:nvPr userDrawn="1"/>
        </p:nvSpPr>
        <p:spPr>
          <a:xfrm>
            <a:off x="3496533" y="3578971"/>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5"/>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1" name="Freeform 12">
            <a:extLst>
              <a:ext uri="{FF2B5EF4-FFF2-40B4-BE49-F238E27FC236}">
                <a16:creationId xmlns:a16="http://schemas.microsoft.com/office/drawing/2014/main" id="{2B2AED57-952D-47AC-AD1F-90D4E57F0121}"/>
              </a:ext>
            </a:extLst>
          </p:cNvPr>
          <p:cNvSpPr/>
          <p:nvPr userDrawn="1"/>
        </p:nvSpPr>
        <p:spPr>
          <a:xfrm>
            <a:off x="6222530" y="3578972"/>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6"/>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pic>
        <p:nvPicPr>
          <p:cNvPr id="38" name="Picture 37">
            <a:extLst>
              <a:ext uri="{FF2B5EF4-FFF2-40B4-BE49-F238E27FC236}">
                <a16:creationId xmlns:a16="http://schemas.microsoft.com/office/drawing/2014/main" id="{C9735378-4025-9843-8933-17D08123E7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3930188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9" name="Right Triangle 8"/>
          <p:cNvSpPr/>
          <p:nvPr/>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grpSp>
        <p:nvGrpSpPr>
          <p:cNvPr id="12" name="Group 11"/>
          <p:cNvGrpSpPr/>
          <p:nvPr/>
        </p:nvGrpSpPr>
        <p:grpSpPr>
          <a:xfrm>
            <a:off x="-1605"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grpSp>
      <p:sp>
        <p:nvSpPr>
          <p:cNvPr id="15" name="TextBox 14"/>
          <p:cNvSpPr txBox="1"/>
          <p:nvPr/>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1" name="Right Triangle 10"/>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0" name="TextBox 19"/>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23" name="Freeform 10">
            <a:extLst>
              <a:ext uri="{FF2B5EF4-FFF2-40B4-BE49-F238E27FC236}">
                <a16:creationId xmlns:a16="http://schemas.microsoft.com/office/drawing/2014/main" id="{745915A3-D5B5-48C4-B6C4-9329F420CA9D}"/>
              </a:ext>
            </a:extLst>
          </p:cNvPr>
          <p:cNvSpPr/>
          <p:nvPr/>
        </p:nvSpPr>
        <p:spPr>
          <a:xfrm>
            <a:off x="770536" y="1109065"/>
            <a:ext cx="2537990"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25" name="Flowchart: Data 17">
            <a:extLst>
              <a:ext uri="{FF2B5EF4-FFF2-40B4-BE49-F238E27FC236}">
                <a16:creationId xmlns:a16="http://schemas.microsoft.com/office/drawing/2014/main" id="{349B7BD3-DEBB-4DD7-838A-6E8B2A05986E}"/>
              </a:ext>
            </a:extLst>
          </p:cNvPr>
          <p:cNvSpPr/>
          <p:nvPr/>
        </p:nvSpPr>
        <p:spPr>
          <a:xfrm>
            <a:off x="863189" y="1185782"/>
            <a:ext cx="398800" cy="391011"/>
          </a:xfrm>
          <a:prstGeom prst="rect">
            <a:avLst/>
          </a:prstGeom>
          <a:solidFill>
            <a:srgbClr val="FF4D00"/>
          </a:solidFill>
          <a:ln w="12700">
            <a:noFill/>
          </a:ln>
          <a:effectLst/>
        </p:spPr>
        <p:style>
          <a:lnRef idx="1">
            <a:schemeClr val="accent1"/>
          </a:lnRef>
          <a:fillRef idx="3">
            <a:schemeClr val="accent1"/>
          </a:fillRef>
          <a:effectRef idx="2">
            <a:schemeClr val="accent1"/>
          </a:effectRef>
          <a:fontRef idx="minor">
            <a:schemeClr val="lt1"/>
          </a:fontRef>
        </p:style>
        <p:txBody>
          <a:bodyPr tIns="68544" bIns="68544" rtlCol="0" anchor="ctr"/>
          <a:lstStyle/>
          <a:p>
            <a:pPr marL="0" marR="0" lvl="0" indent="0" algn="ctr" defTabSz="913897"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1</a:t>
            </a:r>
          </a:p>
        </p:txBody>
      </p:sp>
      <p:sp>
        <p:nvSpPr>
          <p:cNvPr id="30" name="Freeform 11">
            <a:extLst>
              <a:ext uri="{FF2B5EF4-FFF2-40B4-BE49-F238E27FC236}">
                <a16:creationId xmlns:a16="http://schemas.microsoft.com/office/drawing/2014/main" id="{2A064FF6-AF2D-4388-93FD-EA665ED5B8F5}"/>
              </a:ext>
            </a:extLst>
          </p:cNvPr>
          <p:cNvSpPr/>
          <p:nvPr userDrawn="1"/>
        </p:nvSpPr>
        <p:spPr>
          <a:xfrm>
            <a:off x="3496533" y="1109064"/>
            <a:ext cx="2537991" cy="1257907"/>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3" name="Flowchart: Data 17">
            <a:extLst>
              <a:ext uri="{FF2B5EF4-FFF2-40B4-BE49-F238E27FC236}">
                <a16:creationId xmlns:a16="http://schemas.microsoft.com/office/drawing/2014/main" id="{418571D1-079C-4BAE-B2D5-2A5E1D7D222E}"/>
              </a:ext>
            </a:extLst>
          </p:cNvPr>
          <p:cNvSpPr/>
          <p:nvPr userDrawn="1"/>
        </p:nvSpPr>
        <p:spPr>
          <a:xfrm>
            <a:off x="3592889" y="1181792"/>
            <a:ext cx="398800" cy="391011"/>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tIns="68544" bIns="68544" rtlCol="0" anchor="ctr"/>
          <a:lstStyle/>
          <a:p>
            <a:pPr marL="0" marR="0" lvl="0" indent="0" algn="ctr" defTabSz="913897"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2</a:t>
            </a:r>
          </a:p>
        </p:txBody>
      </p:sp>
      <p:sp>
        <p:nvSpPr>
          <p:cNvPr id="45" name="Freeform 12">
            <a:extLst>
              <a:ext uri="{FF2B5EF4-FFF2-40B4-BE49-F238E27FC236}">
                <a16:creationId xmlns:a16="http://schemas.microsoft.com/office/drawing/2014/main" id="{11238401-CA18-45C5-B261-27601B93764E}"/>
              </a:ext>
            </a:extLst>
          </p:cNvPr>
          <p:cNvSpPr/>
          <p:nvPr/>
        </p:nvSpPr>
        <p:spPr>
          <a:xfrm>
            <a:off x="6222530" y="1109064"/>
            <a:ext cx="2537990"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7" name="Flowchart: Data 17">
            <a:extLst>
              <a:ext uri="{FF2B5EF4-FFF2-40B4-BE49-F238E27FC236}">
                <a16:creationId xmlns:a16="http://schemas.microsoft.com/office/drawing/2014/main" id="{705961DD-CF95-43C7-BEBC-A6D32D05FA6C}"/>
              </a:ext>
            </a:extLst>
          </p:cNvPr>
          <p:cNvSpPr/>
          <p:nvPr/>
        </p:nvSpPr>
        <p:spPr>
          <a:xfrm>
            <a:off x="6311441" y="1181791"/>
            <a:ext cx="398800" cy="391011"/>
          </a:xfrm>
          <a:prstGeom prst="rect">
            <a:avLst/>
          </a:prstGeom>
          <a:solidFill>
            <a:srgbClr val="9320A2"/>
          </a:solidFill>
          <a:ln w="12700">
            <a:noFill/>
          </a:ln>
          <a:effectLst/>
        </p:spPr>
        <p:style>
          <a:lnRef idx="1">
            <a:schemeClr val="accent1"/>
          </a:lnRef>
          <a:fillRef idx="3">
            <a:schemeClr val="accent1"/>
          </a:fillRef>
          <a:effectRef idx="2">
            <a:schemeClr val="accent1"/>
          </a:effectRef>
          <a:fontRef idx="minor">
            <a:schemeClr val="lt1"/>
          </a:fontRef>
        </p:style>
        <p:txBody>
          <a:bodyPr tIns="68544" bIns="68544" rtlCol="0" anchor="ctr"/>
          <a:lstStyle/>
          <a:p>
            <a:pPr marL="0" marR="0" lvl="0" indent="0" algn="ctr" defTabSz="913897"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3</a:t>
            </a:r>
          </a:p>
        </p:txBody>
      </p:sp>
      <p:sp>
        <p:nvSpPr>
          <p:cNvPr id="58" name="Freeform 15">
            <a:extLst>
              <a:ext uri="{FF2B5EF4-FFF2-40B4-BE49-F238E27FC236}">
                <a16:creationId xmlns:a16="http://schemas.microsoft.com/office/drawing/2014/main" id="{B5F27876-E2DC-48A4-9A76-B4875B05A647}"/>
              </a:ext>
            </a:extLst>
          </p:cNvPr>
          <p:cNvSpPr/>
          <p:nvPr/>
        </p:nvSpPr>
        <p:spPr>
          <a:xfrm>
            <a:off x="771411" y="2586339"/>
            <a:ext cx="2537990" cy="125790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0" name="Flowchart: Data 17">
            <a:extLst>
              <a:ext uri="{FF2B5EF4-FFF2-40B4-BE49-F238E27FC236}">
                <a16:creationId xmlns:a16="http://schemas.microsoft.com/office/drawing/2014/main" id="{D0B64EC6-882A-46C2-8F16-44685DC5658E}"/>
              </a:ext>
            </a:extLst>
          </p:cNvPr>
          <p:cNvSpPr/>
          <p:nvPr/>
        </p:nvSpPr>
        <p:spPr>
          <a:xfrm>
            <a:off x="863188" y="2664840"/>
            <a:ext cx="398800" cy="391011"/>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tIns="68544" bIns="68544" rtlCol="0" anchor="ctr"/>
          <a:lstStyle/>
          <a:p>
            <a:pPr marL="0" marR="0" lvl="0" indent="0" algn="ctr" defTabSz="913897"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4</a:t>
            </a:r>
          </a:p>
        </p:txBody>
      </p:sp>
      <p:sp>
        <p:nvSpPr>
          <p:cNvPr id="67" name="Freeform 14">
            <a:extLst>
              <a:ext uri="{FF2B5EF4-FFF2-40B4-BE49-F238E27FC236}">
                <a16:creationId xmlns:a16="http://schemas.microsoft.com/office/drawing/2014/main" id="{0BAEF006-829F-4D56-8544-C2E3B8B2F783}"/>
              </a:ext>
            </a:extLst>
          </p:cNvPr>
          <p:cNvSpPr/>
          <p:nvPr/>
        </p:nvSpPr>
        <p:spPr>
          <a:xfrm>
            <a:off x="6221654" y="2586341"/>
            <a:ext cx="2537989"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060" tIns="68562" rIns="102816" bIns="102816"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9" name="Flowchart: Data 17">
            <a:extLst>
              <a:ext uri="{FF2B5EF4-FFF2-40B4-BE49-F238E27FC236}">
                <a16:creationId xmlns:a16="http://schemas.microsoft.com/office/drawing/2014/main" id="{B3AAE442-2186-4523-878B-EAFC67D29E1D}"/>
              </a:ext>
            </a:extLst>
          </p:cNvPr>
          <p:cNvSpPr/>
          <p:nvPr/>
        </p:nvSpPr>
        <p:spPr>
          <a:xfrm>
            <a:off x="6311441" y="2660849"/>
            <a:ext cx="398800" cy="391011"/>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tIns="68544" bIns="68544" rtlCol="0" anchor="ctr"/>
          <a:lstStyle/>
          <a:p>
            <a:pPr marL="0" marR="0" lvl="0" indent="0" algn="ctr" defTabSz="913897"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6</a:t>
            </a:r>
          </a:p>
        </p:txBody>
      </p:sp>
      <p:sp>
        <p:nvSpPr>
          <p:cNvPr id="76" name="Freeform 13">
            <a:extLst>
              <a:ext uri="{FF2B5EF4-FFF2-40B4-BE49-F238E27FC236}">
                <a16:creationId xmlns:a16="http://schemas.microsoft.com/office/drawing/2014/main" id="{3690E069-7EFD-40F1-8A3F-D9BF2A5F4F33}"/>
              </a:ext>
            </a:extLst>
          </p:cNvPr>
          <p:cNvSpPr/>
          <p:nvPr/>
        </p:nvSpPr>
        <p:spPr>
          <a:xfrm>
            <a:off x="3496533" y="2586341"/>
            <a:ext cx="2537991"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78" name="Flowchart: Data 17">
            <a:extLst>
              <a:ext uri="{FF2B5EF4-FFF2-40B4-BE49-F238E27FC236}">
                <a16:creationId xmlns:a16="http://schemas.microsoft.com/office/drawing/2014/main" id="{01806F9E-B98C-49E2-AC16-4F45A9DE0884}"/>
              </a:ext>
            </a:extLst>
          </p:cNvPr>
          <p:cNvSpPr/>
          <p:nvPr/>
        </p:nvSpPr>
        <p:spPr>
          <a:xfrm>
            <a:off x="3592889" y="2660849"/>
            <a:ext cx="398800" cy="391011"/>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tIns="68544" bIns="68544" rtlCol="0" anchor="ctr"/>
          <a:lstStyle/>
          <a:p>
            <a:pPr marL="0" marR="0" lvl="0" indent="0" algn="ctr" defTabSz="913897"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5</a:t>
            </a:r>
          </a:p>
        </p:txBody>
      </p:sp>
      <p:sp>
        <p:nvSpPr>
          <p:cNvPr id="80" name="Title 1">
            <a:extLst>
              <a:ext uri="{FF2B5EF4-FFF2-40B4-BE49-F238E27FC236}">
                <a16:creationId xmlns:a16="http://schemas.microsoft.com/office/drawing/2014/main" id="{7D413BDC-3F48-4E28-B245-95D9CCD2B5E8}"/>
              </a:ext>
            </a:extLst>
          </p:cNvPr>
          <p:cNvSpPr>
            <a:spLocks noGrp="1"/>
          </p:cNvSpPr>
          <p:nvPr>
            <p:ph type="title" hasCustomPrompt="1"/>
          </p:nvPr>
        </p:nvSpPr>
        <p:spPr>
          <a:xfrm>
            <a:off x="361951" y="361954"/>
            <a:ext cx="8398570" cy="421820"/>
          </a:xfrm>
        </p:spPr>
        <p:txBody>
          <a:bodyPr/>
          <a:lstStyle>
            <a:lvl1pPr>
              <a:defRPr baseline="0"/>
            </a:lvl1pPr>
          </a:lstStyle>
          <a:p>
            <a:r>
              <a:rPr lang="en-US"/>
              <a:t>Headline goes here, Roboto Light, 36 points, 1 Line</a:t>
            </a:r>
          </a:p>
        </p:txBody>
      </p:sp>
      <p:sp>
        <p:nvSpPr>
          <p:cNvPr id="6" name="Text Placeholder 5">
            <a:extLst>
              <a:ext uri="{FF2B5EF4-FFF2-40B4-BE49-F238E27FC236}">
                <a16:creationId xmlns:a16="http://schemas.microsoft.com/office/drawing/2014/main" id="{C30FA114-2360-447D-A77F-8CEEE439EDFB}"/>
              </a:ext>
            </a:extLst>
          </p:cNvPr>
          <p:cNvSpPr>
            <a:spLocks noGrp="1"/>
          </p:cNvSpPr>
          <p:nvPr>
            <p:ph type="body" sz="quarter" idx="10" hasCustomPrompt="1"/>
          </p:nvPr>
        </p:nvSpPr>
        <p:spPr>
          <a:xfrm>
            <a:off x="1261987" y="1183028"/>
            <a:ext cx="2046538" cy="708422"/>
          </a:xfrm>
        </p:spPr>
        <p:txBody>
          <a:bodyPr lIns="182880"/>
          <a:lstStyle>
            <a:lvl1pPr marL="0" indent="0">
              <a:lnSpc>
                <a:spcPct val="100000"/>
              </a:lnSpc>
              <a:buNone/>
              <a:defRPr sz="1799"/>
            </a:lvl1pPr>
          </a:lstStyle>
          <a:p>
            <a:pPr lvl="0"/>
            <a:r>
              <a:rPr lang="en-US"/>
              <a:t>Content text</a:t>
            </a:r>
            <a:br>
              <a:rPr lang="en-US"/>
            </a:br>
            <a:r>
              <a:rPr lang="en-US"/>
              <a:t>goes here</a:t>
            </a:r>
          </a:p>
        </p:txBody>
      </p:sp>
      <p:sp>
        <p:nvSpPr>
          <p:cNvPr id="81" name="Text Placeholder 5">
            <a:extLst>
              <a:ext uri="{FF2B5EF4-FFF2-40B4-BE49-F238E27FC236}">
                <a16:creationId xmlns:a16="http://schemas.microsoft.com/office/drawing/2014/main" id="{3EFED770-B0D7-446E-AAFE-793919EC1673}"/>
              </a:ext>
            </a:extLst>
          </p:cNvPr>
          <p:cNvSpPr>
            <a:spLocks noGrp="1"/>
          </p:cNvSpPr>
          <p:nvPr>
            <p:ph type="body" sz="quarter" idx="11" hasCustomPrompt="1"/>
          </p:nvPr>
        </p:nvSpPr>
        <p:spPr>
          <a:xfrm>
            <a:off x="3986295" y="1183028"/>
            <a:ext cx="2046431" cy="708422"/>
          </a:xfrm>
        </p:spPr>
        <p:txBody>
          <a:bodyPr lIns="182880"/>
          <a:lstStyle>
            <a:lvl1pPr marL="0" indent="0">
              <a:lnSpc>
                <a:spcPct val="100000"/>
              </a:lnSpc>
              <a:buNone/>
              <a:defRPr sz="1799"/>
            </a:lvl1pPr>
          </a:lstStyle>
          <a:p>
            <a:pPr lvl="0"/>
            <a:r>
              <a:rPr lang="en-US"/>
              <a:t>Content text</a:t>
            </a:r>
            <a:br>
              <a:rPr lang="en-US"/>
            </a:br>
            <a:r>
              <a:rPr lang="en-US"/>
              <a:t>goes here</a:t>
            </a:r>
          </a:p>
        </p:txBody>
      </p:sp>
      <p:sp>
        <p:nvSpPr>
          <p:cNvPr id="82" name="Text Placeholder 5">
            <a:extLst>
              <a:ext uri="{FF2B5EF4-FFF2-40B4-BE49-F238E27FC236}">
                <a16:creationId xmlns:a16="http://schemas.microsoft.com/office/drawing/2014/main" id="{6DCE7664-17AC-4182-B8EC-63A3183DAE97}"/>
              </a:ext>
            </a:extLst>
          </p:cNvPr>
          <p:cNvSpPr>
            <a:spLocks noGrp="1"/>
          </p:cNvSpPr>
          <p:nvPr>
            <p:ph type="body" sz="quarter" idx="12" hasCustomPrompt="1"/>
          </p:nvPr>
        </p:nvSpPr>
        <p:spPr>
          <a:xfrm>
            <a:off x="6710240" y="1183028"/>
            <a:ext cx="2046431" cy="708422"/>
          </a:xfrm>
        </p:spPr>
        <p:txBody>
          <a:bodyPr lIns="182880"/>
          <a:lstStyle>
            <a:lvl1pPr marL="0" indent="0">
              <a:lnSpc>
                <a:spcPct val="100000"/>
              </a:lnSpc>
              <a:buNone/>
              <a:defRPr sz="1799"/>
            </a:lvl1pPr>
          </a:lstStyle>
          <a:p>
            <a:pPr lvl="0"/>
            <a:r>
              <a:rPr lang="en-US"/>
              <a:t>Content text</a:t>
            </a:r>
            <a:br>
              <a:rPr lang="en-US"/>
            </a:br>
            <a:r>
              <a:rPr lang="en-US"/>
              <a:t>goes here</a:t>
            </a:r>
          </a:p>
        </p:txBody>
      </p:sp>
      <p:sp>
        <p:nvSpPr>
          <p:cNvPr id="83" name="Text Placeholder 5">
            <a:extLst>
              <a:ext uri="{FF2B5EF4-FFF2-40B4-BE49-F238E27FC236}">
                <a16:creationId xmlns:a16="http://schemas.microsoft.com/office/drawing/2014/main" id="{C6C47051-F188-4AFA-8091-F6AB4A6C4D51}"/>
              </a:ext>
            </a:extLst>
          </p:cNvPr>
          <p:cNvSpPr>
            <a:spLocks noGrp="1"/>
          </p:cNvSpPr>
          <p:nvPr>
            <p:ph type="body" sz="quarter" idx="13" hasCustomPrompt="1"/>
          </p:nvPr>
        </p:nvSpPr>
        <p:spPr>
          <a:xfrm>
            <a:off x="1261987" y="2664511"/>
            <a:ext cx="2046538" cy="708422"/>
          </a:xfrm>
        </p:spPr>
        <p:txBody>
          <a:bodyPr lIns="182880"/>
          <a:lstStyle>
            <a:lvl1pPr marL="0" indent="0">
              <a:lnSpc>
                <a:spcPct val="100000"/>
              </a:lnSpc>
              <a:buNone/>
              <a:defRPr sz="1799"/>
            </a:lvl1pPr>
          </a:lstStyle>
          <a:p>
            <a:pPr lvl="0"/>
            <a:r>
              <a:rPr lang="en-US"/>
              <a:t>Content text</a:t>
            </a:r>
            <a:br>
              <a:rPr lang="en-US"/>
            </a:br>
            <a:r>
              <a:rPr lang="en-US"/>
              <a:t>goes here</a:t>
            </a:r>
          </a:p>
        </p:txBody>
      </p:sp>
      <p:sp>
        <p:nvSpPr>
          <p:cNvPr id="84" name="Text Placeholder 5">
            <a:extLst>
              <a:ext uri="{FF2B5EF4-FFF2-40B4-BE49-F238E27FC236}">
                <a16:creationId xmlns:a16="http://schemas.microsoft.com/office/drawing/2014/main" id="{07C1887D-8958-4DA8-AE74-D08F0B6BE64B}"/>
              </a:ext>
            </a:extLst>
          </p:cNvPr>
          <p:cNvSpPr>
            <a:spLocks noGrp="1"/>
          </p:cNvSpPr>
          <p:nvPr>
            <p:ph type="body" sz="quarter" idx="14" hasCustomPrompt="1"/>
          </p:nvPr>
        </p:nvSpPr>
        <p:spPr>
          <a:xfrm>
            <a:off x="3986295" y="2664511"/>
            <a:ext cx="2046431" cy="708422"/>
          </a:xfrm>
        </p:spPr>
        <p:txBody>
          <a:bodyPr lIns="182880"/>
          <a:lstStyle>
            <a:lvl1pPr marL="0" indent="0">
              <a:lnSpc>
                <a:spcPct val="100000"/>
              </a:lnSpc>
              <a:buNone/>
              <a:defRPr sz="1799"/>
            </a:lvl1pPr>
          </a:lstStyle>
          <a:p>
            <a:pPr lvl="0"/>
            <a:r>
              <a:rPr lang="en-US"/>
              <a:t>Content text</a:t>
            </a:r>
            <a:br>
              <a:rPr lang="en-US"/>
            </a:br>
            <a:r>
              <a:rPr lang="en-US"/>
              <a:t>goes here</a:t>
            </a:r>
          </a:p>
        </p:txBody>
      </p:sp>
      <p:sp>
        <p:nvSpPr>
          <p:cNvPr id="85" name="Text Placeholder 5">
            <a:extLst>
              <a:ext uri="{FF2B5EF4-FFF2-40B4-BE49-F238E27FC236}">
                <a16:creationId xmlns:a16="http://schemas.microsoft.com/office/drawing/2014/main" id="{910568AE-CD22-4C50-9EE0-D76A57CAB532}"/>
              </a:ext>
            </a:extLst>
          </p:cNvPr>
          <p:cNvSpPr>
            <a:spLocks noGrp="1"/>
          </p:cNvSpPr>
          <p:nvPr>
            <p:ph type="body" sz="quarter" idx="15" hasCustomPrompt="1"/>
          </p:nvPr>
        </p:nvSpPr>
        <p:spPr>
          <a:xfrm>
            <a:off x="6710240" y="2664511"/>
            <a:ext cx="2046431" cy="708422"/>
          </a:xfrm>
        </p:spPr>
        <p:txBody>
          <a:bodyPr lIns="182880"/>
          <a:lstStyle>
            <a:lvl1pPr marL="0" indent="0">
              <a:lnSpc>
                <a:spcPct val="100000"/>
              </a:lnSpc>
              <a:buNone/>
              <a:defRPr sz="1799"/>
            </a:lvl1pPr>
          </a:lstStyle>
          <a:p>
            <a:pPr lvl="0"/>
            <a:r>
              <a:rPr lang="en-US"/>
              <a:t>Content text</a:t>
            </a:r>
            <a:br>
              <a:rPr lang="en-US"/>
            </a:br>
            <a:r>
              <a:rPr lang="en-US"/>
              <a:t>goes here</a:t>
            </a:r>
          </a:p>
        </p:txBody>
      </p:sp>
      <p:sp>
        <p:nvSpPr>
          <p:cNvPr id="86" name="Freeform 10">
            <a:extLst>
              <a:ext uri="{FF2B5EF4-FFF2-40B4-BE49-F238E27FC236}">
                <a16:creationId xmlns:a16="http://schemas.microsoft.com/office/drawing/2014/main" id="{04F9AD65-A2DA-4F6E-8833-C1336C6E3F8B}"/>
              </a:ext>
            </a:extLst>
          </p:cNvPr>
          <p:cNvSpPr/>
          <p:nvPr userDrawn="1"/>
        </p:nvSpPr>
        <p:spPr>
          <a:xfrm>
            <a:off x="770536" y="2366437"/>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7" name="Freeform 11">
            <a:extLst>
              <a:ext uri="{FF2B5EF4-FFF2-40B4-BE49-F238E27FC236}">
                <a16:creationId xmlns:a16="http://schemas.microsoft.com/office/drawing/2014/main" id="{4A3DFBF4-6AB7-4F8B-89EF-C83C28D2968E}"/>
              </a:ext>
            </a:extLst>
          </p:cNvPr>
          <p:cNvSpPr/>
          <p:nvPr userDrawn="1"/>
        </p:nvSpPr>
        <p:spPr>
          <a:xfrm>
            <a:off x="3496533" y="2366435"/>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2"/>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8" name="Freeform 12">
            <a:extLst>
              <a:ext uri="{FF2B5EF4-FFF2-40B4-BE49-F238E27FC236}">
                <a16:creationId xmlns:a16="http://schemas.microsoft.com/office/drawing/2014/main" id="{B97FB2CD-657A-4AC5-82C4-EA700B431257}"/>
              </a:ext>
            </a:extLst>
          </p:cNvPr>
          <p:cNvSpPr/>
          <p:nvPr userDrawn="1"/>
        </p:nvSpPr>
        <p:spPr>
          <a:xfrm>
            <a:off x="6222530" y="2366436"/>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3"/>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9" name="Freeform 10">
            <a:extLst>
              <a:ext uri="{FF2B5EF4-FFF2-40B4-BE49-F238E27FC236}">
                <a16:creationId xmlns:a16="http://schemas.microsoft.com/office/drawing/2014/main" id="{D6D992AD-F208-4A19-B228-9D3A39B9EAA2}"/>
              </a:ext>
            </a:extLst>
          </p:cNvPr>
          <p:cNvSpPr/>
          <p:nvPr userDrawn="1"/>
        </p:nvSpPr>
        <p:spPr>
          <a:xfrm>
            <a:off x="770536" y="3844252"/>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4"/>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0" name="Freeform 11">
            <a:extLst>
              <a:ext uri="{FF2B5EF4-FFF2-40B4-BE49-F238E27FC236}">
                <a16:creationId xmlns:a16="http://schemas.microsoft.com/office/drawing/2014/main" id="{6C2E48A7-4BD9-4738-BFAC-BA6CE8743072}"/>
              </a:ext>
            </a:extLst>
          </p:cNvPr>
          <p:cNvSpPr/>
          <p:nvPr userDrawn="1"/>
        </p:nvSpPr>
        <p:spPr>
          <a:xfrm>
            <a:off x="3496533" y="3844250"/>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5"/>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1" name="Freeform 12">
            <a:extLst>
              <a:ext uri="{FF2B5EF4-FFF2-40B4-BE49-F238E27FC236}">
                <a16:creationId xmlns:a16="http://schemas.microsoft.com/office/drawing/2014/main" id="{2B2AED57-952D-47AC-AD1F-90D4E57F0121}"/>
              </a:ext>
            </a:extLst>
          </p:cNvPr>
          <p:cNvSpPr/>
          <p:nvPr userDrawn="1"/>
        </p:nvSpPr>
        <p:spPr>
          <a:xfrm>
            <a:off x="6222530" y="3844251"/>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6"/>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1" name="Freeform 10">
            <a:extLst>
              <a:ext uri="{FF2B5EF4-FFF2-40B4-BE49-F238E27FC236}">
                <a16:creationId xmlns:a16="http://schemas.microsoft.com/office/drawing/2014/main" id="{062847B6-16AB-4538-B919-1F725C2070A4}"/>
              </a:ext>
            </a:extLst>
          </p:cNvPr>
          <p:cNvSpPr/>
          <p:nvPr userDrawn="1"/>
        </p:nvSpPr>
        <p:spPr>
          <a:xfrm>
            <a:off x="842100" y="1842501"/>
            <a:ext cx="2394862"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2" name="Freeform 10">
            <a:extLst>
              <a:ext uri="{FF2B5EF4-FFF2-40B4-BE49-F238E27FC236}">
                <a16:creationId xmlns:a16="http://schemas.microsoft.com/office/drawing/2014/main" id="{A33B3062-E6E4-416D-A7E3-B4E809BFCC9B}"/>
              </a:ext>
            </a:extLst>
          </p:cNvPr>
          <p:cNvSpPr/>
          <p:nvPr userDrawn="1"/>
        </p:nvSpPr>
        <p:spPr>
          <a:xfrm>
            <a:off x="3568096" y="1842501"/>
            <a:ext cx="2394862"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4" name="Freeform 10">
            <a:extLst>
              <a:ext uri="{FF2B5EF4-FFF2-40B4-BE49-F238E27FC236}">
                <a16:creationId xmlns:a16="http://schemas.microsoft.com/office/drawing/2014/main" id="{8EF9791E-CF98-4CC4-9AD5-DEC96C6E0FEC}"/>
              </a:ext>
            </a:extLst>
          </p:cNvPr>
          <p:cNvSpPr/>
          <p:nvPr userDrawn="1"/>
        </p:nvSpPr>
        <p:spPr>
          <a:xfrm>
            <a:off x="6293217" y="1842501"/>
            <a:ext cx="2394862"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6" name="Freeform 10">
            <a:extLst>
              <a:ext uri="{FF2B5EF4-FFF2-40B4-BE49-F238E27FC236}">
                <a16:creationId xmlns:a16="http://schemas.microsoft.com/office/drawing/2014/main" id="{BE65DFD9-F00E-4119-871C-D94E8EBF3A8A}"/>
              </a:ext>
            </a:extLst>
          </p:cNvPr>
          <p:cNvSpPr/>
          <p:nvPr userDrawn="1"/>
        </p:nvSpPr>
        <p:spPr>
          <a:xfrm>
            <a:off x="842100" y="3321400"/>
            <a:ext cx="2394862"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8" name="Freeform 10">
            <a:extLst>
              <a:ext uri="{FF2B5EF4-FFF2-40B4-BE49-F238E27FC236}">
                <a16:creationId xmlns:a16="http://schemas.microsoft.com/office/drawing/2014/main" id="{E653ECEE-E17E-4220-A93C-B8157EE5C952}"/>
              </a:ext>
            </a:extLst>
          </p:cNvPr>
          <p:cNvSpPr/>
          <p:nvPr userDrawn="1"/>
        </p:nvSpPr>
        <p:spPr>
          <a:xfrm>
            <a:off x="3568096" y="3321400"/>
            <a:ext cx="2394862"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9" name="Freeform 10">
            <a:extLst>
              <a:ext uri="{FF2B5EF4-FFF2-40B4-BE49-F238E27FC236}">
                <a16:creationId xmlns:a16="http://schemas.microsoft.com/office/drawing/2014/main" id="{704C6965-78FE-4FDE-BDD4-2E1A5733DBDE}"/>
              </a:ext>
            </a:extLst>
          </p:cNvPr>
          <p:cNvSpPr/>
          <p:nvPr userDrawn="1"/>
        </p:nvSpPr>
        <p:spPr>
          <a:xfrm>
            <a:off x="6293217" y="3321400"/>
            <a:ext cx="2394862"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060" tIns="68562" rIns="99961" bIns="99961" numCol="1" spcCol="1270" anchor="t" anchorCtr="0">
            <a:noAutofit/>
          </a:bodyPr>
          <a:lstStyle/>
          <a:p>
            <a:pPr marL="0" marR="0" lvl="0" indent="0" defTabSz="1166171" rtl="0" eaLnBrk="1" fontAlgn="auto" latinLnBrk="0" hangingPunct="1">
              <a:lnSpc>
                <a:spcPct val="90000"/>
              </a:lnSpc>
              <a:spcBef>
                <a:spcPct val="0"/>
              </a:spcBef>
              <a:spcAft>
                <a:spcPct val="35000"/>
              </a:spcAft>
              <a:buClrTx/>
              <a:buSzTx/>
              <a:buFontTx/>
              <a:buNone/>
              <a:tabLst/>
              <a:defRPr/>
            </a:pPr>
            <a:endParaRPr kumimoji="0" lang="en-US" sz="1799"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51" name="Text Placeholder 5">
            <a:extLst>
              <a:ext uri="{FF2B5EF4-FFF2-40B4-BE49-F238E27FC236}">
                <a16:creationId xmlns:a16="http://schemas.microsoft.com/office/drawing/2014/main" id="{00FC8978-96DB-4841-ACBE-B27B0C98FF06}"/>
              </a:ext>
            </a:extLst>
          </p:cNvPr>
          <p:cNvSpPr>
            <a:spLocks noGrp="1"/>
          </p:cNvSpPr>
          <p:nvPr>
            <p:ph type="body" sz="quarter" idx="16" hasCustomPrompt="1"/>
          </p:nvPr>
        </p:nvSpPr>
        <p:spPr>
          <a:xfrm>
            <a:off x="949284" y="1915450"/>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2" name="Text Placeholder 5">
            <a:extLst>
              <a:ext uri="{FF2B5EF4-FFF2-40B4-BE49-F238E27FC236}">
                <a16:creationId xmlns:a16="http://schemas.microsoft.com/office/drawing/2014/main" id="{CACA1ABE-D9D0-4E60-A8A5-460CC7EB6864}"/>
              </a:ext>
            </a:extLst>
          </p:cNvPr>
          <p:cNvSpPr>
            <a:spLocks noGrp="1"/>
          </p:cNvSpPr>
          <p:nvPr>
            <p:ph type="body" sz="quarter" idx="17" hasCustomPrompt="1"/>
          </p:nvPr>
        </p:nvSpPr>
        <p:spPr>
          <a:xfrm>
            <a:off x="949284" y="3394348"/>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3" name="Text Placeholder 5">
            <a:extLst>
              <a:ext uri="{FF2B5EF4-FFF2-40B4-BE49-F238E27FC236}">
                <a16:creationId xmlns:a16="http://schemas.microsoft.com/office/drawing/2014/main" id="{E5DF06BD-8D97-4C81-B5BA-3096937D3D71}"/>
              </a:ext>
            </a:extLst>
          </p:cNvPr>
          <p:cNvSpPr>
            <a:spLocks noGrp="1"/>
          </p:cNvSpPr>
          <p:nvPr>
            <p:ph type="body" sz="quarter" idx="18" hasCustomPrompt="1"/>
          </p:nvPr>
        </p:nvSpPr>
        <p:spPr>
          <a:xfrm>
            <a:off x="3669673" y="1915450"/>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4" name="Text Placeholder 5">
            <a:extLst>
              <a:ext uri="{FF2B5EF4-FFF2-40B4-BE49-F238E27FC236}">
                <a16:creationId xmlns:a16="http://schemas.microsoft.com/office/drawing/2014/main" id="{92AD334C-AC4E-489E-A6C7-6A857BE99FD7}"/>
              </a:ext>
            </a:extLst>
          </p:cNvPr>
          <p:cNvSpPr>
            <a:spLocks noGrp="1"/>
          </p:cNvSpPr>
          <p:nvPr>
            <p:ph type="body" sz="quarter" idx="19" hasCustomPrompt="1"/>
          </p:nvPr>
        </p:nvSpPr>
        <p:spPr>
          <a:xfrm>
            <a:off x="3669673" y="3394348"/>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5" name="Text Placeholder 5">
            <a:extLst>
              <a:ext uri="{FF2B5EF4-FFF2-40B4-BE49-F238E27FC236}">
                <a16:creationId xmlns:a16="http://schemas.microsoft.com/office/drawing/2014/main" id="{540F918C-E9E6-44AD-99D9-207A7E7AF207}"/>
              </a:ext>
            </a:extLst>
          </p:cNvPr>
          <p:cNvSpPr>
            <a:spLocks noGrp="1"/>
          </p:cNvSpPr>
          <p:nvPr>
            <p:ph type="body" sz="quarter" idx="20" hasCustomPrompt="1"/>
          </p:nvPr>
        </p:nvSpPr>
        <p:spPr>
          <a:xfrm>
            <a:off x="6392260" y="1915450"/>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6" name="Text Placeholder 5">
            <a:extLst>
              <a:ext uri="{FF2B5EF4-FFF2-40B4-BE49-F238E27FC236}">
                <a16:creationId xmlns:a16="http://schemas.microsoft.com/office/drawing/2014/main" id="{CACE7CA4-C69A-4513-96CF-0EB32FE856B5}"/>
              </a:ext>
            </a:extLst>
          </p:cNvPr>
          <p:cNvSpPr>
            <a:spLocks noGrp="1"/>
          </p:cNvSpPr>
          <p:nvPr>
            <p:ph type="body" sz="quarter" idx="21" hasCustomPrompt="1"/>
          </p:nvPr>
        </p:nvSpPr>
        <p:spPr>
          <a:xfrm>
            <a:off x="6392260" y="3394348"/>
            <a:ext cx="2180495" cy="311303"/>
          </a:xfrm>
        </p:spPr>
        <p:txBody>
          <a:bodyPr lIns="91440" rIns="91440" anchor="ctr"/>
          <a:lstStyle>
            <a:lvl1pPr marL="0" indent="0" algn="ctr">
              <a:lnSpc>
                <a:spcPct val="100000"/>
              </a:lnSpc>
              <a:buNone/>
              <a:defRPr sz="1200"/>
            </a:lvl1pPr>
          </a:lstStyle>
          <a:p>
            <a:pPr lvl="0"/>
            <a:r>
              <a:rPr lang="en-US"/>
              <a:t>Additional Content</a:t>
            </a:r>
          </a:p>
        </p:txBody>
      </p:sp>
      <p:pic>
        <p:nvPicPr>
          <p:cNvPr id="57" name="Picture 56">
            <a:extLst>
              <a:ext uri="{FF2B5EF4-FFF2-40B4-BE49-F238E27FC236}">
                <a16:creationId xmlns:a16="http://schemas.microsoft.com/office/drawing/2014/main" id="{25BEBD9E-4F60-B447-AFB5-813EF3CA99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408371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4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51" name="Title 1">
            <a:extLst>
              <a:ext uri="{FF2B5EF4-FFF2-40B4-BE49-F238E27FC236}">
                <a16:creationId xmlns:a16="http://schemas.microsoft.com/office/drawing/2014/main" id="{5AC22189-D94A-4979-A0A7-30D7D4EF5123}"/>
              </a:ext>
            </a:extLst>
          </p:cNvPr>
          <p:cNvSpPr>
            <a:spLocks noGrp="1"/>
          </p:cNvSpPr>
          <p:nvPr>
            <p:ph type="title" hasCustomPrompt="1"/>
          </p:nvPr>
        </p:nvSpPr>
        <p:spPr>
          <a:xfrm>
            <a:off x="361951" y="361954"/>
            <a:ext cx="8398570" cy="421820"/>
          </a:xfrm>
        </p:spPr>
        <p:txBody>
          <a:bodyPr/>
          <a:lstStyle>
            <a:lvl1pPr>
              <a:defRPr baseline="0">
                <a:solidFill>
                  <a:schemeClr val="bg1"/>
                </a:solidFill>
              </a:defRPr>
            </a:lvl1pPr>
          </a:lstStyle>
          <a:p>
            <a:r>
              <a:rPr lang="en-US"/>
              <a:t>Headline goes here, Roboto Light, 36 points, 1 Line</a:t>
            </a:r>
          </a:p>
        </p:txBody>
      </p:sp>
    </p:spTree>
    <p:extLst>
      <p:ext uri="{BB962C8B-B14F-4D97-AF65-F5344CB8AC3E}">
        <p14:creationId xmlns:p14="http://schemas.microsoft.com/office/powerpoint/2010/main" val="2596706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8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51" name="Title 1">
            <a:extLst>
              <a:ext uri="{FF2B5EF4-FFF2-40B4-BE49-F238E27FC236}">
                <a16:creationId xmlns:a16="http://schemas.microsoft.com/office/drawing/2014/main" id="{5AC22189-D94A-4979-A0A7-30D7D4EF5123}"/>
              </a:ext>
            </a:extLst>
          </p:cNvPr>
          <p:cNvSpPr>
            <a:spLocks noGrp="1"/>
          </p:cNvSpPr>
          <p:nvPr>
            <p:ph type="title" hasCustomPrompt="1"/>
          </p:nvPr>
        </p:nvSpPr>
        <p:spPr>
          <a:xfrm>
            <a:off x="361951" y="361954"/>
            <a:ext cx="8398570" cy="421820"/>
          </a:xfrm>
        </p:spPr>
        <p:txBody>
          <a:bodyPr/>
          <a:lstStyle>
            <a:lvl1pPr>
              <a:defRPr baseline="0">
                <a:solidFill>
                  <a:schemeClr val="bg1"/>
                </a:solidFill>
              </a:defRPr>
            </a:lvl1pPr>
          </a:lstStyle>
          <a:p>
            <a:r>
              <a:rPr lang="en-US"/>
              <a:t>Headline goes here, Roboto Light, 36 points, 1 Line</a:t>
            </a:r>
          </a:p>
        </p:txBody>
      </p:sp>
    </p:spTree>
    <p:extLst>
      <p:ext uri="{BB962C8B-B14F-4D97-AF65-F5344CB8AC3E}">
        <p14:creationId xmlns:p14="http://schemas.microsoft.com/office/powerpoint/2010/main" val="360239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Title/Content/Half-Blank 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1" y="0"/>
            <a:ext cx="4573191"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49"/>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bg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370382" y="1390650"/>
            <a:ext cx="4069425" cy="3124200"/>
          </a:xfrm>
          <a:noFill/>
        </p:spPr>
        <p:txBody>
          <a:bodyPr/>
          <a:lstStyle>
            <a:lvl1pPr>
              <a:buClr>
                <a:schemeClr val="bg1"/>
              </a:buClr>
              <a:defRPr baseline="0">
                <a:solidFill>
                  <a:schemeClr val="bg1"/>
                </a:solidFill>
              </a:defRPr>
            </a:lvl1pPr>
            <a:lvl2pPr marL="385647" indent="-127359">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361951" y="361951"/>
            <a:ext cx="4073515" cy="800099"/>
          </a:xfrm>
          <a:noFill/>
        </p:spPr>
        <p:txBody>
          <a:bodyPr/>
          <a:lstStyle>
            <a:lvl1pPr>
              <a:defRPr baseline="0">
                <a:solidFill>
                  <a:schemeClr val="bg1"/>
                </a:solidFill>
              </a:defRPr>
            </a:lvl1pPr>
          </a:lstStyle>
          <a:p>
            <a:r>
              <a:rPr lang="en-US"/>
              <a:t>Headline goes here, Roboto Light, 36 points</a:t>
            </a:r>
          </a:p>
        </p:txBody>
      </p:sp>
      <p:sp>
        <p:nvSpPr>
          <p:cNvPr id="13" name="Right Triangle 12">
            <a:extLst>
              <a:ext uri="{FF2B5EF4-FFF2-40B4-BE49-F238E27FC236}">
                <a16:creationId xmlns:a16="http://schemas.microsoft.com/office/drawing/2014/main" id="{942930DD-EF60-4D50-B66B-2FA4F6316CA4}"/>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pic>
        <p:nvPicPr>
          <p:cNvPr id="16" name="Picture 15">
            <a:extLst>
              <a:ext uri="{FF2B5EF4-FFF2-40B4-BE49-F238E27FC236}">
                <a16:creationId xmlns:a16="http://schemas.microsoft.com/office/drawing/2014/main" id="{B1ACBB39-649F-BA48-8627-29709BD892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275902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Title/Content/Half-Blank 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4847151" y="0"/>
            <a:ext cx="4309308"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49"/>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5021881" y="1390650"/>
            <a:ext cx="3738638" cy="3124200"/>
          </a:xfrm>
        </p:spPr>
        <p:txBody>
          <a:bodyPr/>
          <a:lstStyle>
            <a:lvl1pPr>
              <a:buClr>
                <a:schemeClr val="bg1"/>
              </a:buClr>
              <a:defRPr baseline="0">
                <a:solidFill>
                  <a:schemeClr val="bg1"/>
                </a:solidFill>
              </a:defRPr>
            </a:lvl1pPr>
            <a:lvl2pPr marL="385647" indent="-127359">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5013783" y="361951"/>
            <a:ext cx="3742395" cy="800099"/>
          </a:xfrm>
        </p:spPr>
        <p:txBody>
          <a:bodyPr/>
          <a:lstStyle>
            <a:lvl1pPr>
              <a:defRPr baseline="0">
                <a:solidFill>
                  <a:schemeClr val="bg1"/>
                </a:solidFill>
              </a:defRPr>
            </a:lvl1pPr>
          </a:lstStyle>
          <a:p>
            <a:r>
              <a:rPr lang="en-US"/>
              <a:t>Headline goes here, Roboto Light, 36 points</a:t>
            </a:r>
          </a:p>
        </p:txBody>
      </p:sp>
      <p:sp>
        <p:nvSpPr>
          <p:cNvPr id="11" name="Right Triangle 10">
            <a:extLst>
              <a:ext uri="{FF2B5EF4-FFF2-40B4-BE49-F238E27FC236}">
                <a16:creationId xmlns:a16="http://schemas.microsoft.com/office/drawing/2014/main" id="{8A75B6AE-B8AE-4EAC-9B7A-F2B0B0C1F78F}"/>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Tree>
    <p:extLst>
      <p:ext uri="{BB962C8B-B14F-4D97-AF65-F5344CB8AC3E}">
        <p14:creationId xmlns:p14="http://schemas.microsoft.com/office/powerpoint/2010/main" val="13261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3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1" y="2"/>
            <a:ext cx="9144000" cy="1856836"/>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49"/>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1" name="Picture Placeholder 6">
            <a:extLst>
              <a:ext uri="{FF2B5EF4-FFF2-40B4-BE49-F238E27FC236}">
                <a16:creationId xmlns:a16="http://schemas.microsoft.com/office/drawing/2014/main" id="{5F291A33-71FD-46D2-A5AF-A16498BC9CF2}"/>
              </a:ext>
            </a:extLst>
          </p:cNvPr>
          <p:cNvSpPr>
            <a:spLocks noGrp="1"/>
          </p:cNvSpPr>
          <p:nvPr>
            <p:ph type="pic" sz="quarter" idx="15" hasCustomPrompt="1"/>
          </p:nvPr>
        </p:nvSpPr>
        <p:spPr>
          <a:xfrm>
            <a:off x="761010"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6" name="Picture Placeholder 6">
            <a:extLst>
              <a:ext uri="{FF2B5EF4-FFF2-40B4-BE49-F238E27FC236}">
                <a16:creationId xmlns:a16="http://schemas.microsoft.com/office/drawing/2014/main" id="{2F36ACE0-B04C-408D-A55D-18501D310403}"/>
              </a:ext>
            </a:extLst>
          </p:cNvPr>
          <p:cNvSpPr>
            <a:spLocks noGrp="1"/>
          </p:cNvSpPr>
          <p:nvPr>
            <p:ph type="pic" sz="quarter" idx="16" hasCustomPrompt="1"/>
          </p:nvPr>
        </p:nvSpPr>
        <p:spPr>
          <a:xfrm>
            <a:off x="3637728"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7" name="Picture Placeholder 6">
            <a:extLst>
              <a:ext uri="{FF2B5EF4-FFF2-40B4-BE49-F238E27FC236}">
                <a16:creationId xmlns:a16="http://schemas.microsoft.com/office/drawing/2014/main" id="{5E62D947-4DA4-4375-BED0-F37029F39426}"/>
              </a:ext>
            </a:extLst>
          </p:cNvPr>
          <p:cNvSpPr>
            <a:spLocks noGrp="1"/>
          </p:cNvSpPr>
          <p:nvPr>
            <p:ph type="pic" sz="quarter" idx="17" hasCustomPrompt="1"/>
          </p:nvPr>
        </p:nvSpPr>
        <p:spPr>
          <a:xfrm>
            <a:off x="6472146"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1" y="361954"/>
            <a:ext cx="8398570" cy="421820"/>
          </a:xfrm>
        </p:spPr>
        <p:txBody>
          <a:bodyPr/>
          <a:lstStyle>
            <a:lvl1pPr>
              <a:defRPr baseline="0">
                <a:solidFill>
                  <a:schemeClr val="bg1"/>
                </a:solidFill>
              </a:defRPr>
            </a:lvl1pPr>
          </a:lstStyle>
          <a:p>
            <a:r>
              <a:rPr lang="en-US"/>
              <a:t>Headline goes here, Roboto Light, 36 points, 1 Line</a:t>
            </a:r>
          </a:p>
        </p:txBody>
      </p:sp>
      <p:sp>
        <p:nvSpPr>
          <p:cNvPr id="25" name="Content Placeholder 5">
            <a:extLst>
              <a:ext uri="{FF2B5EF4-FFF2-40B4-BE49-F238E27FC236}">
                <a16:creationId xmlns:a16="http://schemas.microsoft.com/office/drawing/2014/main" id="{D69B7A87-1EE0-486F-A2F0-038E687FE833}"/>
              </a:ext>
            </a:extLst>
          </p:cNvPr>
          <p:cNvSpPr>
            <a:spLocks noGrp="1"/>
          </p:cNvSpPr>
          <p:nvPr>
            <p:ph sz="quarter" idx="14" hasCustomPrompt="1"/>
          </p:nvPr>
        </p:nvSpPr>
        <p:spPr>
          <a:xfrm>
            <a:off x="370382" y="3269196"/>
            <a:ext cx="2671267" cy="1088231"/>
          </a:xfrm>
        </p:spPr>
        <p:txBody>
          <a:bodyPr/>
          <a:lstStyle>
            <a:lvl1pPr>
              <a:defRPr sz="1349"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6" name="Text Placeholder 2">
            <a:extLst>
              <a:ext uri="{FF2B5EF4-FFF2-40B4-BE49-F238E27FC236}">
                <a16:creationId xmlns:a16="http://schemas.microsoft.com/office/drawing/2014/main" id="{149EEADE-C051-4350-B6F0-CCD04CAFB051}"/>
              </a:ext>
            </a:extLst>
          </p:cNvPr>
          <p:cNvSpPr>
            <a:spLocks noGrp="1"/>
          </p:cNvSpPr>
          <p:nvPr>
            <p:ph type="body" idx="1" hasCustomPrompt="1"/>
          </p:nvPr>
        </p:nvSpPr>
        <p:spPr>
          <a:xfrm>
            <a:off x="383482" y="2941774"/>
            <a:ext cx="2671267" cy="327422"/>
          </a:xfrm>
          <a:prstGeom prst="rect">
            <a:avLst/>
          </a:prstGeom>
        </p:spPr>
        <p:txBody>
          <a:bodyPr anchor="t"/>
          <a:lstStyle>
            <a:lvl1pPr marL="0" indent="0" algn="ctr">
              <a:buNone/>
              <a:defRPr sz="1499" b="1" baseline="0">
                <a:solidFill>
                  <a:schemeClr val="accent2"/>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Headline goes here</a:t>
            </a:r>
          </a:p>
        </p:txBody>
      </p:sp>
      <p:sp>
        <p:nvSpPr>
          <p:cNvPr id="27" name="Content Placeholder 5">
            <a:extLst>
              <a:ext uri="{FF2B5EF4-FFF2-40B4-BE49-F238E27FC236}">
                <a16:creationId xmlns:a16="http://schemas.microsoft.com/office/drawing/2014/main" id="{8AD553E7-8BDB-4F85-88D6-DA0677E93A10}"/>
              </a:ext>
            </a:extLst>
          </p:cNvPr>
          <p:cNvSpPr>
            <a:spLocks noGrp="1"/>
          </p:cNvSpPr>
          <p:nvPr>
            <p:ph sz="quarter" idx="18" hasCustomPrompt="1"/>
          </p:nvPr>
        </p:nvSpPr>
        <p:spPr>
          <a:xfrm>
            <a:off x="3237557" y="3269196"/>
            <a:ext cx="2671267" cy="1088231"/>
          </a:xfrm>
        </p:spPr>
        <p:txBody>
          <a:bodyPr/>
          <a:lstStyle>
            <a:lvl1pPr>
              <a:defRPr sz="1349"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8" name="Text Placeholder 2">
            <a:extLst>
              <a:ext uri="{FF2B5EF4-FFF2-40B4-BE49-F238E27FC236}">
                <a16:creationId xmlns:a16="http://schemas.microsoft.com/office/drawing/2014/main" id="{DA2BC893-08C8-4C45-8264-8ACD8AE461AA}"/>
              </a:ext>
            </a:extLst>
          </p:cNvPr>
          <p:cNvSpPr>
            <a:spLocks noGrp="1"/>
          </p:cNvSpPr>
          <p:nvPr>
            <p:ph type="body" idx="19" hasCustomPrompt="1"/>
          </p:nvPr>
        </p:nvSpPr>
        <p:spPr>
          <a:xfrm>
            <a:off x="3250657" y="2941774"/>
            <a:ext cx="2671267" cy="327422"/>
          </a:xfrm>
          <a:prstGeom prst="rect">
            <a:avLst/>
          </a:prstGeom>
        </p:spPr>
        <p:txBody>
          <a:bodyPr anchor="t"/>
          <a:lstStyle>
            <a:lvl1pPr marL="0" indent="0" algn="ctr">
              <a:buNone/>
              <a:defRPr sz="1499" b="1" baseline="0">
                <a:solidFill>
                  <a:schemeClr val="accent2"/>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Headline goes here</a:t>
            </a:r>
          </a:p>
        </p:txBody>
      </p:sp>
      <p:sp>
        <p:nvSpPr>
          <p:cNvPr id="29" name="Content Placeholder 5">
            <a:extLst>
              <a:ext uri="{FF2B5EF4-FFF2-40B4-BE49-F238E27FC236}">
                <a16:creationId xmlns:a16="http://schemas.microsoft.com/office/drawing/2014/main" id="{E93C3E35-32C0-405F-B375-8CDDC5A4E79E}"/>
              </a:ext>
            </a:extLst>
          </p:cNvPr>
          <p:cNvSpPr>
            <a:spLocks noGrp="1"/>
          </p:cNvSpPr>
          <p:nvPr>
            <p:ph sz="quarter" idx="20" hasCustomPrompt="1"/>
          </p:nvPr>
        </p:nvSpPr>
        <p:spPr>
          <a:xfrm>
            <a:off x="6081510" y="3269196"/>
            <a:ext cx="2671267" cy="1088231"/>
          </a:xfrm>
        </p:spPr>
        <p:txBody>
          <a:bodyPr/>
          <a:lstStyle>
            <a:lvl1pPr>
              <a:defRPr sz="1349"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30" name="Text Placeholder 2">
            <a:extLst>
              <a:ext uri="{FF2B5EF4-FFF2-40B4-BE49-F238E27FC236}">
                <a16:creationId xmlns:a16="http://schemas.microsoft.com/office/drawing/2014/main" id="{B355D60F-8FDC-43F3-832A-45D3AA2BE018}"/>
              </a:ext>
            </a:extLst>
          </p:cNvPr>
          <p:cNvSpPr>
            <a:spLocks noGrp="1"/>
          </p:cNvSpPr>
          <p:nvPr>
            <p:ph type="body" idx="21" hasCustomPrompt="1"/>
          </p:nvPr>
        </p:nvSpPr>
        <p:spPr>
          <a:xfrm>
            <a:off x="6094610" y="2941774"/>
            <a:ext cx="2671267" cy="327422"/>
          </a:xfrm>
          <a:prstGeom prst="rect">
            <a:avLst/>
          </a:prstGeom>
        </p:spPr>
        <p:txBody>
          <a:bodyPr anchor="t"/>
          <a:lstStyle>
            <a:lvl1pPr marL="0" indent="0" algn="ctr">
              <a:buNone/>
              <a:defRPr sz="1499" b="1" baseline="0">
                <a:solidFill>
                  <a:schemeClr val="accent2"/>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Headline goes here</a:t>
            </a:r>
          </a:p>
        </p:txBody>
      </p:sp>
      <p:pic>
        <p:nvPicPr>
          <p:cNvPr id="19" name="Picture 18">
            <a:extLst>
              <a:ext uri="{FF2B5EF4-FFF2-40B4-BE49-F238E27FC236}">
                <a16:creationId xmlns:a16="http://schemas.microsoft.com/office/drawing/2014/main" id="{F7EBC25D-6204-8F46-AD61-B1DFC9CC17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257587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4_Half Page Image/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CFF8FDF-427B-43D7-93E9-5555EEB60CE4}"/>
              </a:ext>
            </a:extLst>
          </p:cNvPr>
          <p:cNvSpPr/>
          <p:nvPr userDrawn="1"/>
        </p:nvSpPr>
        <p:spPr>
          <a:xfrm>
            <a:off x="1" y="2"/>
            <a:ext cx="9144000" cy="1856836"/>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49"/>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1" y="361954"/>
            <a:ext cx="8398570" cy="421820"/>
          </a:xfrm>
        </p:spPr>
        <p:txBody>
          <a:bodyPr/>
          <a:lstStyle>
            <a:lvl1pPr>
              <a:defRPr baseline="0">
                <a:solidFill>
                  <a:schemeClr val="bg1"/>
                </a:solidFill>
              </a:defRPr>
            </a:lvl1pPr>
          </a:lstStyle>
          <a:p>
            <a:r>
              <a:rPr lang="en-US"/>
              <a:t>Headline goes here, Roboto Light, 36 points, 1 Line</a:t>
            </a:r>
          </a:p>
        </p:txBody>
      </p:sp>
      <p:sp>
        <p:nvSpPr>
          <p:cNvPr id="25" name="Picture Placeholder 6">
            <a:extLst>
              <a:ext uri="{FF2B5EF4-FFF2-40B4-BE49-F238E27FC236}">
                <a16:creationId xmlns:a16="http://schemas.microsoft.com/office/drawing/2014/main" id="{4390D9FF-6E32-4FD3-A807-24599335DE5B}"/>
              </a:ext>
            </a:extLst>
          </p:cNvPr>
          <p:cNvSpPr>
            <a:spLocks noGrp="1"/>
          </p:cNvSpPr>
          <p:nvPr>
            <p:ph type="pic" sz="quarter" idx="15" hasCustomPrompt="1"/>
          </p:nvPr>
        </p:nvSpPr>
        <p:spPr>
          <a:xfrm>
            <a:off x="474389"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6" name="Picture Placeholder 6">
            <a:extLst>
              <a:ext uri="{FF2B5EF4-FFF2-40B4-BE49-F238E27FC236}">
                <a16:creationId xmlns:a16="http://schemas.microsoft.com/office/drawing/2014/main" id="{DDB91CAE-7FD6-4CF0-9E8D-318756CB7595}"/>
              </a:ext>
            </a:extLst>
          </p:cNvPr>
          <p:cNvSpPr>
            <a:spLocks noGrp="1"/>
          </p:cNvSpPr>
          <p:nvPr>
            <p:ph type="pic" sz="quarter" idx="16" hasCustomPrompt="1"/>
          </p:nvPr>
        </p:nvSpPr>
        <p:spPr>
          <a:xfrm>
            <a:off x="2601796"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7" name="Picture Placeholder 6">
            <a:extLst>
              <a:ext uri="{FF2B5EF4-FFF2-40B4-BE49-F238E27FC236}">
                <a16:creationId xmlns:a16="http://schemas.microsoft.com/office/drawing/2014/main" id="{4B88FF56-3C8A-487E-B577-9C0AA1EE3886}"/>
              </a:ext>
            </a:extLst>
          </p:cNvPr>
          <p:cNvSpPr>
            <a:spLocks noGrp="1"/>
          </p:cNvSpPr>
          <p:nvPr>
            <p:ph type="pic" sz="quarter" idx="17" hasCustomPrompt="1"/>
          </p:nvPr>
        </p:nvSpPr>
        <p:spPr>
          <a:xfrm>
            <a:off x="4729202"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8" name="Picture Placeholder 6">
            <a:extLst>
              <a:ext uri="{FF2B5EF4-FFF2-40B4-BE49-F238E27FC236}">
                <a16:creationId xmlns:a16="http://schemas.microsoft.com/office/drawing/2014/main" id="{F26D516D-184C-492F-9EE4-F6672D2BA50F}"/>
              </a:ext>
            </a:extLst>
          </p:cNvPr>
          <p:cNvSpPr>
            <a:spLocks noGrp="1"/>
          </p:cNvSpPr>
          <p:nvPr>
            <p:ph type="pic" sz="quarter" idx="22" hasCustomPrompt="1"/>
          </p:nvPr>
        </p:nvSpPr>
        <p:spPr>
          <a:xfrm>
            <a:off x="6856610"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9" name="Content Placeholder 5">
            <a:extLst>
              <a:ext uri="{FF2B5EF4-FFF2-40B4-BE49-F238E27FC236}">
                <a16:creationId xmlns:a16="http://schemas.microsoft.com/office/drawing/2014/main" id="{AC5A258E-95E2-4A10-8994-D7ED55C5E5FB}"/>
              </a:ext>
            </a:extLst>
          </p:cNvPr>
          <p:cNvSpPr>
            <a:spLocks noGrp="1"/>
          </p:cNvSpPr>
          <p:nvPr>
            <p:ph sz="quarter" idx="14" hasCustomPrompt="1"/>
          </p:nvPr>
        </p:nvSpPr>
        <p:spPr>
          <a:xfrm>
            <a:off x="370382" y="3272718"/>
            <a:ext cx="2030543" cy="1088231"/>
          </a:xfrm>
        </p:spPr>
        <p:txBody>
          <a:bodyPr/>
          <a:lstStyle>
            <a:lvl1pPr>
              <a:defRPr sz="1349"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0" name="Text Placeholder 2">
            <a:extLst>
              <a:ext uri="{FF2B5EF4-FFF2-40B4-BE49-F238E27FC236}">
                <a16:creationId xmlns:a16="http://schemas.microsoft.com/office/drawing/2014/main" id="{3E1385BD-4611-4DDF-83EB-8080DA2EF844}"/>
              </a:ext>
            </a:extLst>
          </p:cNvPr>
          <p:cNvSpPr>
            <a:spLocks noGrp="1"/>
          </p:cNvSpPr>
          <p:nvPr>
            <p:ph type="body" idx="1" hasCustomPrompt="1"/>
          </p:nvPr>
        </p:nvSpPr>
        <p:spPr>
          <a:xfrm>
            <a:off x="383482" y="2945296"/>
            <a:ext cx="2017443" cy="327422"/>
          </a:xfrm>
          <a:prstGeom prst="rect">
            <a:avLst/>
          </a:prstGeom>
        </p:spPr>
        <p:txBody>
          <a:bodyPr anchor="t"/>
          <a:lstStyle>
            <a:lvl1pPr marL="0" indent="0" algn="ctr">
              <a:buNone/>
              <a:defRPr sz="1499" b="1" baseline="0">
                <a:solidFill>
                  <a:schemeClr val="accent2"/>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Headline goes here</a:t>
            </a:r>
          </a:p>
        </p:txBody>
      </p:sp>
      <p:sp>
        <p:nvSpPr>
          <p:cNvPr id="31" name="Content Placeholder 5">
            <a:extLst>
              <a:ext uri="{FF2B5EF4-FFF2-40B4-BE49-F238E27FC236}">
                <a16:creationId xmlns:a16="http://schemas.microsoft.com/office/drawing/2014/main" id="{2DB57ADC-6037-49D7-AE09-E7E868A2AA98}"/>
              </a:ext>
            </a:extLst>
          </p:cNvPr>
          <p:cNvSpPr>
            <a:spLocks noGrp="1"/>
          </p:cNvSpPr>
          <p:nvPr>
            <p:ph sz="quarter" idx="26" hasCustomPrompt="1"/>
          </p:nvPr>
        </p:nvSpPr>
        <p:spPr>
          <a:xfrm>
            <a:off x="2506523" y="3272718"/>
            <a:ext cx="2030543" cy="1088231"/>
          </a:xfrm>
        </p:spPr>
        <p:txBody>
          <a:bodyPr/>
          <a:lstStyle>
            <a:lvl1pPr>
              <a:defRPr sz="1349"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2519622" y="2945296"/>
            <a:ext cx="2017443" cy="327422"/>
          </a:xfrm>
          <a:prstGeom prst="rect">
            <a:avLst/>
          </a:prstGeom>
        </p:spPr>
        <p:txBody>
          <a:bodyPr anchor="t"/>
          <a:lstStyle>
            <a:lvl1pPr marL="0" indent="0" algn="ctr">
              <a:buNone/>
              <a:defRPr sz="1499" b="1" baseline="0">
                <a:solidFill>
                  <a:schemeClr val="accent2"/>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Headline goes here</a:t>
            </a:r>
          </a:p>
        </p:txBody>
      </p:sp>
      <p:sp>
        <p:nvSpPr>
          <p:cNvPr id="33" name="Content Placeholder 5">
            <a:extLst>
              <a:ext uri="{FF2B5EF4-FFF2-40B4-BE49-F238E27FC236}">
                <a16:creationId xmlns:a16="http://schemas.microsoft.com/office/drawing/2014/main" id="{12447BC6-85FF-4D1A-B5CB-D800D62117C2}"/>
              </a:ext>
            </a:extLst>
          </p:cNvPr>
          <p:cNvSpPr>
            <a:spLocks noGrp="1"/>
          </p:cNvSpPr>
          <p:nvPr>
            <p:ph sz="quarter" idx="28" hasCustomPrompt="1"/>
          </p:nvPr>
        </p:nvSpPr>
        <p:spPr>
          <a:xfrm>
            <a:off x="4616462" y="3272718"/>
            <a:ext cx="2030543" cy="1088231"/>
          </a:xfrm>
        </p:spPr>
        <p:txBody>
          <a:bodyPr/>
          <a:lstStyle>
            <a:lvl1pPr>
              <a:defRPr sz="1349"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4" name="Text Placeholder 2">
            <a:extLst>
              <a:ext uri="{FF2B5EF4-FFF2-40B4-BE49-F238E27FC236}">
                <a16:creationId xmlns:a16="http://schemas.microsoft.com/office/drawing/2014/main" id="{757CB0E2-FCEE-450F-B0DA-30CC0796EAD5}"/>
              </a:ext>
            </a:extLst>
          </p:cNvPr>
          <p:cNvSpPr>
            <a:spLocks noGrp="1"/>
          </p:cNvSpPr>
          <p:nvPr>
            <p:ph type="body" idx="29" hasCustomPrompt="1"/>
          </p:nvPr>
        </p:nvSpPr>
        <p:spPr>
          <a:xfrm>
            <a:off x="4629563" y="2945296"/>
            <a:ext cx="2017443" cy="327422"/>
          </a:xfrm>
          <a:prstGeom prst="rect">
            <a:avLst/>
          </a:prstGeom>
        </p:spPr>
        <p:txBody>
          <a:bodyPr anchor="t"/>
          <a:lstStyle>
            <a:lvl1pPr marL="0" indent="0" algn="ctr">
              <a:buNone/>
              <a:defRPr sz="1499" b="1" baseline="0">
                <a:solidFill>
                  <a:schemeClr val="accent2"/>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Headline goes here</a:t>
            </a:r>
          </a:p>
        </p:txBody>
      </p:sp>
      <p:sp>
        <p:nvSpPr>
          <p:cNvPr id="35" name="Content Placeholder 5">
            <a:extLst>
              <a:ext uri="{FF2B5EF4-FFF2-40B4-BE49-F238E27FC236}">
                <a16:creationId xmlns:a16="http://schemas.microsoft.com/office/drawing/2014/main" id="{7F21C592-DDF9-48EE-8B0B-FEF5EA1725AC}"/>
              </a:ext>
            </a:extLst>
          </p:cNvPr>
          <p:cNvSpPr>
            <a:spLocks noGrp="1"/>
          </p:cNvSpPr>
          <p:nvPr>
            <p:ph sz="quarter" idx="30" hasCustomPrompt="1"/>
          </p:nvPr>
        </p:nvSpPr>
        <p:spPr>
          <a:xfrm>
            <a:off x="6752603" y="3272718"/>
            <a:ext cx="2030543" cy="1088231"/>
          </a:xfrm>
        </p:spPr>
        <p:txBody>
          <a:bodyPr/>
          <a:lstStyle>
            <a:lvl1pPr>
              <a:defRPr sz="1349"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6" name="Text Placeholder 2">
            <a:extLst>
              <a:ext uri="{FF2B5EF4-FFF2-40B4-BE49-F238E27FC236}">
                <a16:creationId xmlns:a16="http://schemas.microsoft.com/office/drawing/2014/main" id="{830DD2DF-C1D0-4FBC-ADD8-537E1C9565EC}"/>
              </a:ext>
            </a:extLst>
          </p:cNvPr>
          <p:cNvSpPr>
            <a:spLocks noGrp="1"/>
          </p:cNvSpPr>
          <p:nvPr>
            <p:ph type="body" idx="31" hasCustomPrompt="1"/>
          </p:nvPr>
        </p:nvSpPr>
        <p:spPr>
          <a:xfrm>
            <a:off x="6765703" y="2945296"/>
            <a:ext cx="2017443" cy="327422"/>
          </a:xfrm>
          <a:prstGeom prst="rect">
            <a:avLst/>
          </a:prstGeom>
        </p:spPr>
        <p:txBody>
          <a:bodyPr anchor="t"/>
          <a:lstStyle>
            <a:lvl1pPr marL="0" indent="0" algn="ctr">
              <a:buNone/>
              <a:defRPr sz="1499" b="1" baseline="0">
                <a:solidFill>
                  <a:schemeClr val="accent2"/>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Headline goes here</a:t>
            </a:r>
          </a:p>
        </p:txBody>
      </p:sp>
      <p:sp>
        <p:nvSpPr>
          <p:cNvPr id="22" name="TextBox 21">
            <a:extLst>
              <a:ext uri="{FF2B5EF4-FFF2-40B4-BE49-F238E27FC236}">
                <a16:creationId xmlns:a16="http://schemas.microsoft.com/office/drawing/2014/main" id="{F420235C-887C-4A89-811C-BEFCCC0EBC9E}"/>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pic>
        <p:nvPicPr>
          <p:cNvPr id="23" name="Picture 22">
            <a:extLst>
              <a:ext uri="{FF2B5EF4-FFF2-40B4-BE49-F238E27FC236}">
                <a16:creationId xmlns:a16="http://schemas.microsoft.com/office/drawing/2014/main" id="{23C47D6D-05AA-9B4E-928A-0BEFB83B32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178664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3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5" name="Diamond 14">
            <a:extLst>
              <a:ext uri="{FF2B5EF4-FFF2-40B4-BE49-F238E27FC236}">
                <a16:creationId xmlns:a16="http://schemas.microsoft.com/office/drawing/2014/main" id="{1C885613-EDD9-4FD8-89B3-34E608AAA965}"/>
              </a:ext>
            </a:extLst>
          </p:cNvPr>
          <p:cNvSpPr/>
          <p:nvPr userDrawn="1"/>
        </p:nvSpPr>
        <p:spPr>
          <a:xfrm>
            <a:off x="427352"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algn="ctr"/>
            <a:endParaRPr lang="en-US" sz="1349">
              <a:latin typeface="Roboto" charset="0"/>
              <a:ea typeface="Roboto" charset="0"/>
              <a:cs typeface="Roboto" charset="0"/>
            </a:endParaRPr>
          </a:p>
        </p:txBody>
      </p:sp>
      <p:sp>
        <p:nvSpPr>
          <p:cNvPr id="16" name="Diamond 15">
            <a:extLst>
              <a:ext uri="{FF2B5EF4-FFF2-40B4-BE49-F238E27FC236}">
                <a16:creationId xmlns:a16="http://schemas.microsoft.com/office/drawing/2014/main" id="{9A69268E-E9EF-4B9B-9DF4-6647E71691DA}"/>
              </a:ext>
            </a:extLst>
          </p:cNvPr>
          <p:cNvSpPr/>
          <p:nvPr userDrawn="1"/>
        </p:nvSpPr>
        <p:spPr>
          <a:xfrm>
            <a:off x="2587963"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algn="ctr"/>
            <a:endParaRPr lang="en-US" sz="1349">
              <a:latin typeface="Roboto" charset="0"/>
              <a:ea typeface="Roboto" charset="0"/>
              <a:cs typeface="Roboto" charset="0"/>
            </a:endParaRPr>
          </a:p>
        </p:txBody>
      </p:sp>
      <p:sp>
        <p:nvSpPr>
          <p:cNvPr id="17" name="Diamond 16">
            <a:extLst>
              <a:ext uri="{FF2B5EF4-FFF2-40B4-BE49-F238E27FC236}">
                <a16:creationId xmlns:a16="http://schemas.microsoft.com/office/drawing/2014/main" id="{21B9B61B-3245-4C72-8E95-A182CD211906}"/>
              </a:ext>
            </a:extLst>
          </p:cNvPr>
          <p:cNvSpPr/>
          <p:nvPr userDrawn="1"/>
        </p:nvSpPr>
        <p:spPr>
          <a:xfrm>
            <a:off x="4748573"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algn="ctr"/>
            <a:endParaRPr lang="en-US" sz="1349">
              <a:latin typeface="Roboto" charset="0"/>
              <a:ea typeface="Roboto" charset="0"/>
              <a:cs typeface="Roboto" charset="0"/>
            </a:endParaRPr>
          </a:p>
        </p:txBody>
      </p:sp>
      <p:sp>
        <p:nvSpPr>
          <p:cNvPr id="18" name="Diamond 17">
            <a:extLst>
              <a:ext uri="{FF2B5EF4-FFF2-40B4-BE49-F238E27FC236}">
                <a16:creationId xmlns:a16="http://schemas.microsoft.com/office/drawing/2014/main" id="{A6C94684-48E6-4A15-A3BB-CAB4BDE2E504}"/>
              </a:ext>
            </a:extLst>
          </p:cNvPr>
          <p:cNvSpPr/>
          <p:nvPr userDrawn="1"/>
        </p:nvSpPr>
        <p:spPr>
          <a:xfrm>
            <a:off x="6909181"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algn="ctr"/>
            <a:endParaRPr lang="en-US" sz="1349">
              <a:latin typeface="Roboto" charset="0"/>
              <a:ea typeface="Roboto" charset="0"/>
              <a:cs typeface="Roboto" charset="0"/>
            </a:endParaRPr>
          </a:p>
        </p:txBody>
      </p:sp>
      <p:sp>
        <p:nvSpPr>
          <p:cNvPr id="19" name="Picture Placeholder 6">
            <a:extLst>
              <a:ext uri="{FF2B5EF4-FFF2-40B4-BE49-F238E27FC236}">
                <a16:creationId xmlns:a16="http://schemas.microsoft.com/office/drawing/2014/main" id="{BBD725E5-1F5F-48FC-B0E6-FF4791ECCABA}"/>
              </a:ext>
            </a:extLst>
          </p:cNvPr>
          <p:cNvSpPr>
            <a:spLocks noGrp="1"/>
          </p:cNvSpPr>
          <p:nvPr>
            <p:ph type="pic" sz="quarter" idx="15" hasCustomPrompt="1"/>
          </p:nvPr>
        </p:nvSpPr>
        <p:spPr>
          <a:xfrm>
            <a:off x="433874"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0" name="Picture Placeholder 6">
            <a:extLst>
              <a:ext uri="{FF2B5EF4-FFF2-40B4-BE49-F238E27FC236}">
                <a16:creationId xmlns:a16="http://schemas.microsoft.com/office/drawing/2014/main" id="{2F1C7DC1-7BFF-49CB-B854-D3C19F0D5BDE}"/>
              </a:ext>
            </a:extLst>
          </p:cNvPr>
          <p:cNvSpPr>
            <a:spLocks noGrp="1"/>
          </p:cNvSpPr>
          <p:nvPr>
            <p:ph type="pic" sz="quarter" idx="16" hasCustomPrompt="1"/>
          </p:nvPr>
        </p:nvSpPr>
        <p:spPr>
          <a:xfrm>
            <a:off x="2594485"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1" name="Picture Placeholder 6">
            <a:extLst>
              <a:ext uri="{FF2B5EF4-FFF2-40B4-BE49-F238E27FC236}">
                <a16:creationId xmlns:a16="http://schemas.microsoft.com/office/drawing/2014/main" id="{DDF3CD30-5F9E-466A-9FF3-B56B3AA0D5A4}"/>
              </a:ext>
            </a:extLst>
          </p:cNvPr>
          <p:cNvSpPr>
            <a:spLocks noGrp="1"/>
          </p:cNvSpPr>
          <p:nvPr>
            <p:ph type="pic" sz="quarter" idx="17" hasCustomPrompt="1"/>
          </p:nvPr>
        </p:nvSpPr>
        <p:spPr>
          <a:xfrm>
            <a:off x="4755095"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2" name="Picture Placeholder 6">
            <a:extLst>
              <a:ext uri="{FF2B5EF4-FFF2-40B4-BE49-F238E27FC236}">
                <a16:creationId xmlns:a16="http://schemas.microsoft.com/office/drawing/2014/main" id="{FC0C8777-5CFB-4870-91DF-AD627D631CE4}"/>
              </a:ext>
            </a:extLst>
          </p:cNvPr>
          <p:cNvSpPr>
            <a:spLocks noGrp="1"/>
          </p:cNvSpPr>
          <p:nvPr>
            <p:ph type="pic" sz="quarter" idx="18" hasCustomPrompt="1"/>
          </p:nvPr>
        </p:nvSpPr>
        <p:spPr>
          <a:xfrm>
            <a:off x="6915703"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3" name="Text Placeholder 2">
            <a:extLst>
              <a:ext uri="{FF2B5EF4-FFF2-40B4-BE49-F238E27FC236}">
                <a16:creationId xmlns:a16="http://schemas.microsoft.com/office/drawing/2014/main" id="{C02CAAAB-72E1-488E-9BA6-DDAC1F21AD2F}"/>
              </a:ext>
            </a:extLst>
          </p:cNvPr>
          <p:cNvSpPr>
            <a:spLocks noGrp="1"/>
          </p:cNvSpPr>
          <p:nvPr>
            <p:ph type="body" idx="1" hasCustomPrompt="1"/>
          </p:nvPr>
        </p:nvSpPr>
        <p:spPr>
          <a:xfrm>
            <a:off x="383482" y="3289381"/>
            <a:ext cx="2017443" cy="232490"/>
          </a:xfrm>
          <a:prstGeom prst="rect">
            <a:avLst/>
          </a:prstGeom>
        </p:spPr>
        <p:txBody>
          <a:bodyPr anchor="t"/>
          <a:lstStyle>
            <a:lvl1pPr marL="0" indent="0" algn="ctr">
              <a:buNone/>
              <a:defRPr sz="1499" b="1" baseline="0">
                <a:solidFill>
                  <a:schemeClr val="bg1"/>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Speaker Name</a:t>
            </a:r>
          </a:p>
        </p:txBody>
      </p:sp>
      <p:sp>
        <p:nvSpPr>
          <p:cNvPr id="24" name="Text Placeholder 2">
            <a:extLst>
              <a:ext uri="{FF2B5EF4-FFF2-40B4-BE49-F238E27FC236}">
                <a16:creationId xmlns:a16="http://schemas.microsoft.com/office/drawing/2014/main" id="{6626DCCF-C77A-46B5-878B-BE9975F5842E}"/>
              </a:ext>
            </a:extLst>
          </p:cNvPr>
          <p:cNvSpPr>
            <a:spLocks noGrp="1"/>
          </p:cNvSpPr>
          <p:nvPr>
            <p:ph type="body" idx="27" hasCustomPrompt="1"/>
          </p:nvPr>
        </p:nvSpPr>
        <p:spPr>
          <a:xfrm>
            <a:off x="2519622" y="3289381"/>
            <a:ext cx="2017443" cy="232490"/>
          </a:xfrm>
          <a:prstGeom prst="rect">
            <a:avLst/>
          </a:prstGeom>
        </p:spPr>
        <p:txBody>
          <a:bodyPr anchor="t"/>
          <a:lstStyle>
            <a:lvl1pPr marL="0" indent="0" algn="ctr">
              <a:buNone/>
              <a:defRPr sz="1499" b="1" baseline="0">
                <a:solidFill>
                  <a:schemeClr val="bg1"/>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Speaker Name</a:t>
            </a:r>
          </a:p>
        </p:txBody>
      </p:sp>
      <p:sp>
        <p:nvSpPr>
          <p:cNvPr id="25" name="Text Placeholder 2">
            <a:extLst>
              <a:ext uri="{FF2B5EF4-FFF2-40B4-BE49-F238E27FC236}">
                <a16:creationId xmlns:a16="http://schemas.microsoft.com/office/drawing/2014/main" id="{1B2A0F83-8CBB-4074-9187-0E93F61D9BF2}"/>
              </a:ext>
            </a:extLst>
          </p:cNvPr>
          <p:cNvSpPr>
            <a:spLocks noGrp="1"/>
          </p:cNvSpPr>
          <p:nvPr>
            <p:ph type="body" idx="29" hasCustomPrompt="1"/>
          </p:nvPr>
        </p:nvSpPr>
        <p:spPr>
          <a:xfrm>
            <a:off x="4629563" y="3289381"/>
            <a:ext cx="2017443" cy="232490"/>
          </a:xfrm>
          <a:prstGeom prst="rect">
            <a:avLst/>
          </a:prstGeom>
        </p:spPr>
        <p:txBody>
          <a:bodyPr anchor="t"/>
          <a:lstStyle>
            <a:lvl1pPr marL="0" indent="0" algn="ctr">
              <a:buNone/>
              <a:defRPr sz="1499" b="1" baseline="0">
                <a:solidFill>
                  <a:schemeClr val="bg1"/>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Speaker Name</a:t>
            </a:r>
          </a:p>
        </p:txBody>
      </p:sp>
      <p:sp>
        <p:nvSpPr>
          <p:cNvPr id="26" name="Text Placeholder 2">
            <a:extLst>
              <a:ext uri="{FF2B5EF4-FFF2-40B4-BE49-F238E27FC236}">
                <a16:creationId xmlns:a16="http://schemas.microsoft.com/office/drawing/2014/main" id="{209F8925-B9BF-4948-B0C7-92AAE0959976}"/>
              </a:ext>
            </a:extLst>
          </p:cNvPr>
          <p:cNvSpPr>
            <a:spLocks noGrp="1"/>
          </p:cNvSpPr>
          <p:nvPr>
            <p:ph type="body" idx="31" hasCustomPrompt="1"/>
          </p:nvPr>
        </p:nvSpPr>
        <p:spPr>
          <a:xfrm>
            <a:off x="6765703" y="3289381"/>
            <a:ext cx="2017443" cy="232490"/>
          </a:xfrm>
          <a:prstGeom prst="rect">
            <a:avLst/>
          </a:prstGeom>
        </p:spPr>
        <p:txBody>
          <a:bodyPr anchor="t"/>
          <a:lstStyle>
            <a:lvl1pPr marL="0" indent="0" algn="ctr">
              <a:buNone/>
              <a:defRPr sz="1499" b="1" baseline="0">
                <a:solidFill>
                  <a:schemeClr val="bg1"/>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Speaker Name</a:t>
            </a:r>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361951" y="361954"/>
            <a:ext cx="8398570" cy="421820"/>
          </a:xfrm>
        </p:spPr>
        <p:txBody>
          <a:bodyPr/>
          <a:lstStyle>
            <a:lvl1pPr>
              <a:defRPr baseline="0">
                <a:solidFill>
                  <a:schemeClr val="bg1"/>
                </a:solidFill>
              </a:defRPr>
            </a:lvl1pPr>
          </a:lstStyle>
          <a:p>
            <a:r>
              <a:rPr lang="en-US"/>
              <a:t>Headline goes here, Roboto Light, 36 points, 1 Line</a:t>
            </a:r>
          </a:p>
        </p:txBody>
      </p:sp>
      <p:sp>
        <p:nvSpPr>
          <p:cNvPr id="28" name="Text Placeholder 2">
            <a:extLst>
              <a:ext uri="{FF2B5EF4-FFF2-40B4-BE49-F238E27FC236}">
                <a16:creationId xmlns:a16="http://schemas.microsoft.com/office/drawing/2014/main" id="{746DABB7-9E83-4549-9A4D-3125CD0E7E72}"/>
              </a:ext>
            </a:extLst>
          </p:cNvPr>
          <p:cNvSpPr>
            <a:spLocks noGrp="1"/>
          </p:cNvSpPr>
          <p:nvPr>
            <p:ph type="body" idx="32" hasCustomPrompt="1"/>
          </p:nvPr>
        </p:nvSpPr>
        <p:spPr>
          <a:xfrm>
            <a:off x="383482" y="3546770"/>
            <a:ext cx="2017443" cy="175126"/>
          </a:xfrm>
          <a:prstGeom prst="rect">
            <a:avLst/>
          </a:prstGeom>
        </p:spPr>
        <p:txBody>
          <a:bodyPr anchor="t"/>
          <a:lstStyle>
            <a:lvl1pPr marL="0" indent="0" algn="ctr">
              <a:buNone/>
              <a:defRPr sz="1200" b="0" baseline="0">
                <a:solidFill>
                  <a:schemeClr val="bg1"/>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Speaker Title</a:t>
            </a:r>
          </a:p>
        </p:txBody>
      </p:sp>
      <p:sp>
        <p:nvSpPr>
          <p:cNvPr id="29" name="Text Placeholder 2">
            <a:extLst>
              <a:ext uri="{FF2B5EF4-FFF2-40B4-BE49-F238E27FC236}">
                <a16:creationId xmlns:a16="http://schemas.microsoft.com/office/drawing/2014/main" id="{0FB53A93-FBA0-40DF-A955-110B7C7DA9B2}"/>
              </a:ext>
            </a:extLst>
          </p:cNvPr>
          <p:cNvSpPr>
            <a:spLocks noGrp="1"/>
          </p:cNvSpPr>
          <p:nvPr>
            <p:ph type="body" idx="33" hasCustomPrompt="1"/>
          </p:nvPr>
        </p:nvSpPr>
        <p:spPr>
          <a:xfrm>
            <a:off x="2519622" y="3546770"/>
            <a:ext cx="2017443" cy="175126"/>
          </a:xfrm>
          <a:prstGeom prst="rect">
            <a:avLst/>
          </a:prstGeom>
        </p:spPr>
        <p:txBody>
          <a:bodyPr anchor="t"/>
          <a:lstStyle>
            <a:lvl1pPr marL="0" indent="0" algn="ctr">
              <a:buNone/>
              <a:defRPr sz="1200" b="0" baseline="0">
                <a:solidFill>
                  <a:schemeClr val="bg1"/>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Speaker Title</a:t>
            </a:r>
          </a:p>
        </p:txBody>
      </p:sp>
      <p:sp>
        <p:nvSpPr>
          <p:cNvPr id="30" name="Text Placeholder 2">
            <a:extLst>
              <a:ext uri="{FF2B5EF4-FFF2-40B4-BE49-F238E27FC236}">
                <a16:creationId xmlns:a16="http://schemas.microsoft.com/office/drawing/2014/main" id="{00E3FAB6-F5D6-46CA-92E1-CB8978E9656A}"/>
              </a:ext>
            </a:extLst>
          </p:cNvPr>
          <p:cNvSpPr>
            <a:spLocks noGrp="1"/>
          </p:cNvSpPr>
          <p:nvPr>
            <p:ph type="body" idx="34" hasCustomPrompt="1"/>
          </p:nvPr>
        </p:nvSpPr>
        <p:spPr>
          <a:xfrm>
            <a:off x="4629563" y="3546770"/>
            <a:ext cx="2017443" cy="175126"/>
          </a:xfrm>
          <a:prstGeom prst="rect">
            <a:avLst/>
          </a:prstGeom>
        </p:spPr>
        <p:txBody>
          <a:bodyPr anchor="t"/>
          <a:lstStyle>
            <a:lvl1pPr marL="0" indent="0" algn="ctr">
              <a:buNone/>
              <a:defRPr sz="1200" b="0" baseline="0">
                <a:solidFill>
                  <a:schemeClr val="bg1"/>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Speaker Title</a:t>
            </a:r>
          </a:p>
        </p:txBody>
      </p:sp>
      <p:sp>
        <p:nvSpPr>
          <p:cNvPr id="31" name="Text Placeholder 2">
            <a:extLst>
              <a:ext uri="{FF2B5EF4-FFF2-40B4-BE49-F238E27FC236}">
                <a16:creationId xmlns:a16="http://schemas.microsoft.com/office/drawing/2014/main" id="{FDF8EE3B-B23C-4B47-953D-2BD1E15E7FF9}"/>
              </a:ext>
            </a:extLst>
          </p:cNvPr>
          <p:cNvSpPr>
            <a:spLocks noGrp="1"/>
          </p:cNvSpPr>
          <p:nvPr>
            <p:ph type="body" idx="35" hasCustomPrompt="1"/>
          </p:nvPr>
        </p:nvSpPr>
        <p:spPr>
          <a:xfrm>
            <a:off x="6765703" y="3546770"/>
            <a:ext cx="2017443" cy="175126"/>
          </a:xfrm>
          <a:prstGeom prst="rect">
            <a:avLst/>
          </a:prstGeom>
        </p:spPr>
        <p:txBody>
          <a:bodyPr anchor="t"/>
          <a:lstStyle>
            <a:lvl1pPr marL="0" indent="0" algn="ctr">
              <a:buNone/>
              <a:defRPr sz="1200" b="0" baseline="0">
                <a:solidFill>
                  <a:schemeClr val="bg1"/>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Speaker Title</a:t>
            </a:r>
          </a:p>
        </p:txBody>
      </p:sp>
      <p:cxnSp>
        <p:nvCxnSpPr>
          <p:cNvPr id="32" name="Straight Connector 31">
            <a:extLst>
              <a:ext uri="{FF2B5EF4-FFF2-40B4-BE49-F238E27FC236}">
                <a16:creationId xmlns:a16="http://schemas.microsoft.com/office/drawing/2014/main" id="{B3EB6D81-86ED-46A6-A560-9D8CFFCCB5A0}"/>
              </a:ext>
            </a:extLst>
          </p:cNvPr>
          <p:cNvCxnSpPr/>
          <p:nvPr userDrawn="1"/>
        </p:nvCxnSpPr>
        <p:spPr>
          <a:xfrm>
            <a:off x="664543"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F43A986-357F-4351-B274-54651004C46C}"/>
              </a:ext>
            </a:extLst>
          </p:cNvPr>
          <p:cNvCxnSpPr/>
          <p:nvPr userDrawn="1"/>
        </p:nvCxnSpPr>
        <p:spPr>
          <a:xfrm>
            <a:off x="2811695"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EB3DCD-94F6-4811-8AF9-8703D7F63269}"/>
              </a:ext>
            </a:extLst>
          </p:cNvPr>
          <p:cNvCxnSpPr/>
          <p:nvPr userDrawn="1"/>
        </p:nvCxnSpPr>
        <p:spPr>
          <a:xfrm>
            <a:off x="4958849"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863AE07-199C-41FE-9B59-4A98715DD695}"/>
              </a:ext>
            </a:extLst>
          </p:cNvPr>
          <p:cNvCxnSpPr/>
          <p:nvPr userDrawn="1"/>
        </p:nvCxnSpPr>
        <p:spPr>
          <a:xfrm>
            <a:off x="7106000"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AE2DBD1D-DFF5-4603-8548-4EF45DF88D4A}"/>
              </a:ext>
            </a:extLst>
          </p:cNvPr>
          <p:cNvSpPr>
            <a:spLocks noGrp="1"/>
          </p:cNvSpPr>
          <p:nvPr>
            <p:ph type="pic" sz="quarter" idx="36" hasCustomPrompt="1"/>
          </p:nvPr>
        </p:nvSpPr>
        <p:spPr>
          <a:xfrm>
            <a:off x="620873" y="3947835"/>
            <a:ext cx="1470817" cy="413667"/>
          </a:xfrm>
          <a:noFill/>
        </p:spPr>
        <p:txBody>
          <a:bodyPr anchor="ctr"/>
          <a:lstStyle>
            <a:lvl1pPr marL="0" indent="0" algn="ctr">
              <a:buNone/>
              <a:defRPr sz="900"/>
            </a:lvl1pPr>
          </a:lstStyle>
          <a:p>
            <a:r>
              <a:rPr lang="en-US"/>
              <a:t>COMPANY LOGO</a:t>
            </a:r>
          </a:p>
        </p:txBody>
      </p:sp>
      <p:sp>
        <p:nvSpPr>
          <p:cNvPr id="37" name="Picture Placeholder 6">
            <a:extLst>
              <a:ext uri="{FF2B5EF4-FFF2-40B4-BE49-F238E27FC236}">
                <a16:creationId xmlns:a16="http://schemas.microsoft.com/office/drawing/2014/main" id="{458D357F-592A-456B-993C-F8696C619A11}"/>
              </a:ext>
            </a:extLst>
          </p:cNvPr>
          <p:cNvSpPr>
            <a:spLocks noGrp="1"/>
          </p:cNvSpPr>
          <p:nvPr>
            <p:ph type="pic" sz="quarter" idx="37" hasCustomPrompt="1"/>
          </p:nvPr>
        </p:nvSpPr>
        <p:spPr>
          <a:xfrm>
            <a:off x="2781321" y="3947835"/>
            <a:ext cx="1470817" cy="413667"/>
          </a:xfrm>
          <a:noFill/>
        </p:spPr>
        <p:txBody>
          <a:bodyPr anchor="ctr"/>
          <a:lstStyle>
            <a:lvl1pPr marL="0" indent="0" algn="ctr">
              <a:buNone/>
              <a:defRPr sz="900"/>
            </a:lvl1pPr>
          </a:lstStyle>
          <a:p>
            <a:r>
              <a:rPr lang="en-US"/>
              <a:t>COMPANY LOGO</a:t>
            </a:r>
          </a:p>
        </p:txBody>
      </p:sp>
      <p:sp>
        <p:nvSpPr>
          <p:cNvPr id="38" name="Picture Placeholder 6">
            <a:extLst>
              <a:ext uri="{FF2B5EF4-FFF2-40B4-BE49-F238E27FC236}">
                <a16:creationId xmlns:a16="http://schemas.microsoft.com/office/drawing/2014/main" id="{C57D786B-ABA7-4688-A24D-49F019346C1C}"/>
              </a:ext>
            </a:extLst>
          </p:cNvPr>
          <p:cNvSpPr>
            <a:spLocks noGrp="1"/>
          </p:cNvSpPr>
          <p:nvPr>
            <p:ph type="pic" sz="quarter" idx="38" hasCustomPrompt="1"/>
          </p:nvPr>
        </p:nvSpPr>
        <p:spPr>
          <a:xfrm>
            <a:off x="4942094" y="3947835"/>
            <a:ext cx="1470817" cy="413667"/>
          </a:xfrm>
          <a:noFill/>
        </p:spPr>
        <p:txBody>
          <a:bodyPr anchor="ctr"/>
          <a:lstStyle>
            <a:lvl1pPr marL="0" indent="0" algn="ctr">
              <a:buNone/>
              <a:defRPr sz="900"/>
            </a:lvl1pPr>
          </a:lstStyle>
          <a:p>
            <a:r>
              <a:rPr lang="en-US"/>
              <a:t>COMPANY LOGO</a:t>
            </a:r>
          </a:p>
        </p:txBody>
      </p:sp>
      <p:sp>
        <p:nvSpPr>
          <p:cNvPr id="39" name="Picture Placeholder 6">
            <a:extLst>
              <a:ext uri="{FF2B5EF4-FFF2-40B4-BE49-F238E27FC236}">
                <a16:creationId xmlns:a16="http://schemas.microsoft.com/office/drawing/2014/main" id="{CA003848-6C5F-4359-A8C2-2BCFB41CFDC6}"/>
              </a:ext>
            </a:extLst>
          </p:cNvPr>
          <p:cNvSpPr>
            <a:spLocks noGrp="1"/>
          </p:cNvSpPr>
          <p:nvPr>
            <p:ph type="pic" sz="quarter" idx="39" hasCustomPrompt="1"/>
          </p:nvPr>
        </p:nvSpPr>
        <p:spPr>
          <a:xfrm>
            <a:off x="7102702" y="3947835"/>
            <a:ext cx="1470817" cy="413667"/>
          </a:xfrm>
          <a:noFill/>
        </p:spPr>
        <p:txBody>
          <a:bodyPr anchor="ctr"/>
          <a:lstStyle>
            <a:lvl1pPr marL="0" indent="0" algn="ctr">
              <a:buNone/>
              <a:defRPr sz="900"/>
            </a:lvl1pPr>
          </a:lstStyle>
          <a:p>
            <a:r>
              <a:rPr lang="en-US"/>
              <a:t>COMPANY LOGO</a:t>
            </a:r>
          </a:p>
        </p:txBody>
      </p:sp>
    </p:spTree>
    <p:extLst>
      <p:ext uri="{BB962C8B-B14F-4D97-AF65-F5344CB8AC3E}">
        <p14:creationId xmlns:p14="http://schemas.microsoft.com/office/powerpoint/2010/main" val="136535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5" name="Diamond 14">
            <a:extLst>
              <a:ext uri="{FF2B5EF4-FFF2-40B4-BE49-F238E27FC236}">
                <a16:creationId xmlns:a16="http://schemas.microsoft.com/office/drawing/2014/main" id="{1C885613-EDD9-4FD8-89B3-34E608AAA965}"/>
              </a:ext>
            </a:extLst>
          </p:cNvPr>
          <p:cNvSpPr/>
          <p:nvPr userDrawn="1"/>
        </p:nvSpPr>
        <p:spPr>
          <a:xfrm>
            <a:off x="1049021" y="1544508"/>
            <a:ext cx="2416601" cy="2415971"/>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algn="ctr"/>
            <a:endParaRPr lang="en-US" sz="1349">
              <a:latin typeface="Roboto" charset="0"/>
              <a:ea typeface="Roboto" charset="0"/>
              <a:cs typeface="Roboto" charset="0"/>
            </a:endParaRPr>
          </a:p>
        </p:txBody>
      </p:sp>
      <p:sp>
        <p:nvSpPr>
          <p:cNvPr id="19" name="Picture Placeholder 6">
            <a:extLst>
              <a:ext uri="{FF2B5EF4-FFF2-40B4-BE49-F238E27FC236}">
                <a16:creationId xmlns:a16="http://schemas.microsoft.com/office/drawing/2014/main" id="{BBD725E5-1F5F-48FC-B0E6-FF4791ECCABA}"/>
              </a:ext>
            </a:extLst>
          </p:cNvPr>
          <p:cNvSpPr>
            <a:spLocks noGrp="1"/>
          </p:cNvSpPr>
          <p:nvPr>
            <p:ph type="pic" sz="quarter" idx="15" hasCustomPrompt="1"/>
          </p:nvPr>
        </p:nvSpPr>
        <p:spPr>
          <a:xfrm>
            <a:off x="1055543" y="1373057"/>
            <a:ext cx="2399635" cy="2397387"/>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cxnSp>
        <p:nvCxnSpPr>
          <p:cNvPr id="43" name="Straight Connector 42">
            <a:extLst>
              <a:ext uri="{FF2B5EF4-FFF2-40B4-BE49-F238E27FC236}">
                <a16:creationId xmlns:a16="http://schemas.microsoft.com/office/drawing/2014/main" id="{44B0E63A-7BD4-4BD4-9CEE-0D3CF9FD22E9}"/>
              </a:ext>
            </a:extLst>
          </p:cNvPr>
          <p:cNvCxnSpPr>
            <a:cxnSpLocks/>
          </p:cNvCxnSpPr>
          <p:nvPr/>
        </p:nvCxnSpPr>
        <p:spPr>
          <a:xfrm>
            <a:off x="3810624" y="2978942"/>
            <a:ext cx="654491" cy="0"/>
          </a:xfrm>
          <a:prstGeom prst="line">
            <a:avLst/>
          </a:prstGeom>
          <a:ln w="12700" cap="rnd">
            <a:solidFill>
              <a:schemeClr val="accent2"/>
            </a:solidFill>
            <a:bevel/>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FF43FC2B-E637-4B30-B4C6-FC5A482384AE}"/>
              </a:ext>
            </a:extLst>
          </p:cNvPr>
          <p:cNvSpPr>
            <a:spLocks noGrp="1"/>
          </p:cNvSpPr>
          <p:nvPr userDrawn="1">
            <p:ph type="title" hasCustomPrompt="1"/>
          </p:nvPr>
        </p:nvSpPr>
        <p:spPr>
          <a:xfrm>
            <a:off x="3810625" y="2149932"/>
            <a:ext cx="4529773" cy="421820"/>
          </a:xfrm>
        </p:spPr>
        <p:txBody>
          <a:bodyPr/>
          <a:lstStyle>
            <a:lvl1pPr>
              <a:defRPr sz="3599" baseline="0">
                <a:solidFill>
                  <a:schemeClr val="bg1"/>
                </a:solidFill>
              </a:defRPr>
            </a:lvl1pPr>
          </a:lstStyle>
          <a:p>
            <a:r>
              <a:rPr lang="en-US"/>
              <a:t>Speaker Name Here</a:t>
            </a:r>
          </a:p>
        </p:txBody>
      </p:sp>
      <p:sp>
        <p:nvSpPr>
          <p:cNvPr id="3" name="Text Placeholder 2">
            <a:extLst>
              <a:ext uri="{FF2B5EF4-FFF2-40B4-BE49-F238E27FC236}">
                <a16:creationId xmlns:a16="http://schemas.microsoft.com/office/drawing/2014/main" id="{18FE88A6-9D44-4879-BB4F-A9F775C3E6F4}"/>
              </a:ext>
            </a:extLst>
          </p:cNvPr>
          <p:cNvSpPr>
            <a:spLocks noGrp="1"/>
          </p:cNvSpPr>
          <p:nvPr userDrawn="1">
            <p:ph type="body" sz="quarter" idx="16" hasCustomPrompt="1"/>
          </p:nvPr>
        </p:nvSpPr>
        <p:spPr>
          <a:xfrm>
            <a:off x="3810993" y="2689744"/>
            <a:ext cx="4529127" cy="235744"/>
          </a:xfrm>
        </p:spPr>
        <p:txBody>
          <a:bodyPr/>
          <a:lstStyle>
            <a:lvl1pPr marL="0" indent="0">
              <a:buNone/>
              <a:defRPr kumimoji="0" lang="en-US" sz="1499"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1pPr>
            <a:lvl2pPr>
              <a:defRPr kumimoji="0" lang="en-US" sz="1499"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2pPr>
            <a:lvl3pPr>
              <a:defRPr kumimoji="0" lang="en-US" sz="1499"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3pPr>
            <a:lvl4pPr>
              <a:defRPr kumimoji="0" lang="en-US" sz="1499"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4pPr>
            <a:lvl5pPr>
              <a:defRPr kumimoji="0" lang="en-US" sz="1499" b="0" i="0" u="none" strike="noStrike" kern="1200" cap="none" spc="0" normalizeH="0" baseline="0" dirty="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Speaker Title Here</a:t>
            </a:r>
          </a:p>
        </p:txBody>
      </p:sp>
    </p:spTree>
    <p:extLst>
      <p:ext uri="{BB962C8B-B14F-4D97-AF65-F5344CB8AC3E}">
        <p14:creationId xmlns:p14="http://schemas.microsoft.com/office/powerpoint/2010/main" val="147761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1_Statement 1">
  <p:cSld name="1_Statement 1">
    <p:spTree>
      <p:nvGrpSpPr>
        <p:cNvPr id="1" name="Shape 13"/>
        <p:cNvGrpSpPr/>
        <p:nvPr/>
      </p:nvGrpSpPr>
      <p:grpSpPr>
        <a:xfrm>
          <a:off x="0" y="0"/>
          <a:ext cx="0" cy="0"/>
          <a:chOff x="0" y="0"/>
          <a:chExt cx="0" cy="0"/>
        </a:xfrm>
      </p:grpSpPr>
      <p:sp>
        <p:nvSpPr>
          <p:cNvPr id="14" name="Google Shape;14;p80"/>
          <p:cNvSpPr/>
          <p:nvPr/>
        </p:nvSpPr>
        <p:spPr>
          <a:xfrm>
            <a:off x="0" y="0"/>
            <a:ext cx="9144000" cy="5143500"/>
          </a:xfrm>
          <a:prstGeom prst="rect">
            <a:avLst/>
          </a:prstGeom>
          <a:gradFill>
            <a:gsLst>
              <a:gs pos="0">
                <a:srgbClr val="FF7D00"/>
              </a:gs>
              <a:gs pos="12000">
                <a:srgbClr val="FF7D00"/>
              </a:gs>
              <a:gs pos="100000">
                <a:srgbClr val="FF4D00"/>
              </a:gs>
            </a:gsLst>
            <a:path path="circle">
              <a:fillToRect l="100000" t="100000"/>
            </a:path>
            <a:tileRect r="-100000" b="-100000"/>
          </a:gra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Roboto"/>
              <a:ea typeface="Roboto"/>
              <a:cs typeface="Roboto"/>
              <a:sym typeface="Roboto"/>
            </a:endParaRPr>
          </a:p>
        </p:txBody>
      </p:sp>
      <p:sp>
        <p:nvSpPr>
          <p:cNvPr id="15" name="Google Shape;15;p80"/>
          <p:cNvSpPr/>
          <p:nvPr/>
        </p:nvSpPr>
        <p:spPr>
          <a:xfrm rot="10800000">
            <a:off x="8705041" y="1"/>
            <a:ext cx="438960" cy="1181378"/>
          </a:xfrm>
          <a:prstGeom prst="rtTriangle">
            <a:avLst/>
          </a:prstGeom>
          <a:solidFill>
            <a:srgbClr val="0432FF"/>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Roboto"/>
              <a:ea typeface="Roboto"/>
              <a:cs typeface="Roboto"/>
              <a:sym typeface="Roboto"/>
            </a:endParaRPr>
          </a:p>
        </p:txBody>
      </p:sp>
      <p:sp>
        <p:nvSpPr>
          <p:cNvPr id="16" name="Google Shape;16;p80"/>
          <p:cNvSpPr txBox="1">
            <a:spLocks noGrp="1"/>
          </p:cNvSpPr>
          <p:nvPr>
            <p:ph type="body" idx="1"/>
          </p:nvPr>
        </p:nvSpPr>
        <p:spPr>
          <a:xfrm>
            <a:off x="870637" y="1547254"/>
            <a:ext cx="7141975" cy="2605646"/>
          </a:xfrm>
          <a:prstGeom prst="rect">
            <a:avLst/>
          </a:prstGeom>
          <a:noFill/>
          <a:ln>
            <a:noFill/>
          </a:ln>
        </p:spPr>
        <p:txBody>
          <a:bodyPr spcFirstLastPara="1" wrap="square" lIns="0" tIns="0" rIns="0" bIns="0" anchor="t" anchorCtr="0">
            <a:noAutofit/>
          </a:bodyPr>
          <a:lstStyle>
            <a:lvl1pPr marL="342900" lvl="0" indent="-171450" algn="l">
              <a:lnSpc>
                <a:spcPct val="90000"/>
              </a:lnSpc>
              <a:spcBef>
                <a:spcPts val="300"/>
              </a:spcBef>
              <a:spcAft>
                <a:spcPts val="0"/>
              </a:spcAft>
              <a:buSzPts val="5400"/>
              <a:buNone/>
              <a:defRPr sz="4050" b="0" i="0">
                <a:solidFill>
                  <a:schemeClr val="lt1"/>
                </a:solidFill>
                <a:latin typeface="Roboto Light"/>
                <a:ea typeface="Roboto Light"/>
                <a:cs typeface="Roboto Light"/>
                <a:sym typeface="Roboto Light"/>
              </a:defRPr>
            </a:lvl1pPr>
            <a:lvl2pPr marL="685800" lvl="1" indent="-171450" algn="l">
              <a:lnSpc>
                <a:spcPct val="90000"/>
              </a:lnSpc>
              <a:spcBef>
                <a:spcPts val="900"/>
              </a:spcBef>
              <a:spcAft>
                <a:spcPts val="0"/>
              </a:spcAft>
              <a:buSzPts val="1800"/>
              <a:buNone/>
              <a:defRPr/>
            </a:lvl2pPr>
            <a:lvl3pPr marL="1028700" lvl="2" indent="-171450" algn="l">
              <a:lnSpc>
                <a:spcPct val="90000"/>
              </a:lnSpc>
              <a:spcBef>
                <a:spcPts val="900"/>
              </a:spcBef>
              <a:spcAft>
                <a:spcPts val="0"/>
              </a:spcAft>
              <a:buSzPts val="1600"/>
              <a:buNone/>
              <a:defRPr/>
            </a:lvl3pPr>
            <a:lvl4pPr marL="1371600" lvl="3" indent="-171450" algn="l">
              <a:lnSpc>
                <a:spcPct val="90000"/>
              </a:lnSpc>
              <a:spcBef>
                <a:spcPts val="900"/>
              </a:spcBef>
              <a:spcAft>
                <a:spcPts val="0"/>
              </a:spcAft>
              <a:buSzPts val="1400"/>
              <a:buNone/>
              <a:defRPr/>
            </a:lvl4pPr>
            <a:lvl5pPr marL="1714500" lvl="4" indent="-171450" algn="l">
              <a:lnSpc>
                <a:spcPct val="90000"/>
              </a:lnSpc>
              <a:spcBef>
                <a:spcPts val="900"/>
              </a:spcBef>
              <a:spcAft>
                <a:spcPts val="0"/>
              </a:spcAft>
              <a:buSzPts val="1400"/>
              <a:buNone/>
              <a:defRPr/>
            </a:lvl5pPr>
            <a:lvl6pPr marL="2057400" lvl="5" indent="-257175" algn="l">
              <a:lnSpc>
                <a:spcPct val="90000"/>
              </a:lnSpc>
              <a:spcBef>
                <a:spcPts val="900"/>
              </a:spcBef>
              <a:spcAft>
                <a:spcPts val="0"/>
              </a:spcAft>
              <a:buSzPts val="1800"/>
              <a:buChar char="•"/>
              <a:defRPr/>
            </a:lvl6pPr>
            <a:lvl7pPr marL="2400300" lvl="6" indent="-257175" algn="l">
              <a:lnSpc>
                <a:spcPct val="90000"/>
              </a:lnSpc>
              <a:spcBef>
                <a:spcPts val="900"/>
              </a:spcBef>
              <a:spcAft>
                <a:spcPts val="0"/>
              </a:spcAft>
              <a:buSzPts val="1800"/>
              <a:buChar char="•"/>
              <a:defRPr/>
            </a:lvl7pPr>
            <a:lvl8pPr marL="2743200" lvl="7" indent="-257175" algn="l">
              <a:lnSpc>
                <a:spcPct val="90000"/>
              </a:lnSpc>
              <a:spcBef>
                <a:spcPts val="900"/>
              </a:spcBef>
              <a:spcAft>
                <a:spcPts val="0"/>
              </a:spcAft>
              <a:buSzPts val="1800"/>
              <a:buChar char="•"/>
              <a:defRPr/>
            </a:lvl8pPr>
            <a:lvl9pPr marL="3086100" lvl="8" indent="-257175" algn="l">
              <a:lnSpc>
                <a:spcPct val="90000"/>
              </a:lnSpc>
              <a:spcBef>
                <a:spcPts val="900"/>
              </a:spcBef>
              <a:spcAft>
                <a:spcPts val="900"/>
              </a:spcAft>
              <a:buSzPts val="1800"/>
              <a:buChar char="•"/>
              <a:defRPr/>
            </a:lvl9pPr>
          </a:lstStyle>
          <a:p>
            <a:endParaRPr/>
          </a:p>
        </p:txBody>
      </p:sp>
      <p:sp>
        <p:nvSpPr>
          <p:cNvPr id="17" name="Google Shape;17;p80"/>
          <p:cNvSpPr/>
          <p:nvPr/>
        </p:nvSpPr>
        <p:spPr>
          <a:xfrm rot="10800000">
            <a:off x="8705041" y="1"/>
            <a:ext cx="438960" cy="1181378"/>
          </a:xfrm>
          <a:prstGeom prst="rtTriangle">
            <a:avLst/>
          </a:prstGeom>
          <a:solidFill>
            <a:srgbClr val="0432FF"/>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Roboto"/>
              <a:ea typeface="Roboto"/>
              <a:cs typeface="Roboto"/>
              <a:sym typeface="Roboto"/>
            </a:endParaRPr>
          </a:p>
        </p:txBody>
      </p:sp>
    </p:spTree>
    <p:extLst>
      <p:ext uri="{BB962C8B-B14F-4D97-AF65-F5344CB8AC3E}">
        <p14:creationId xmlns:p14="http://schemas.microsoft.com/office/powerpoint/2010/main" val="2180336972"/>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2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361951" y="361954"/>
            <a:ext cx="8398570" cy="421820"/>
          </a:xfrm>
        </p:spPr>
        <p:txBody>
          <a:bodyPr/>
          <a:lstStyle>
            <a:lvl1pPr algn="ctr">
              <a:defRPr baseline="0">
                <a:solidFill>
                  <a:schemeClr val="bg1"/>
                </a:solidFill>
              </a:defRPr>
            </a:lvl1pPr>
          </a:lstStyle>
          <a:p>
            <a:r>
              <a:rPr lang="en-US"/>
              <a:t>Headline goes here, Roboto Light, 36 points, 1 Line</a:t>
            </a:r>
          </a:p>
        </p:txBody>
      </p:sp>
      <p:pic>
        <p:nvPicPr>
          <p:cNvPr id="40" name="Picture 39">
            <a:extLst>
              <a:ext uri="{FF2B5EF4-FFF2-40B4-BE49-F238E27FC236}">
                <a16:creationId xmlns:a16="http://schemas.microsoft.com/office/drawing/2014/main" id="{F67D01D5-5107-4A91-A2FD-052D683F3531}"/>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1778085" y="4031444"/>
            <a:ext cx="2201858" cy="481595"/>
          </a:xfrm>
          <a:prstGeom prst="rect">
            <a:avLst/>
          </a:prstGeom>
        </p:spPr>
      </p:pic>
      <p:pic>
        <p:nvPicPr>
          <p:cNvPr id="41" name="Picture 40">
            <a:extLst>
              <a:ext uri="{FF2B5EF4-FFF2-40B4-BE49-F238E27FC236}">
                <a16:creationId xmlns:a16="http://schemas.microsoft.com/office/drawing/2014/main" id="{C312E2B7-53B6-4D9E-97CC-5856F642BDA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5154505" y="4031444"/>
            <a:ext cx="2201858" cy="481595"/>
          </a:xfrm>
          <a:prstGeom prst="rect">
            <a:avLst/>
          </a:prstGeom>
        </p:spPr>
      </p:pic>
      <p:sp>
        <p:nvSpPr>
          <p:cNvPr id="42" name="Rectangle 41">
            <a:extLst>
              <a:ext uri="{FF2B5EF4-FFF2-40B4-BE49-F238E27FC236}">
                <a16:creationId xmlns:a16="http://schemas.microsoft.com/office/drawing/2014/main" id="{514A9317-5330-450E-9B9D-EB7A248180FC}"/>
              </a:ext>
            </a:extLst>
          </p:cNvPr>
          <p:cNvSpPr/>
          <p:nvPr userDrawn="1"/>
        </p:nvSpPr>
        <p:spPr>
          <a:xfrm rot="18900000">
            <a:off x="2246982" y="2712136"/>
            <a:ext cx="1532768" cy="1532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16" tIns="68544" rIns="102816" bIns="68544" rtlCol="0" anchor="ctr"/>
          <a:lstStyle/>
          <a:p>
            <a:pPr marL="0" marR="0" lvl="0" indent="0" algn="ctr" defTabSz="342712"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sp>
        <p:nvSpPr>
          <p:cNvPr id="43" name="Rectangle 42">
            <a:extLst>
              <a:ext uri="{FF2B5EF4-FFF2-40B4-BE49-F238E27FC236}">
                <a16:creationId xmlns:a16="http://schemas.microsoft.com/office/drawing/2014/main" id="{FDA12B2A-73AD-4387-9013-6D712749CA8F}"/>
              </a:ext>
            </a:extLst>
          </p:cNvPr>
          <p:cNvSpPr/>
          <p:nvPr userDrawn="1"/>
        </p:nvSpPr>
        <p:spPr>
          <a:xfrm rot="18900000">
            <a:off x="5493582" y="2717766"/>
            <a:ext cx="1521461" cy="1521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16" tIns="68544" rIns="102816" bIns="68544" rtlCol="0" anchor="ctr"/>
          <a:lstStyle/>
          <a:p>
            <a:pPr marL="0" marR="0" lvl="0" indent="0" algn="ctr" defTabSz="342712"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45" name="Group 44">
            <a:extLst>
              <a:ext uri="{FF2B5EF4-FFF2-40B4-BE49-F238E27FC236}">
                <a16:creationId xmlns:a16="http://schemas.microsoft.com/office/drawing/2014/main" id="{A2C79A18-5852-461C-89DC-29200C80E900}"/>
              </a:ext>
            </a:extLst>
          </p:cNvPr>
          <p:cNvGrpSpPr/>
          <p:nvPr/>
        </p:nvGrpSpPr>
        <p:grpSpPr>
          <a:xfrm>
            <a:off x="1250334" y="1364736"/>
            <a:ext cx="3209715" cy="3032273"/>
            <a:chOff x="914895" y="3640083"/>
            <a:chExt cx="1957812" cy="1850059"/>
          </a:xfrm>
        </p:grpSpPr>
        <p:pic>
          <p:nvPicPr>
            <p:cNvPr id="47" name="Picture 46">
              <a:extLst>
                <a:ext uri="{FF2B5EF4-FFF2-40B4-BE49-F238E27FC236}">
                  <a16:creationId xmlns:a16="http://schemas.microsoft.com/office/drawing/2014/main" id="{D653B55E-9AA2-4D49-9023-417043899CB0}"/>
                </a:ext>
              </a:extLst>
            </p:cNvPr>
            <p:cNvPicPr>
              <a:picLocks noChangeAspect="1"/>
            </p:cNvPicPr>
            <p:nvPr/>
          </p:nvPicPr>
          <p:blipFill>
            <a:blip r:embed="rId4"/>
            <a:stretch>
              <a:fillRect/>
            </a:stretch>
          </p:blipFill>
          <p:spPr>
            <a:xfrm>
              <a:off x="2074265" y="3786741"/>
              <a:ext cx="798442" cy="1538129"/>
            </a:xfrm>
            <a:prstGeom prst="rect">
              <a:avLst/>
            </a:prstGeom>
          </p:spPr>
        </p:pic>
        <p:grpSp>
          <p:nvGrpSpPr>
            <p:cNvPr id="48" name="Group 47">
              <a:extLst>
                <a:ext uri="{FF2B5EF4-FFF2-40B4-BE49-F238E27FC236}">
                  <a16:creationId xmlns:a16="http://schemas.microsoft.com/office/drawing/2014/main" id="{1509C4FF-34A6-493A-B454-07439F597D58}"/>
                </a:ext>
              </a:extLst>
            </p:cNvPr>
            <p:cNvGrpSpPr/>
            <p:nvPr/>
          </p:nvGrpSpPr>
          <p:grpSpPr>
            <a:xfrm flipH="1">
              <a:off x="914895" y="3640083"/>
              <a:ext cx="1916894" cy="1850059"/>
              <a:chOff x="696478" y="2907513"/>
              <a:chExt cx="2410767" cy="2326711"/>
            </a:xfrm>
          </p:grpSpPr>
          <p:sp>
            <p:nvSpPr>
              <p:cNvPr id="49" name="Rectangle 48">
                <a:extLst>
                  <a:ext uri="{FF2B5EF4-FFF2-40B4-BE49-F238E27FC236}">
                    <a16:creationId xmlns:a16="http://schemas.microsoft.com/office/drawing/2014/main" id="{5EEC5C95-9B3B-454C-8610-956CEB62B40D}"/>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79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50" name="Group 49">
                <a:extLst>
                  <a:ext uri="{FF2B5EF4-FFF2-40B4-BE49-F238E27FC236}">
                    <a16:creationId xmlns:a16="http://schemas.microsoft.com/office/drawing/2014/main" id="{50E13857-A4E8-40BA-B633-BC16F3C69BAC}"/>
                  </a:ext>
                </a:extLst>
              </p:cNvPr>
              <p:cNvGrpSpPr/>
              <p:nvPr/>
            </p:nvGrpSpPr>
            <p:grpSpPr>
              <a:xfrm flipH="1">
                <a:off x="696478" y="2907513"/>
                <a:ext cx="2410767" cy="2326711"/>
                <a:chOff x="3497224" y="2467077"/>
                <a:chExt cx="1996637" cy="1927022"/>
              </a:xfrm>
            </p:grpSpPr>
            <p:sp>
              <p:nvSpPr>
                <p:cNvPr id="52" name="Freeform 44">
                  <a:extLst>
                    <a:ext uri="{FF2B5EF4-FFF2-40B4-BE49-F238E27FC236}">
                      <a16:creationId xmlns:a16="http://schemas.microsoft.com/office/drawing/2014/main" id="{F130D2F3-1AB7-498B-90F3-F672ECB09184}"/>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797"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373737"/>
                    </a:solidFill>
                    <a:effectLst/>
                    <a:uLnTx/>
                    <a:uFillTx/>
                    <a:latin typeface="Roboto"/>
                    <a:ea typeface="+mn-ea"/>
                    <a:cs typeface="+mn-cs"/>
                  </a:endParaRPr>
                </a:p>
              </p:txBody>
            </p:sp>
            <p:sp>
              <p:nvSpPr>
                <p:cNvPr id="53" name="Freeform 55">
                  <a:extLst>
                    <a:ext uri="{FF2B5EF4-FFF2-40B4-BE49-F238E27FC236}">
                      <a16:creationId xmlns:a16="http://schemas.microsoft.com/office/drawing/2014/main" id="{C022473A-BD8C-4524-AD7F-AD2A7F0098A8}"/>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797"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373737"/>
                    </a:solidFill>
                    <a:effectLst/>
                    <a:uLnTx/>
                    <a:uFillTx/>
                    <a:latin typeface="Roboto"/>
                    <a:ea typeface="+mn-ea"/>
                    <a:cs typeface="+mn-cs"/>
                  </a:endParaRPr>
                </a:p>
              </p:txBody>
            </p:sp>
          </p:grpSp>
          <p:sp>
            <p:nvSpPr>
              <p:cNvPr id="51" name="Rectangle 50">
                <a:extLst>
                  <a:ext uri="{FF2B5EF4-FFF2-40B4-BE49-F238E27FC236}">
                    <a16:creationId xmlns:a16="http://schemas.microsoft.com/office/drawing/2014/main" id="{8D82BF28-B6A0-4983-9C08-20AD71EB71F2}"/>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79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grpSp>
        <p:nvGrpSpPr>
          <p:cNvPr id="55" name="Group 54">
            <a:extLst>
              <a:ext uri="{FF2B5EF4-FFF2-40B4-BE49-F238E27FC236}">
                <a16:creationId xmlns:a16="http://schemas.microsoft.com/office/drawing/2014/main" id="{028D3EF8-30ED-4C3F-8935-FCD6180299A4}"/>
              </a:ext>
            </a:extLst>
          </p:cNvPr>
          <p:cNvGrpSpPr/>
          <p:nvPr userDrawn="1"/>
        </p:nvGrpSpPr>
        <p:grpSpPr>
          <a:xfrm>
            <a:off x="4641682" y="1364736"/>
            <a:ext cx="3207443" cy="3032273"/>
            <a:chOff x="914895" y="3640083"/>
            <a:chExt cx="1956425" cy="1850059"/>
          </a:xfrm>
        </p:grpSpPr>
        <p:pic>
          <p:nvPicPr>
            <p:cNvPr id="57" name="Picture 56">
              <a:extLst>
                <a:ext uri="{FF2B5EF4-FFF2-40B4-BE49-F238E27FC236}">
                  <a16:creationId xmlns:a16="http://schemas.microsoft.com/office/drawing/2014/main" id="{7002CA09-7B32-4577-AC5D-ECBCCDE84219}"/>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8" name="Group 57">
              <a:extLst>
                <a:ext uri="{FF2B5EF4-FFF2-40B4-BE49-F238E27FC236}">
                  <a16:creationId xmlns:a16="http://schemas.microsoft.com/office/drawing/2014/main" id="{8951D59E-F4B2-41BD-B7EF-E8E72C07E336}"/>
                </a:ext>
              </a:extLst>
            </p:cNvPr>
            <p:cNvGrpSpPr/>
            <p:nvPr/>
          </p:nvGrpSpPr>
          <p:grpSpPr>
            <a:xfrm flipH="1">
              <a:off x="914895" y="3640083"/>
              <a:ext cx="1916894" cy="1850059"/>
              <a:chOff x="696478" y="2907513"/>
              <a:chExt cx="2410767" cy="2326711"/>
            </a:xfrm>
          </p:grpSpPr>
          <p:sp>
            <p:nvSpPr>
              <p:cNvPr id="59" name="Rectangle 58">
                <a:extLst>
                  <a:ext uri="{FF2B5EF4-FFF2-40B4-BE49-F238E27FC236}">
                    <a16:creationId xmlns:a16="http://schemas.microsoft.com/office/drawing/2014/main" id="{49746E3C-126F-420F-AA15-F004B0583530}"/>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79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60" name="Group 59">
                <a:extLst>
                  <a:ext uri="{FF2B5EF4-FFF2-40B4-BE49-F238E27FC236}">
                    <a16:creationId xmlns:a16="http://schemas.microsoft.com/office/drawing/2014/main" id="{15ECA384-E53F-438C-B611-D460E1448AB8}"/>
                  </a:ext>
                </a:extLst>
              </p:cNvPr>
              <p:cNvGrpSpPr/>
              <p:nvPr/>
            </p:nvGrpSpPr>
            <p:grpSpPr>
              <a:xfrm flipH="1">
                <a:off x="696478" y="2907513"/>
                <a:ext cx="2410767" cy="2326711"/>
                <a:chOff x="3497224" y="2467077"/>
                <a:chExt cx="1996637" cy="1927022"/>
              </a:xfrm>
            </p:grpSpPr>
            <p:sp>
              <p:nvSpPr>
                <p:cNvPr id="62" name="Freeform 44">
                  <a:extLst>
                    <a:ext uri="{FF2B5EF4-FFF2-40B4-BE49-F238E27FC236}">
                      <a16:creationId xmlns:a16="http://schemas.microsoft.com/office/drawing/2014/main" id="{40EED08C-C6B7-42F9-80B8-C191AD676B1F}"/>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797"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373737"/>
                    </a:solidFill>
                    <a:effectLst/>
                    <a:uLnTx/>
                    <a:uFillTx/>
                    <a:latin typeface="Roboto"/>
                    <a:ea typeface="+mn-ea"/>
                    <a:cs typeface="+mn-cs"/>
                  </a:endParaRPr>
                </a:p>
              </p:txBody>
            </p:sp>
            <p:sp>
              <p:nvSpPr>
                <p:cNvPr id="63" name="Freeform 55">
                  <a:extLst>
                    <a:ext uri="{FF2B5EF4-FFF2-40B4-BE49-F238E27FC236}">
                      <a16:creationId xmlns:a16="http://schemas.microsoft.com/office/drawing/2014/main" id="{A9857E1F-84BD-413B-8C31-885243E61623}"/>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797"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373737"/>
                    </a:solidFill>
                    <a:effectLst/>
                    <a:uLnTx/>
                    <a:uFillTx/>
                    <a:latin typeface="Roboto"/>
                    <a:ea typeface="+mn-ea"/>
                    <a:cs typeface="+mn-cs"/>
                  </a:endParaRPr>
                </a:p>
              </p:txBody>
            </p:sp>
          </p:grpSp>
          <p:sp>
            <p:nvSpPr>
              <p:cNvPr id="61" name="Rectangle 60">
                <a:extLst>
                  <a:ext uri="{FF2B5EF4-FFF2-40B4-BE49-F238E27FC236}">
                    <a16:creationId xmlns:a16="http://schemas.microsoft.com/office/drawing/2014/main" id="{B14DF1A5-94AB-43E7-BEDB-6C8C8052BC2A}"/>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79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cxnSp>
        <p:nvCxnSpPr>
          <p:cNvPr id="64" name="Straight Connector 63">
            <a:extLst>
              <a:ext uri="{FF2B5EF4-FFF2-40B4-BE49-F238E27FC236}">
                <a16:creationId xmlns:a16="http://schemas.microsoft.com/office/drawing/2014/main" id="{ADEDE505-81E4-4D1D-A712-D7F28A50B820}"/>
              </a:ext>
            </a:extLst>
          </p:cNvPr>
          <p:cNvCxnSpPr>
            <a:cxnSpLocks/>
          </p:cNvCxnSpPr>
          <p:nvPr userDrawn="1"/>
        </p:nvCxnSpPr>
        <p:spPr>
          <a:xfrm>
            <a:off x="4375221" y="1059673"/>
            <a:ext cx="383017"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5773A0F-4C0D-447D-A916-1253995C9FD0}"/>
              </a:ext>
            </a:extLst>
          </p:cNvPr>
          <p:cNvSpPr>
            <a:spLocks noGrp="1"/>
          </p:cNvSpPr>
          <p:nvPr>
            <p:ph type="body" sz="quarter" idx="10" hasCustomPrompt="1"/>
          </p:nvPr>
        </p:nvSpPr>
        <p:spPr>
          <a:xfrm>
            <a:off x="1807502" y="2599932"/>
            <a:ext cx="2057378" cy="551260"/>
          </a:xfrm>
        </p:spPr>
        <p:txBody>
          <a:bodyPr anchor="ctr"/>
          <a:lstStyle>
            <a:lvl1pPr marL="0" indent="0" algn="ctr">
              <a:buNone/>
              <a:defRPr sz="2099">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sp>
        <p:nvSpPr>
          <p:cNvPr id="65" name="Text Placeholder 2">
            <a:extLst>
              <a:ext uri="{FF2B5EF4-FFF2-40B4-BE49-F238E27FC236}">
                <a16:creationId xmlns:a16="http://schemas.microsoft.com/office/drawing/2014/main" id="{60873220-7F2A-4B2A-9E16-5CD483113D59}"/>
              </a:ext>
            </a:extLst>
          </p:cNvPr>
          <p:cNvSpPr>
            <a:spLocks noGrp="1"/>
          </p:cNvSpPr>
          <p:nvPr>
            <p:ph type="body" sz="quarter" idx="11" hasCustomPrompt="1"/>
          </p:nvPr>
        </p:nvSpPr>
        <p:spPr>
          <a:xfrm>
            <a:off x="5198851" y="2599932"/>
            <a:ext cx="2057378" cy="551260"/>
          </a:xfrm>
        </p:spPr>
        <p:txBody>
          <a:bodyPr anchor="ctr"/>
          <a:lstStyle>
            <a:lvl1pPr marL="0" indent="0" algn="ctr">
              <a:buNone/>
              <a:defRPr sz="2099">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spTree>
    <p:extLst>
      <p:ext uri="{BB962C8B-B14F-4D97-AF65-F5344CB8AC3E}">
        <p14:creationId xmlns:p14="http://schemas.microsoft.com/office/powerpoint/2010/main" val="18741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par>
                                <p:cTn id="8" presetID="10" presetClass="entr" presetSubtype="0" fill="hold" nodeType="withEffect">
                                  <p:stCondLst>
                                    <p:cond delay="12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childTnLst>
                                </p:cTn>
                              </p:par>
                              <p:par>
                                <p:cTn id="11" presetID="16" presetClass="entr" presetSubtype="37"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barn(outVertical)">
                                      <p:cBhvr>
                                        <p:cTn id="1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5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361951" y="361954"/>
            <a:ext cx="8398570" cy="421820"/>
          </a:xfrm>
        </p:spPr>
        <p:txBody>
          <a:bodyPr/>
          <a:lstStyle>
            <a:lvl1pPr algn="ctr">
              <a:defRPr baseline="0">
                <a:solidFill>
                  <a:schemeClr val="bg1"/>
                </a:solidFill>
              </a:defRPr>
            </a:lvl1pPr>
          </a:lstStyle>
          <a:p>
            <a:r>
              <a:rPr lang="en-US"/>
              <a:t>Headline goes here, Roboto Light, 36 points, 1 Line</a:t>
            </a:r>
          </a:p>
        </p:txBody>
      </p:sp>
      <p:pic>
        <p:nvPicPr>
          <p:cNvPr id="41" name="Picture 40">
            <a:extLst>
              <a:ext uri="{FF2B5EF4-FFF2-40B4-BE49-F238E27FC236}">
                <a16:creationId xmlns:a16="http://schemas.microsoft.com/office/drawing/2014/main" id="{C312E2B7-53B6-4D9E-97CC-5856F642BDA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647158" y="4066572"/>
            <a:ext cx="1880648" cy="411339"/>
          </a:xfrm>
          <a:prstGeom prst="rect">
            <a:avLst/>
          </a:prstGeom>
        </p:spPr>
      </p:pic>
      <p:sp>
        <p:nvSpPr>
          <p:cNvPr id="43" name="Rectangle 42">
            <a:extLst>
              <a:ext uri="{FF2B5EF4-FFF2-40B4-BE49-F238E27FC236}">
                <a16:creationId xmlns:a16="http://schemas.microsoft.com/office/drawing/2014/main" id="{FDA12B2A-73AD-4387-9013-6D712749CA8F}"/>
              </a:ext>
            </a:extLst>
          </p:cNvPr>
          <p:cNvSpPr/>
          <p:nvPr userDrawn="1"/>
        </p:nvSpPr>
        <p:spPr>
          <a:xfrm rot="18900000">
            <a:off x="3936608" y="2828712"/>
            <a:ext cx="1299509" cy="129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16" tIns="68544" rIns="102816" bIns="68544" rtlCol="0" anchor="ctr"/>
          <a:lstStyle/>
          <a:p>
            <a:pPr marL="0" marR="0" lvl="0" indent="0" algn="ctr" defTabSz="342712"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55" name="Group 54">
            <a:extLst>
              <a:ext uri="{FF2B5EF4-FFF2-40B4-BE49-F238E27FC236}">
                <a16:creationId xmlns:a16="http://schemas.microsoft.com/office/drawing/2014/main" id="{028D3EF8-30ED-4C3F-8935-FCD6180299A4}"/>
              </a:ext>
            </a:extLst>
          </p:cNvPr>
          <p:cNvGrpSpPr/>
          <p:nvPr userDrawn="1"/>
        </p:nvGrpSpPr>
        <p:grpSpPr>
          <a:xfrm>
            <a:off x="3207685" y="1585912"/>
            <a:ext cx="2739536" cy="2589920"/>
            <a:chOff x="914895" y="3640083"/>
            <a:chExt cx="1956425" cy="1850059"/>
          </a:xfrm>
        </p:grpSpPr>
        <p:pic>
          <p:nvPicPr>
            <p:cNvPr id="57" name="Picture 56">
              <a:extLst>
                <a:ext uri="{FF2B5EF4-FFF2-40B4-BE49-F238E27FC236}">
                  <a16:creationId xmlns:a16="http://schemas.microsoft.com/office/drawing/2014/main" id="{7002CA09-7B32-4577-AC5D-ECBCCDE84219}"/>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8" name="Group 57">
              <a:extLst>
                <a:ext uri="{FF2B5EF4-FFF2-40B4-BE49-F238E27FC236}">
                  <a16:creationId xmlns:a16="http://schemas.microsoft.com/office/drawing/2014/main" id="{8951D59E-F4B2-41BD-B7EF-E8E72C07E336}"/>
                </a:ext>
              </a:extLst>
            </p:cNvPr>
            <p:cNvGrpSpPr/>
            <p:nvPr/>
          </p:nvGrpSpPr>
          <p:grpSpPr>
            <a:xfrm flipH="1">
              <a:off x="914895" y="3640083"/>
              <a:ext cx="1916894" cy="1850059"/>
              <a:chOff x="696478" y="2907513"/>
              <a:chExt cx="2410767" cy="2326711"/>
            </a:xfrm>
          </p:grpSpPr>
          <p:sp>
            <p:nvSpPr>
              <p:cNvPr id="59" name="Rectangle 58">
                <a:extLst>
                  <a:ext uri="{FF2B5EF4-FFF2-40B4-BE49-F238E27FC236}">
                    <a16:creationId xmlns:a16="http://schemas.microsoft.com/office/drawing/2014/main" id="{49746E3C-126F-420F-AA15-F004B0583530}"/>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79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60" name="Group 59">
                <a:extLst>
                  <a:ext uri="{FF2B5EF4-FFF2-40B4-BE49-F238E27FC236}">
                    <a16:creationId xmlns:a16="http://schemas.microsoft.com/office/drawing/2014/main" id="{15ECA384-E53F-438C-B611-D460E1448AB8}"/>
                  </a:ext>
                </a:extLst>
              </p:cNvPr>
              <p:cNvGrpSpPr/>
              <p:nvPr/>
            </p:nvGrpSpPr>
            <p:grpSpPr>
              <a:xfrm flipH="1">
                <a:off x="696478" y="2907513"/>
                <a:ext cx="2410767" cy="2326711"/>
                <a:chOff x="3497224" y="2467077"/>
                <a:chExt cx="1996637" cy="1927022"/>
              </a:xfrm>
            </p:grpSpPr>
            <p:sp>
              <p:nvSpPr>
                <p:cNvPr id="62" name="Freeform 44">
                  <a:extLst>
                    <a:ext uri="{FF2B5EF4-FFF2-40B4-BE49-F238E27FC236}">
                      <a16:creationId xmlns:a16="http://schemas.microsoft.com/office/drawing/2014/main" id="{40EED08C-C6B7-42F9-80B8-C191AD676B1F}"/>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797"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373737"/>
                    </a:solidFill>
                    <a:effectLst/>
                    <a:uLnTx/>
                    <a:uFillTx/>
                    <a:latin typeface="Roboto"/>
                    <a:ea typeface="+mn-ea"/>
                    <a:cs typeface="+mn-cs"/>
                  </a:endParaRPr>
                </a:p>
              </p:txBody>
            </p:sp>
            <p:sp>
              <p:nvSpPr>
                <p:cNvPr id="63" name="Freeform 55">
                  <a:extLst>
                    <a:ext uri="{FF2B5EF4-FFF2-40B4-BE49-F238E27FC236}">
                      <a16:creationId xmlns:a16="http://schemas.microsoft.com/office/drawing/2014/main" id="{A9857E1F-84BD-413B-8C31-885243E61623}"/>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797"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373737"/>
                    </a:solidFill>
                    <a:effectLst/>
                    <a:uLnTx/>
                    <a:uFillTx/>
                    <a:latin typeface="Roboto"/>
                    <a:ea typeface="+mn-ea"/>
                    <a:cs typeface="+mn-cs"/>
                  </a:endParaRPr>
                </a:p>
              </p:txBody>
            </p:sp>
          </p:grpSp>
          <p:sp>
            <p:nvSpPr>
              <p:cNvPr id="61" name="Rectangle 60">
                <a:extLst>
                  <a:ext uri="{FF2B5EF4-FFF2-40B4-BE49-F238E27FC236}">
                    <a16:creationId xmlns:a16="http://schemas.microsoft.com/office/drawing/2014/main" id="{B14DF1A5-94AB-43E7-BEDB-6C8C8052BC2A}"/>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79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sp>
        <p:nvSpPr>
          <p:cNvPr id="65" name="Text Placeholder 2">
            <a:extLst>
              <a:ext uri="{FF2B5EF4-FFF2-40B4-BE49-F238E27FC236}">
                <a16:creationId xmlns:a16="http://schemas.microsoft.com/office/drawing/2014/main" id="{60873220-7F2A-4B2A-9E16-5CD483113D59}"/>
              </a:ext>
            </a:extLst>
          </p:cNvPr>
          <p:cNvSpPr>
            <a:spLocks noGrp="1"/>
          </p:cNvSpPr>
          <p:nvPr>
            <p:ph type="body" sz="quarter" idx="11" hasCustomPrompt="1"/>
          </p:nvPr>
        </p:nvSpPr>
        <p:spPr>
          <a:xfrm>
            <a:off x="3680966" y="2640142"/>
            <a:ext cx="1757246" cy="470841"/>
          </a:xfrm>
        </p:spPr>
        <p:txBody>
          <a:bodyPr anchor="ctr"/>
          <a:lstStyle>
            <a:lvl1pPr marL="0" indent="0" algn="ctr">
              <a:buNone/>
              <a:defRPr sz="1499">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pic>
        <p:nvPicPr>
          <p:cNvPr id="28" name="Picture 27">
            <a:extLst>
              <a:ext uri="{FF2B5EF4-FFF2-40B4-BE49-F238E27FC236}">
                <a16:creationId xmlns:a16="http://schemas.microsoft.com/office/drawing/2014/main" id="{A3FDE3BA-5129-41F0-B1A2-5873CC024C84}"/>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6540635" y="4066572"/>
            <a:ext cx="1880648" cy="411339"/>
          </a:xfrm>
          <a:prstGeom prst="rect">
            <a:avLst/>
          </a:prstGeom>
        </p:spPr>
      </p:pic>
      <p:sp>
        <p:nvSpPr>
          <p:cNvPr id="29" name="Rectangle 28">
            <a:extLst>
              <a:ext uri="{FF2B5EF4-FFF2-40B4-BE49-F238E27FC236}">
                <a16:creationId xmlns:a16="http://schemas.microsoft.com/office/drawing/2014/main" id="{A5D6AD4C-9643-4B94-A6DD-33D197F8240F}"/>
              </a:ext>
            </a:extLst>
          </p:cNvPr>
          <p:cNvSpPr/>
          <p:nvPr userDrawn="1"/>
        </p:nvSpPr>
        <p:spPr>
          <a:xfrm rot="18900000">
            <a:off x="6830085" y="2828712"/>
            <a:ext cx="1299509" cy="129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16" tIns="68544" rIns="102816" bIns="68544" rtlCol="0" anchor="ctr"/>
          <a:lstStyle/>
          <a:p>
            <a:pPr marL="0" marR="0" lvl="0" indent="0" algn="ctr" defTabSz="342712"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30" name="Group 29">
            <a:extLst>
              <a:ext uri="{FF2B5EF4-FFF2-40B4-BE49-F238E27FC236}">
                <a16:creationId xmlns:a16="http://schemas.microsoft.com/office/drawing/2014/main" id="{141B27C7-B034-45C0-AAAF-8A00EE4C2CFF}"/>
              </a:ext>
            </a:extLst>
          </p:cNvPr>
          <p:cNvGrpSpPr/>
          <p:nvPr userDrawn="1"/>
        </p:nvGrpSpPr>
        <p:grpSpPr>
          <a:xfrm>
            <a:off x="6101162" y="1585912"/>
            <a:ext cx="2739536" cy="2589920"/>
            <a:chOff x="914895" y="3640083"/>
            <a:chExt cx="1956425" cy="1850059"/>
          </a:xfrm>
        </p:grpSpPr>
        <p:pic>
          <p:nvPicPr>
            <p:cNvPr id="31" name="Picture 30">
              <a:extLst>
                <a:ext uri="{FF2B5EF4-FFF2-40B4-BE49-F238E27FC236}">
                  <a16:creationId xmlns:a16="http://schemas.microsoft.com/office/drawing/2014/main" id="{2028D7C3-A02C-481B-A260-496ED61D0F13}"/>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32" name="Group 31">
              <a:extLst>
                <a:ext uri="{FF2B5EF4-FFF2-40B4-BE49-F238E27FC236}">
                  <a16:creationId xmlns:a16="http://schemas.microsoft.com/office/drawing/2014/main" id="{19F97F01-FC32-416B-8FB6-B952127C0191}"/>
                </a:ext>
              </a:extLst>
            </p:cNvPr>
            <p:cNvGrpSpPr/>
            <p:nvPr/>
          </p:nvGrpSpPr>
          <p:grpSpPr>
            <a:xfrm flipH="1">
              <a:off x="914895" y="3640083"/>
              <a:ext cx="1916894" cy="1850059"/>
              <a:chOff x="696478" y="2907513"/>
              <a:chExt cx="2410767" cy="2326711"/>
            </a:xfrm>
          </p:grpSpPr>
          <p:sp>
            <p:nvSpPr>
              <p:cNvPr id="33" name="Rectangle 32">
                <a:extLst>
                  <a:ext uri="{FF2B5EF4-FFF2-40B4-BE49-F238E27FC236}">
                    <a16:creationId xmlns:a16="http://schemas.microsoft.com/office/drawing/2014/main" id="{2B6A2991-32F9-47A7-9660-688AD816B177}"/>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79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34" name="Group 33">
                <a:extLst>
                  <a:ext uri="{FF2B5EF4-FFF2-40B4-BE49-F238E27FC236}">
                    <a16:creationId xmlns:a16="http://schemas.microsoft.com/office/drawing/2014/main" id="{96A6AA67-78A9-4560-AB89-4040877E105E}"/>
                  </a:ext>
                </a:extLst>
              </p:cNvPr>
              <p:cNvGrpSpPr/>
              <p:nvPr/>
            </p:nvGrpSpPr>
            <p:grpSpPr>
              <a:xfrm flipH="1">
                <a:off x="696478" y="2907513"/>
                <a:ext cx="2410767" cy="2326711"/>
                <a:chOff x="3497224" y="2467077"/>
                <a:chExt cx="1996637" cy="1927022"/>
              </a:xfrm>
            </p:grpSpPr>
            <p:sp>
              <p:nvSpPr>
                <p:cNvPr id="36" name="Freeform 44">
                  <a:extLst>
                    <a:ext uri="{FF2B5EF4-FFF2-40B4-BE49-F238E27FC236}">
                      <a16:creationId xmlns:a16="http://schemas.microsoft.com/office/drawing/2014/main" id="{787719FA-D5F9-42DA-A3BF-3AE114788126}"/>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797"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373737"/>
                    </a:solidFill>
                    <a:effectLst/>
                    <a:uLnTx/>
                    <a:uFillTx/>
                    <a:latin typeface="Roboto"/>
                    <a:ea typeface="+mn-ea"/>
                    <a:cs typeface="+mn-cs"/>
                  </a:endParaRPr>
                </a:p>
              </p:txBody>
            </p:sp>
            <p:sp>
              <p:nvSpPr>
                <p:cNvPr id="37" name="Freeform 55">
                  <a:extLst>
                    <a:ext uri="{FF2B5EF4-FFF2-40B4-BE49-F238E27FC236}">
                      <a16:creationId xmlns:a16="http://schemas.microsoft.com/office/drawing/2014/main" id="{D9BE63B4-78E9-47E0-BB0B-D16E53228F78}"/>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797"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373737"/>
                    </a:solidFill>
                    <a:effectLst/>
                    <a:uLnTx/>
                    <a:uFillTx/>
                    <a:latin typeface="Roboto"/>
                    <a:ea typeface="+mn-ea"/>
                    <a:cs typeface="+mn-cs"/>
                  </a:endParaRPr>
                </a:p>
              </p:txBody>
            </p:sp>
          </p:grpSp>
          <p:sp>
            <p:nvSpPr>
              <p:cNvPr id="35" name="Rectangle 34">
                <a:extLst>
                  <a:ext uri="{FF2B5EF4-FFF2-40B4-BE49-F238E27FC236}">
                    <a16:creationId xmlns:a16="http://schemas.microsoft.com/office/drawing/2014/main" id="{3857FA08-CD07-4EAA-AA7E-35B4F4775EA6}"/>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79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sp>
        <p:nvSpPr>
          <p:cNvPr id="38" name="Text Placeholder 2">
            <a:extLst>
              <a:ext uri="{FF2B5EF4-FFF2-40B4-BE49-F238E27FC236}">
                <a16:creationId xmlns:a16="http://schemas.microsoft.com/office/drawing/2014/main" id="{BB645896-9541-449C-863E-52FDC5F8A2FB}"/>
              </a:ext>
            </a:extLst>
          </p:cNvPr>
          <p:cNvSpPr>
            <a:spLocks noGrp="1"/>
          </p:cNvSpPr>
          <p:nvPr>
            <p:ph type="body" sz="quarter" idx="12" hasCustomPrompt="1"/>
          </p:nvPr>
        </p:nvSpPr>
        <p:spPr>
          <a:xfrm>
            <a:off x="6574443" y="2640142"/>
            <a:ext cx="1757246" cy="470841"/>
          </a:xfrm>
        </p:spPr>
        <p:txBody>
          <a:bodyPr anchor="ctr"/>
          <a:lstStyle>
            <a:lvl1pPr marL="0" indent="0" algn="ctr">
              <a:buNone/>
              <a:defRPr sz="1499">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pic>
        <p:nvPicPr>
          <p:cNvPr id="39" name="Picture 38">
            <a:extLst>
              <a:ext uri="{FF2B5EF4-FFF2-40B4-BE49-F238E27FC236}">
                <a16:creationId xmlns:a16="http://schemas.microsoft.com/office/drawing/2014/main" id="{E2CC02B4-0B32-4150-A544-80542FC969B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82525" y="4066572"/>
            <a:ext cx="1880648" cy="411339"/>
          </a:xfrm>
          <a:prstGeom prst="rect">
            <a:avLst/>
          </a:prstGeom>
        </p:spPr>
      </p:pic>
      <p:sp>
        <p:nvSpPr>
          <p:cNvPr id="44" name="Rectangle 43">
            <a:extLst>
              <a:ext uri="{FF2B5EF4-FFF2-40B4-BE49-F238E27FC236}">
                <a16:creationId xmlns:a16="http://schemas.microsoft.com/office/drawing/2014/main" id="{477FE966-2E37-40C6-A4B5-1DE827481E95}"/>
              </a:ext>
            </a:extLst>
          </p:cNvPr>
          <p:cNvSpPr/>
          <p:nvPr userDrawn="1"/>
        </p:nvSpPr>
        <p:spPr>
          <a:xfrm rot="18900000">
            <a:off x="1071973" y="2828712"/>
            <a:ext cx="1299509" cy="129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16" tIns="68544" rIns="102816" bIns="68544" rtlCol="0" anchor="ctr"/>
          <a:lstStyle/>
          <a:p>
            <a:pPr marL="0" marR="0" lvl="0" indent="0" algn="ctr" defTabSz="342712"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46" name="Group 45">
            <a:extLst>
              <a:ext uri="{FF2B5EF4-FFF2-40B4-BE49-F238E27FC236}">
                <a16:creationId xmlns:a16="http://schemas.microsoft.com/office/drawing/2014/main" id="{68FF2052-C0FE-40AE-9458-E57489CFFB96}"/>
              </a:ext>
            </a:extLst>
          </p:cNvPr>
          <p:cNvGrpSpPr/>
          <p:nvPr userDrawn="1"/>
        </p:nvGrpSpPr>
        <p:grpSpPr>
          <a:xfrm>
            <a:off x="343050" y="1585912"/>
            <a:ext cx="2739536" cy="2589920"/>
            <a:chOff x="914895" y="3640083"/>
            <a:chExt cx="1956425" cy="1850059"/>
          </a:xfrm>
        </p:grpSpPr>
        <p:pic>
          <p:nvPicPr>
            <p:cNvPr id="54" name="Picture 53">
              <a:extLst>
                <a:ext uri="{FF2B5EF4-FFF2-40B4-BE49-F238E27FC236}">
                  <a16:creationId xmlns:a16="http://schemas.microsoft.com/office/drawing/2014/main" id="{CD6C843F-CE30-4CD0-A6E9-7365214A9784}"/>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6" name="Group 55">
              <a:extLst>
                <a:ext uri="{FF2B5EF4-FFF2-40B4-BE49-F238E27FC236}">
                  <a16:creationId xmlns:a16="http://schemas.microsoft.com/office/drawing/2014/main" id="{19840256-D6FB-410E-881D-9664BD0E4969}"/>
                </a:ext>
              </a:extLst>
            </p:cNvPr>
            <p:cNvGrpSpPr/>
            <p:nvPr/>
          </p:nvGrpSpPr>
          <p:grpSpPr>
            <a:xfrm flipH="1">
              <a:off x="914895" y="3640083"/>
              <a:ext cx="1916894" cy="1850059"/>
              <a:chOff x="696478" y="2907513"/>
              <a:chExt cx="2410767" cy="2326711"/>
            </a:xfrm>
          </p:grpSpPr>
          <p:sp>
            <p:nvSpPr>
              <p:cNvPr id="66" name="Rectangle 65">
                <a:extLst>
                  <a:ext uri="{FF2B5EF4-FFF2-40B4-BE49-F238E27FC236}">
                    <a16:creationId xmlns:a16="http://schemas.microsoft.com/office/drawing/2014/main" id="{B6F03C12-B3B3-4E06-879B-C3B886169A93}"/>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79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67" name="Group 66">
                <a:extLst>
                  <a:ext uri="{FF2B5EF4-FFF2-40B4-BE49-F238E27FC236}">
                    <a16:creationId xmlns:a16="http://schemas.microsoft.com/office/drawing/2014/main" id="{5AB13BDA-9477-440E-AEF7-A9480BDF8326}"/>
                  </a:ext>
                </a:extLst>
              </p:cNvPr>
              <p:cNvGrpSpPr/>
              <p:nvPr/>
            </p:nvGrpSpPr>
            <p:grpSpPr>
              <a:xfrm flipH="1">
                <a:off x="696478" y="2907513"/>
                <a:ext cx="2410767" cy="2326711"/>
                <a:chOff x="3497224" y="2467077"/>
                <a:chExt cx="1996637" cy="1927022"/>
              </a:xfrm>
            </p:grpSpPr>
            <p:sp>
              <p:nvSpPr>
                <p:cNvPr id="69" name="Freeform 44">
                  <a:extLst>
                    <a:ext uri="{FF2B5EF4-FFF2-40B4-BE49-F238E27FC236}">
                      <a16:creationId xmlns:a16="http://schemas.microsoft.com/office/drawing/2014/main" id="{BA702DC4-9311-40C5-8117-D400C336E48B}"/>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797"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373737"/>
                    </a:solidFill>
                    <a:effectLst/>
                    <a:uLnTx/>
                    <a:uFillTx/>
                    <a:latin typeface="Roboto"/>
                    <a:ea typeface="+mn-ea"/>
                    <a:cs typeface="+mn-cs"/>
                  </a:endParaRPr>
                </a:p>
              </p:txBody>
            </p:sp>
            <p:sp>
              <p:nvSpPr>
                <p:cNvPr id="70" name="Freeform 55">
                  <a:extLst>
                    <a:ext uri="{FF2B5EF4-FFF2-40B4-BE49-F238E27FC236}">
                      <a16:creationId xmlns:a16="http://schemas.microsoft.com/office/drawing/2014/main" id="{D87AA814-EECF-427A-8C1A-0023E43C111C}"/>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797"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373737"/>
                    </a:solidFill>
                    <a:effectLst/>
                    <a:uLnTx/>
                    <a:uFillTx/>
                    <a:latin typeface="Roboto"/>
                    <a:ea typeface="+mn-ea"/>
                    <a:cs typeface="+mn-cs"/>
                  </a:endParaRPr>
                </a:p>
              </p:txBody>
            </p:sp>
          </p:grpSp>
          <p:sp>
            <p:nvSpPr>
              <p:cNvPr id="68" name="Rectangle 67">
                <a:extLst>
                  <a:ext uri="{FF2B5EF4-FFF2-40B4-BE49-F238E27FC236}">
                    <a16:creationId xmlns:a16="http://schemas.microsoft.com/office/drawing/2014/main" id="{183DADFA-4B48-48E9-86B1-4BA5596059FF}"/>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79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sp>
        <p:nvSpPr>
          <p:cNvPr id="71" name="Text Placeholder 2">
            <a:extLst>
              <a:ext uri="{FF2B5EF4-FFF2-40B4-BE49-F238E27FC236}">
                <a16:creationId xmlns:a16="http://schemas.microsoft.com/office/drawing/2014/main" id="{AAC8C7AD-DAFE-440D-9A7D-2A7EF1333A4C}"/>
              </a:ext>
            </a:extLst>
          </p:cNvPr>
          <p:cNvSpPr>
            <a:spLocks noGrp="1"/>
          </p:cNvSpPr>
          <p:nvPr>
            <p:ph type="body" sz="quarter" idx="13" hasCustomPrompt="1"/>
          </p:nvPr>
        </p:nvSpPr>
        <p:spPr>
          <a:xfrm>
            <a:off x="816332" y="2640142"/>
            <a:ext cx="1757246" cy="470841"/>
          </a:xfrm>
        </p:spPr>
        <p:txBody>
          <a:bodyPr anchor="ctr"/>
          <a:lstStyle>
            <a:lvl1pPr marL="0" indent="0" algn="ctr">
              <a:buNone/>
              <a:defRPr sz="1499">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cxnSp>
        <p:nvCxnSpPr>
          <p:cNvPr id="72" name="Straight Connector 71">
            <a:extLst>
              <a:ext uri="{FF2B5EF4-FFF2-40B4-BE49-F238E27FC236}">
                <a16:creationId xmlns:a16="http://schemas.microsoft.com/office/drawing/2014/main" id="{BA1B23E0-BCC1-410D-A75D-690F3B440BAC}"/>
              </a:ext>
            </a:extLst>
          </p:cNvPr>
          <p:cNvCxnSpPr>
            <a:cxnSpLocks/>
          </p:cNvCxnSpPr>
          <p:nvPr userDrawn="1"/>
        </p:nvCxnSpPr>
        <p:spPr>
          <a:xfrm>
            <a:off x="4375221" y="1059673"/>
            <a:ext cx="383017"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612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childTnLst>
                                </p:cTn>
                              </p:par>
                              <p:par>
                                <p:cTn id="8" presetID="10" presetClass="entr" presetSubtype="0" fill="hold" nodeType="withEffect">
                                  <p:stCondLst>
                                    <p:cond delay="125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1000"/>
                                        <p:tgtEl>
                                          <p:spTgt spid="28"/>
                                        </p:tgtEl>
                                      </p:cBhvr>
                                    </p:animEffect>
                                  </p:childTnLst>
                                </p:cTn>
                              </p:par>
                              <p:par>
                                <p:cTn id="11" presetID="10" presetClass="entr" presetSubtype="0" fill="hold" nodeType="withEffect">
                                  <p:stCondLst>
                                    <p:cond delay="125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childTnLst>
                                </p:cTn>
                              </p:par>
                              <p:par>
                                <p:cTn id="14" presetID="16" presetClass="entr" presetSubtype="37"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barn(outVertical)">
                                      <p:cBhvr>
                                        <p:cTn id="1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5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1" y="2"/>
            <a:ext cx="9144000" cy="3436144"/>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49"/>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1" y="361954"/>
            <a:ext cx="8398570" cy="421820"/>
          </a:xfrm>
        </p:spPr>
        <p:txBody>
          <a:bodyPr/>
          <a:lstStyle>
            <a:lvl1pPr>
              <a:defRPr baseline="0">
                <a:solidFill>
                  <a:schemeClr val="bg1"/>
                </a:solidFill>
              </a:defRPr>
            </a:lvl1pPr>
          </a:lstStyle>
          <a:p>
            <a:r>
              <a:rPr lang="en-US"/>
              <a:t>Headline goes here, Roboto Light, 36 points, 1 Line</a:t>
            </a:r>
          </a:p>
        </p:txBody>
      </p:sp>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1011710" y="3740633"/>
            <a:ext cx="7122962" cy="556248"/>
          </a:xfrm>
          <a:prstGeom prst="rect">
            <a:avLst/>
          </a:prstGeom>
        </p:spPr>
        <p:txBody>
          <a:bodyPr anchor="t"/>
          <a:lstStyle>
            <a:lvl1pPr marL="0" indent="0" algn="ctr">
              <a:buNone/>
              <a:defRPr sz="1499" b="0" baseline="0">
                <a:solidFill>
                  <a:schemeClr val="tx1"/>
                </a:solidFill>
              </a:defRPr>
            </a:lvl1pPr>
            <a:lvl2pPr marL="342729" indent="0">
              <a:buNone/>
              <a:defRPr sz="1499" b="1"/>
            </a:lvl2pPr>
            <a:lvl3pPr marL="685457" indent="0">
              <a:buNone/>
              <a:defRPr sz="1349" b="1"/>
            </a:lvl3pPr>
            <a:lvl4pPr marL="1028186" indent="0">
              <a:buNone/>
              <a:defRPr sz="1200" b="1"/>
            </a:lvl4pPr>
            <a:lvl5pPr marL="1370914" indent="0">
              <a:buNone/>
              <a:defRPr sz="1200" b="1"/>
            </a:lvl5pPr>
            <a:lvl6pPr marL="1713642" indent="0">
              <a:buNone/>
              <a:defRPr sz="1200" b="1"/>
            </a:lvl6pPr>
            <a:lvl7pPr marL="2056371" indent="0">
              <a:buNone/>
              <a:defRPr sz="1200" b="1"/>
            </a:lvl7pPr>
            <a:lvl8pPr marL="2399100" indent="0">
              <a:buNone/>
              <a:defRPr sz="1200" b="1"/>
            </a:lvl8pPr>
            <a:lvl9pPr marL="2741829" indent="0">
              <a:buNone/>
              <a:defRPr sz="1200" b="1"/>
            </a:lvl9pPr>
          </a:lstStyle>
          <a:p>
            <a:pPr lvl="0"/>
            <a:r>
              <a:rPr lang="en-US"/>
              <a:t>Takeaway text goes here</a:t>
            </a:r>
          </a:p>
        </p:txBody>
      </p:sp>
      <p:pic>
        <p:nvPicPr>
          <p:cNvPr id="21" name="Shape 837">
            <a:extLst>
              <a:ext uri="{FF2B5EF4-FFF2-40B4-BE49-F238E27FC236}">
                <a16:creationId xmlns:a16="http://schemas.microsoft.com/office/drawing/2014/main" id="{FCE5B30E-BD98-4A8E-AC96-A66F728F6770}"/>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239797" y="1064258"/>
            <a:ext cx="3416599" cy="2800680"/>
          </a:xfrm>
          <a:prstGeom prst="rect">
            <a:avLst/>
          </a:prstGeom>
          <a:noFill/>
          <a:ln>
            <a:noFill/>
          </a:ln>
        </p:spPr>
      </p:pic>
      <p:sp>
        <p:nvSpPr>
          <p:cNvPr id="22" name="Content Placeholder 5">
            <a:extLst>
              <a:ext uri="{FF2B5EF4-FFF2-40B4-BE49-F238E27FC236}">
                <a16:creationId xmlns:a16="http://schemas.microsoft.com/office/drawing/2014/main" id="{C6F46B91-45F9-4885-97BF-71E7C27704A6}"/>
              </a:ext>
            </a:extLst>
          </p:cNvPr>
          <p:cNvSpPr>
            <a:spLocks noGrp="1"/>
          </p:cNvSpPr>
          <p:nvPr>
            <p:ph sz="quarter" idx="14" hasCustomPrompt="1"/>
          </p:nvPr>
        </p:nvSpPr>
        <p:spPr>
          <a:xfrm>
            <a:off x="3808611" y="1543329"/>
            <a:ext cx="4951908" cy="1639818"/>
          </a:xfrm>
        </p:spPr>
        <p:txBody>
          <a:bodyPr/>
          <a:lstStyle>
            <a:lvl1pPr>
              <a:buClr>
                <a:schemeClr val="bg1"/>
              </a:buClr>
              <a:defRPr baseline="0">
                <a:solidFill>
                  <a:schemeClr val="bg1"/>
                </a:solidFill>
              </a:defRPr>
            </a:lvl1pPr>
            <a:lvl2pPr marL="385647" indent="-127359">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23" name="Content Placeholder 5">
            <a:extLst>
              <a:ext uri="{FF2B5EF4-FFF2-40B4-BE49-F238E27FC236}">
                <a16:creationId xmlns:a16="http://schemas.microsoft.com/office/drawing/2014/main" id="{255378D0-4A48-45CF-A965-92D9C072DF27}"/>
              </a:ext>
            </a:extLst>
          </p:cNvPr>
          <p:cNvSpPr>
            <a:spLocks noGrp="1"/>
          </p:cNvSpPr>
          <p:nvPr>
            <p:ph sz="quarter" idx="28" hasCustomPrompt="1"/>
          </p:nvPr>
        </p:nvSpPr>
        <p:spPr>
          <a:xfrm>
            <a:off x="3808611" y="1102917"/>
            <a:ext cx="4951908" cy="377615"/>
          </a:xfrm>
        </p:spPr>
        <p:txBody>
          <a:bodyPr/>
          <a:lstStyle>
            <a:lvl1pPr marL="0" indent="0">
              <a:buClr>
                <a:schemeClr val="bg1"/>
              </a:buClr>
              <a:buNone/>
              <a:defRPr sz="1799" b="1" baseline="0">
                <a:solidFill>
                  <a:schemeClr val="bg1"/>
                </a:solidFill>
              </a:defRPr>
            </a:lvl1pPr>
            <a:lvl2pPr marL="385647" indent="-127359">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Headline, Roboto Regular 24point</a:t>
            </a:r>
          </a:p>
        </p:txBody>
      </p:sp>
      <p:sp>
        <p:nvSpPr>
          <p:cNvPr id="24" name="Picture Placeholder 6">
            <a:extLst>
              <a:ext uri="{FF2B5EF4-FFF2-40B4-BE49-F238E27FC236}">
                <a16:creationId xmlns:a16="http://schemas.microsoft.com/office/drawing/2014/main" id="{278EB4C9-6423-4889-877F-CF2AB219040E}"/>
              </a:ext>
            </a:extLst>
          </p:cNvPr>
          <p:cNvSpPr>
            <a:spLocks noGrp="1"/>
          </p:cNvSpPr>
          <p:nvPr>
            <p:ph type="pic" sz="quarter" idx="15" hasCustomPrompt="1"/>
          </p:nvPr>
        </p:nvSpPr>
        <p:spPr>
          <a:xfrm>
            <a:off x="498305" y="1217296"/>
            <a:ext cx="2903709" cy="1598342"/>
          </a:xfrm>
          <a:solidFill>
            <a:schemeClr val="bg1">
              <a:lumMod val="95000"/>
            </a:schemeClr>
          </a:solidFill>
        </p:spPr>
        <p:txBody>
          <a:bodyPr anchor="ctr"/>
          <a:lstStyle>
            <a:lvl1pPr marL="0" indent="0" algn="ctr">
              <a:buNone/>
              <a:defRPr/>
            </a:lvl1pPr>
          </a:lstStyle>
          <a:p>
            <a:r>
              <a:rPr lang="en-US"/>
              <a:t>CLICK TO INSERT SCREENSHOT</a:t>
            </a:r>
          </a:p>
        </p:txBody>
      </p:sp>
      <p:pic>
        <p:nvPicPr>
          <p:cNvPr id="16" name="Picture 15">
            <a:extLst>
              <a:ext uri="{FF2B5EF4-FFF2-40B4-BE49-F238E27FC236}">
                <a16:creationId xmlns:a16="http://schemas.microsoft.com/office/drawing/2014/main" id="{DE6891F8-24CB-4342-A45C-228377198E1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44911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6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1" y="0"/>
            <a:ext cx="4215910"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49"/>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1" y="361954"/>
            <a:ext cx="8398570" cy="421820"/>
          </a:xfrm>
        </p:spPr>
        <p:txBody>
          <a:bodyPr/>
          <a:lstStyle>
            <a:lvl1pPr>
              <a:defRPr baseline="0">
                <a:solidFill>
                  <a:schemeClr val="bg1"/>
                </a:solidFill>
              </a:defRPr>
            </a:lvl1pPr>
          </a:lstStyle>
          <a:p>
            <a:r>
              <a:rPr lang="en-US"/>
              <a:t>Headline goes here, Roboto Light, 36 points, 1 Line</a:t>
            </a:r>
          </a:p>
        </p:txBody>
      </p:sp>
    </p:spTree>
    <p:extLst>
      <p:ext uri="{BB962C8B-B14F-4D97-AF65-F5344CB8AC3E}">
        <p14:creationId xmlns:p14="http://schemas.microsoft.com/office/powerpoint/2010/main" val="98275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 name="Title 1"/>
          <p:cNvSpPr>
            <a:spLocks noGrp="1"/>
          </p:cNvSpPr>
          <p:nvPr>
            <p:ph type="title" hasCustomPrompt="1"/>
          </p:nvPr>
        </p:nvSpPr>
        <p:spPr>
          <a:xfrm>
            <a:off x="361951" y="361954"/>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8"/>
            <a:ext cx="8390138" cy="248701"/>
          </a:xfrm>
        </p:spPr>
        <p:txBody>
          <a:bodyPr anchor="t"/>
          <a:lstStyle>
            <a:lvl1pPr marL="0" indent="0">
              <a:buNone/>
              <a:defRPr sz="1799" i="0">
                <a:solidFill>
                  <a:schemeClr val="bg1">
                    <a:lumMod val="50000"/>
                  </a:schemeClr>
                </a:solidFill>
              </a:defRPr>
            </a:lvl1pPr>
            <a:lvl2pPr marL="127359" indent="0">
              <a:buNone/>
              <a:defRPr/>
            </a:lvl2pPr>
            <a:lvl3pPr marL="258288" indent="0">
              <a:buNone/>
              <a:defRPr/>
            </a:lvl3pPr>
            <a:lvl4pPr marL="343988" indent="0">
              <a:buNone/>
              <a:defRPr/>
            </a:lvl4pPr>
            <a:lvl5pPr marL="472536"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4763022" y="1390650"/>
            <a:ext cx="3997497" cy="2995613"/>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770537" y="1390652"/>
            <a:ext cx="2076923" cy="1520434"/>
          </a:xfrm>
          <a:solidFill>
            <a:schemeClr val="bg1">
              <a:lumMod val="95000"/>
            </a:schemeClr>
          </a:solidFill>
        </p:spPr>
        <p:txBody>
          <a:bodyPr anchor="ctr"/>
          <a:lstStyle>
            <a:lvl1pPr marL="0" indent="0" algn="ctr">
              <a:buNone/>
              <a:defRPr/>
            </a:lvl1pPr>
          </a:lstStyle>
          <a:p>
            <a:r>
              <a:rPr lang="en-US"/>
              <a:t>CLICK TO INSERT IMAGE</a:t>
            </a:r>
          </a:p>
        </p:txBody>
      </p:sp>
      <p:sp>
        <p:nvSpPr>
          <p:cNvPr id="14" name="Picture Placeholder 6">
            <a:extLst>
              <a:ext uri="{FF2B5EF4-FFF2-40B4-BE49-F238E27FC236}">
                <a16:creationId xmlns:a16="http://schemas.microsoft.com/office/drawing/2014/main" id="{EB882FD8-2B1F-4074-8BC4-64F2BBFF7D03}"/>
              </a:ext>
            </a:extLst>
          </p:cNvPr>
          <p:cNvSpPr>
            <a:spLocks noGrp="1"/>
          </p:cNvSpPr>
          <p:nvPr>
            <p:ph type="pic" sz="quarter" idx="16" hasCustomPrompt="1"/>
          </p:nvPr>
        </p:nvSpPr>
        <p:spPr>
          <a:xfrm>
            <a:off x="2925117" y="1390652"/>
            <a:ext cx="1540216" cy="1520434"/>
          </a:xfrm>
          <a:solidFill>
            <a:schemeClr val="bg1">
              <a:lumMod val="95000"/>
            </a:schemeClr>
          </a:solidFill>
        </p:spPr>
        <p:txBody>
          <a:bodyPr anchor="ctr"/>
          <a:lstStyle>
            <a:lvl1pPr marL="0" indent="0" algn="ctr">
              <a:buNone/>
              <a:defRPr/>
            </a:lvl1pPr>
          </a:lstStyle>
          <a:p>
            <a:r>
              <a:rPr lang="en-US"/>
              <a:t>CLICK TO INSERT IMAGE</a:t>
            </a:r>
          </a:p>
        </p:txBody>
      </p:sp>
      <p:sp>
        <p:nvSpPr>
          <p:cNvPr id="15" name="Picture Placeholder 6">
            <a:extLst>
              <a:ext uri="{FF2B5EF4-FFF2-40B4-BE49-F238E27FC236}">
                <a16:creationId xmlns:a16="http://schemas.microsoft.com/office/drawing/2014/main" id="{9A776743-24DF-4BDC-9DB0-BA7A17A11117}"/>
              </a:ext>
            </a:extLst>
          </p:cNvPr>
          <p:cNvSpPr>
            <a:spLocks noGrp="1"/>
          </p:cNvSpPr>
          <p:nvPr>
            <p:ph type="pic" sz="quarter" idx="17" hasCustomPrompt="1"/>
          </p:nvPr>
        </p:nvSpPr>
        <p:spPr>
          <a:xfrm>
            <a:off x="770536" y="2989053"/>
            <a:ext cx="3694798" cy="1397210"/>
          </a:xfrm>
          <a:solidFill>
            <a:schemeClr val="bg1">
              <a:lumMod val="95000"/>
            </a:schemeClr>
          </a:solidFill>
        </p:spPr>
        <p:txBody>
          <a:bodyPr anchor="ctr"/>
          <a:lstStyle>
            <a:lvl1pPr marL="0" indent="0" algn="ctr">
              <a:buNone/>
              <a:defRPr/>
            </a:lvl1pPr>
          </a:lstStyle>
          <a:p>
            <a:r>
              <a:rPr lang="en-US"/>
              <a:t>CLICK TO INSERT IMAGE</a:t>
            </a:r>
          </a:p>
        </p:txBody>
      </p:sp>
      <p:grpSp>
        <p:nvGrpSpPr>
          <p:cNvPr id="19" name="Group 18">
            <a:extLst>
              <a:ext uri="{FF2B5EF4-FFF2-40B4-BE49-F238E27FC236}">
                <a16:creationId xmlns:a16="http://schemas.microsoft.com/office/drawing/2014/main" id="{8F37A4E9-06D4-46FA-AB13-91244C52B19E}"/>
              </a:ext>
            </a:extLst>
          </p:cNvPr>
          <p:cNvGrpSpPr/>
          <p:nvPr userDrawn="1"/>
        </p:nvGrpSpPr>
        <p:grpSpPr>
          <a:xfrm>
            <a:off x="-1605" y="2019300"/>
            <a:ext cx="2011905" cy="3124200"/>
            <a:chOff x="-2141" y="2692400"/>
            <a:chExt cx="2681841" cy="4165600"/>
          </a:xfrm>
        </p:grpSpPr>
        <p:sp>
          <p:nvSpPr>
            <p:cNvPr id="20" name="Right Triangle 19">
              <a:extLst>
                <a:ext uri="{FF2B5EF4-FFF2-40B4-BE49-F238E27FC236}">
                  <a16:creationId xmlns:a16="http://schemas.microsoft.com/office/drawing/2014/main" id="{BE7E8DFA-C277-4F9F-B85C-89A7D490D308}"/>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1" name="Right Triangle 20">
              <a:extLst>
                <a:ext uri="{FF2B5EF4-FFF2-40B4-BE49-F238E27FC236}">
                  <a16:creationId xmlns:a16="http://schemas.microsoft.com/office/drawing/2014/main" id="{74CA6347-E54A-457C-8EB5-995A8F7373D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grpSp>
      <p:sp>
        <p:nvSpPr>
          <p:cNvPr id="22" name="TextBox 21">
            <a:extLst>
              <a:ext uri="{FF2B5EF4-FFF2-40B4-BE49-F238E27FC236}">
                <a16:creationId xmlns:a16="http://schemas.microsoft.com/office/drawing/2014/main" id="{367FD474-C97E-449D-BCB7-F2590ACDB570}"/>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612EA085-5A5D-461F-A314-52BD73929D1C}"/>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0E9AFE0C-4575-4A94-BCEE-CD36B4FB0B7A}"/>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4454DD16-E19F-6A45-8D29-7C9272B08B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220817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3_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 name="Title 1"/>
          <p:cNvSpPr>
            <a:spLocks noGrp="1"/>
          </p:cNvSpPr>
          <p:nvPr>
            <p:ph type="title" hasCustomPrompt="1"/>
          </p:nvPr>
        </p:nvSpPr>
        <p:spPr>
          <a:xfrm>
            <a:off x="361951" y="361954"/>
            <a:ext cx="8398570" cy="421820"/>
          </a:xfrm>
        </p:spPr>
        <p:txBody>
          <a:bodyPr/>
          <a:lstStyle>
            <a:lvl1pPr>
              <a:defRPr baseline="0"/>
            </a:lvl1pPr>
          </a:lstStyle>
          <a:p>
            <a:r>
              <a:rPr lang="en-US"/>
              <a:t>Headline goes here, Roboto Light, 36 points, 1 Line</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770535" y="1097758"/>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grpSp>
        <p:nvGrpSpPr>
          <p:cNvPr id="19" name="Group 18">
            <a:extLst>
              <a:ext uri="{FF2B5EF4-FFF2-40B4-BE49-F238E27FC236}">
                <a16:creationId xmlns:a16="http://schemas.microsoft.com/office/drawing/2014/main" id="{8F37A4E9-06D4-46FA-AB13-91244C52B19E}"/>
              </a:ext>
            </a:extLst>
          </p:cNvPr>
          <p:cNvGrpSpPr/>
          <p:nvPr userDrawn="1"/>
        </p:nvGrpSpPr>
        <p:grpSpPr>
          <a:xfrm>
            <a:off x="-1605" y="2019300"/>
            <a:ext cx="2011905" cy="3124200"/>
            <a:chOff x="-2141" y="2692400"/>
            <a:chExt cx="2681841" cy="4165600"/>
          </a:xfrm>
        </p:grpSpPr>
        <p:sp>
          <p:nvSpPr>
            <p:cNvPr id="20" name="Right Triangle 19">
              <a:extLst>
                <a:ext uri="{FF2B5EF4-FFF2-40B4-BE49-F238E27FC236}">
                  <a16:creationId xmlns:a16="http://schemas.microsoft.com/office/drawing/2014/main" id="{BE7E8DFA-C277-4F9F-B85C-89A7D490D308}"/>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1" name="Right Triangle 20">
              <a:extLst>
                <a:ext uri="{FF2B5EF4-FFF2-40B4-BE49-F238E27FC236}">
                  <a16:creationId xmlns:a16="http://schemas.microsoft.com/office/drawing/2014/main" id="{74CA6347-E54A-457C-8EB5-995A8F7373D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grpSp>
      <p:sp>
        <p:nvSpPr>
          <p:cNvPr id="22" name="TextBox 21">
            <a:extLst>
              <a:ext uri="{FF2B5EF4-FFF2-40B4-BE49-F238E27FC236}">
                <a16:creationId xmlns:a16="http://schemas.microsoft.com/office/drawing/2014/main" id="{367FD474-C97E-449D-BCB7-F2590ACDB570}"/>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612EA085-5A5D-461F-A314-52BD73929D1C}"/>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0E9AFE0C-4575-4A94-BCEE-CD36B4FB0B7A}"/>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28" name="Picture Placeholder 6">
            <a:extLst>
              <a:ext uri="{FF2B5EF4-FFF2-40B4-BE49-F238E27FC236}">
                <a16:creationId xmlns:a16="http://schemas.microsoft.com/office/drawing/2014/main" id="{68408882-5CF9-4A51-9E76-6302CE79D265}"/>
              </a:ext>
            </a:extLst>
          </p:cNvPr>
          <p:cNvSpPr>
            <a:spLocks noGrp="1"/>
          </p:cNvSpPr>
          <p:nvPr>
            <p:ph type="pic" sz="quarter" idx="16" hasCustomPrompt="1"/>
          </p:nvPr>
        </p:nvSpPr>
        <p:spPr>
          <a:xfrm>
            <a:off x="770535" y="2778465"/>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29" name="Picture Placeholder 6">
            <a:extLst>
              <a:ext uri="{FF2B5EF4-FFF2-40B4-BE49-F238E27FC236}">
                <a16:creationId xmlns:a16="http://schemas.microsoft.com/office/drawing/2014/main" id="{9349FECB-B2BF-42C5-964C-1A66671DF75C}"/>
              </a:ext>
            </a:extLst>
          </p:cNvPr>
          <p:cNvSpPr>
            <a:spLocks noGrp="1"/>
          </p:cNvSpPr>
          <p:nvPr>
            <p:ph type="pic" sz="quarter" idx="17" hasCustomPrompt="1"/>
          </p:nvPr>
        </p:nvSpPr>
        <p:spPr>
          <a:xfrm>
            <a:off x="3437634" y="1097758"/>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30" name="Picture Placeholder 6">
            <a:extLst>
              <a:ext uri="{FF2B5EF4-FFF2-40B4-BE49-F238E27FC236}">
                <a16:creationId xmlns:a16="http://schemas.microsoft.com/office/drawing/2014/main" id="{B37BE96F-AF88-4DD7-9310-89C1E07EFD96}"/>
              </a:ext>
            </a:extLst>
          </p:cNvPr>
          <p:cNvSpPr>
            <a:spLocks noGrp="1"/>
          </p:cNvSpPr>
          <p:nvPr>
            <p:ph type="pic" sz="quarter" idx="18" hasCustomPrompt="1"/>
          </p:nvPr>
        </p:nvSpPr>
        <p:spPr>
          <a:xfrm>
            <a:off x="3437634" y="2778465"/>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31" name="Picture Placeholder 6">
            <a:extLst>
              <a:ext uri="{FF2B5EF4-FFF2-40B4-BE49-F238E27FC236}">
                <a16:creationId xmlns:a16="http://schemas.microsoft.com/office/drawing/2014/main" id="{BF8F65E5-85C7-45A9-8124-C885230DC413}"/>
              </a:ext>
            </a:extLst>
          </p:cNvPr>
          <p:cNvSpPr>
            <a:spLocks noGrp="1"/>
          </p:cNvSpPr>
          <p:nvPr>
            <p:ph type="pic" sz="quarter" idx="19" hasCustomPrompt="1"/>
          </p:nvPr>
        </p:nvSpPr>
        <p:spPr>
          <a:xfrm>
            <a:off x="6102353" y="1097758"/>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32" name="Picture Placeholder 6">
            <a:extLst>
              <a:ext uri="{FF2B5EF4-FFF2-40B4-BE49-F238E27FC236}">
                <a16:creationId xmlns:a16="http://schemas.microsoft.com/office/drawing/2014/main" id="{DC7999FE-FD92-4E6D-B8BC-7FA79A961E9D}"/>
              </a:ext>
            </a:extLst>
          </p:cNvPr>
          <p:cNvSpPr>
            <a:spLocks noGrp="1"/>
          </p:cNvSpPr>
          <p:nvPr>
            <p:ph type="pic" sz="quarter" idx="20" hasCustomPrompt="1"/>
          </p:nvPr>
        </p:nvSpPr>
        <p:spPr>
          <a:xfrm>
            <a:off x="6102353" y="2778465"/>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pic>
        <p:nvPicPr>
          <p:cNvPr id="17" name="Picture 16">
            <a:extLst>
              <a:ext uri="{FF2B5EF4-FFF2-40B4-BE49-F238E27FC236}">
                <a16:creationId xmlns:a16="http://schemas.microsoft.com/office/drawing/2014/main" id="{8DA6C634-AD46-3E42-BC2A-449E1558B1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26466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2_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 name="Title 1"/>
          <p:cNvSpPr>
            <a:spLocks noGrp="1"/>
          </p:cNvSpPr>
          <p:nvPr>
            <p:ph type="title" hasCustomPrompt="1"/>
          </p:nvPr>
        </p:nvSpPr>
        <p:spPr>
          <a:xfrm>
            <a:off x="361951" y="361954"/>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8"/>
            <a:ext cx="8390138" cy="248701"/>
          </a:xfrm>
        </p:spPr>
        <p:txBody>
          <a:bodyPr anchor="t"/>
          <a:lstStyle>
            <a:lvl1pPr marL="0" indent="0">
              <a:buNone/>
              <a:defRPr sz="1799" i="0">
                <a:solidFill>
                  <a:schemeClr val="bg1">
                    <a:lumMod val="50000"/>
                  </a:schemeClr>
                </a:solidFill>
              </a:defRPr>
            </a:lvl1pPr>
            <a:lvl2pPr marL="127359" indent="0">
              <a:buNone/>
              <a:defRPr/>
            </a:lvl2pPr>
            <a:lvl3pPr marL="258288" indent="0">
              <a:buNone/>
              <a:defRPr/>
            </a:lvl3pPr>
            <a:lvl4pPr marL="343988" indent="0">
              <a:buNone/>
              <a:defRPr/>
            </a:lvl4pPr>
            <a:lvl5pPr marL="472536"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390650"/>
            <a:ext cx="3801463" cy="2995613"/>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4669015" y="1390652"/>
            <a:ext cx="2473630" cy="1520434"/>
          </a:xfrm>
          <a:solidFill>
            <a:schemeClr val="bg1">
              <a:lumMod val="95000"/>
            </a:schemeClr>
          </a:solidFill>
        </p:spPr>
        <p:txBody>
          <a:bodyPr anchor="ctr"/>
          <a:lstStyle>
            <a:lvl1pPr marL="0" indent="0" algn="ctr">
              <a:buNone/>
              <a:defRPr/>
            </a:lvl1pPr>
          </a:lstStyle>
          <a:p>
            <a:r>
              <a:rPr lang="en-US"/>
              <a:t>CLICK TO INSERT IMAGE</a:t>
            </a:r>
          </a:p>
        </p:txBody>
      </p:sp>
      <p:sp>
        <p:nvSpPr>
          <p:cNvPr id="14" name="Picture Placeholder 6">
            <a:extLst>
              <a:ext uri="{FF2B5EF4-FFF2-40B4-BE49-F238E27FC236}">
                <a16:creationId xmlns:a16="http://schemas.microsoft.com/office/drawing/2014/main" id="{EB882FD8-2B1F-4074-8BC4-64F2BBFF7D03}"/>
              </a:ext>
            </a:extLst>
          </p:cNvPr>
          <p:cNvSpPr>
            <a:spLocks noGrp="1"/>
          </p:cNvSpPr>
          <p:nvPr>
            <p:ph type="pic" sz="quarter" idx="16" hasCustomPrompt="1"/>
          </p:nvPr>
        </p:nvSpPr>
        <p:spPr>
          <a:xfrm>
            <a:off x="7220303" y="1390652"/>
            <a:ext cx="1540216" cy="1520434"/>
          </a:xfrm>
          <a:solidFill>
            <a:schemeClr val="bg1">
              <a:lumMod val="95000"/>
            </a:schemeClr>
          </a:solidFill>
        </p:spPr>
        <p:txBody>
          <a:bodyPr anchor="ctr"/>
          <a:lstStyle>
            <a:lvl1pPr marL="0" indent="0" algn="ctr">
              <a:buNone/>
              <a:defRPr/>
            </a:lvl1pPr>
          </a:lstStyle>
          <a:p>
            <a:r>
              <a:rPr lang="en-US"/>
              <a:t>CLICK TO INSERT IMAGE</a:t>
            </a:r>
          </a:p>
        </p:txBody>
      </p:sp>
      <p:sp>
        <p:nvSpPr>
          <p:cNvPr id="15" name="Picture Placeholder 6">
            <a:extLst>
              <a:ext uri="{FF2B5EF4-FFF2-40B4-BE49-F238E27FC236}">
                <a16:creationId xmlns:a16="http://schemas.microsoft.com/office/drawing/2014/main" id="{9A776743-24DF-4BDC-9DB0-BA7A17A11117}"/>
              </a:ext>
            </a:extLst>
          </p:cNvPr>
          <p:cNvSpPr>
            <a:spLocks noGrp="1"/>
          </p:cNvSpPr>
          <p:nvPr>
            <p:ph type="pic" sz="quarter" idx="17" hasCustomPrompt="1"/>
          </p:nvPr>
        </p:nvSpPr>
        <p:spPr>
          <a:xfrm>
            <a:off x="4669015" y="2989053"/>
            <a:ext cx="4091505" cy="1397210"/>
          </a:xfrm>
          <a:solidFill>
            <a:schemeClr val="bg1">
              <a:lumMod val="95000"/>
            </a:schemeClr>
          </a:solidFill>
        </p:spPr>
        <p:txBody>
          <a:bodyPr anchor="ctr"/>
          <a:lstStyle>
            <a:lvl1pPr marL="0" indent="0" algn="ctr">
              <a:buNone/>
              <a:defRPr/>
            </a:lvl1pPr>
          </a:lstStyle>
          <a:p>
            <a:r>
              <a:rPr lang="en-US"/>
              <a:t>CLICK TO INSERT IMAGE</a:t>
            </a:r>
          </a:p>
        </p:txBody>
      </p:sp>
      <p:grpSp>
        <p:nvGrpSpPr>
          <p:cNvPr id="19" name="Group 18">
            <a:extLst>
              <a:ext uri="{FF2B5EF4-FFF2-40B4-BE49-F238E27FC236}">
                <a16:creationId xmlns:a16="http://schemas.microsoft.com/office/drawing/2014/main" id="{50E14D02-B57F-426D-8EDA-E7DF6E7E2811}"/>
              </a:ext>
            </a:extLst>
          </p:cNvPr>
          <p:cNvGrpSpPr/>
          <p:nvPr userDrawn="1"/>
        </p:nvGrpSpPr>
        <p:grpSpPr>
          <a:xfrm>
            <a:off x="-1605" y="2019300"/>
            <a:ext cx="2011905" cy="3124200"/>
            <a:chOff x="-2141" y="2692400"/>
            <a:chExt cx="2681841" cy="4165600"/>
          </a:xfrm>
        </p:grpSpPr>
        <p:sp>
          <p:nvSpPr>
            <p:cNvPr id="20" name="Right Triangle 19">
              <a:extLst>
                <a:ext uri="{FF2B5EF4-FFF2-40B4-BE49-F238E27FC236}">
                  <a16:creationId xmlns:a16="http://schemas.microsoft.com/office/drawing/2014/main" id="{63804070-19F3-4E23-8562-25B149A33C3B}"/>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1" name="Right Triangle 20">
              <a:extLst>
                <a:ext uri="{FF2B5EF4-FFF2-40B4-BE49-F238E27FC236}">
                  <a16:creationId xmlns:a16="http://schemas.microsoft.com/office/drawing/2014/main" id="{BCD38F1B-7151-45C3-AB85-610DC7D140C7}"/>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grpSp>
      <p:sp>
        <p:nvSpPr>
          <p:cNvPr id="22" name="TextBox 21">
            <a:extLst>
              <a:ext uri="{FF2B5EF4-FFF2-40B4-BE49-F238E27FC236}">
                <a16:creationId xmlns:a16="http://schemas.microsoft.com/office/drawing/2014/main" id="{FC9B3CF2-6C68-4066-B08C-681F3CDB8057}"/>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804C4AB3-D434-49C2-9C16-0934A86EF075}"/>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D7052372-B0CD-4534-B3BA-FC8802759FA4}"/>
              </a:ext>
            </a:extLst>
          </p:cNvPr>
          <p:cNvSpPr txBox="1"/>
          <p:nvPr userDrawn="1"/>
        </p:nvSpPr>
        <p:spPr>
          <a:xfrm>
            <a:off x="376624"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71808E8D-20FC-524B-BF4A-1E1ECF5C55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106572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ection Divider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ight Triangle 15"/>
          <p:cNvSpPr/>
          <p:nvPr/>
        </p:nvSpPr>
        <p:spPr>
          <a:xfrm rot="16200000">
            <a:off x="8448308" y="4447807"/>
            <a:ext cx="985179" cy="40620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0" name="Freeform 19"/>
          <p:cNvSpPr/>
          <p:nvPr/>
        </p:nvSpPr>
        <p:spPr>
          <a:xfrm>
            <a:off x="1" y="0"/>
            <a:ext cx="7777721" cy="5143500"/>
          </a:xfrm>
          <a:custGeom>
            <a:avLst/>
            <a:gdLst>
              <a:gd name="connsiteX0" fmla="*/ 0 w 10367594"/>
              <a:gd name="connsiteY0" fmla="*/ 0 h 6858000"/>
              <a:gd name="connsiteX1" fmla="*/ 10367594 w 10367594"/>
              <a:gd name="connsiteY1" fmla="*/ 0 h 6858000"/>
              <a:gd name="connsiteX2" fmla="*/ 3509594 w 10367594"/>
              <a:gd name="connsiteY2" fmla="*/ 6858000 h 6858000"/>
              <a:gd name="connsiteX3" fmla="*/ 1520714 w 10367594"/>
              <a:gd name="connsiteY3" fmla="*/ 6858000 h 6858000"/>
              <a:gd name="connsiteX4" fmla="*/ 0 w 10367594"/>
              <a:gd name="connsiteY4" fmla="*/ 554442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594" h="6858000">
                <a:moveTo>
                  <a:pt x="0" y="0"/>
                </a:moveTo>
                <a:lnTo>
                  <a:pt x="10367594" y="0"/>
                </a:lnTo>
                <a:lnTo>
                  <a:pt x="3509594" y="6858000"/>
                </a:lnTo>
                <a:lnTo>
                  <a:pt x="1520714" y="6858000"/>
                </a:lnTo>
                <a:lnTo>
                  <a:pt x="0" y="5544428"/>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1" name="Freeform 20"/>
          <p:cNvSpPr/>
          <p:nvPr/>
        </p:nvSpPr>
        <p:spPr>
          <a:xfrm>
            <a:off x="1" y="4158321"/>
            <a:ext cx="1143215" cy="985179"/>
          </a:xfrm>
          <a:custGeom>
            <a:avLst/>
            <a:gdLst>
              <a:gd name="connsiteX0" fmla="*/ 3176 w 1523890"/>
              <a:gd name="connsiteY0" fmla="*/ 0 h 1313572"/>
              <a:gd name="connsiteX1" fmla="*/ 1523890 w 1523890"/>
              <a:gd name="connsiteY1" fmla="*/ 1313572 h 1313572"/>
              <a:gd name="connsiteX2" fmla="*/ 0 w 1523890"/>
              <a:gd name="connsiteY2" fmla="*/ 420643 h 1313572"/>
              <a:gd name="connsiteX3" fmla="*/ 0 w 1523890"/>
              <a:gd name="connsiteY3" fmla="*/ 17461 h 1313572"/>
            </a:gdLst>
            <a:ahLst/>
            <a:cxnLst>
              <a:cxn ang="0">
                <a:pos x="connsiteX0" y="connsiteY0"/>
              </a:cxn>
              <a:cxn ang="0">
                <a:pos x="connsiteX1" y="connsiteY1"/>
              </a:cxn>
              <a:cxn ang="0">
                <a:pos x="connsiteX2" y="connsiteY2"/>
              </a:cxn>
              <a:cxn ang="0">
                <a:pos x="connsiteX3" y="connsiteY3"/>
              </a:cxn>
            </a:cxnLst>
            <a:rect l="l" t="t" r="r" b="b"/>
            <a:pathLst>
              <a:path w="1523890" h="1313572">
                <a:moveTo>
                  <a:pt x="3176" y="0"/>
                </a:moveTo>
                <a:lnTo>
                  <a:pt x="1523890" y="1313572"/>
                </a:lnTo>
                <a:lnTo>
                  <a:pt x="0" y="420643"/>
                </a:lnTo>
                <a:lnTo>
                  <a:pt x="0" y="17461"/>
                </a:lnTo>
                <a:close/>
              </a:path>
            </a:pathLst>
          </a:custGeom>
          <a:solidFill>
            <a:srgbClr val="FF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solidFill>
                <a:schemeClr val="accent1"/>
              </a:solidFill>
            </a:endParaRPr>
          </a:p>
        </p:txBody>
      </p:sp>
      <p:sp>
        <p:nvSpPr>
          <p:cNvPr id="24" name="Text Placeholder 23"/>
          <p:cNvSpPr>
            <a:spLocks noGrp="1"/>
          </p:cNvSpPr>
          <p:nvPr>
            <p:ph type="body" sz="quarter" idx="11" hasCustomPrompt="1"/>
          </p:nvPr>
        </p:nvSpPr>
        <p:spPr>
          <a:xfrm>
            <a:off x="870637" y="1549481"/>
            <a:ext cx="4047040" cy="1332606"/>
          </a:xfrm>
          <a:prstGeom prst="rect">
            <a:avLst/>
          </a:prstGeom>
        </p:spPr>
        <p:txBody>
          <a:bodyPr anchor="b"/>
          <a:lstStyle>
            <a:lvl1pPr marL="0" indent="0">
              <a:buNone/>
              <a:defRPr sz="4049" b="0" i="0" baseline="0">
                <a:solidFill>
                  <a:schemeClr val="bg1"/>
                </a:solidFill>
                <a:latin typeface="Roboto Light" charset="0"/>
                <a:ea typeface="Roboto Light" charset="0"/>
                <a:cs typeface="Roboto Light" charset="0"/>
              </a:defRPr>
            </a:lvl1pPr>
            <a:lvl2pPr marL="342728" indent="0">
              <a:buNone/>
              <a:defRPr/>
            </a:lvl2pPr>
            <a:lvl3pPr marL="685457" indent="0">
              <a:buNone/>
              <a:defRPr/>
            </a:lvl3pPr>
            <a:lvl4pPr marL="1028186" indent="0">
              <a:buNone/>
              <a:defRPr/>
            </a:lvl4pPr>
            <a:lvl5pPr marL="1370915" indent="0">
              <a:buNone/>
              <a:defRPr/>
            </a:lvl5pPr>
          </a:lstStyle>
          <a:p>
            <a:pPr lvl="0"/>
            <a:r>
              <a:rPr lang="en-US"/>
              <a:t>Title Here, </a:t>
            </a:r>
            <a:r>
              <a:rPr lang="en-US" err="1"/>
              <a:t>Roboto</a:t>
            </a:r>
            <a:r>
              <a:rPr lang="en-US"/>
              <a:t> Light 54 point</a:t>
            </a:r>
          </a:p>
        </p:txBody>
      </p:sp>
      <p:sp>
        <p:nvSpPr>
          <p:cNvPr id="26" name="Text Placeholder 25"/>
          <p:cNvSpPr>
            <a:spLocks noGrp="1"/>
          </p:cNvSpPr>
          <p:nvPr>
            <p:ph type="body" sz="quarter" idx="12" hasCustomPrompt="1"/>
          </p:nvPr>
        </p:nvSpPr>
        <p:spPr>
          <a:xfrm>
            <a:off x="870638" y="3000232"/>
            <a:ext cx="2624010" cy="879437"/>
          </a:xfrm>
          <a:prstGeom prst="rect">
            <a:avLst/>
          </a:prstGeom>
        </p:spPr>
        <p:txBody>
          <a:bodyPr/>
          <a:lstStyle>
            <a:lvl1pPr marL="0" indent="0">
              <a:buNone/>
              <a:defRPr sz="2099" b="0" i="0" baseline="0">
                <a:solidFill>
                  <a:schemeClr val="bg1"/>
                </a:solidFill>
                <a:latin typeface="Roboto" charset="0"/>
                <a:ea typeface="Roboto" charset="0"/>
                <a:cs typeface="Roboto" charset="0"/>
              </a:defRPr>
            </a:lvl1pPr>
            <a:lvl2pPr marL="342728" indent="0">
              <a:buNone/>
              <a:defRPr/>
            </a:lvl2pPr>
            <a:lvl3pPr marL="685457" indent="0">
              <a:buNone/>
              <a:defRPr/>
            </a:lvl3pPr>
            <a:lvl4pPr marL="1028186" indent="0">
              <a:buNone/>
              <a:defRPr/>
            </a:lvl4pPr>
            <a:lvl5pPr marL="1370915" indent="0">
              <a:buNone/>
              <a:defRPr/>
            </a:lvl5pPr>
          </a:lstStyle>
          <a:p>
            <a:pPr lvl="0"/>
            <a:r>
              <a:rPr lang="en-US"/>
              <a:t>Subtitle here, </a:t>
            </a:r>
            <a:r>
              <a:rPr lang="en-US" err="1"/>
              <a:t>Roboto</a:t>
            </a:r>
            <a:r>
              <a:rPr lang="en-US"/>
              <a:t> Regular 28 point</a:t>
            </a:r>
          </a:p>
        </p:txBody>
      </p:sp>
      <p:sp>
        <p:nvSpPr>
          <p:cNvPr id="9" name="Right Triangle 8">
            <a:extLst>
              <a:ext uri="{FF2B5EF4-FFF2-40B4-BE49-F238E27FC236}">
                <a16:creationId xmlns:a16="http://schemas.microsoft.com/office/drawing/2014/main" id="{261D012D-40AF-46AE-99A8-450970DF8653}"/>
              </a:ext>
            </a:extLst>
          </p:cNvPr>
          <p:cNvSpPr/>
          <p:nvPr userDrawn="1"/>
        </p:nvSpPr>
        <p:spPr>
          <a:xfrm rot="10800000">
            <a:off x="7191345" y="-8165"/>
            <a:ext cx="1952657" cy="1663065"/>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Tree>
    <p:extLst>
      <p:ext uri="{BB962C8B-B14F-4D97-AF65-F5344CB8AC3E}">
        <p14:creationId xmlns:p14="http://schemas.microsoft.com/office/powerpoint/2010/main" val="262919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Maximum Blank">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pic>
        <p:nvPicPr>
          <p:cNvPr id="11" name="Picture 10">
            <a:extLst>
              <a:ext uri="{FF2B5EF4-FFF2-40B4-BE49-F238E27FC236}">
                <a16:creationId xmlns:a16="http://schemas.microsoft.com/office/drawing/2014/main" id="{13FE4BD0-1E28-3344-A2EE-51DD79367B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118879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itle/Maximum 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 name="Title 1"/>
          <p:cNvSpPr>
            <a:spLocks noGrp="1"/>
          </p:cNvSpPr>
          <p:nvPr>
            <p:ph type="title" hasCustomPrompt="1"/>
          </p:nvPr>
        </p:nvSpPr>
        <p:spPr>
          <a:xfrm>
            <a:off x="361951" y="361954"/>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pic>
        <p:nvPicPr>
          <p:cNvPr id="10" name="Picture 9">
            <a:extLst>
              <a:ext uri="{FF2B5EF4-FFF2-40B4-BE49-F238E27FC236}">
                <a16:creationId xmlns:a16="http://schemas.microsoft.com/office/drawing/2014/main" id="{A7498B98-F66B-8846-B9EA-58154700E0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212129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Freeform 5"/>
          <p:cNvSpPr>
            <a:spLocks/>
          </p:cNvSpPr>
          <p:nvPr/>
        </p:nvSpPr>
        <p:spPr bwMode="auto">
          <a:xfrm>
            <a:off x="5165234" y="3750237"/>
            <a:ext cx="2025101" cy="1393264"/>
          </a:xfrm>
          <a:custGeom>
            <a:avLst/>
            <a:gdLst>
              <a:gd name="T0" fmla="*/ 0 w 3707"/>
              <a:gd name="T1" fmla="*/ 2548 h 2548"/>
              <a:gd name="T2" fmla="*/ 3707 w 3707"/>
              <a:gd name="T3" fmla="*/ 0 h 2548"/>
              <a:gd name="T4" fmla="*/ 3343 w 3707"/>
              <a:gd name="T5" fmla="*/ 2538 h 2548"/>
              <a:gd name="T6" fmla="*/ 0 w 3707"/>
              <a:gd name="T7" fmla="*/ 2548 h 2548"/>
              <a:gd name="connsiteX0" fmla="*/ 0 w 10000"/>
              <a:gd name="connsiteY0" fmla="*/ 10000 h 10000"/>
              <a:gd name="connsiteX1" fmla="*/ 10000 w 10000"/>
              <a:gd name="connsiteY1" fmla="*/ 0 h 10000"/>
              <a:gd name="connsiteX2" fmla="*/ 9018 w 10000"/>
              <a:gd name="connsiteY2" fmla="*/ 9984 h 10000"/>
              <a:gd name="connsiteX3" fmla="*/ 0 w 10000"/>
              <a:gd name="connsiteY3" fmla="*/ 10000 h 10000"/>
              <a:gd name="connsiteX0" fmla="*/ 0 w 10024"/>
              <a:gd name="connsiteY0" fmla="*/ 9877 h 9877"/>
              <a:gd name="connsiteX1" fmla="*/ 10024 w 10024"/>
              <a:gd name="connsiteY1" fmla="*/ 0 h 9877"/>
              <a:gd name="connsiteX2" fmla="*/ 9018 w 10024"/>
              <a:gd name="connsiteY2" fmla="*/ 9861 h 9877"/>
              <a:gd name="connsiteX3" fmla="*/ 0 w 10024"/>
              <a:gd name="connsiteY3" fmla="*/ 9877 h 9877"/>
              <a:gd name="connsiteX0" fmla="*/ 0 w 9974"/>
              <a:gd name="connsiteY0" fmla="*/ 10132 h 10132"/>
              <a:gd name="connsiteX1" fmla="*/ 9974 w 9974"/>
              <a:gd name="connsiteY1" fmla="*/ 0 h 10132"/>
              <a:gd name="connsiteX2" fmla="*/ 8996 w 9974"/>
              <a:gd name="connsiteY2" fmla="*/ 10116 h 10132"/>
              <a:gd name="connsiteX3" fmla="*/ 0 w 9974"/>
              <a:gd name="connsiteY3" fmla="*/ 10132 h 10132"/>
            </a:gdLst>
            <a:ahLst/>
            <a:cxnLst>
              <a:cxn ang="0">
                <a:pos x="connsiteX0" y="connsiteY0"/>
              </a:cxn>
              <a:cxn ang="0">
                <a:pos x="connsiteX1" y="connsiteY1"/>
              </a:cxn>
              <a:cxn ang="0">
                <a:pos x="connsiteX2" y="connsiteY2"/>
              </a:cxn>
              <a:cxn ang="0">
                <a:pos x="connsiteX3" y="connsiteY3"/>
              </a:cxn>
            </a:cxnLst>
            <a:rect l="l" t="t" r="r" b="b"/>
            <a:pathLst>
              <a:path w="9974" h="10132">
                <a:moveTo>
                  <a:pt x="0" y="10132"/>
                </a:moveTo>
                <a:lnTo>
                  <a:pt x="9974" y="0"/>
                </a:lnTo>
                <a:cubicBezTo>
                  <a:pt x="9648" y="3369"/>
                  <a:pt x="9323" y="6746"/>
                  <a:pt x="8996" y="10116"/>
                </a:cubicBezTo>
                <a:lnTo>
                  <a:pt x="0" y="10132"/>
                </a:lnTo>
                <a:close/>
              </a:path>
            </a:pathLst>
          </a:custGeom>
          <a:solidFill>
            <a:srgbClr val="FF4D00">
              <a:alpha val="90000"/>
            </a:srgbClr>
          </a:solidFill>
          <a:ln>
            <a:noFill/>
          </a:ln>
        </p:spPr>
        <p:txBody>
          <a:bodyPr vert="horz" wrap="square" lIns="45708" tIns="22854" rIns="45708" bIns="22854" numCol="1" anchor="t" anchorCtr="0" compatLnSpc="1">
            <a:prstTxWarp prst="textNoShape">
              <a:avLst/>
            </a:prstTxWarp>
          </a:bodyPr>
          <a:lstStyle/>
          <a:p>
            <a:r>
              <a:rPr lang="en-US" sz="900"/>
              <a:t>`</a:t>
            </a:r>
          </a:p>
        </p:txBody>
      </p:sp>
      <p:sp>
        <p:nvSpPr>
          <p:cNvPr id="18" name="Freeform 17"/>
          <p:cNvSpPr/>
          <p:nvPr/>
        </p:nvSpPr>
        <p:spPr>
          <a:xfrm>
            <a:off x="-7491" y="1207"/>
            <a:ext cx="7198244" cy="5148827"/>
          </a:xfrm>
          <a:custGeom>
            <a:avLst/>
            <a:gdLst>
              <a:gd name="connsiteX0" fmla="*/ 0 w 9595159"/>
              <a:gd name="connsiteY0" fmla="*/ 0 h 6865102"/>
              <a:gd name="connsiteX1" fmla="*/ 1927239 w 9595159"/>
              <a:gd name="connsiteY1" fmla="*/ 0 h 6865102"/>
              <a:gd name="connsiteX2" fmla="*/ 6715756 w 9595159"/>
              <a:gd name="connsiteY2" fmla="*/ 997734 h 6865102"/>
              <a:gd name="connsiteX3" fmla="*/ 9595159 w 9595159"/>
              <a:gd name="connsiteY3" fmla="*/ 4998284 h 6865102"/>
              <a:gd name="connsiteX4" fmla="*/ 7522445 w 9595159"/>
              <a:gd name="connsiteY4" fmla="*/ 6859281 h 6865102"/>
              <a:gd name="connsiteX5" fmla="*/ 0 w 9595159"/>
              <a:gd name="connsiteY5" fmla="*/ 6865102 h 686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5159" h="6865102">
                <a:moveTo>
                  <a:pt x="0" y="0"/>
                </a:moveTo>
                <a:lnTo>
                  <a:pt x="1927239" y="0"/>
                </a:lnTo>
                <a:lnTo>
                  <a:pt x="6715756" y="997734"/>
                </a:lnTo>
                <a:lnTo>
                  <a:pt x="9595159" y="4998284"/>
                </a:lnTo>
                <a:lnTo>
                  <a:pt x="7522445" y="6859281"/>
                </a:lnTo>
                <a:lnTo>
                  <a:pt x="0" y="6865102"/>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7" name="Freeform: Shape 6"/>
          <p:cNvSpPr/>
          <p:nvPr/>
        </p:nvSpPr>
        <p:spPr>
          <a:xfrm>
            <a:off x="4278820" y="-3745"/>
            <a:ext cx="4867058" cy="3307472"/>
          </a:xfrm>
          <a:custGeom>
            <a:avLst/>
            <a:gdLst>
              <a:gd name="connsiteX0" fmla="*/ 0 w 9236676"/>
              <a:gd name="connsiteY0" fmla="*/ 0 h 6573795"/>
              <a:gd name="connsiteX1" fmla="*/ 4726459 w 9236676"/>
              <a:gd name="connsiteY1" fmla="*/ 6573795 h 6573795"/>
              <a:gd name="connsiteX2" fmla="*/ 9236676 w 9236676"/>
              <a:gd name="connsiteY2" fmla="*/ 2823519 h 6573795"/>
              <a:gd name="connsiteX3" fmla="*/ 9236676 w 9236676"/>
              <a:gd name="connsiteY3" fmla="*/ 12357 h 6573795"/>
              <a:gd name="connsiteX4" fmla="*/ 0 w 9236676"/>
              <a:gd name="connsiteY4" fmla="*/ 0 h 6573795"/>
              <a:gd name="connsiteX0" fmla="*/ 0 w 9236676"/>
              <a:gd name="connsiteY0" fmla="*/ 0 h 6326963"/>
              <a:gd name="connsiteX1" fmla="*/ 4824631 w 9236676"/>
              <a:gd name="connsiteY1" fmla="*/ 6326963 h 6326963"/>
              <a:gd name="connsiteX2" fmla="*/ 9236676 w 9236676"/>
              <a:gd name="connsiteY2" fmla="*/ 2823519 h 6326963"/>
              <a:gd name="connsiteX3" fmla="*/ 9236676 w 9236676"/>
              <a:gd name="connsiteY3" fmla="*/ 12357 h 6326963"/>
              <a:gd name="connsiteX4" fmla="*/ 0 w 9236676"/>
              <a:gd name="connsiteY4" fmla="*/ 0 h 6326963"/>
              <a:gd name="connsiteX0" fmla="*/ 0 w 9236676"/>
              <a:gd name="connsiteY0" fmla="*/ 0 h 6607454"/>
              <a:gd name="connsiteX1" fmla="*/ 4726459 w 9236676"/>
              <a:gd name="connsiteY1" fmla="*/ 6607454 h 6607454"/>
              <a:gd name="connsiteX2" fmla="*/ 9236676 w 9236676"/>
              <a:gd name="connsiteY2" fmla="*/ 2823519 h 6607454"/>
              <a:gd name="connsiteX3" fmla="*/ 9236676 w 9236676"/>
              <a:gd name="connsiteY3" fmla="*/ 12357 h 6607454"/>
              <a:gd name="connsiteX4" fmla="*/ 0 w 9236676"/>
              <a:gd name="connsiteY4" fmla="*/ 0 h 6607454"/>
              <a:gd name="connsiteX0" fmla="*/ 0 w 9236676"/>
              <a:gd name="connsiteY0" fmla="*/ 35327 h 6642781"/>
              <a:gd name="connsiteX1" fmla="*/ 4726459 w 9236676"/>
              <a:gd name="connsiteY1" fmla="*/ 6642781 h 6642781"/>
              <a:gd name="connsiteX2" fmla="*/ 9236676 w 9236676"/>
              <a:gd name="connsiteY2" fmla="*/ 2858846 h 6642781"/>
              <a:gd name="connsiteX3" fmla="*/ 8956185 w 9236676"/>
              <a:gd name="connsiteY3" fmla="*/ 0 h 6642781"/>
              <a:gd name="connsiteX4" fmla="*/ 0 w 9236676"/>
              <a:gd name="connsiteY4" fmla="*/ 35327 h 6642781"/>
              <a:gd name="connsiteX0" fmla="*/ 0 w 9236676"/>
              <a:gd name="connsiteY0" fmla="*/ 0 h 6607454"/>
              <a:gd name="connsiteX1" fmla="*/ 4726459 w 9236676"/>
              <a:gd name="connsiteY1" fmla="*/ 6607454 h 6607454"/>
              <a:gd name="connsiteX2" fmla="*/ 9236676 w 9236676"/>
              <a:gd name="connsiteY2" fmla="*/ 2823519 h 6607454"/>
              <a:gd name="connsiteX3" fmla="*/ 9208627 w 9236676"/>
              <a:gd name="connsiteY3" fmla="*/ 6747 h 6607454"/>
              <a:gd name="connsiteX4" fmla="*/ 0 w 9236676"/>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208627 w 9217041"/>
              <a:gd name="connsiteY3" fmla="*/ 6747 h 6607454"/>
              <a:gd name="connsiteX4" fmla="*/ 0 w 9217041"/>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183383 w 9217041"/>
              <a:gd name="connsiteY3" fmla="*/ 6747 h 6607454"/>
              <a:gd name="connsiteX4" fmla="*/ 0 w 9217041"/>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197407 w 9217041"/>
              <a:gd name="connsiteY3" fmla="*/ 6747 h 6607454"/>
              <a:gd name="connsiteX4" fmla="*/ 0 w 9217041"/>
              <a:gd name="connsiteY4" fmla="*/ 0 h 6607454"/>
              <a:gd name="connsiteX0" fmla="*/ 0 w 9231065"/>
              <a:gd name="connsiteY0" fmla="*/ 0 h 6607454"/>
              <a:gd name="connsiteX1" fmla="*/ 4740483 w 9231065"/>
              <a:gd name="connsiteY1" fmla="*/ 6607454 h 6607454"/>
              <a:gd name="connsiteX2" fmla="*/ 9231065 w 9231065"/>
              <a:gd name="connsiteY2" fmla="*/ 2823519 h 6607454"/>
              <a:gd name="connsiteX3" fmla="*/ 9211431 w 9231065"/>
              <a:gd name="connsiteY3" fmla="*/ 6747 h 6607454"/>
              <a:gd name="connsiteX4" fmla="*/ 0 w 9231065"/>
              <a:gd name="connsiteY4" fmla="*/ 0 h 6607454"/>
              <a:gd name="connsiteX0" fmla="*/ 0 w 9748791"/>
              <a:gd name="connsiteY0" fmla="*/ 0 h 6607454"/>
              <a:gd name="connsiteX1" fmla="*/ 4740483 w 9748791"/>
              <a:gd name="connsiteY1" fmla="*/ 6607454 h 6607454"/>
              <a:gd name="connsiteX2" fmla="*/ 9231065 w 9748791"/>
              <a:gd name="connsiteY2" fmla="*/ 2823519 h 6607454"/>
              <a:gd name="connsiteX3" fmla="*/ 9748781 w 9748791"/>
              <a:gd name="connsiteY3" fmla="*/ 18177 h 6607454"/>
              <a:gd name="connsiteX4" fmla="*/ 0 w 9748791"/>
              <a:gd name="connsiteY4" fmla="*/ 0 h 6607454"/>
              <a:gd name="connsiteX0" fmla="*/ 0 w 9749048"/>
              <a:gd name="connsiteY0" fmla="*/ 0 h 6607454"/>
              <a:gd name="connsiteX1" fmla="*/ 4740483 w 9749048"/>
              <a:gd name="connsiteY1" fmla="*/ 6607454 h 6607454"/>
              <a:gd name="connsiteX2" fmla="*/ 9734116 w 9749048"/>
              <a:gd name="connsiteY2" fmla="*/ 2389179 h 6607454"/>
              <a:gd name="connsiteX3" fmla="*/ 9748781 w 9749048"/>
              <a:gd name="connsiteY3" fmla="*/ 18177 h 6607454"/>
              <a:gd name="connsiteX4" fmla="*/ 0 w 9749048"/>
              <a:gd name="connsiteY4" fmla="*/ 0 h 6607454"/>
              <a:gd name="connsiteX0" fmla="*/ 0 w 9749048"/>
              <a:gd name="connsiteY0" fmla="*/ 0 h 6607454"/>
              <a:gd name="connsiteX1" fmla="*/ 4740483 w 9749048"/>
              <a:gd name="connsiteY1" fmla="*/ 6607454 h 6607454"/>
              <a:gd name="connsiteX2" fmla="*/ 9734116 w 9749048"/>
              <a:gd name="connsiteY2" fmla="*/ 2389179 h 6607454"/>
              <a:gd name="connsiteX3" fmla="*/ 9748781 w 9749048"/>
              <a:gd name="connsiteY3" fmla="*/ 8972 h 6607454"/>
              <a:gd name="connsiteX4" fmla="*/ 0 w 9749048"/>
              <a:gd name="connsiteY4" fmla="*/ 0 h 6607454"/>
              <a:gd name="connsiteX0" fmla="*/ 0 w 9734116"/>
              <a:gd name="connsiteY0" fmla="*/ 0 h 6607454"/>
              <a:gd name="connsiteX1" fmla="*/ 4740483 w 9734116"/>
              <a:gd name="connsiteY1" fmla="*/ 6607454 h 6607454"/>
              <a:gd name="connsiteX2" fmla="*/ 9734116 w 9734116"/>
              <a:gd name="connsiteY2" fmla="*/ 2389179 h 6607454"/>
              <a:gd name="connsiteX3" fmla="*/ 9699391 w 9734116"/>
              <a:gd name="connsiteY3" fmla="*/ 69321 h 6607454"/>
              <a:gd name="connsiteX4" fmla="*/ 0 w 9734116"/>
              <a:gd name="connsiteY4" fmla="*/ 0 h 6607454"/>
              <a:gd name="connsiteX0" fmla="*/ 0 w 9734116"/>
              <a:gd name="connsiteY0" fmla="*/ 7490 h 6614944"/>
              <a:gd name="connsiteX1" fmla="*/ 4740483 w 9734116"/>
              <a:gd name="connsiteY1" fmla="*/ 6614944 h 6614944"/>
              <a:gd name="connsiteX2" fmla="*/ 9734116 w 9734116"/>
              <a:gd name="connsiteY2" fmla="*/ 2396669 h 6614944"/>
              <a:gd name="connsiteX3" fmla="*/ 9732319 w 9734116"/>
              <a:gd name="connsiteY3" fmla="*/ 0 h 6614944"/>
              <a:gd name="connsiteX4" fmla="*/ 0 w 9734116"/>
              <a:gd name="connsiteY4" fmla="*/ 7490 h 6614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4116" h="6614944">
                <a:moveTo>
                  <a:pt x="0" y="7490"/>
                </a:moveTo>
                <a:lnTo>
                  <a:pt x="4740483" y="6614944"/>
                </a:lnTo>
                <a:lnTo>
                  <a:pt x="9734116" y="2396669"/>
                </a:lnTo>
                <a:cubicBezTo>
                  <a:pt x="9731311" y="1457745"/>
                  <a:pt x="9735124" y="938924"/>
                  <a:pt x="9732319" y="0"/>
                </a:cubicBezTo>
                <a:lnTo>
                  <a:pt x="0" y="7490"/>
                </a:lnTo>
                <a:close/>
              </a:path>
            </a:pathLst>
          </a:custGeom>
          <a:solidFill>
            <a:srgbClr val="FF4D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8" name="Right Triangle 7"/>
          <p:cNvSpPr/>
          <p:nvPr/>
        </p:nvSpPr>
        <p:spPr>
          <a:xfrm flipH="1">
            <a:off x="8894352" y="4451985"/>
            <a:ext cx="257141" cy="691516"/>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9" name="Freeform: Shape 8"/>
          <p:cNvSpPr/>
          <p:nvPr/>
        </p:nvSpPr>
        <p:spPr>
          <a:xfrm>
            <a:off x="1419052"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17" name="Text Placeholder 16"/>
          <p:cNvSpPr>
            <a:spLocks noGrp="1"/>
          </p:cNvSpPr>
          <p:nvPr>
            <p:ph type="body" sz="quarter" idx="10" hasCustomPrompt="1"/>
          </p:nvPr>
        </p:nvSpPr>
        <p:spPr>
          <a:xfrm>
            <a:off x="870637" y="1584832"/>
            <a:ext cx="4278324" cy="320168"/>
          </a:xfrm>
          <a:prstGeom prst="rect">
            <a:avLst/>
          </a:prstGeom>
        </p:spPr>
        <p:txBody>
          <a:bodyPr anchor="b" anchorCtr="0"/>
          <a:lstStyle>
            <a:lvl1pPr marL="0" indent="0">
              <a:buNone/>
              <a:defRPr sz="1800" b="0" i="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Date </a:t>
            </a:r>
            <a:r>
              <a:rPr lang="en-US" err="1"/>
              <a:t>Roboto</a:t>
            </a:r>
            <a:r>
              <a:rPr lang="en-US"/>
              <a:t> 24 Point</a:t>
            </a:r>
          </a:p>
        </p:txBody>
      </p:sp>
      <p:sp>
        <p:nvSpPr>
          <p:cNvPr id="24" name="Text Placeholder 23"/>
          <p:cNvSpPr>
            <a:spLocks noGrp="1"/>
          </p:cNvSpPr>
          <p:nvPr>
            <p:ph type="body" sz="quarter" idx="11" hasCustomPrompt="1"/>
          </p:nvPr>
        </p:nvSpPr>
        <p:spPr>
          <a:xfrm>
            <a:off x="870637" y="2327254"/>
            <a:ext cx="5506257" cy="1180877"/>
          </a:xfrm>
          <a:prstGeom prst="rect">
            <a:avLst/>
          </a:prstGeom>
        </p:spPr>
        <p:txBody>
          <a:bodyPr/>
          <a:lstStyle>
            <a:lvl1pPr marL="0" indent="0">
              <a:buNone/>
              <a:defRPr sz="4049" b="0" i="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r>
              <a:rPr lang="en-US"/>
              <a:t>Title Goes Here </a:t>
            </a:r>
            <a:br>
              <a:rPr lang="en-US"/>
            </a:br>
            <a:r>
              <a:rPr lang="en-US" err="1"/>
              <a:t>Roboto</a:t>
            </a:r>
            <a:r>
              <a:rPr lang="en-US"/>
              <a:t> 54 Point</a:t>
            </a:r>
          </a:p>
        </p:txBody>
      </p:sp>
      <p:sp>
        <p:nvSpPr>
          <p:cNvPr id="26" name="Text Placeholder 25"/>
          <p:cNvSpPr>
            <a:spLocks noGrp="1"/>
          </p:cNvSpPr>
          <p:nvPr>
            <p:ph type="body" sz="quarter" idx="12" hasCustomPrompt="1"/>
          </p:nvPr>
        </p:nvSpPr>
        <p:spPr>
          <a:xfrm>
            <a:off x="870637" y="3690136"/>
            <a:ext cx="4801850" cy="217182"/>
          </a:xfrm>
          <a:prstGeom prst="rect">
            <a:avLst/>
          </a:prstGeom>
        </p:spPr>
        <p:txBody>
          <a:bodyPr/>
          <a:lstStyle>
            <a:lvl1pPr marL="0" indent="0">
              <a:buNone/>
              <a:defRPr b="0" i="0" baseline="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Name, </a:t>
            </a:r>
            <a:r>
              <a:rPr lang="en-US" err="1"/>
              <a:t>Roboto</a:t>
            </a:r>
            <a:r>
              <a:rPr lang="en-US"/>
              <a:t> Regular 21 Point</a:t>
            </a:r>
          </a:p>
        </p:txBody>
      </p:sp>
      <p:sp>
        <p:nvSpPr>
          <p:cNvPr id="28" name="Text Placeholder 27"/>
          <p:cNvSpPr>
            <a:spLocks noGrp="1"/>
          </p:cNvSpPr>
          <p:nvPr>
            <p:ph type="body" sz="quarter" idx="13" hasCustomPrompt="1"/>
          </p:nvPr>
        </p:nvSpPr>
        <p:spPr>
          <a:xfrm>
            <a:off x="870637" y="3967077"/>
            <a:ext cx="4801850" cy="218281"/>
          </a:xfrm>
          <a:prstGeom prst="rect">
            <a:avLst/>
          </a:prstGeom>
        </p:spPr>
        <p:txBody>
          <a:bodyPr/>
          <a:lstStyle>
            <a:lvl1pPr marL="0" indent="0">
              <a:buNone/>
              <a:defRPr i="1" baseline="0">
                <a:solidFill>
                  <a:schemeClr val="bg1"/>
                </a:solidFill>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Title or Email, </a:t>
            </a:r>
            <a:r>
              <a:rPr lang="en-US" err="1"/>
              <a:t>Roboto</a:t>
            </a:r>
            <a:r>
              <a:rPr lang="en-US"/>
              <a:t> Italic 21 Point</a:t>
            </a:r>
          </a:p>
        </p:txBody>
      </p:sp>
      <p:sp>
        <p:nvSpPr>
          <p:cNvPr id="19" name="Freeform: Shape 8"/>
          <p:cNvSpPr/>
          <p:nvPr/>
        </p:nvSpPr>
        <p:spPr>
          <a:xfrm>
            <a:off x="1419052"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27" name="Freeform: Shape 8"/>
          <p:cNvSpPr/>
          <p:nvPr userDrawn="1"/>
        </p:nvSpPr>
        <p:spPr>
          <a:xfrm>
            <a:off x="1419052"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pic>
        <p:nvPicPr>
          <p:cNvPr id="3" name="Picture 2">
            <a:extLst>
              <a:ext uri="{FF2B5EF4-FFF2-40B4-BE49-F238E27FC236}">
                <a16:creationId xmlns:a16="http://schemas.microsoft.com/office/drawing/2014/main" id="{DB448E23-D4CA-364B-ACFE-F6C9F2A1A7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570961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itle/Subtitle">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 name="Title 1"/>
          <p:cNvSpPr>
            <a:spLocks noGrp="1"/>
          </p:cNvSpPr>
          <p:nvPr>
            <p:ph type="title" hasCustomPrompt="1"/>
          </p:nvPr>
        </p:nvSpPr>
        <p:spPr>
          <a:xfrm>
            <a:off x="361951" y="361954"/>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8"/>
            <a:ext cx="8390138" cy="248701"/>
          </a:xfrm>
        </p:spPr>
        <p:txBody>
          <a:bodyPr anchor="t"/>
          <a:lstStyle>
            <a:lvl1pPr marL="0" indent="0">
              <a:buNone/>
              <a:defRPr sz="1799" i="0">
                <a:solidFill>
                  <a:schemeClr val="bg1">
                    <a:lumMod val="50000"/>
                  </a:schemeClr>
                </a:solidFill>
              </a:defRPr>
            </a:lvl1pPr>
            <a:lvl2pPr marL="127359" indent="0">
              <a:buNone/>
              <a:defRPr/>
            </a:lvl2pPr>
            <a:lvl3pPr marL="258288" indent="0">
              <a:buNone/>
              <a:defRPr/>
            </a:lvl3pPr>
            <a:lvl4pPr marL="343988" indent="0">
              <a:buNone/>
              <a:defRPr/>
            </a:lvl4pPr>
            <a:lvl5pPr marL="472536" indent="0">
              <a:buNone/>
              <a:defRPr/>
            </a:lvl5pPr>
          </a:lstStyle>
          <a:p>
            <a:pPr lvl="0"/>
            <a:r>
              <a:rPr lang="en-US"/>
              <a:t>Subtitle goes here, </a:t>
            </a:r>
            <a:r>
              <a:rPr lang="en-US" err="1"/>
              <a:t>Roboto</a:t>
            </a:r>
            <a:r>
              <a:rPr lang="en-US"/>
              <a:t> Regular 24 point, no longer than one line</a:t>
            </a:r>
          </a:p>
        </p:txBody>
      </p:sp>
      <p:pic>
        <p:nvPicPr>
          <p:cNvPr id="11" name="Picture 10">
            <a:extLst>
              <a:ext uri="{FF2B5EF4-FFF2-40B4-BE49-F238E27FC236}">
                <a16:creationId xmlns:a16="http://schemas.microsoft.com/office/drawing/2014/main" id="{433C50F7-FFE1-8641-B8F6-0AEE91F199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393608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Subtitle/Header/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 name="Title 1"/>
          <p:cNvSpPr>
            <a:spLocks noGrp="1"/>
          </p:cNvSpPr>
          <p:nvPr>
            <p:ph type="title" hasCustomPrompt="1"/>
          </p:nvPr>
        </p:nvSpPr>
        <p:spPr>
          <a:xfrm>
            <a:off x="361951" y="361954"/>
            <a:ext cx="8398570" cy="421820"/>
          </a:xfrm>
        </p:spPr>
        <p:txBody>
          <a:bodyPr/>
          <a:lstStyle>
            <a:lvl1pPr>
              <a:defRPr baseline="0"/>
            </a:lvl1pPr>
          </a:lstStyle>
          <a:p>
            <a:r>
              <a:rPr lang="en-US"/>
              <a:t>Headline goes here, Roboto Light, 36 points, 1 Line</a:t>
            </a:r>
          </a:p>
        </p:txBody>
      </p:sp>
      <p:sp>
        <p:nvSpPr>
          <p:cNvPr id="16" name="TextBox 15"/>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2" y="4769645"/>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8"/>
            <a:ext cx="8390138" cy="248701"/>
          </a:xfrm>
        </p:spPr>
        <p:txBody>
          <a:bodyPr anchor="t"/>
          <a:lstStyle>
            <a:lvl1pPr marL="0" indent="0">
              <a:buNone/>
              <a:defRPr sz="1799" i="0">
                <a:solidFill>
                  <a:schemeClr val="bg1">
                    <a:lumMod val="50000"/>
                  </a:schemeClr>
                </a:solidFill>
              </a:defRPr>
            </a:lvl1pPr>
            <a:lvl2pPr marL="127359" indent="0">
              <a:buNone/>
              <a:defRPr/>
            </a:lvl2pPr>
            <a:lvl3pPr marL="258288" indent="0">
              <a:buNone/>
              <a:defRPr/>
            </a:lvl3pPr>
            <a:lvl4pPr marL="343988" indent="0">
              <a:buNone/>
              <a:defRPr/>
            </a:lvl4pPr>
            <a:lvl5pPr marL="472536"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0381" y="1390650"/>
            <a:ext cx="8390138"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pic>
        <p:nvPicPr>
          <p:cNvPr id="12" name="Picture 11">
            <a:extLst>
              <a:ext uri="{FF2B5EF4-FFF2-40B4-BE49-F238E27FC236}">
                <a16:creationId xmlns:a16="http://schemas.microsoft.com/office/drawing/2014/main" id="{0B6B8211-5B99-8544-BAF1-C9EFF47718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370064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type="blank">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37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C73269-8548-8249-BBE2-AB2FBF46AB4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573" y="4763"/>
            <a:ext cx="9136854" cy="5133975"/>
          </a:xfrm>
          <a:prstGeom prst="rect">
            <a:avLst/>
          </a:prstGeom>
        </p:spPr>
      </p:pic>
      <p:sp>
        <p:nvSpPr>
          <p:cNvPr id="4" name="Title 1">
            <a:extLst>
              <a:ext uri="{FF2B5EF4-FFF2-40B4-BE49-F238E27FC236}">
                <a16:creationId xmlns:a16="http://schemas.microsoft.com/office/drawing/2014/main" id="{D00911CB-3595-1346-BA45-F02C32E08BEE}"/>
              </a:ext>
            </a:extLst>
          </p:cNvPr>
          <p:cNvSpPr>
            <a:spLocks noGrp="1"/>
          </p:cNvSpPr>
          <p:nvPr>
            <p:ph type="title" hasCustomPrompt="1"/>
          </p:nvPr>
        </p:nvSpPr>
        <p:spPr>
          <a:xfrm>
            <a:off x="361951" y="361951"/>
            <a:ext cx="8398570" cy="800099"/>
          </a:xfrm>
        </p:spPr>
        <p:txBody>
          <a:bodyPr/>
          <a:lstStyle>
            <a:lvl1pPr>
              <a:defRPr baseline="0">
                <a:solidFill>
                  <a:schemeClr val="bg1"/>
                </a:solidFill>
              </a:defRPr>
            </a:lvl1pPr>
          </a:lstStyle>
          <a:p>
            <a:r>
              <a:rPr lang="en-US"/>
              <a:t>Headline goes here, </a:t>
            </a:r>
            <a:r>
              <a:rPr lang="en-US" err="1"/>
              <a:t>Roboto</a:t>
            </a:r>
            <a:r>
              <a:rPr lang="en-US"/>
              <a:t> Light, 36 points, can span two lines</a:t>
            </a:r>
          </a:p>
        </p:txBody>
      </p:sp>
    </p:spTree>
    <p:extLst>
      <p:ext uri="{BB962C8B-B14F-4D97-AF65-F5344CB8AC3E}">
        <p14:creationId xmlns:p14="http://schemas.microsoft.com/office/powerpoint/2010/main" val="133640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53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8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2" y="3"/>
            <a:ext cx="9144000" cy="1856836"/>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49"/>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8"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2" y="4769646"/>
            <a:ext cx="310503" cy="156526"/>
          </a:xfrm>
          <a:prstGeom prst="rect">
            <a:avLst/>
          </a:prstGeom>
        </p:spPr>
        <p:txBody>
          <a:bodyPr lIns="0" tIns="0" rIns="0" bIns="68544"/>
          <a:lstStyle>
            <a:defPPr>
              <a:defRPr lang="en-US"/>
            </a:defPPr>
            <a:lvl1pPr>
              <a:defRPr sz="1100">
                <a:solidFill>
                  <a:schemeClr val="tx2">
                    <a:lumMod val="50000"/>
                    <a:lumOff val="50000"/>
                  </a:schemeClr>
                </a:solidFill>
              </a:defRPr>
            </a:lvl1pPr>
          </a:lstStyle>
          <a:p>
            <a:pPr marL="0" lvl="0" algn="l" defTabSz="342695"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695"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2" y="4769646"/>
            <a:ext cx="310503" cy="156526"/>
          </a:xfrm>
          <a:prstGeom prst="rect">
            <a:avLst/>
          </a:prstGeom>
        </p:spPr>
        <p:txBody>
          <a:bodyPr lIns="0" tIns="0" rIns="0" bIns="68544"/>
          <a:lstStyle>
            <a:defPPr>
              <a:defRPr lang="en-US"/>
            </a:defPPr>
            <a:lvl1pPr>
              <a:defRPr sz="1100">
                <a:solidFill>
                  <a:schemeClr val="tx2">
                    <a:lumMod val="50000"/>
                    <a:lumOff val="50000"/>
                  </a:schemeClr>
                </a:solidFill>
              </a:defRPr>
            </a:lvl1pPr>
          </a:lstStyle>
          <a:p>
            <a:pPr marL="0" lvl="0" algn="l" defTabSz="342695"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695"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2"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1" name="Picture Placeholder 6">
            <a:extLst>
              <a:ext uri="{FF2B5EF4-FFF2-40B4-BE49-F238E27FC236}">
                <a16:creationId xmlns:a16="http://schemas.microsoft.com/office/drawing/2014/main" id="{5F291A33-71FD-46D2-A5AF-A16498BC9CF2}"/>
              </a:ext>
            </a:extLst>
          </p:cNvPr>
          <p:cNvSpPr>
            <a:spLocks noGrp="1"/>
          </p:cNvSpPr>
          <p:nvPr>
            <p:ph type="pic" sz="quarter" idx="15" hasCustomPrompt="1"/>
          </p:nvPr>
        </p:nvSpPr>
        <p:spPr>
          <a:xfrm>
            <a:off x="761010"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6" name="Picture Placeholder 6">
            <a:extLst>
              <a:ext uri="{FF2B5EF4-FFF2-40B4-BE49-F238E27FC236}">
                <a16:creationId xmlns:a16="http://schemas.microsoft.com/office/drawing/2014/main" id="{2F36ACE0-B04C-408D-A55D-18501D310403}"/>
              </a:ext>
            </a:extLst>
          </p:cNvPr>
          <p:cNvSpPr>
            <a:spLocks noGrp="1"/>
          </p:cNvSpPr>
          <p:nvPr>
            <p:ph type="pic" sz="quarter" idx="16" hasCustomPrompt="1"/>
          </p:nvPr>
        </p:nvSpPr>
        <p:spPr>
          <a:xfrm>
            <a:off x="3637728"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7" name="Picture Placeholder 6">
            <a:extLst>
              <a:ext uri="{FF2B5EF4-FFF2-40B4-BE49-F238E27FC236}">
                <a16:creationId xmlns:a16="http://schemas.microsoft.com/office/drawing/2014/main" id="{5E62D947-4DA4-4375-BED0-F37029F39426}"/>
              </a:ext>
            </a:extLst>
          </p:cNvPr>
          <p:cNvSpPr>
            <a:spLocks noGrp="1"/>
          </p:cNvSpPr>
          <p:nvPr>
            <p:ph type="pic" sz="quarter" idx="17" hasCustomPrompt="1"/>
          </p:nvPr>
        </p:nvSpPr>
        <p:spPr>
          <a:xfrm>
            <a:off x="6472146"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2" y="361955"/>
            <a:ext cx="8398570" cy="421820"/>
          </a:xfrm>
        </p:spPr>
        <p:txBody>
          <a:bodyPr/>
          <a:lstStyle>
            <a:lvl1pPr>
              <a:defRPr baseline="0">
                <a:solidFill>
                  <a:schemeClr val="bg1"/>
                </a:solidFill>
              </a:defRPr>
            </a:lvl1pPr>
          </a:lstStyle>
          <a:p>
            <a:r>
              <a:rPr lang="en-US"/>
              <a:t>Headline goes here, Roboto Light, 36 points, 1 Line</a:t>
            </a:r>
          </a:p>
        </p:txBody>
      </p:sp>
      <p:sp>
        <p:nvSpPr>
          <p:cNvPr id="25" name="Content Placeholder 5">
            <a:extLst>
              <a:ext uri="{FF2B5EF4-FFF2-40B4-BE49-F238E27FC236}">
                <a16:creationId xmlns:a16="http://schemas.microsoft.com/office/drawing/2014/main" id="{D69B7A87-1EE0-486F-A2F0-038E687FE833}"/>
              </a:ext>
            </a:extLst>
          </p:cNvPr>
          <p:cNvSpPr>
            <a:spLocks noGrp="1"/>
          </p:cNvSpPr>
          <p:nvPr>
            <p:ph sz="quarter" idx="14" hasCustomPrompt="1"/>
          </p:nvPr>
        </p:nvSpPr>
        <p:spPr>
          <a:xfrm>
            <a:off x="370382" y="3269197"/>
            <a:ext cx="2671267" cy="1088231"/>
          </a:xfrm>
        </p:spPr>
        <p:txBody>
          <a:bodyPr/>
          <a:lstStyle>
            <a:lvl1pPr>
              <a:defRPr sz="1349"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6" name="Text Placeholder 2">
            <a:extLst>
              <a:ext uri="{FF2B5EF4-FFF2-40B4-BE49-F238E27FC236}">
                <a16:creationId xmlns:a16="http://schemas.microsoft.com/office/drawing/2014/main" id="{149EEADE-C051-4350-B6F0-CCD04CAFB051}"/>
              </a:ext>
            </a:extLst>
          </p:cNvPr>
          <p:cNvSpPr>
            <a:spLocks noGrp="1"/>
          </p:cNvSpPr>
          <p:nvPr>
            <p:ph type="body" idx="1" hasCustomPrompt="1"/>
          </p:nvPr>
        </p:nvSpPr>
        <p:spPr>
          <a:xfrm>
            <a:off x="383482" y="2941775"/>
            <a:ext cx="2671267" cy="327422"/>
          </a:xfrm>
          <a:prstGeom prst="rect">
            <a:avLst/>
          </a:prstGeom>
        </p:spPr>
        <p:txBody>
          <a:bodyPr anchor="t"/>
          <a:lstStyle>
            <a:lvl1pPr marL="0" indent="0" algn="ctr">
              <a:buNone/>
              <a:defRPr sz="1499" b="1" baseline="0">
                <a:solidFill>
                  <a:schemeClr val="accent2"/>
                </a:solidFill>
              </a:defRPr>
            </a:lvl1pPr>
            <a:lvl2pPr marL="342626" indent="0">
              <a:buNone/>
              <a:defRPr sz="1499" b="1"/>
            </a:lvl2pPr>
            <a:lvl3pPr marL="685252" indent="0">
              <a:buNone/>
              <a:defRPr sz="1349" b="1"/>
            </a:lvl3pPr>
            <a:lvl4pPr marL="1027878" indent="0">
              <a:buNone/>
              <a:defRPr sz="1200" b="1"/>
            </a:lvl4pPr>
            <a:lvl5pPr marL="1370503" indent="0">
              <a:buNone/>
              <a:defRPr sz="1200" b="1"/>
            </a:lvl5pPr>
            <a:lvl6pPr marL="1713128" indent="0">
              <a:buNone/>
              <a:defRPr sz="1200" b="1"/>
            </a:lvl6pPr>
            <a:lvl7pPr marL="2055754" indent="0">
              <a:buNone/>
              <a:defRPr sz="1200" b="1"/>
            </a:lvl7pPr>
            <a:lvl8pPr marL="2398380" indent="0">
              <a:buNone/>
              <a:defRPr sz="1200" b="1"/>
            </a:lvl8pPr>
            <a:lvl9pPr marL="2741006" indent="0">
              <a:buNone/>
              <a:defRPr sz="1200" b="1"/>
            </a:lvl9pPr>
          </a:lstStyle>
          <a:p>
            <a:pPr lvl="0"/>
            <a:r>
              <a:rPr lang="en-US"/>
              <a:t>Headline goes here</a:t>
            </a:r>
          </a:p>
        </p:txBody>
      </p:sp>
      <p:sp>
        <p:nvSpPr>
          <p:cNvPr id="27" name="Content Placeholder 5">
            <a:extLst>
              <a:ext uri="{FF2B5EF4-FFF2-40B4-BE49-F238E27FC236}">
                <a16:creationId xmlns:a16="http://schemas.microsoft.com/office/drawing/2014/main" id="{8AD553E7-8BDB-4F85-88D6-DA0677E93A10}"/>
              </a:ext>
            </a:extLst>
          </p:cNvPr>
          <p:cNvSpPr>
            <a:spLocks noGrp="1"/>
          </p:cNvSpPr>
          <p:nvPr>
            <p:ph sz="quarter" idx="18" hasCustomPrompt="1"/>
          </p:nvPr>
        </p:nvSpPr>
        <p:spPr>
          <a:xfrm>
            <a:off x="3237557" y="3269197"/>
            <a:ext cx="2671267" cy="1088231"/>
          </a:xfrm>
        </p:spPr>
        <p:txBody>
          <a:bodyPr/>
          <a:lstStyle>
            <a:lvl1pPr>
              <a:defRPr sz="1349"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8" name="Text Placeholder 2">
            <a:extLst>
              <a:ext uri="{FF2B5EF4-FFF2-40B4-BE49-F238E27FC236}">
                <a16:creationId xmlns:a16="http://schemas.microsoft.com/office/drawing/2014/main" id="{DA2BC893-08C8-4C45-8264-8ACD8AE461AA}"/>
              </a:ext>
            </a:extLst>
          </p:cNvPr>
          <p:cNvSpPr>
            <a:spLocks noGrp="1"/>
          </p:cNvSpPr>
          <p:nvPr>
            <p:ph type="body" idx="19" hasCustomPrompt="1"/>
          </p:nvPr>
        </p:nvSpPr>
        <p:spPr>
          <a:xfrm>
            <a:off x="3250657" y="2941775"/>
            <a:ext cx="2671267" cy="327422"/>
          </a:xfrm>
          <a:prstGeom prst="rect">
            <a:avLst/>
          </a:prstGeom>
        </p:spPr>
        <p:txBody>
          <a:bodyPr anchor="t"/>
          <a:lstStyle>
            <a:lvl1pPr marL="0" indent="0" algn="ctr">
              <a:buNone/>
              <a:defRPr sz="1499" b="1" baseline="0">
                <a:solidFill>
                  <a:schemeClr val="accent2"/>
                </a:solidFill>
              </a:defRPr>
            </a:lvl1pPr>
            <a:lvl2pPr marL="342626" indent="0">
              <a:buNone/>
              <a:defRPr sz="1499" b="1"/>
            </a:lvl2pPr>
            <a:lvl3pPr marL="685252" indent="0">
              <a:buNone/>
              <a:defRPr sz="1349" b="1"/>
            </a:lvl3pPr>
            <a:lvl4pPr marL="1027878" indent="0">
              <a:buNone/>
              <a:defRPr sz="1200" b="1"/>
            </a:lvl4pPr>
            <a:lvl5pPr marL="1370503" indent="0">
              <a:buNone/>
              <a:defRPr sz="1200" b="1"/>
            </a:lvl5pPr>
            <a:lvl6pPr marL="1713128" indent="0">
              <a:buNone/>
              <a:defRPr sz="1200" b="1"/>
            </a:lvl6pPr>
            <a:lvl7pPr marL="2055754" indent="0">
              <a:buNone/>
              <a:defRPr sz="1200" b="1"/>
            </a:lvl7pPr>
            <a:lvl8pPr marL="2398380" indent="0">
              <a:buNone/>
              <a:defRPr sz="1200" b="1"/>
            </a:lvl8pPr>
            <a:lvl9pPr marL="2741006" indent="0">
              <a:buNone/>
              <a:defRPr sz="1200" b="1"/>
            </a:lvl9pPr>
          </a:lstStyle>
          <a:p>
            <a:pPr lvl="0"/>
            <a:r>
              <a:rPr lang="en-US"/>
              <a:t>Headline goes here</a:t>
            </a:r>
          </a:p>
        </p:txBody>
      </p:sp>
      <p:sp>
        <p:nvSpPr>
          <p:cNvPr id="29" name="Content Placeholder 5">
            <a:extLst>
              <a:ext uri="{FF2B5EF4-FFF2-40B4-BE49-F238E27FC236}">
                <a16:creationId xmlns:a16="http://schemas.microsoft.com/office/drawing/2014/main" id="{E93C3E35-32C0-405F-B375-8CDDC5A4E79E}"/>
              </a:ext>
            </a:extLst>
          </p:cNvPr>
          <p:cNvSpPr>
            <a:spLocks noGrp="1"/>
          </p:cNvSpPr>
          <p:nvPr>
            <p:ph sz="quarter" idx="20" hasCustomPrompt="1"/>
          </p:nvPr>
        </p:nvSpPr>
        <p:spPr>
          <a:xfrm>
            <a:off x="6081510" y="3269197"/>
            <a:ext cx="2671267" cy="1088231"/>
          </a:xfrm>
        </p:spPr>
        <p:txBody>
          <a:bodyPr/>
          <a:lstStyle>
            <a:lvl1pPr>
              <a:defRPr sz="1349"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30" name="Text Placeholder 2">
            <a:extLst>
              <a:ext uri="{FF2B5EF4-FFF2-40B4-BE49-F238E27FC236}">
                <a16:creationId xmlns:a16="http://schemas.microsoft.com/office/drawing/2014/main" id="{B355D60F-8FDC-43F3-832A-45D3AA2BE018}"/>
              </a:ext>
            </a:extLst>
          </p:cNvPr>
          <p:cNvSpPr>
            <a:spLocks noGrp="1"/>
          </p:cNvSpPr>
          <p:nvPr>
            <p:ph type="body" idx="21" hasCustomPrompt="1"/>
          </p:nvPr>
        </p:nvSpPr>
        <p:spPr>
          <a:xfrm>
            <a:off x="6094610" y="2941775"/>
            <a:ext cx="2671267" cy="327422"/>
          </a:xfrm>
          <a:prstGeom prst="rect">
            <a:avLst/>
          </a:prstGeom>
        </p:spPr>
        <p:txBody>
          <a:bodyPr anchor="t"/>
          <a:lstStyle>
            <a:lvl1pPr marL="0" indent="0" algn="ctr">
              <a:buNone/>
              <a:defRPr sz="1499" b="1" baseline="0">
                <a:solidFill>
                  <a:schemeClr val="accent2"/>
                </a:solidFill>
              </a:defRPr>
            </a:lvl1pPr>
            <a:lvl2pPr marL="342626" indent="0">
              <a:buNone/>
              <a:defRPr sz="1499" b="1"/>
            </a:lvl2pPr>
            <a:lvl3pPr marL="685252" indent="0">
              <a:buNone/>
              <a:defRPr sz="1349" b="1"/>
            </a:lvl3pPr>
            <a:lvl4pPr marL="1027878" indent="0">
              <a:buNone/>
              <a:defRPr sz="1200" b="1"/>
            </a:lvl4pPr>
            <a:lvl5pPr marL="1370503" indent="0">
              <a:buNone/>
              <a:defRPr sz="1200" b="1"/>
            </a:lvl5pPr>
            <a:lvl6pPr marL="1713128" indent="0">
              <a:buNone/>
              <a:defRPr sz="1200" b="1"/>
            </a:lvl6pPr>
            <a:lvl7pPr marL="2055754" indent="0">
              <a:buNone/>
              <a:defRPr sz="1200" b="1"/>
            </a:lvl7pPr>
            <a:lvl8pPr marL="2398380" indent="0">
              <a:buNone/>
              <a:defRPr sz="1200" b="1"/>
            </a:lvl8pPr>
            <a:lvl9pPr marL="2741006" indent="0">
              <a:buNone/>
              <a:defRPr sz="1200" b="1"/>
            </a:lvl9pPr>
          </a:lstStyle>
          <a:p>
            <a:pPr lvl="0"/>
            <a:r>
              <a:rPr lang="en-US"/>
              <a:t>Headline goes here</a:t>
            </a:r>
          </a:p>
        </p:txBody>
      </p:sp>
      <p:pic>
        <p:nvPicPr>
          <p:cNvPr id="19" name="Picture 18">
            <a:extLst>
              <a:ext uri="{FF2B5EF4-FFF2-40B4-BE49-F238E27FC236}">
                <a16:creationId xmlns:a16="http://schemas.microsoft.com/office/drawing/2014/main" id="{F7EBC25D-6204-8F46-AD61-B1DFC9CC17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9"/>
            <a:ext cx="1859002" cy="637426"/>
          </a:xfrm>
          <a:prstGeom prst="rect">
            <a:avLst/>
          </a:prstGeom>
        </p:spPr>
      </p:pic>
    </p:spTree>
    <p:extLst>
      <p:ext uri="{BB962C8B-B14F-4D97-AF65-F5344CB8AC3E}">
        <p14:creationId xmlns:p14="http://schemas.microsoft.com/office/powerpoint/2010/main" val="275265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9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2" y="3"/>
            <a:ext cx="9144000" cy="3436144"/>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49"/>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8"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2" y="4769646"/>
            <a:ext cx="310503" cy="156526"/>
          </a:xfrm>
          <a:prstGeom prst="rect">
            <a:avLst/>
          </a:prstGeom>
        </p:spPr>
        <p:txBody>
          <a:bodyPr lIns="0" tIns="0" rIns="0" bIns="68544"/>
          <a:lstStyle>
            <a:defPPr>
              <a:defRPr lang="en-US"/>
            </a:defPPr>
            <a:lvl1pPr>
              <a:defRPr sz="1100">
                <a:solidFill>
                  <a:schemeClr val="tx2">
                    <a:lumMod val="50000"/>
                    <a:lumOff val="50000"/>
                  </a:schemeClr>
                </a:solidFill>
              </a:defRPr>
            </a:lvl1pPr>
          </a:lstStyle>
          <a:p>
            <a:pPr marL="0" lvl="0" algn="l" defTabSz="342695"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695"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2" y="4769646"/>
            <a:ext cx="310503" cy="156526"/>
          </a:xfrm>
          <a:prstGeom prst="rect">
            <a:avLst/>
          </a:prstGeom>
        </p:spPr>
        <p:txBody>
          <a:bodyPr lIns="0" tIns="0" rIns="0" bIns="68544"/>
          <a:lstStyle>
            <a:defPPr>
              <a:defRPr lang="en-US"/>
            </a:defPPr>
            <a:lvl1pPr>
              <a:defRPr sz="1100">
                <a:solidFill>
                  <a:schemeClr val="tx2">
                    <a:lumMod val="50000"/>
                    <a:lumOff val="50000"/>
                  </a:schemeClr>
                </a:solidFill>
              </a:defRPr>
            </a:lvl1pPr>
          </a:lstStyle>
          <a:p>
            <a:pPr marL="0" lvl="0" algn="l" defTabSz="342695"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695"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2"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2" y="361955"/>
            <a:ext cx="8398570" cy="421820"/>
          </a:xfrm>
        </p:spPr>
        <p:txBody>
          <a:bodyPr/>
          <a:lstStyle>
            <a:lvl1pPr>
              <a:defRPr baseline="0">
                <a:solidFill>
                  <a:schemeClr val="bg1"/>
                </a:solidFill>
              </a:defRPr>
            </a:lvl1pPr>
          </a:lstStyle>
          <a:p>
            <a:r>
              <a:rPr lang="en-US"/>
              <a:t>Headline goes here, Roboto Light, 36 points, 1 Line</a:t>
            </a:r>
          </a:p>
        </p:txBody>
      </p:sp>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1011710" y="3740633"/>
            <a:ext cx="7122962" cy="556248"/>
          </a:xfrm>
          <a:prstGeom prst="rect">
            <a:avLst/>
          </a:prstGeom>
        </p:spPr>
        <p:txBody>
          <a:bodyPr anchor="t"/>
          <a:lstStyle>
            <a:lvl1pPr marL="0" indent="0" algn="ctr">
              <a:buNone/>
              <a:defRPr sz="1499" b="0" baseline="0">
                <a:solidFill>
                  <a:schemeClr val="tx1"/>
                </a:solidFill>
              </a:defRPr>
            </a:lvl1pPr>
            <a:lvl2pPr marL="342626" indent="0">
              <a:buNone/>
              <a:defRPr sz="1499" b="1"/>
            </a:lvl2pPr>
            <a:lvl3pPr marL="685252" indent="0">
              <a:buNone/>
              <a:defRPr sz="1349" b="1"/>
            </a:lvl3pPr>
            <a:lvl4pPr marL="1027878" indent="0">
              <a:buNone/>
              <a:defRPr sz="1200" b="1"/>
            </a:lvl4pPr>
            <a:lvl5pPr marL="1370503" indent="0">
              <a:buNone/>
              <a:defRPr sz="1200" b="1"/>
            </a:lvl5pPr>
            <a:lvl6pPr marL="1713128" indent="0">
              <a:buNone/>
              <a:defRPr sz="1200" b="1"/>
            </a:lvl6pPr>
            <a:lvl7pPr marL="2055754" indent="0">
              <a:buNone/>
              <a:defRPr sz="1200" b="1"/>
            </a:lvl7pPr>
            <a:lvl8pPr marL="2398380" indent="0">
              <a:buNone/>
              <a:defRPr sz="1200" b="1"/>
            </a:lvl8pPr>
            <a:lvl9pPr marL="2741006" indent="0">
              <a:buNone/>
              <a:defRPr sz="1200" b="1"/>
            </a:lvl9pPr>
          </a:lstStyle>
          <a:p>
            <a:pPr lvl="0"/>
            <a:r>
              <a:rPr lang="en-US"/>
              <a:t>Takeaway text goes here</a:t>
            </a:r>
          </a:p>
        </p:txBody>
      </p:sp>
      <p:pic>
        <p:nvPicPr>
          <p:cNvPr id="21" name="Shape 837">
            <a:extLst>
              <a:ext uri="{FF2B5EF4-FFF2-40B4-BE49-F238E27FC236}">
                <a16:creationId xmlns:a16="http://schemas.microsoft.com/office/drawing/2014/main" id="{FCE5B30E-BD98-4A8E-AC96-A66F728F6770}"/>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239797" y="1064258"/>
            <a:ext cx="3416599" cy="2800680"/>
          </a:xfrm>
          <a:prstGeom prst="rect">
            <a:avLst/>
          </a:prstGeom>
          <a:noFill/>
          <a:ln>
            <a:noFill/>
          </a:ln>
        </p:spPr>
      </p:pic>
      <p:sp>
        <p:nvSpPr>
          <p:cNvPr id="22" name="Content Placeholder 5">
            <a:extLst>
              <a:ext uri="{FF2B5EF4-FFF2-40B4-BE49-F238E27FC236}">
                <a16:creationId xmlns:a16="http://schemas.microsoft.com/office/drawing/2014/main" id="{C6F46B91-45F9-4885-97BF-71E7C27704A6}"/>
              </a:ext>
            </a:extLst>
          </p:cNvPr>
          <p:cNvSpPr>
            <a:spLocks noGrp="1"/>
          </p:cNvSpPr>
          <p:nvPr>
            <p:ph sz="quarter" idx="14" hasCustomPrompt="1"/>
          </p:nvPr>
        </p:nvSpPr>
        <p:spPr>
          <a:xfrm>
            <a:off x="3808611" y="1543329"/>
            <a:ext cx="4951908" cy="1639818"/>
          </a:xfrm>
        </p:spPr>
        <p:txBody>
          <a:bodyPr/>
          <a:lstStyle>
            <a:lvl1pPr>
              <a:buClr>
                <a:schemeClr val="bg1"/>
              </a:buClr>
              <a:defRPr baseline="0">
                <a:solidFill>
                  <a:schemeClr val="bg1"/>
                </a:solidFill>
              </a:defRPr>
            </a:lvl1pPr>
            <a:lvl2pPr marL="385532" indent="-127321">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23" name="Content Placeholder 5">
            <a:extLst>
              <a:ext uri="{FF2B5EF4-FFF2-40B4-BE49-F238E27FC236}">
                <a16:creationId xmlns:a16="http://schemas.microsoft.com/office/drawing/2014/main" id="{255378D0-4A48-45CF-A965-92D9C072DF27}"/>
              </a:ext>
            </a:extLst>
          </p:cNvPr>
          <p:cNvSpPr>
            <a:spLocks noGrp="1"/>
          </p:cNvSpPr>
          <p:nvPr>
            <p:ph sz="quarter" idx="28" hasCustomPrompt="1"/>
          </p:nvPr>
        </p:nvSpPr>
        <p:spPr>
          <a:xfrm>
            <a:off x="3808611" y="1102917"/>
            <a:ext cx="4951908" cy="377615"/>
          </a:xfrm>
        </p:spPr>
        <p:txBody>
          <a:bodyPr/>
          <a:lstStyle>
            <a:lvl1pPr marL="0" indent="0">
              <a:buClr>
                <a:schemeClr val="bg1"/>
              </a:buClr>
              <a:buNone/>
              <a:defRPr sz="1799" b="1" baseline="0">
                <a:solidFill>
                  <a:schemeClr val="bg1"/>
                </a:solidFill>
              </a:defRPr>
            </a:lvl1pPr>
            <a:lvl2pPr marL="385532" indent="-127321">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Headline, Roboto Regular 24point</a:t>
            </a:r>
          </a:p>
        </p:txBody>
      </p:sp>
      <p:sp>
        <p:nvSpPr>
          <p:cNvPr id="24" name="Picture Placeholder 6">
            <a:extLst>
              <a:ext uri="{FF2B5EF4-FFF2-40B4-BE49-F238E27FC236}">
                <a16:creationId xmlns:a16="http://schemas.microsoft.com/office/drawing/2014/main" id="{278EB4C9-6423-4889-877F-CF2AB219040E}"/>
              </a:ext>
            </a:extLst>
          </p:cNvPr>
          <p:cNvSpPr>
            <a:spLocks noGrp="1"/>
          </p:cNvSpPr>
          <p:nvPr>
            <p:ph type="pic" sz="quarter" idx="15" hasCustomPrompt="1"/>
          </p:nvPr>
        </p:nvSpPr>
        <p:spPr>
          <a:xfrm>
            <a:off x="498305" y="1217296"/>
            <a:ext cx="2903709" cy="1598342"/>
          </a:xfrm>
          <a:solidFill>
            <a:schemeClr val="bg1">
              <a:lumMod val="95000"/>
            </a:schemeClr>
          </a:solidFill>
        </p:spPr>
        <p:txBody>
          <a:bodyPr anchor="ctr"/>
          <a:lstStyle>
            <a:lvl1pPr marL="0" indent="0" algn="ctr">
              <a:buNone/>
              <a:defRPr/>
            </a:lvl1pPr>
          </a:lstStyle>
          <a:p>
            <a:r>
              <a:rPr lang="en-US"/>
              <a:t>CLICK TO INSERT SCREENSHOT</a:t>
            </a:r>
          </a:p>
        </p:txBody>
      </p:sp>
      <p:pic>
        <p:nvPicPr>
          <p:cNvPr id="16" name="Picture 15">
            <a:extLst>
              <a:ext uri="{FF2B5EF4-FFF2-40B4-BE49-F238E27FC236}">
                <a16:creationId xmlns:a16="http://schemas.microsoft.com/office/drawing/2014/main" id="{DE6891F8-24CB-4342-A45C-228377198E1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27318" y="4505709"/>
            <a:ext cx="1859002" cy="637426"/>
          </a:xfrm>
          <a:prstGeom prst="rect">
            <a:avLst/>
          </a:prstGeom>
        </p:spPr>
      </p:pic>
    </p:spTree>
    <p:extLst>
      <p:ext uri="{BB962C8B-B14F-4D97-AF65-F5344CB8AC3E}">
        <p14:creationId xmlns:p14="http://schemas.microsoft.com/office/powerpoint/2010/main" val="26153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2_Title/Maximum Content">
    <p:spTree>
      <p:nvGrpSpPr>
        <p:cNvPr id="1" name=""/>
        <p:cNvGrpSpPr/>
        <p:nvPr/>
      </p:nvGrpSpPr>
      <p:grpSpPr>
        <a:xfrm>
          <a:off x="0" y="0"/>
          <a:ext cx="0" cy="0"/>
          <a:chOff x="0" y="0"/>
          <a:chExt cx="0" cy="0"/>
        </a:xfrm>
      </p:grpSpPr>
      <p:sp>
        <p:nvSpPr>
          <p:cNvPr id="9" name="Right Triangle 8"/>
          <p:cNvSpPr/>
          <p:nvPr userDrawn="1"/>
        </p:nvSpPr>
        <p:spPr>
          <a:xfrm flipH="1" flipV="1">
            <a:off x="8705041" y="2"/>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Title 1">
            <a:extLst>
              <a:ext uri="{FF2B5EF4-FFF2-40B4-BE49-F238E27FC236}">
                <a16:creationId xmlns:a16="http://schemas.microsoft.com/office/drawing/2014/main" id="{9740E443-8AA9-4DE9-811E-E5CCBAF8642B}"/>
              </a:ext>
            </a:extLst>
          </p:cNvPr>
          <p:cNvSpPr>
            <a:spLocks noGrp="1"/>
          </p:cNvSpPr>
          <p:nvPr>
            <p:ph type="title" hasCustomPrompt="1"/>
          </p:nvPr>
        </p:nvSpPr>
        <p:spPr>
          <a:xfrm>
            <a:off x="361951" y="361954"/>
            <a:ext cx="8398570" cy="800099"/>
          </a:xfrm>
        </p:spPr>
        <p:txBody>
          <a:bodyPr/>
          <a:lstStyle>
            <a:lvl1pPr>
              <a:defRPr b="0" baseline="0"/>
            </a:lvl1pPr>
          </a:lstStyle>
          <a:p>
            <a:r>
              <a:rPr lang="en-US"/>
              <a:t>Headline goes here, </a:t>
            </a:r>
            <a:r>
              <a:rPr lang="en-US" err="1"/>
              <a:t>Roboto</a:t>
            </a:r>
            <a:r>
              <a:rPr lang="en-US"/>
              <a:t> Light, 36 points, can span two lines</a:t>
            </a:r>
          </a:p>
        </p:txBody>
      </p:sp>
      <p:sp>
        <p:nvSpPr>
          <p:cNvPr id="14" name="TextBox 13">
            <a:extLst>
              <a:ext uri="{FF2B5EF4-FFF2-40B4-BE49-F238E27FC236}">
                <a16:creationId xmlns:a16="http://schemas.microsoft.com/office/drawing/2014/main" id="{281E70A1-289B-4D8F-9115-C12271A370D3}"/>
              </a:ext>
            </a:extLst>
          </p:cNvPr>
          <p:cNvSpPr txBox="1"/>
          <p:nvPr userDrawn="1"/>
        </p:nvSpPr>
        <p:spPr>
          <a:xfrm>
            <a:off x="376624" y="4769645"/>
            <a:ext cx="310503" cy="156526"/>
          </a:xfrm>
          <a:prstGeom prst="rect">
            <a:avLst/>
          </a:prstGeom>
        </p:spPr>
        <p:txBody>
          <a:bodyPr lIns="0" tIns="0" rIns="0" bIns="68544"/>
          <a:lstStyle>
            <a:defPPr>
              <a:defRPr lang="en-US"/>
            </a:defPPr>
            <a:lvl1pPr>
              <a:defRPr sz="1100">
                <a:solidFill>
                  <a:schemeClr val="tx2">
                    <a:lumMod val="50000"/>
                    <a:lumOff val="50000"/>
                  </a:schemeClr>
                </a:solidFill>
              </a:defRPr>
            </a:lvl1pPr>
          </a:lstStyle>
          <a:p>
            <a:pPr marL="0" lvl="0" algn="l" defTabSz="342712"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12"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8E9D4DEC-EF0E-4286-81C5-90A894C14B61}"/>
              </a:ext>
            </a:extLst>
          </p:cNvPr>
          <p:cNvSpPr txBox="1"/>
          <p:nvPr userDrawn="1"/>
        </p:nvSpPr>
        <p:spPr>
          <a:xfrm>
            <a:off x="763348" y="4769646"/>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1E893734-7F43-4A78-B7AA-290D3D831DA0}"/>
              </a:ext>
            </a:extLst>
          </p:cNvPr>
          <p:cNvSpPr txBox="1"/>
          <p:nvPr userDrawn="1"/>
        </p:nvSpPr>
        <p:spPr>
          <a:xfrm>
            <a:off x="376624" y="4769645"/>
            <a:ext cx="310503" cy="156526"/>
          </a:xfrm>
          <a:prstGeom prst="rect">
            <a:avLst/>
          </a:prstGeom>
        </p:spPr>
        <p:txBody>
          <a:bodyPr lIns="0" tIns="0" rIns="0" bIns="68544"/>
          <a:lstStyle>
            <a:defPPr>
              <a:defRPr lang="en-US"/>
            </a:defPPr>
            <a:lvl1pPr>
              <a:defRPr sz="1100">
                <a:solidFill>
                  <a:schemeClr val="tx2">
                    <a:lumMod val="50000"/>
                    <a:lumOff val="50000"/>
                  </a:schemeClr>
                </a:solidFill>
              </a:defRPr>
            </a:lvl1pPr>
          </a:lstStyle>
          <a:p>
            <a:pPr marL="0" lvl="0" algn="l" defTabSz="342712"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12" rtl="0" eaLnBrk="1" latinLnBrk="0" hangingPunct="1"/>
              <a:t>‹#›</a:t>
            </a:fld>
            <a:endParaRPr lang="en-US" sz="825" b="0" i="0" kern="1200">
              <a:solidFill>
                <a:schemeClr val="tx1"/>
              </a:solidFill>
              <a:latin typeface="Roboto" charset="0"/>
              <a:ea typeface="Roboto" charset="0"/>
              <a:cs typeface="Roboto" charset="0"/>
            </a:endParaRPr>
          </a:p>
        </p:txBody>
      </p:sp>
      <p:pic>
        <p:nvPicPr>
          <p:cNvPr id="12" name="Picture 11">
            <a:extLst>
              <a:ext uri="{FF2B5EF4-FFF2-40B4-BE49-F238E27FC236}">
                <a16:creationId xmlns:a16="http://schemas.microsoft.com/office/drawing/2014/main" id="{31F6F9B7-4BF5-D944-8CFD-C7F76DC4B4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8"/>
            <a:ext cx="1859002" cy="637426"/>
          </a:xfrm>
          <a:prstGeom prst="rect">
            <a:avLst/>
          </a:prstGeom>
        </p:spPr>
      </p:pic>
    </p:spTree>
    <p:extLst>
      <p:ext uri="{BB962C8B-B14F-4D97-AF65-F5344CB8AC3E}">
        <p14:creationId xmlns:p14="http://schemas.microsoft.com/office/powerpoint/2010/main" val="76127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22BA3BF-FC84-064C-8967-E708E773B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85" y="8985"/>
            <a:ext cx="9146385" cy="5141660"/>
          </a:xfrm>
          <a:prstGeom prst="rect">
            <a:avLst/>
          </a:prstGeom>
        </p:spPr>
      </p:pic>
      <p:sp>
        <p:nvSpPr>
          <p:cNvPr id="22" name="Rectangle 21">
            <a:extLst>
              <a:ext uri="{FF2B5EF4-FFF2-40B4-BE49-F238E27FC236}">
                <a16:creationId xmlns:a16="http://schemas.microsoft.com/office/drawing/2014/main" id="{A41F3AB6-B022-C848-B1EE-51D69B1809CE}"/>
              </a:ext>
            </a:extLst>
          </p:cNvPr>
          <p:cNvSpPr/>
          <p:nvPr userDrawn="1"/>
        </p:nvSpPr>
        <p:spPr>
          <a:xfrm>
            <a:off x="2699" y="1611"/>
            <a:ext cx="9140818" cy="515963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16" tIns="68544" rIns="102816" bIns="68544" rtlCol="0" anchor="ctr"/>
          <a:lstStyle/>
          <a:p>
            <a:pPr marL="0" marR="0" lvl="0" indent="0" algn="ctr" defTabSz="685389"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24" name="Group 23">
            <a:extLst>
              <a:ext uri="{FF2B5EF4-FFF2-40B4-BE49-F238E27FC236}">
                <a16:creationId xmlns:a16="http://schemas.microsoft.com/office/drawing/2014/main" id="{D0A06634-F73C-3547-A5CA-E76C52D50CFD}"/>
              </a:ext>
            </a:extLst>
          </p:cNvPr>
          <p:cNvGrpSpPr/>
          <p:nvPr userDrawn="1"/>
        </p:nvGrpSpPr>
        <p:grpSpPr>
          <a:xfrm>
            <a:off x="-2385" y="4610469"/>
            <a:ext cx="9146385" cy="549526"/>
            <a:chOff x="-16432" y="6280067"/>
            <a:chExt cx="12202348" cy="593844"/>
          </a:xfrm>
        </p:grpSpPr>
        <p:sp>
          <p:nvSpPr>
            <p:cNvPr id="25" name="Right Triangle 24">
              <a:extLst>
                <a:ext uri="{FF2B5EF4-FFF2-40B4-BE49-F238E27FC236}">
                  <a16:creationId xmlns:a16="http://schemas.microsoft.com/office/drawing/2014/main" id="{3D25A7B8-64F4-184D-8D98-75C23D275A8A}"/>
                </a:ext>
              </a:extLst>
            </p:cNvPr>
            <p:cNvSpPr/>
            <p:nvPr/>
          </p:nvSpPr>
          <p:spPr>
            <a:xfrm>
              <a:off x="-16432" y="6280067"/>
              <a:ext cx="8168989" cy="593844"/>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695" rtl="0" eaLnBrk="1" fontAlgn="auto" latinLnBrk="0" hangingPunct="1">
                <a:lnSpc>
                  <a:spcPct val="100000"/>
                </a:lnSpc>
                <a:spcBef>
                  <a:spcPts val="0"/>
                </a:spcBef>
                <a:spcAft>
                  <a:spcPts val="0"/>
                </a:spcAft>
                <a:buClrTx/>
                <a:buSzTx/>
                <a:buFontTx/>
                <a:buNone/>
                <a:tabLst/>
                <a:defRPr/>
              </a:pPr>
              <a:endParaRPr kumimoji="0" lang="en-US" sz="1348" b="0" i="0" u="none" strike="noStrike" kern="1200" cap="none" spc="0" normalizeH="0" baseline="0" noProof="0">
                <a:ln>
                  <a:noFill/>
                </a:ln>
                <a:solidFill>
                  <a:srgbClr val="FFFFFF"/>
                </a:solidFill>
                <a:effectLst/>
                <a:uLnTx/>
                <a:uFillTx/>
                <a:latin typeface="Arial"/>
                <a:ea typeface="+mn-ea"/>
                <a:cs typeface="+mn-cs"/>
              </a:endParaRPr>
            </a:p>
          </p:txBody>
        </p:sp>
        <p:sp>
          <p:nvSpPr>
            <p:cNvPr id="26" name="Right Triangle 25">
              <a:extLst>
                <a:ext uri="{FF2B5EF4-FFF2-40B4-BE49-F238E27FC236}">
                  <a16:creationId xmlns:a16="http://schemas.microsoft.com/office/drawing/2014/main" id="{665A1CA8-813B-6741-95D6-C4C96DD63861}"/>
                </a:ext>
              </a:extLst>
            </p:cNvPr>
            <p:cNvSpPr/>
            <p:nvPr/>
          </p:nvSpPr>
          <p:spPr>
            <a:xfrm flipH="1">
              <a:off x="4016927" y="6280067"/>
              <a:ext cx="8168989" cy="593844"/>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695" rtl="0" eaLnBrk="1" fontAlgn="auto" latinLnBrk="0" hangingPunct="1">
                <a:lnSpc>
                  <a:spcPct val="100000"/>
                </a:lnSpc>
                <a:spcBef>
                  <a:spcPts val="0"/>
                </a:spcBef>
                <a:spcAft>
                  <a:spcPts val="0"/>
                </a:spcAft>
                <a:buClrTx/>
                <a:buSzTx/>
                <a:buFontTx/>
                <a:buNone/>
                <a:tabLst/>
                <a:defRPr/>
              </a:pPr>
              <a:endParaRPr kumimoji="0" lang="en-US" sz="1348" b="0" i="0" u="none" strike="noStrike" kern="1200" cap="none" spc="0" normalizeH="0" baseline="0" noProof="0">
                <a:ln>
                  <a:noFill/>
                </a:ln>
                <a:solidFill>
                  <a:srgbClr val="FFFFFF"/>
                </a:solidFill>
                <a:effectLst/>
                <a:uLnTx/>
                <a:uFillTx/>
                <a:latin typeface="Arial"/>
                <a:ea typeface="+mn-ea"/>
                <a:cs typeface="+mn-cs"/>
              </a:endParaRPr>
            </a:p>
          </p:txBody>
        </p:sp>
        <p:sp>
          <p:nvSpPr>
            <p:cNvPr id="27" name="Triangle 26">
              <a:extLst>
                <a:ext uri="{FF2B5EF4-FFF2-40B4-BE49-F238E27FC236}">
                  <a16:creationId xmlns:a16="http://schemas.microsoft.com/office/drawing/2014/main" id="{DAE3E882-2301-6940-AA18-63B4933397E8}"/>
                </a:ext>
              </a:extLst>
            </p:cNvPr>
            <p:cNvSpPr/>
            <p:nvPr/>
          </p:nvSpPr>
          <p:spPr>
            <a:xfrm>
              <a:off x="4046303" y="6726999"/>
              <a:ext cx="4063338" cy="146520"/>
            </a:xfrm>
            <a:prstGeom prst="triangle">
              <a:avLst>
                <a:gd name="adj" fmla="val 50305"/>
              </a:avLst>
            </a:prstGeom>
            <a:solidFill>
              <a:srgbClr val="ED3323"/>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marL="0" marR="0" lvl="0" indent="0" algn="ctr" defTabSz="685389"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pic>
        <p:nvPicPr>
          <p:cNvPr id="11" name="Picture 10">
            <a:extLst>
              <a:ext uri="{FF2B5EF4-FFF2-40B4-BE49-F238E27FC236}">
                <a16:creationId xmlns:a16="http://schemas.microsoft.com/office/drawing/2014/main" id="{F58ADC26-324C-2044-AC8F-A4FC0C6798D5}"/>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brightnessContrast contrast="7000"/>
                    </a14:imgEffect>
                  </a14:imgLayer>
                </a14:imgProps>
              </a:ext>
              <a:ext uri="{28A0092B-C50C-407E-A947-70E740481C1C}">
                <a14:useLocalDpi xmlns:a14="http://schemas.microsoft.com/office/drawing/2010/main"/>
              </a:ext>
            </a:extLst>
          </a:blip>
          <a:srcRect/>
          <a:stretch/>
        </p:blipFill>
        <p:spPr>
          <a:xfrm>
            <a:off x="2954102" y="903327"/>
            <a:ext cx="3223260" cy="3223260"/>
          </a:xfrm>
          <a:prstGeom prst="diamond">
            <a:avLst/>
          </a:prstGeom>
          <a:ln w="53975">
            <a:solidFill>
              <a:schemeClr val="accent2"/>
            </a:solidFill>
          </a:ln>
        </p:spPr>
      </p:pic>
    </p:spTree>
    <p:extLst>
      <p:ext uri="{BB962C8B-B14F-4D97-AF65-F5344CB8AC3E}">
        <p14:creationId xmlns:p14="http://schemas.microsoft.com/office/powerpoint/2010/main" val="324315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2_Custom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457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Divider_2">
    <p:bg>
      <p:bgRef idx="1001">
        <a:schemeClr val="bg1"/>
      </p:bgRef>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3200DF1C-ACD3-43CC-A4BC-667DD6D0FC9E}"/>
              </a:ext>
            </a:extLst>
          </p:cNvPr>
          <p:cNvSpPr>
            <a:spLocks noGrp="1"/>
          </p:cNvSpPr>
          <p:nvPr>
            <p:ph type="pic" sz="quarter" idx="17" hasCustomPrompt="1"/>
          </p:nvPr>
        </p:nvSpPr>
        <p:spPr>
          <a:xfrm>
            <a:off x="2925118" y="5541"/>
            <a:ext cx="6218882" cy="5137959"/>
          </a:xfrm>
          <a:solidFill>
            <a:schemeClr val="bg1">
              <a:lumMod val="95000"/>
            </a:schemeClr>
          </a:solidFill>
        </p:spPr>
        <p:txBody>
          <a:bodyPr anchor="ctr"/>
          <a:lstStyle>
            <a:lvl1pPr marL="0" indent="0" algn="ctr">
              <a:buNone/>
              <a:defRPr/>
            </a:lvl1pPr>
          </a:lstStyle>
          <a:p>
            <a:r>
              <a:rPr lang="en-US"/>
              <a:t>                                                    CLICK TO INSERT IMAGE</a:t>
            </a:r>
          </a:p>
        </p:txBody>
      </p:sp>
      <p:sp>
        <p:nvSpPr>
          <p:cNvPr id="16" name="Right Triangle 15"/>
          <p:cNvSpPr/>
          <p:nvPr/>
        </p:nvSpPr>
        <p:spPr>
          <a:xfrm rot="16200000">
            <a:off x="8448308" y="4447807"/>
            <a:ext cx="985179" cy="40620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2FA62C65-3C87-4EED-81AB-C06224522E67}"/>
              </a:ext>
            </a:extLst>
          </p:cNvPr>
          <p:cNvGrpSpPr/>
          <p:nvPr userDrawn="1"/>
        </p:nvGrpSpPr>
        <p:grpSpPr>
          <a:xfrm>
            <a:off x="0" y="0"/>
            <a:ext cx="8729172" cy="5143500"/>
            <a:chOff x="0" y="0"/>
            <a:chExt cx="10367594" cy="6858000"/>
          </a:xfrm>
        </p:grpSpPr>
        <p:sp>
          <p:nvSpPr>
            <p:cNvPr id="20" name="Freeform 19"/>
            <p:cNvSpPr/>
            <p:nvPr/>
          </p:nvSpPr>
          <p:spPr>
            <a:xfrm>
              <a:off x="0" y="0"/>
              <a:ext cx="10367594" cy="6858000"/>
            </a:xfrm>
            <a:custGeom>
              <a:avLst/>
              <a:gdLst>
                <a:gd name="connsiteX0" fmla="*/ 0 w 10367594"/>
                <a:gd name="connsiteY0" fmla="*/ 0 h 6858000"/>
                <a:gd name="connsiteX1" fmla="*/ 10367594 w 10367594"/>
                <a:gd name="connsiteY1" fmla="*/ 0 h 6858000"/>
                <a:gd name="connsiteX2" fmla="*/ 3509594 w 10367594"/>
                <a:gd name="connsiteY2" fmla="*/ 6858000 h 6858000"/>
                <a:gd name="connsiteX3" fmla="*/ 1520714 w 10367594"/>
                <a:gd name="connsiteY3" fmla="*/ 6858000 h 6858000"/>
                <a:gd name="connsiteX4" fmla="*/ 0 w 10367594"/>
                <a:gd name="connsiteY4" fmla="*/ 554442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594" h="6858000">
                  <a:moveTo>
                    <a:pt x="0" y="0"/>
                  </a:moveTo>
                  <a:lnTo>
                    <a:pt x="10367594" y="0"/>
                  </a:lnTo>
                  <a:lnTo>
                    <a:pt x="3509594" y="6858000"/>
                  </a:lnTo>
                  <a:lnTo>
                    <a:pt x="1520714" y="6858000"/>
                  </a:lnTo>
                  <a:lnTo>
                    <a:pt x="0" y="5544428"/>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Freeform 20"/>
            <p:cNvSpPr/>
            <p:nvPr/>
          </p:nvSpPr>
          <p:spPr>
            <a:xfrm>
              <a:off x="0" y="5544428"/>
              <a:ext cx="1523890" cy="1313572"/>
            </a:xfrm>
            <a:custGeom>
              <a:avLst/>
              <a:gdLst>
                <a:gd name="connsiteX0" fmla="*/ 3176 w 1523890"/>
                <a:gd name="connsiteY0" fmla="*/ 0 h 1313572"/>
                <a:gd name="connsiteX1" fmla="*/ 1523890 w 1523890"/>
                <a:gd name="connsiteY1" fmla="*/ 1313572 h 1313572"/>
                <a:gd name="connsiteX2" fmla="*/ 0 w 1523890"/>
                <a:gd name="connsiteY2" fmla="*/ 420643 h 1313572"/>
                <a:gd name="connsiteX3" fmla="*/ 0 w 1523890"/>
                <a:gd name="connsiteY3" fmla="*/ 17461 h 1313572"/>
              </a:gdLst>
              <a:ahLst/>
              <a:cxnLst>
                <a:cxn ang="0">
                  <a:pos x="connsiteX0" y="connsiteY0"/>
                </a:cxn>
                <a:cxn ang="0">
                  <a:pos x="connsiteX1" y="connsiteY1"/>
                </a:cxn>
                <a:cxn ang="0">
                  <a:pos x="connsiteX2" y="connsiteY2"/>
                </a:cxn>
                <a:cxn ang="0">
                  <a:pos x="connsiteX3" y="connsiteY3"/>
                </a:cxn>
              </a:cxnLst>
              <a:rect l="l" t="t" r="r" b="b"/>
              <a:pathLst>
                <a:path w="1523890" h="1313572">
                  <a:moveTo>
                    <a:pt x="3176" y="0"/>
                  </a:moveTo>
                  <a:lnTo>
                    <a:pt x="1523890" y="1313572"/>
                  </a:lnTo>
                  <a:lnTo>
                    <a:pt x="0" y="420643"/>
                  </a:lnTo>
                  <a:lnTo>
                    <a:pt x="0" y="17461"/>
                  </a:lnTo>
                  <a:close/>
                </a:path>
              </a:pathLst>
            </a:custGeom>
            <a:solidFill>
              <a:srgbClr val="FF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1"/>
                </a:solidFill>
              </a:endParaRPr>
            </a:p>
          </p:txBody>
        </p:sp>
      </p:grpSp>
      <p:sp>
        <p:nvSpPr>
          <p:cNvPr id="14" name="Right Triangle 13"/>
          <p:cNvSpPr/>
          <p:nvPr userDrawn="1"/>
        </p:nvSpPr>
        <p:spPr>
          <a:xfrm rot="10800000">
            <a:off x="7191345" y="-8165"/>
            <a:ext cx="1952657" cy="1663065"/>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 Placeholder 23"/>
          <p:cNvSpPr>
            <a:spLocks noGrp="1"/>
          </p:cNvSpPr>
          <p:nvPr>
            <p:ph type="body" sz="quarter" idx="11" hasCustomPrompt="1"/>
          </p:nvPr>
        </p:nvSpPr>
        <p:spPr>
          <a:xfrm>
            <a:off x="870637" y="1549481"/>
            <a:ext cx="4410310" cy="1332606"/>
          </a:xfrm>
          <a:prstGeom prst="rect">
            <a:avLst/>
          </a:prstGeom>
        </p:spPr>
        <p:txBody>
          <a:bodyPr anchor="b"/>
          <a:lstStyle>
            <a:lvl1pPr marL="0" indent="0">
              <a:buNone/>
              <a:defRPr sz="4050" b="0" i="0" baseline="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Title Here, </a:t>
            </a:r>
            <a:r>
              <a:rPr lang="en-US" err="1"/>
              <a:t>Roboto</a:t>
            </a:r>
            <a:r>
              <a:rPr lang="en-US"/>
              <a:t> Light 54 point</a:t>
            </a:r>
          </a:p>
        </p:txBody>
      </p:sp>
      <p:sp>
        <p:nvSpPr>
          <p:cNvPr id="9" name="Text Placeholder 25">
            <a:extLst>
              <a:ext uri="{FF2B5EF4-FFF2-40B4-BE49-F238E27FC236}">
                <a16:creationId xmlns:a16="http://schemas.microsoft.com/office/drawing/2014/main" id="{FAF4459A-6273-434C-B57E-B08AB24DB13D}"/>
              </a:ext>
            </a:extLst>
          </p:cNvPr>
          <p:cNvSpPr>
            <a:spLocks noGrp="1"/>
          </p:cNvSpPr>
          <p:nvPr>
            <p:ph type="body" sz="quarter" idx="12" hasCustomPrompt="1"/>
          </p:nvPr>
        </p:nvSpPr>
        <p:spPr>
          <a:xfrm>
            <a:off x="870637" y="3055412"/>
            <a:ext cx="4801850" cy="217182"/>
          </a:xfrm>
          <a:prstGeom prst="rect">
            <a:avLst/>
          </a:prstGeom>
        </p:spPr>
        <p:txBody>
          <a:bodyPr/>
          <a:lstStyle>
            <a:lvl1pPr marL="0" indent="0">
              <a:buNone/>
              <a:defRPr b="0" i="0" baseline="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Name, </a:t>
            </a:r>
            <a:r>
              <a:rPr lang="en-US" err="1"/>
              <a:t>Roboto</a:t>
            </a:r>
            <a:r>
              <a:rPr lang="en-US"/>
              <a:t> Regular 21 Point</a:t>
            </a:r>
          </a:p>
        </p:txBody>
      </p:sp>
      <p:sp>
        <p:nvSpPr>
          <p:cNvPr id="10" name="Text Placeholder 27">
            <a:extLst>
              <a:ext uri="{FF2B5EF4-FFF2-40B4-BE49-F238E27FC236}">
                <a16:creationId xmlns:a16="http://schemas.microsoft.com/office/drawing/2014/main" id="{B062EB5A-7BFE-4FEC-B9FB-93BB8E72F5F1}"/>
              </a:ext>
            </a:extLst>
          </p:cNvPr>
          <p:cNvSpPr>
            <a:spLocks noGrp="1"/>
          </p:cNvSpPr>
          <p:nvPr>
            <p:ph type="body" sz="quarter" idx="13" hasCustomPrompt="1"/>
          </p:nvPr>
        </p:nvSpPr>
        <p:spPr>
          <a:xfrm>
            <a:off x="870637" y="3332353"/>
            <a:ext cx="4801850" cy="218281"/>
          </a:xfrm>
          <a:prstGeom prst="rect">
            <a:avLst/>
          </a:prstGeom>
        </p:spPr>
        <p:txBody>
          <a:bodyPr/>
          <a:lstStyle>
            <a:lvl1pPr marL="0" indent="0">
              <a:buNone/>
              <a:defRPr i="1" baseline="0">
                <a:solidFill>
                  <a:schemeClr val="bg1"/>
                </a:solidFill>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Title or Email, </a:t>
            </a:r>
            <a:r>
              <a:rPr lang="en-US" err="1"/>
              <a:t>Roboto</a:t>
            </a:r>
            <a:r>
              <a:rPr lang="en-US"/>
              <a:t> Italic 21 Point</a:t>
            </a:r>
          </a:p>
        </p:txBody>
      </p:sp>
      <p:sp>
        <p:nvSpPr>
          <p:cNvPr id="12" name="Text Placeholder 16">
            <a:extLst>
              <a:ext uri="{FF2B5EF4-FFF2-40B4-BE49-F238E27FC236}">
                <a16:creationId xmlns:a16="http://schemas.microsoft.com/office/drawing/2014/main" id="{488A0BC3-8169-4515-B5C0-1F0AE6A64157}"/>
              </a:ext>
            </a:extLst>
          </p:cNvPr>
          <p:cNvSpPr>
            <a:spLocks noGrp="1"/>
          </p:cNvSpPr>
          <p:nvPr>
            <p:ph type="body" sz="quarter" idx="10" hasCustomPrompt="1"/>
          </p:nvPr>
        </p:nvSpPr>
        <p:spPr>
          <a:xfrm>
            <a:off x="870637" y="1070482"/>
            <a:ext cx="4278324" cy="320168"/>
          </a:xfrm>
          <a:prstGeom prst="rect">
            <a:avLst/>
          </a:prstGeom>
        </p:spPr>
        <p:txBody>
          <a:bodyPr anchor="b" anchorCtr="0"/>
          <a:lstStyle>
            <a:lvl1pPr marL="0" indent="0">
              <a:buNone/>
              <a:defRPr sz="1800" b="0" i="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Date </a:t>
            </a:r>
            <a:r>
              <a:rPr lang="en-US" err="1"/>
              <a:t>Roboto</a:t>
            </a:r>
            <a:r>
              <a:rPr lang="en-US"/>
              <a:t> 24 Point</a:t>
            </a:r>
          </a:p>
        </p:txBody>
      </p:sp>
      <p:pic>
        <p:nvPicPr>
          <p:cNvPr id="15" name="Picture 14">
            <a:extLst>
              <a:ext uri="{FF2B5EF4-FFF2-40B4-BE49-F238E27FC236}">
                <a16:creationId xmlns:a16="http://schemas.microsoft.com/office/drawing/2014/main" id="{EE22ADB2-6DF1-C04F-8C55-77C120F465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28385" y="4505707"/>
            <a:ext cx="1859002" cy="637426"/>
          </a:xfrm>
          <a:prstGeom prst="rect">
            <a:avLst/>
          </a:prstGeom>
        </p:spPr>
      </p:pic>
    </p:spTree>
    <p:extLst>
      <p:ext uri="{BB962C8B-B14F-4D97-AF65-F5344CB8AC3E}">
        <p14:creationId xmlns:p14="http://schemas.microsoft.com/office/powerpoint/2010/main" val="318933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Blank Background fill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52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7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2" y="3"/>
            <a:ext cx="9144000" cy="3436144"/>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Roboto"/>
              <a:ea typeface="+mn-ea"/>
              <a:cs typeface="+mn-cs"/>
            </a:endParaRPr>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8"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marL="0" marR="0" lvl="0" indent="0" algn="l" defTabSz="685595"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a:ln>
                  <a:noFill/>
                </a:ln>
                <a:solidFill>
                  <a:srgbClr val="373737"/>
                </a:solidFill>
                <a:effectLst/>
                <a:uLnTx/>
                <a:uFillTx/>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2" y="4769646"/>
            <a:ext cx="310503" cy="156526"/>
          </a:xfrm>
          <a:prstGeom prst="rect">
            <a:avLst/>
          </a:prstGeom>
        </p:spPr>
        <p:txBody>
          <a:bodyPr lIns="0" tIns="0" rIns="0" bIns="68544"/>
          <a:lstStyle>
            <a:defPPr>
              <a:defRPr lang="en-US"/>
            </a:defPPr>
            <a:lvl1pPr>
              <a:defRPr sz="1100">
                <a:solidFill>
                  <a:schemeClr val="tx2">
                    <a:lumMod val="50000"/>
                    <a:lumOff val="50000"/>
                  </a:schemeClr>
                </a:solidFill>
              </a:defRPr>
            </a:lvl1pPr>
          </a:lstStyle>
          <a:p>
            <a:pPr marL="0" marR="0" lvl="0" indent="0" algn="l" defTabSz="342695" rtl="0" eaLnBrk="1" fontAlgn="auto" latinLnBrk="0" hangingPunct="1">
              <a:lnSpc>
                <a:spcPct val="100000"/>
              </a:lnSpc>
              <a:spcBef>
                <a:spcPts val="0"/>
              </a:spcBef>
              <a:spcAft>
                <a:spcPts val="0"/>
              </a:spcAft>
              <a:buClrTx/>
              <a:buSzTx/>
              <a:buFontTx/>
              <a:buNone/>
              <a:tabLst/>
              <a:defRPr/>
            </a:pPr>
            <a:fld id="{64202F7F-356F-46E2-8791-88745C87F5D9}" type="slidenum">
              <a:rPr kumimoji="0" lang="en-US" sz="825" b="0" i="0" u="none" strike="noStrike" kern="1200" cap="none" spc="0" normalizeH="0" baseline="0" noProof="0" smtClean="0">
                <a:ln>
                  <a:noFill/>
                </a:ln>
                <a:solidFill>
                  <a:srgbClr val="373737"/>
                </a:solidFill>
                <a:effectLst/>
                <a:uLnTx/>
                <a:uFillTx/>
                <a:latin typeface="Roboto" charset="0"/>
                <a:ea typeface="Roboto" charset="0"/>
                <a:cs typeface="Roboto" charset="0"/>
              </a:rPr>
              <a:pPr marL="0" marR="0" lvl="0" indent="0" algn="l" defTabSz="342695" rtl="0" eaLnBrk="1" fontAlgn="auto" latinLnBrk="0" hangingPunct="1">
                <a:lnSpc>
                  <a:spcPct val="100000"/>
                </a:lnSpc>
                <a:spcBef>
                  <a:spcPts val="0"/>
                </a:spcBef>
                <a:spcAft>
                  <a:spcPts val="0"/>
                </a:spcAft>
                <a:buClrTx/>
                <a:buSzTx/>
                <a:buFontTx/>
                <a:buNone/>
                <a:tabLst/>
                <a:defRPr/>
              </a:pPr>
              <a:t>‹#›</a:t>
            </a:fld>
            <a:endParaRPr kumimoji="0" lang="en-US" sz="825" b="0" i="0" u="none" strike="noStrike" kern="1200" cap="none" spc="0" normalizeH="0" baseline="0" noProof="0">
              <a:ln>
                <a:noFill/>
              </a:ln>
              <a:solidFill>
                <a:srgbClr val="373737"/>
              </a:solidFill>
              <a:effectLst/>
              <a:uLnTx/>
              <a:uFillTx/>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2" y="4769646"/>
            <a:ext cx="310503" cy="156526"/>
          </a:xfrm>
          <a:prstGeom prst="rect">
            <a:avLst/>
          </a:prstGeom>
        </p:spPr>
        <p:txBody>
          <a:bodyPr lIns="0" tIns="0" rIns="0" bIns="68544"/>
          <a:lstStyle>
            <a:defPPr>
              <a:defRPr lang="en-US"/>
            </a:defPPr>
            <a:lvl1pPr>
              <a:defRPr sz="1100">
                <a:solidFill>
                  <a:schemeClr val="tx2">
                    <a:lumMod val="50000"/>
                    <a:lumOff val="50000"/>
                  </a:schemeClr>
                </a:solidFill>
              </a:defRPr>
            </a:lvl1pPr>
          </a:lstStyle>
          <a:p>
            <a:pPr marL="0" marR="0" lvl="0" indent="0" algn="l" defTabSz="342695" rtl="0" eaLnBrk="1" fontAlgn="auto" latinLnBrk="0" hangingPunct="1">
              <a:lnSpc>
                <a:spcPct val="100000"/>
              </a:lnSpc>
              <a:spcBef>
                <a:spcPts val="0"/>
              </a:spcBef>
              <a:spcAft>
                <a:spcPts val="0"/>
              </a:spcAft>
              <a:buClrTx/>
              <a:buSzTx/>
              <a:buFontTx/>
              <a:buNone/>
              <a:tabLst/>
              <a:defRPr/>
            </a:pPr>
            <a:fld id="{64202F7F-356F-46E2-8791-88745C87F5D9}" type="slidenum">
              <a:rPr kumimoji="0" lang="en-US" sz="825" b="0" i="0" u="none" strike="noStrike" kern="1200" cap="none" spc="0" normalizeH="0" baseline="0" noProof="0" smtClean="0">
                <a:ln>
                  <a:noFill/>
                </a:ln>
                <a:solidFill>
                  <a:srgbClr val="373737"/>
                </a:solidFill>
                <a:effectLst/>
                <a:uLnTx/>
                <a:uFillTx/>
                <a:latin typeface="Roboto" charset="0"/>
                <a:ea typeface="Roboto" charset="0"/>
                <a:cs typeface="Roboto" charset="0"/>
              </a:rPr>
              <a:pPr marL="0" marR="0" lvl="0" indent="0" algn="l" defTabSz="342695" rtl="0" eaLnBrk="1" fontAlgn="auto" latinLnBrk="0" hangingPunct="1">
                <a:lnSpc>
                  <a:spcPct val="100000"/>
                </a:lnSpc>
                <a:spcBef>
                  <a:spcPts val="0"/>
                </a:spcBef>
                <a:spcAft>
                  <a:spcPts val="0"/>
                </a:spcAft>
                <a:buClrTx/>
                <a:buSzTx/>
                <a:buFontTx/>
                <a:buNone/>
                <a:tabLst/>
                <a:defRPr/>
              </a:pPr>
              <a:t>‹#›</a:t>
            </a:fld>
            <a:endParaRPr kumimoji="0" lang="en-US" sz="825" b="0" i="0" u="none" strike="noStrike" kern="1200" cap="none" spc="0" normalizeH="0" baseline="0" noProof="0">
              <a:ln>
                <a:noFill/>
              </a:ln>
              <a:solidFill>
                <a:srgbClr val="373737"/>
              </a:solidFill>
              <a:effectLst/>
              <a:uLnTx/>
              <a:uFillTx/>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2"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595"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Roboto"/>
              <a:ea typeface="+mn-ea"/>
              <a:cs typeface="+mn-cs"/>
            </a:endParaRPr>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2" y="361955"/>
            <a:ext cx="8398570" cy="421820"/>
          </a:xfrm>
        </p:spPr>
        <p:txBody>
          <a:bodyPr/>
          <a:lstStyle>
            <a:lvl1pPr>
              <a:defRPr baseline="0">
                <a:solidFill>
                  <a:schemeClr val="bg1"/>
                </a:solidFill>
              </a:defRPr>
            </a:lvl1pPr>
          </a:lstStyle>
          <a:p>
            <a:r>
              <a:rPr lang="en-US"/>
              <a:t>Headline goes here, Roboto Light, 36 points, 1 Line</a:t>
            </a:r>
          </a:p>
        </p:txBody>
      </p:sp>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1011710" y="3740633"/>
            <a:ext cx="7122962" cy="556248"/>
          </a:xfrm>
          <a:prstGeom prst="rect">
            <a:avLst/>
          </a:prstGeom>
        </p:spPr>
        <p:txBody>
          <a:bodyPr anchor="t"/>
          <a:lstStyle>
            <a:lvl1pPr marL="0" indent="0" algn="ctr">
              <a:buNone/>
              <a:defRPr sz="1499" b="0" baseline="0">
                <a:solidFill>
                  <a:schemeClr val="tx1"/>
                </a:solidFill>
              </a:defRPr>
            </a:lvl1pPr>
            <a:lvl2pPr marL="342626" indent="0">
              <a:buNone/>
              <a:defRPr sz="1499" b="1"/>
            </a:lvl2pPr>
            <a:lvl3pPr marL="685252" indent="0">
              <a:buNone/>
              <a:defRPr sz="1349" b="1"/>
            </a:lvl3pPr>
            <a:lvl4pPr marL="1027878" indent="0">
              <a:buNone/>
              <a:defRPr sz="1200" b="1"/>
            </a:lvl4pPr>
            <a:lvl5pPr marL="1370503" indent="0">
              <a:buNone/>
              <a:defRPr sz="1200" b="1"/>
            </a:lvl5pPr>
            <a:lvl6pPr marL="1713128" indent="0">
              <a:buNone/>
              <a:defRPr sz="1200" b="1"/>
            </a:lvl6pPr>
            <a:lvl7pPr marL="2055754" indent="0">
              <a:buNone/>
              <a:defRPr sz="1200" b="1"/>
            </a:lvl7pPr>
            <a:lvl8pPr marL="2398380" indent="0">
              <a:buNone/>
              <a:defRPr sz="1200" b="1"/>
            </a:lvl8pPr>
            <a:lvl9pPr marL="2741006" indent="0">
              <a:buNone/>
              <a:defRPr sz="1200" b="1"/>
            </a:lvl9pPr>
          </a:lstStyle>
          <a:p>
            <a:pPr lvl="0"/>
            <a:r>
              <a:rPr lang="en-US"/>
              <a:t>Takeaway text goes here</a:t>
            </a:r>
          </a:p>
        </p:txBody>
      </p:sp>
      <p:pic>
        <p:nvPicPr>
          <p:cNvPr id="21" name="Shape 837">
            <a:extLst>
              <a:ext uri="{FF2B5EF4-FFF2-40B4-BE49-F238E27FC236}">
                <a16:creationId xmlns:a16="http://schemas.microsoft.com/office/drawing/2014/main" id="{FCE5B30E-BD98-4A8E-AC96-A66F728F6770}"/>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239797" y="1064258"/>
            <a:ext cx="3416599" cy="2800680"/>
          </a:xfrm>
          <a:prstGeom prst="rect">
            <a:avLst/>
          </a:prstGeom>
          <a:noFill/>
          <a:ln>
            <a:noFill/>
          </a:ln>
        </p:spPr>
      </p:pic>
      <p:sp>
        <p:nvSpPr>
          <p:cNvPr id="22" name="Content Placeholder 5">
            <a:extLst>
              <a:ext uri="{FF2B5EF4-FFF2-40B4-BE49-F238E27FC236}">
                <a16:creationId xmlns:a16="http://schemas.microsoft.com/office/drawing/2014/main" id="{C6F46B91-45F9-4885-97BF-71E7C27704A6}"/>
              </a:ext>
            </a:extLst>
          </p:cNvPr>
          <p:cNvSpPr>
            <a:spLocks noGrp="1"/>
          </p:cNvSpPr>
          <p:nvPr>
            <p:ph sz="quarter" idx="14" hasCustomPrompt="1"/>
          </p:nvPr>
        </p:nvSpPr>
        <p:spPr>
          <a:xfrm>
            <a:off x="3808611" y="1543329"/>
            <a:ext cx="4951908" cy="1639818"/>
          </a:xfrm>
        </p:spPr>
        <p:txBody>
          <a:bodyPr/>
          <a:lstStyle>
            <a:lvl1pPr>
              <a:buClr>
                <a:schemeClr val="bg1"/>
              </a:buClr>
              <a:defRPr baseline="0">
                <a:solidFill>
                  <a:schemeClr val="bg1"/>
                </a:solidFill>
              </a:defRPr>
            </a:lvl1pPr>
            <a:lvl2pPr marL="385532" indent="-127321">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23" name="Content Placeholder 5">
            <a:extLst>
              <a:ext uri="{FF2B5EF4-FFF2-40B4-BE49-F238E27FC236}">
                <a16:creationId xmlns:a16="http://schemas.microsoft.com/office/drawing/2014/main" id="{255378D0-4A48-45CF-A965-92D9C072DF27}"/>
              </a:ext>
            </a:extLst>
          </p:cNvPr>
          <p:cNvSpPr>
            <a:spLocks noGrp="1"/>
          </p:cNvSpPr>
          <p:nvPr>
            <p:ph sz="quarter" idx="28" hasCustomPrompt="1"/>
          </p:nvPr>
        </p:nvSpPr>
        <p:spPr>
          <a:xfrm>
            <a:off x="3808611" y="1102917"/>
            <a:ext cx="4951908" cy="377615"/>
          </a:xfrm>
        </p:spPr>
        <p:txBody>
          <a:bodyPr/>
          <a:lstStyle>
            <a:lvl1pPr marL="0" indent="0">
              <a:buClr>
                <a:schemeClr val="bg1"/>
              </a:buClr>
              <a:buNone/>
              <a:defRPr sz="1799" b="1" baseline="0">
                <a:solidFill>
                  <a:schemeClr val="bg1"/>
                </a:solidFill>
              </a:defRPr>
            </a:lvl1pPr>
            <a:lvl2pPr marL="385532" indent="-127321">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Headline, Roboto Regular 24point</a:t>
            </a:r>
          </a:p>
        </p:txBody>
      </p:sp>
      <p:sp>
        <p:nvSpPr>
          <p:cNvPr id="24" name="Picture Placeholder 6">
            <a:extLst>
              <a:ext uri="{FF2B5EF4-FFF2-40B4-BE49-F238E27FC236}">
                <a16:creationId xmlns:a16="http://schemas.microsoft.com/office/drawing/2014/main" id="{278EB4C9-6423-4889-877F-CF2AB219040E}"/>
              </a:ext>
            </a:extLst>
          </p:cNvPr>
          <p:cNvSpPr>
            <a:spLocks noGrp="1"/>
          </p:cNvSpPr>
          <p:nvPr>
            <p:ph type="pic" sz="quarter" idx="15" hasCustomPrompt="1"/>
          </p:nvPr>
        </p:nvSpPr>
        <p:spPr>
          <a:xfrm>
            <a:off x="498305" y="1217297"/>
            <a:ext cx="2903709" cy="1601738"/>
          </a:xfrm>
          <a:solidFill>
            <a:schemeClr val="bg1">
              <a:lumMod val="95000"/>
            </a:schemeClr>
          </a:solidFill>
        </p:spPr>
        <p:txBody>
          <a:bodyPr anchor="ctr"/>
          <a:lstStyle>
            <a:lvl1pPr marL="0" indent="0" algn="ctr">
              <a:buNone/>
              <a:defRPr/>
            </a:lvl1pPr>
          </a:lstStyle>
          <a:p>
            <a:r>
              <a:rPr lang="en-US"/>
              <a:t>CLICK TO INSERT SCREENSHOT</a:t>
            </a:r>
          </a:p>
        </p:txBody>
      </p:sp>
      <p:pic>
        <p:nvPicPr>
          <p:cNvPr id="16" name="Picture 15">
            <a:extLst>
              <a:ext uri="{FF2B5EF4-FFF2-40B4-BE49-F238E27FC236}">
                <a16:creationId xmlns:a16="http://schemas.microsoft.com/office/drawing/2014/main" id="{DE6891F8-24CB-4342-A45C-228377198E1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27318" y="4505709"/>
            <a:ext cx="1859002" cy="637426"/>
          </a:xfrm>
          <a:prstGeom prst="rect">
            <a:avLst/>
          </a:prstGeom>
        </p:spPr>
      </p:pic>
    </p:spTree>
    <p:extLst>
      <p:ext uri="{BB962C8B-B14F-4D97-AF65-F5344CB8AC3E}">
        <p14:creationId xmlns:p14="http://schemas.microsoft.com/office/powerpoint/2010/main" val="2459074330"/>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Title/Subtitle/Bulle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43808" y="4517310"/>
            <a:ext cx="1848929" cy="638969"/>
          </a:xfrm>
          <a:prstGeom prst="rect">
            <a:avLst/>
          </a:prstGeom>
        </p:spPr>
      </p:pic>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99034"/>
          </a:xfrm>
        </p:spPr>
        <p:txBody>
          <a:bodyPr/>
          <a:lstStyle/>
          <a:p>
            <a:r>
              <a:rPr lang="en-US"/>
              <a:t>Headline goes here, Arial Regular 36 point, 1 Line</a:t>
            </a:r>
          </a:p>
        </p:txBody>
      </p:sp>
      <p:sp>
        <p:nvSpPr>
          <p:cNvPr id="3" name="Text Placeholder 4"/>
          <p:cNvSpPr>
            <a:spLocks noGrp="1"/>
          </p:cNvSpPr>
          <p:nvPr>
            <p:ph type="body" sz="quarter" idx="13" hasCustomPrompt="1"/>
          </p:nvPr>
        </p:nvSpPr>
        <p:spPr>
          <a:xfrm>
            <a:off x="373829" y="860986"/>
            <a:ext cx="8390138" cy="248701"/>
          </a:xfrm>
        </p:spPr>
        <p:txBody>
          <a:bodyPr anchor="t"/>
          <a:lstStyle>
            <a:lvl1pPr marL="0" indent="0">
              <a:buNone/>
              <a:defRPr sz="1800" i="0" baseline="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Arial Regular 24 point, no longer than one line</a:t>
            </a:r>
          </a:p>
        </p:txBody>
      </p:sp>
      <p:grpSp>
        <p:nvGrpSpPr>
          <p:cNvPr id="12" name="Group 11"/>
          <p:cNvGrpSpPr/>
          <p:nvPr userDrawn="1"/>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5" name="TextBox 14"/>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Arial" charset="0"/>
                <a:ea typeface="Arial" charset="0"/>
                <a:cs typeface="Arial" charset="0"/>
              </a:rPr>
              <a:pPr marL="0" lvl="0" algn="l" defTabSz="342900" rtl="0" eaLnBrk="1" latinLnBrk="0" hangingPunct="1"/>
              <a:t>‹#›</a:t>
            </a:fld>
            <a:endParaRPr lang="en-US" sz="825" b="0" i="0" kern="1200">
              <a:solidFill>
                <a:schemeClr val="bg1"/>
              </a:solidFill>
              <a:latin typeface="Arial" charset="0"/>
              <a:ea typeface="Arial" charset="0"/>
              <a:cs typeface="Arial" charset="0"/>
            </a:endParaRPr>
          </a:p>
        </p:txBody>
      </p:sp>
      <p:sp>
        <p:nvSpPr>
          <p:cNvPr id="16" name="TextBox 15"/>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Arial" charset="0"/>
                <a:ea typeface="Arial" charset="0"/>
                <a:cs typeface="Arial" charset="0"/>
              </a:rPr>
              <a:t>© Informatica. Proprietary and Confidential.</a:t>
            </a:r>
          </a:p>
        </p:txBody>
      </p:sp>
      <p:sp>
        <p:nvSpPr>
          <p:cNvPr id="6" name="Content Placeholder 5"/>
          <p:cNvSpPr>
            <a:spLocks noGrp="1"/>
          </p:cNvSpPr>
          <p:nvPr>
            <p:ph sz="quarter" idx="14" hasCustomPrompt="1"/>
          </p:nvPr>
        </p:nvSpPr>
        <p:spPr>
          <a:xfrm>
            <a:off x="763390" y="1390650"/>
            <a:ext cx="7997129" cy="3124200"/>
          </a:xfrm>
        </p:spPr>
        <p:txBody>
          <a:bodyPr/>
          <a:lstStyle>
            <a:lvl1pPr>
              <a:defRPr baseline="0"/>
            </a:lvl1pPr>
            <a:lvl2pPr>
              <a:defRPr baseline="0"/>
            </a:lvl2pPr>
          </a:lstStyle>
          <a:p>
            <a:pPr lvl="0"/>
            <a:r>
              <a:rPr lang="en-US"/>
              <a:t>First bullet, Arial Regular 21point</a:t>
            </a:r>
          </a:p>
          <a:p>
            <a:pPr lvl="1"/>
            <a:r>
              <a:rPr lang="en-US"/>
              <a:t>Second bullet, Arial Regular 18 point</a:t>
            </a:r>
          </a:p>
          <a:p>
            <a:pPr lvl="2"/>
            <a:r>
              <a:rPr lang="en-US"/>
              <a:t>Third bullet, Arial Regular 16 point</a:t>
            </a:r>
          </a:p>
        </p:txBody>
      </p:sp>
      <p:sp>
        <p:nvSpPr>
          <p:cNvPr id="4" name="TextBox 3"/>
          <p:cNvSpPr txBox="1"/>
          <p:nvPr userDrawn="1"/>
        </p:nvSpPr>
        <p:spPr>
          <a:xfrm>
            <a:off x="-219132" y="4648200"/>
            <a:ext cx="685979" cy="685800"/>
          </a:xfrm>
          <a:prstGeom prst="rect">
            <a:avLst/>
          </a:prstGeom>
          <a:noFill/>
        </p:spPr>
        <p:txBody>
          <a:bodyPr wrap="none" lIns="0" tIns="0" rIns="0" bIns="0" rtlCol="0">
            <a:noAutofit/>
          </a:bodyPr>
          <a:lstStyle/>
          <a:p>
            <a:endParaRPr lang="en-US" sz="2100" b="0" i="0">
              <a:solidFill>
                <a:schemeClr val="bg1"/>
              </a:solidFill>
              <a:latin typeface="Arial" charset="0"/>
              <a:ea typeface="Arial" charset="0"/>
              <a:cs typeface="Arial" charset="0"/>
            </a:endParaRPr>
          </a:p>
        </p:txBody>
      </p:sp>
      <p:pic>
        <p:nvPicPr>
          <p:cNvPr id="17" name="Picture 16">
            <a:extLst>
              <a:ext uri="{FF2B5EF4-FFF2-40B4-BE49-F238E27FC236}">
                <a16:creationId xmlns:a16="http://schemas.microsoft.com/office/drawing/2014/main" id="{6BE74E32-1E26-DD4B-A762-B4D862F49D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63948" y="4660566"/>
            <a:ext cx="1096571" cy="374680"/>
          </a:xfrm>
          <a:prstGeom prst="rect">
            <a:avLst/>
          </a:prstGeom>
        </p:spPr>
      </p:pic>
    </p:spTree>
    <p:extLst>
      <p:ext uri="{BB962C8B-B14F-4D97-AF65-F5344CB8AC3E}">
        <p14:creationId xmlns:p14="http://schemas.microsoft.com/office/powerpoint/2010/main" val="2976131930"/>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Freeform 5"/>
          <p:cNvSpPr>
            <a:spLocks/>
          </p:cNvSpPr>
          <p:nvPr userDrawn="1"/>
        </p:nvSpPr>
        <p:spPr bwMode="auto">
          <a:xfrm>
            <a:off x="5165233" y="3750237"/>
            <a:ext cx="2025101" cy="1393264"/>
          </a:xfrm>
          <a:custGeom>
            <a:avLst/>
            <a:gdLst>
              <a:gd name="T0" fmla="*/ 0 w 3707"/>
              <a:gd name="T1" fmla="*/ 2548 h 2548"/>
              <a:gd name="T2" fmla="*/ 3707 w 3707"/>
              <a:gd name="T3" fmla="*/ 0 h 2548"/>
              <a:gd name="T4" fmla="*/ 3343 w 3707"/>
              <a:gd name="T5" fmla="*/ 2538 h 2548"/>
              <a:gd name="T6" fmla="*/ 0 w 3707"/>
              <a:gd name="T7" fmla="*/ 2548 h 2548"/>
              <a:gd name="connsiteX0" fmla="*/ 0 w 10000"/>
              <a:gd name="connsiteY0" fmla="*/ 10000 h 10000"/>
              <a:gd name="connsiteX1" fmla="*/ 10000 w 10000"/>
              <a:gd name="connsiteY1" fmla="*/ 0 h 10000"/>
              <a:gd name="connsiteX2" fmla="*/ 9018 w 10000"/>
              <a:gd name="connsiteY2" fmla="*/ 9984 h 10000"/>
              <a:gd name="connsiteX3" fmla="*/ 0 w 10000"/>
              <a:gd name="connsiteY3" fmla="*/ 10000 h 10000"/>
              <a:gd name="connsiteX0" fmla="*/ 0 w 10024"/>
              <a:gd name="connsiteY0" fmla="*/ 9877 h 9877"/>
              <a:gd name="connsiteX1" fmla="*/ 10024 w 10024"/>
              <a:gd name="connsiteY1" fmla="*/ 0 h 9877"/>
              <a:gd name="connsiteX2" fmla="*/ 9018 w 10024"/>
              <a:gd name="connsiteY2" fmla="*/ 9861 h 9877"/>
              <a:gd name="connsiteX3" fmla="*/ 0 w 10024"/>
              <a:gd name="connsiteY3" fmla="*/ 9877 h 9877"/>
              <a:gd name="connsiteX0" fmla="*/ 0 w 9974"/>
              <a:gd name="connsiteY0" fmla="*/ 10132 h 10132"/>
              <a:gd name="connsiteX1" fmla="*/ 9974 w 9974"/>
              <a:gd name="connsiteY1" fmla="*/ 0 h 10132"/>
              <a:gd name="connsiteX2" fmla="*/ 8996 w 9974"/>
              <a:gd name="connsiteY2" fmla="*/ 10116 h 10132"/>
              <a:gd name="connsiteX3" fmla="*/ 0 w 9974"/>
              <a:gd name="connsiteY3" fmla="*/ 10132 h 10132"/>
            </a:gdLst>
            <a:ahLst/>
            <a:cxnLst>
              <a:cxn ang="0">
                <a:pos x="connsiteX0" y="connsiteY0"/>
              </a:cxn>
              <a:cxn ang="0">
                <a:pos x="connsiteX1" y="connsiteY1"/>
              </a:cxn>
              <a:cxn ang="0">
                <a:pos x="connsiteX2" y="connsiteY2"/>
              </a:cxn>
              <a:cxn ang="0">
                <a:pos x="connsiteX3" y="connsiteY3"/>
              </a:cxn>
            </a:cxnLst>
            <a:rect l="l" t="t" r="r" b="b"/>
            <a:pathLst>
              <a:path w="9974" h="10132">
                <a:moveTo>
                  <a:pt x="0" y="10132"/>
                </a:moveTo>
                <a:lnTo>
                  <a:pt x="9974" y="0"/>
                </a:lnTo>
                <a:cubicBezTo>
                  <a:pt x="9648" y="3369"/>
                  <a:pt x="9323" y="6746"/>
                  <a:pt x="8996" y="10116"/>
                </a:cubicBezTo>
                <a:lnTo>
                  <a:pt x="0" y="10132"/>
                </a:lnTo>
                <a:close/>
              </a:path>
            </a:pathLst>
          </a:custGeom>
          <a:solidFill>
            <a:srgbClr val="FF4D00">
              <a:alpha val="90000"/>
            </a:srgbClr>
          </a:solidFill>
          <a:ln>
            <a:noFill/>
          </a:ln>
        </p:spPr>
        <p:txBody>
          <a:bodyPr vert="horz" wrap="square" lIns="45708" tIns="22854" rIns="45708" bIns="22854" numCol="1" anchor="t" anchorCtr="0" compatLnSpc="1">
            <a:prstTxWarp prst="textNoShape">
              <a:avLst/>
            </a:prstTxWarp>
          </a:bodyPr>
          <a:lstStyle/>
          <a:p>
            <a:r>
              <a:rPr lang="en-US" sz="900"/>
              <a:t>`</a:t>
            </a:r>
          </a:p>
        </p:txBody>
      </p:sp>
      <p:sp>
        <p:nvSpPr>
          <p:cNvPr id="18" name="Freeform 17"/>
          <p:cNvSpPr/>
          <p:nvPr userDrawn="1"/>
        </p:nvSpPr>
        <p:spPr>
          <a:xfrm>
            <a:off x="-7491" y="1207"/>
            <a:ext cx="7198244" cy="5148827"/>
          </a:xfrm>
          <a:custGeom>
            <a:avLst/>
            <a:gdLst>
              <a:gd name="connsiteX0" fmla="*/ 0 w 9595159"/>
              <a:gd name="connsiteY0" fmla="*/ 0 h 6865102"/>
              <a:gd name="connsiteX1" fmla="*/ 1927239 w 9595159"/>
              <a:gd name="connsiteY1" fmla="*/ 0 h 6865102"/>
              <a:gd name="connsiteX2" fmla="*/ 6715756 w 9595159"/>
              <a:gd name="connsiteY2" fmla="*/ 997734 h 6865102"/>
              <a:gd name="connsiteX3" fmla="*/ 9595159 w 9595159"/>
              <a:gd name="connsiteY3" fmla="*/ 4998284 h 6865102"/>
              <a:gd name="connsiteX4" fmla="*/ 7522445 w 9595159"/>
              <a:gd name="connsiteY4" fmla="*/ 6859281 h 6865102"/>
              <a:gd name="connsiteX5" fmla="*/ 0 w 9595159"/>
              <a:gd name="connsiteY5" fmla="*/ 6865102 h 686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5159" h="6865102">
                <a:moveTo>
                  <a:pt x="0" y="0"/>
                </a:moveTo>
                <a:lnTo>
                  <a:pt x="1927239" y="0"/>
                </a:lnTo>
                <a:lnTo>
                  <a:pt x="6715756" y="997734"/>
                </a:lnTo>
                <a:lnTo>
                  <a:pt x="9595159" y="4998284"/>
                </a:lnTo>
                <a:lnTo>
                  <a:pt x="7522445" y="6859281"/>
                </a:lnTo>
                <a:lnTo>
                  <a:pt x="0" y="6865102"/>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7" name="Freeform: Shape 6"/>
          <p:cNvSpPr/>
          <p:nvPr userDrawn="1"/>
        </p:nvSpPr>
        <p:spPr>
          <a:xfrm>
            <a:off x="4278820" y="-3745"/>
            <a:ext cx="4867058" cy="3307472"/>
          </a:xfrm>
          <a:custGeom>
            <a:avLst/>
            <a:gdLst>
              <a:gd name="connsiteX0" fmla="*/ 0 w 9236676"/>
              <a:gd name="connsiteY0" fmla="*/ 0 h 6573795"/>
              <a:gd name="connsiteX1" fmla="*/ 4726459 w 9236676"/>
              <a:gd name="connsiteY1" fmla="*/ 6573795 h 6573795"/>
              <a:gd name="connsiteX2" fmla="*/ 9236676 w 9236676"/>
              <a:gd name="connsiteY2" fmla="*/ 2823519 h 6573795"/>
              <a:gd name="connsiteX3" fmla="*/ 9236676 w 9236676"/>
              <a:gd name="connsiteY3" fmla="*/ 12357 h 6573795"/>
              <a:gd name="connsiteX4" fmla="*/ 0 w 9236676"/>
              <a:gd name="connsiteY4" fmla="*/ 0 h 6573795"/>
              <a:gd name="connsiteX0" fmla="*/ 0 w 9236676"/>
              <a:gd name="connsiteY0" fmla="*/ 0 h 6326963"/>
              <a:gd name="connsiteX1" fmla="*/ 4824631 w 9236676"/>
              <a:gd name="connsiteY1" fmla="*/ 6326963 h 6326963"/>
              <a:gd name="connsiteX2" fmla="*/ 9236676 w 9236676"/>
              <a:gd name="connsiteY2" fmla="*/ 2823519 h 6326963"/>
              <a:gd name="connsiteX3" fmla="*/ 9236676 w 9236676"/>
              <a:gd name="connsiteY3" fmla="*/ 12357 h 6326963"/>
              <a:gd name="connsiteX4" fmla="*/ 0 w 9236676"/>
              <a:gd name="connsiteY4" fmla="*/ 0 h 6326963"/>
              <a:gd name="connsiteX0" fmla="*/ 0 w 9236676"/>
              <a:gd name="connsiteY0" fmla="*/ 0 h 6607454"/>
              <a:gd name="connsiteX1" fmla="*/ 4726459 w 9236676"/>
              <a:gd name="connsiteY1" fmla="*/ 6607454 h 6607454"/>
              <a:gd name="connsiteX2" fmla="*/ 9236676 w 9236676"/>
              <a:gd name="connsiteY2" fmla="*/ 2823519 h 6607454"/>
              <a:gd name="connsiteX3" fmla="*/ 9236676 w 9236676"/>
              <a:gd name="connsiteY3" fmla="*/ 12357 h 6607454"/>
              <a:gd name="connsiteX4" fmla="*/ 0 w 9236676"/>
              <a:gd name="connsiteY4" fmla="*/ 0 h 6607454"/>
              <a:gd name="connsiteX0" fmla="*/ 0 w 9236676"/>
              <a:gd name="connsiteY0" fmla="*/ 35327 h 6642781"/>
              <a:gd name="connsiteX1" fmla="*/ 4726459 w 9236676"/>
              <a:gd name="connsiteY1" fmla="*/ 6642781 h 6642781"/>
              <a:gd name="connsiteX2" fmla="*/ 9236676 w 9236676"/>
              <a:gd name="connsiteY2" fmla="*/ 2858846 h 6642781"/>
              <a:gd name="connsiteX3" fmla="*/ 8956185 w 9236676"/>
              <a:gd name="connsiteY3" fmla="*/ 0 h 6642781"/>
              <a:gd name="connsiteX4" fmla="*/ 0 w 9236676"/>
              <a:gd name="connsiteY4" fmla="*/ 35327 h 6642781"/>
              <a:gd name="connsiteX0" fmla="*/ 0 w 9236676"/>
              <a:gd name="connsiteY0" fmla="*/ 0 h 6607454"/>
              <a:gd name="connsiteX1" fmla="*/ 4726459 w 9236676"/>
              <a:gd name="connsiteY1" fmla="*/ 6607454 h 6607454"/>
              <a:gd name="connsiteX2" fmla="*/ 9236676 w 9236676"/>
              <a:gd name="connsiteY2" fmla="*/ 2823519 h 6607454"/>
              <a:gd name="connsiteX3" fmla="*/ 9208627 w 9236676"/>
              <a:gd name="connsiteY3" fmla="*/ 6747 h 6607454"/>
              <a:gd name="connsiteX4" fmla="*/ 0 w 9236676"/>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208627 w 9217041"/>
              <a:gd name="connsiteY3" fmla="*/ 6747 h 6607454"/>
              <a:gd name="connsiteX4" fmla="*/ 0 w 9217041"/>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183383 w 9217041"/>
              <a:gd name="connsiteY3" fmla="*/ 6747 h 6607454"/>
              <a:gd name="connsiteX4" fmla="*/ 0 w 9217041"/>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197407 w 9217041"/>
              <a:gd name="connsiteY3" fmla="*/ 6747 h 6607454"/>
              <a:gd name="connsiteX4" fmla="*/ 0 w 9217041"/>
              <a:gd name="connsiteY4" fmla="*/ 0 h 6607454"/>
              <a:gd name="connsiteX0" fmla="*/ 0 w 9231065"/>
              <a:gd name="connsiteY0" fmla="*/ 0 h 6607454"/>
              <a:gd name="connsiteX1" fmla="*/ 4740483 w 9231065"/>
              <a:gd name="connsiteY1" fmla="*/ 6607454 h 6607454"/>
              <a:gd name="connsiteX2" fmla="*/ 9231065 w 9231065"/>
              <a:gd name="connsiteY2" fmla="*/ 2823519 h 6607454"/>
              <a:gd name="connsiteX3" fmla="*/ 9211431 w 9231065"/>
              <a:gd name="connsiteY3" fmla="*/ 6747 h 6607454"/>
              <a:gd name="connsiteX4" fmla="*/ 0 w 9231065"/>
              <a:gd name="connsiteY4" fmla="*/ 0 h 6607454"/>
              <a:gd name="connsiteX0" fmla="*/ 0 w 9748791"/>
              <a:gd name="connsiteY0" fmla="*/ 0 h 6607454"/>
              <a:gd name="connsiteX1" fmla="*/ 4740483 w 9748791"/>
              <a:gd name="connsiteY1" fmla="*/ 6607454 h 6607454"/>
              <a:gd name="connsiteX2" fmla="*/ 9231065 w 9748791"/>
              <a:gd name="connsiteY2" fmla="*/ 2823519 h 6607454"/>
              <a:gd name="connsiteX3" fmla="*/ 9748781 w 9748791"/>
              <a:gd name="connsiteY3" fmla="*/ 18177 h 6607454"/>
              <a:gd name="connsiteX4" fmla="*/ 0 w 9748791"/>
              <a:gd name="connsiteY4" fmla="*/ 0 h 6607454"/>
              <a:gd name="connsiteX0" fmla="*/ 0 w 9749048"/>
              <a:gd name="connsiteY0" fmla="*/ 0 h 6607454"/>
              <a:gd name="connsiteX1" fmla="*/ 4740483 w 9749048"/>
              <a:gd name="connsiteY1" fmla="*/ 6607454 h 6607454"/>
              <a:gd name="connsiteX2" fmla="*/ 9734116 w 9749048"/>
              <a:gd name="connsiteY2" fmla="*/ 2389179 h 6607454"/>
              <a:gd name="connsiteX3" fmla="*/ 9748781 w 9749048"/>
              <a:gd name="connsiteY3" fmla="*/ 18177 h 6607454"/>
              <a:gd name="connsiteX4" fmla="*/ 0 w 9749048"/>
              <a:gd name="connsiteY4" fmla="*/ 0 h 6607454"/>
              <a:gd name="connsiteX0" fmla="*/ 0 w 9749048"/>
              <a:gd name="connsiteY0" fmla="*/ 0 h 6607454"/>
              <a:gd name="connsiteX1" fmla="*/ 4740483 w 9749048"/>
              <a:gd name="connsiteY1" fmla="*/ 6607454 h 6607454"/>
              <a:gd name="connsiteX2" fmla="*/ 9734116 w 9749048"/>
              <a:gd name="connsiteY2" fmla="*/ 2389179 h 6607454"/>
              <a:gd name="connsiteX3" fmla="*/ 9748781 w 9749048"/>
              <a:gd name="connsiteY3" fmla="*/ 8972 h 6607454"/>
              <a:gd name="connsiteX4" fmla="*/ 0 w 9749048"/>
              <a:gd name="connsiteY4" fmla="*/ 0 h 6607454"/>
              <a:gd name="connsiteX0" fmla="*/ 0 w 9734116"/>
              <a:gd name="connsiteY0" fmla="*/ 0 h 6607454"/>
              <a:gd name="connsiteX1" fmla="*/ 4740483 w 9734116"/>
              <a:gd name="connsiteY1" fmla="*/ 6607454 h 6607454"/>
              <a:gd name="connsiteX2" fmla="*/ 9734116 w 9734116"/>
              <a:gd name="connsiteY2" fmla="*/ 2389179 h 6607454"/>
              <a:gd name="connsiteX3" fmla="*/ 9699391 w 9734116"/>
              <a:gd name="connsiteY3" fmla="*/ 69321 h 6607454"/>
              <a:gd name="connsiteX4" fmla="*/ 0 w 9734116"/>
              <a:gd name="connsiteY4" fmla="*/ 0 h 6607454"/>
              <a:gd name="connsiteX0" fmla="*/ 0 w 9734116"/>
              <a:gd name="connsiteY0" fmla="*/ 7490 h 6614944"/>
              <a:gd name="connsiteX1" fmla="*/ 4740483 w 9734116"/>
              <a:gd name="connsiteY1" fmla="*/ 6614944 h 6614944"/>
              <a:gd name="connsiteX2" fmla="*/ 9734116 w 9734116"/>
              <a:gd name="connsiteY2" fmla="*/ 2396669 h 6614944"/>
              <a:gd name="connsiteX3" fmla="*/ 9732319 w 9734116"/>
              <a:gd name="connsiteY3" fmla="*/ 0 h 6614944"/>
              <a:gd name="connsiteX4" fmla="*/ 0 w 9734116"/>
              <a:gd name="connsiteY4" fmla="*/ 7490 h 6614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4116" h="6614944">
                <a:moveTo>
                  <a:pt x="0" y="7490"/>
                </a:moveTo>
                <a:lnTo>
                  <a:pt x="4740483" y="6614944"/>
                </a:lnTo>
                <a:lnTo>
                  <a:pt x="9734116" y="2396669"/>
                </a:lnTo>
                <a:cubicBezTo>
                  <a:pt x="9731311" y="1457745"/>
                  <a:pt x="9735124" y="938924"/>
                  <a:pt x="9732319" y="0"/>
                </a:cubicBezTo>
                <a:lnTo>
                  <a:pt x="0" y="7490"/>
                </a:lnTo>
                <a:close/>
              </a:path>
            </a:pathLst>
          </a:custGeom>
          <a:solidFill>
            <a:srgbClr val="FF4D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8" name="Right Triangle 7"/>
          <p:cNvSpPr/>
          <p:nvPr userDrawn="1"/>
        </p:nvSpPr>
        <p:spPr>
          <a:xfrm flipH="1">
            <a:off x="8894352" y="4451985"/>
            <a:ext cx="257141" cy="691516"/>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9" name="Freeform: Shape 8"/>
          <p:cNvSpPr/>
          <p:nvPr userDrawn="1"/>
        </p:nvSpPr>
        <p:spPr>
          <a:xfrm>
            <a:off x="1419051"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17" name="Text Placeholder 16"/>
          <p:cNvSpPr>
            <a:spLocks noGrp="1"/>
          </p:cNvSpPr>
          <p:nvPr>
            <p:ph type="body" sz="quarter" idx="10" hasCustomPrompt="1"/>
          </p:nvPr>
        </p:nvSpPr>
        <p:spPr>
          <a:xfrm>
            <a:off x="870637" y="1584832"/>
            <a:ext cx="4278324" cy="320168"/>
          </a:xfrm>
          <a:prstGeom prst="rect">
            <a:avLst/>
          </a:prstGeom>
        </p:spPr>
        <p:txBody>
          <a:bodyPr anchor="b" anchorCtr="0"/>
          <a:lstStyle>
            <a:lvl1pPr marL="0" indent="0">
              <a:buNone/>
              <a:defRPr sz="1800" b="0" i="0" baseline="0">
                <a:solidFill>
                  <a:schemeClr val="bg1"/>
                </a:solidFill>
                <a:latin typeface="+mn-lt"/>
                <a:ea typeface="Arial" charset="0"/>
                <a:cs typeface="Arial"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dirty="0"/>
              <a:t>Date Arial Regular 24 Point</a:t>
            </a:r>
          </a:p>
        </p:txBody>
      </p:sp>
      <p:sp>
        <p:nvSpPr>
          <p:cNvPr id="24" name="Text Placeholder 23"/>
          <p:cNvSpPr>
            <a:spLocks noGrp="1"/>
          </p:cNvSpPr>
          <p:nvPr>
            <p:ph type="body" sz="quarter" idx="11" hasCustomPrompt="1"/>
          </p:nvPr>
        </p:nvSpPr>
        <p:spPr>
          <a:xfrm>
            <a:off x="870637" y="2327254"/>
            <a:ext cx="5506257" cy="1180877"/>
          </a:xfrm>
          <a:prstGeom prst="rect">
            <a:avLst/>
          </a:prstGeom>
        </p:spPr>
        <p:txBody>
          <a:bodyPr/>
          <a:lstStyle>
            <a:lvl1pPr marL="0" indent="0">
              <a:buNone/>
              <a:defRPr sz="4049" b="0" i="0" baseline="0">
                <a:solidFill>
                  <a:schemeClr val="bg1"/>
                </a:solidFill>
                <a:latin typeface="+mj-lt"/>
                <a:ea typeface="Arial" charset="0"/>
                <a:cs typeface="Arial" charset="0"/>
              </a:defRPr>
            </a:lvl1pPr>
            <a:lvl2pPr marL="342831" indent="0">
              <a:buNone/>
              <a:defRPr/>
            </a:lvl2pPr>
            <a:lvl3pPr marL="685663" indent="0">
              <a:buNone/>
              <a:defRPr/>
            </a:lvl3pPr>
            <a:lvl4pPr marL="1028495" indent="0">
              <a:buNone/>
              <a:defRPr/>
            </a:lvl4pPr>
            <a:lvl5pPr marL="1371326" indent="0">
              <a:buNone/>
              <a:defRPr/>
            </a:lvl5pPr>
          </a:lstStyle>
          <a:p>
            <a:r>
              <a:rPr lang="en-US" dirty="0"/>
              <a:t>Title Goes Here </a:t>
            </a:r>
            <a:br>
              <a:rPr lang="en-US" dirty="0"/>
            </a:br>
            <a:r>
              <a:rPr lang="en-US" dirty="0"/>
              <a:t>Arial Regular 54 Point</a:t>
            </a:r>
          </a:p>
        </p:txBody>
      </p:sp>
      <p:sp>
        <p:nvSpPr>
          <p:cNvPr id="26" name="Text Placeholder 25"/>
          <p:cNvSpPr>
            <a:spLocks noGrp="1"/>
          </p:cNvSpPr>
          <p:nvPr>
            <p:ph type="body" sz="quarter" idx="12" hasCustomPrompt="1"/>
          </p:nvPr>
        </p:nvSpPr>
        <p:spPr>
          <a:xfrm>
            <a:off x="870637" y="3690136"/>
            <a:ext cx="4801850" cy="217182"/>
          </a:xfrm>
          <a:prstGeom prst="rect">
            <a:avLst/>
          </a:prstGeom>
        </p:spPr>
        <p:txBody>
          <a:bodyPr/>
          <a:lstStyle>
            <a:lvl1pPr marL="0" indent="0">
              <a:buNone/>
              <a:defRPr b="0" i="0" baseline="0">
                <a:solidFill>
                  <a:schemeClr val="bg1"/>
                </a:solidFill>
                <a:latin typeface="+mn-lt"/>
                <a:ea typeface="Arial" charset="0"/>
                <a:cs typeface="Arial"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dirty="0"/>
              <a:t>Speaker Name, Arial Regular 21 Point</a:t>
            </a:r>
          </a:p>
        </p:txBody>
      </p:sp>
      <p:sp>
        <p:nvSpPr>
          <p:cNvPr id="28" name="Text Placeholder 27"/>
          <p:cNvSpPr>
            <a:spLocks noGrp="1"/>
          </p:cNvSpPr>
          <p:nvPr>
            <p:ph type="body" sz="quarter" idx="13" hasCustomPrompt="1"/>
          </p:nvPr>
        </p:nvSpPr>
        <p:spPr>
          <a:xfrm>
            <a:off x="870637" y="3967077"/>
            <a:ext cx="4801850" cy="218281"/>
          </a:xfrm>
          <a:prstGeom prst="rect">
            <a:avLst/>
          </a:prstGeom>
        </p:spPr>
        <p:txBody>
          <a:bodyPr/>
          <a:lstStyle>
            <a:lvl1pPr marL="0" indent="0">
              <a:buNone/>
              <a:defRPr i="1" baseline="0">
                <a:solidFill>
                  <a:schemeClr val="bg1"/>
                </a:solidFill>
                <a:latin typeface="+mn-lt"/>
              </a:defRPr>
            </a:lvl1pPr>
            <a:lvl2pPr marL="342831" indent="0">
              <a:buNone/>
              <a:defRPr/>
            </a:lvl2pPr>
            <a:lvl3pPr marL="685663" indent="0">
              <a:buNone/>
              <a:defRPr/>
            </a:lvl3pPr>
            <a:lvl4pPr marL="1028495" indent="0">
              <a:buNone/>
              <a:defRPr/>
            </a:lvl4pPr>
            <a:lvl5pPr marL="1371326" indent="0">
              <a:buNone/>
              <a:defRPr/>
            </a:lvl5pPr>
          </a:lstStyle>
          <a:p>
            <a:pPr lvl="0"/>
            <a:r>
              <a:rPr lang="en-US" dirty="0"/>
              <a:t>Speaker Title or Email, Arial Italic 21 Point</a:t>
            </a: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2" y="4504531"/>
            <a:ext cx="1848929" cy="638969"/>
          </a:xfrm>
          <a:prstGeom prst="rect">
            <a:avLst/>
          </a:prstGeom>
        </p:spPr>
      </p:pic>
    </p:spTree>
    <p:extLst>
      <p:ext uri="{BB962C8B-B14F-4D97-AF65-F5344CB8AC3E}">
        <p14:creationId xmlns:p14="http://schemas.microsoft.com/office/powerpoint/2010/main" val="331790724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Big Idea slide">
    <p:bg>
      <p:bgPr>
        <a:solidFill>
          <a:schemeClr val="bg1">
            <a:alpha val="86000"/>
          </a:schemeClr>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16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a:ext>
            </a:extLst>
          </a:blip>
          <a:stretch>
            <a:fillRect/>
          </a:stretch>
        </p:blipFill>
        <p:spPr>
          <a:xfrm>
            <a:off x="0" y="-1"/>
            <a:ext cx="9146383" cy="5143500"/>
          </a:xfrm>
          <a:prstGeom prst="rect">
            <a:avLst/>
          </a:prstGeom>
          <a:gradFill>
            <a:gsLst>
              <a:gs pos="0">
                <a:schemeClr val="accent1"/>
              </a:gs>
              <a:gs pos="16000">
                <a:schemeClr val="accent2"/>
              </a:gs>
              <a:gs pos="0">
                <a:schemeClr val="accent1"/>
              </a:gs>
            </a:gsLst>
            <a:lin ang="16200000" scaled="1"/>
          </a:gradFill>
        </p:spPr>
      </p:pic>
      <p:sp>
        <p:nvSpPr>
          <p:cNvPr id="5" name="Triangle 4"/>
          <p:cNvSpPr/>
          <p:nvPr userDrawn="1"/>
        </p:nvSpPr>
        <p:spPr>
          <a:xfrm>
            <a:off x="-559" y="4123473"/>
            <a:ext cx="582202" cy="1020178"/>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8662 w 1069366"/>
              <a:gd name="connsiteY0" fmla="*/ 1328286 h 1328286"/>
              <a:gd name="connsiteX1" fmla="*/ 0 w 1069366"/>
              <a:gd name="connsiteY1" fmla="*/ 0 h 1328286"/>
              <a:gd name="connsiteX2" fmla="*/ 1069366 w 1069366"/>
              <a:gd name="connsiteY2" fmla="*/ 1328286 h 1328286"/>
              <a:gd name="connsiteX3" fmla="*/ 8662 w 1069366"/>
              <a:gd name="connsiteY3" fmla="*/ 1328286 h 1328286"/>
              <a:gd name="connsiteX0" fmla="*/ 8662 w 578478"/>
              <a:gd name="connsiteY0" fmla="*/ 1328286 h 1337911"/>
              <a:gd name="connsiteX1" fmla="*/ 0 w 578478"/>
              <a:gd name="connsiteY1" fmla="*/ 0 h 1337911"/>
              <a:gd name="connsiteX2" fmla="*/ 578478 w 578478"/>
              <a:gd name="connsiteY2" fmla="*/ 1337911 h 1337911"/>
              <a:gd name="connsiteX3" fmla="*/ 8662 w 578478"/>
              <a:gd name="connsiteY3" fmla="*/ 1328286 h 1337911"/>
              <a:gd name="connsiteX0" fmla="*/ 8662 w 799859"/>
              <a:gd name="connsiteY0" fmla="*/ 1328286 h 1347537"/>
              <a:gd name="connsiteX1" fmla="*/ 0 w 799859"/>
              <a:gd name="connsiteY1" fmla="*/ 0 h 1347537"/>
              <a:gd name="connsiteX2" fmla="*/ 799859 w 799859"/>
              <a:gd name="connsiteY2" fmla="*/ 1347537 h 1347537"/>
              <a:gd name="connsiteX3" fmla="*/ 8662 w 799859"/>
              <a:gd name="connsiteY3" fmla="*/ 1328286 h 1347537"/>
              <a:gd name="connsiteX0" fmla="*/ 8662 w 758584"/>
              <a:gd name="connsiteY0" fmla="*/ 1328286 h 1328286"/>
              <a:gd name="connsiteX1" fmla="*/ 0 w 758584"/>
              <a:gd name="connsiteY1" fmla="*/ 0 h 1328286"/>
              <a:gd name="connsiteX2" fmla="*/ 758584 w 758584"/>
              <a:gd name="connsiteY2" fmla="*/ 1242762 h 1328286"/>
              <a:gd name="connsiteX3" fmla="*/ 8662 w 758584"/>
              <a:gd name="connsiteY3" fmla="*/ 1328286 h 1328286"/>
              <a:gd name="connsiteX0" fmla="*/ 8662 w 783984"/>
              <a:gd name="connsiteY0" fmla="*/ 1328286 h 1328487"/>
              <a:gd name="connsiteX1" fmla="*/ 0 w 783984"/>
              <a:gd name="connsiteY1" fmla="*/ 0 h 1328487"/>
              <a:gd name="connsiteX2" fmla="*/ 783984 w 783984"/>
              <a:gd name="connsiteY2" fmla="*/ 1328487 h 1328487"/>
              <a:gd name="connsiteX3" fmla="*/ 8662 w 783984"/>
              <a:gd name="connsiteY3" fmla="*/ 1328286 h 1328487"/>
              <a:gd name="connsiteX0" fmla="*/ 5487 w 780809"/>
              <a:gd name="connsiteY0" fmla="*/ 1347336 h 1347537"/>
              <a:gd name="connsiteX1" fmla="*/ 0 w 780809"/>
              <a:gd name="connsiteY1" fmla="*/ 0 h 1347537"/>
              <a:gd name="connsiteX2" fmla="*/ 780809 w 780809"/>
              <a:gd name="connsiteY2" fmla="*/ 1347537 h 1347537"/>
              <a:gd name="connsiteX3" fmla="*/ 5487 w 780809"/>
              <a:gd name="connsiteY3" fmla="*/ 1347336 h 1347537"/>
              <a:gd name="connsiteX0" fmla="*/ 5487 w 780809"/>
              <a:gd name="connsiteY0" fmla="*/ 1353686 h 1353887"/>
              <a:gd name="connsiteX1" fmla="*/ 0 w 780809"/>
              <a:gd name="connsiteY1" fmla="*/ 0 h 1353887"/>
              <a:gd name="connsiteX2" fmla="*/ 780809 w 780809"/>
              <a:gd name="connsiteY2" fmla="*/ 1353887 h 1353887"/>
              <a:gd name="connsiteX3" fmla="*/ 5487 w 780809"/>
              <a:gd name="connsiteY3" fmla="*/ 1353686 h 1353887"/>
              <a:gd name="connsiteX0" fmla="*/ 156 w 775478"/>
              <a:gd name="connsiteY0" fmla="*/ 1360036 h 1360237"/>
              <a:gd name="connsiteX1" fmla="*/ 32769 w 775478"/>
              <a:gd name="connsiteY1" fmla="*/ 0 h 1360237"/>
              <a:gd name="connsiteX2" fmla="*/ 775478 w 775478"/>
              <a:gd name="connsiteY2" fmla="*/ 1360237 h 1360237"/>
              <a:gd name="connsiteX3" fmla="*/ 156 w 775478"/>
              <a:gd name="connsiteY3" fmla="*/ 1360036 h 1360237"/>
              <a:gd name="connsiteX0" fmla="*/ 745 w 776067"/>
              <a:gd name="connsiteY0" fmla="*/ 1360036 h 1360237"/>
              <a:gd name="connsiteX1" fmla="*/ 1608 w 776067"/>
              <a:gd name="connsiteY1" fmla="*/ 0 h 1360237"/>
              <a:gd name="connsiteX2" fmla="*/ 776067 w 776067"/>
              <a:gd name="connsiteY2" fmla="*/ 1360237 h 1360237"/>
              <a:gd name="connsiteX3" fmla="*/ 745 w 776067"/>
              <a:gd name="connsiteY3" fmla="*/ 1360036 h 1360237"/>
            </a:gdLst>
            <a:ahLst/>
            <a:cxnLst>
              <a:cxn ang="0">
                <a:pos x="connsiteX0" y="connsiteY0"/>
              </a:cxn>
              <a:cxn ang="0">
                <a:pos x="connsiteX1" y="connsiteY1"/>
              </a:cxn>
              <a:cxn ang="0">
                <a:pos x="connsiteX2" y="connsiteY2"/>
              </a:cxn>
              <a:cxn ang="0">
                <a:pos x="connsiteX3" y="connsiteY3"/>
              </a:cxn>
            </a:cxnLst>
            <a:rect l="l" t="t" r="r" b="b"/>
            <a:pathLst>
              <a:path w="776067" h="1360237">
                <a:moveTo>
                  <a:pt x="745" y="1360036"/>
                </a:moveTo>
                <a:cubicBezTo>
                  <a:pt x="-2142" y="917274"/>
                  <a:pt x="4495" y="442762"/>
                  <a:pt x="1608" y="0"/>
                </a:cubicBezTo>
                <a:lnTo>
                  <a:pt x="776067" y="1360237"/>
                </a:lnTo>
                <a:lnTo>
                  <a:pt x="745" y="1360036"/>
                </a:lnTo>
                <a:close/>
              </a:path>
            </a:pathLst>
          </a:cu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err="1">
              <a:latin typeface="+mj-lt"/>
            </a:endParaRPr>
          </a:p>
        </p:txBody>
      </p:sp>
      <p:sp>
        <p:nvSpPr>
          <p:cNvPr id="6" name="Rectangle 5"/>
          <p:cNvSpPr/>
          <p:nvPr userDrawn="1"/>
        </p:nvSpPr>
        <p:spPr>
          <a:xfrm>
            <a:off x="0" y="3863917"/>
            <a:ext cx="1648254" cy="1278731"/>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355600 h 1270000"/>
              <a:gd name="connsiteX1" fmla="*/ 0 w 914400"/>
              <a:gd name="connsiteY1" fmla="*/ 0 h 1270000"/>
              <a:gd name="connsiteX2" fmla="*/ 914400 w 914400"/>
              <a:gd name="connsiteY2" fmla="*/ 1270000 h 1270000"/>
              <a:gd name="connsiteX3" fmla="*/ 0 w 914400"/>
              <a:gd name="connsiteY3" fmla="*/ 1270000 h 1270000"/>
              <a:gd name="connsiteX4" fmla="*/ 0 w 914400"/>
              <a:gd name="connsiteY4" fmla="*/ 355600 h 1270000"/>
              <a:gd name="connsiteX0" fmla="*/ 0 w 914400"/>
              <a:gd name="connsiteY0" fmla="*/ 352425 h 1266825"/>
              <a:gd name="connsiteX1" fmla="*/ 3175 w 914400"/>
              <a:gd name="connsiteY1" fmla="*/ 0 h 1266825"/>
              <a:gd name="connsiteX2" fmla="*/ 914400 w 914400"/>
              <a:gd name="connsiteY2" fmla="*/ 1266825 h 1266825"/>
              <a:gd name="connsiteX3" fmla="*/ 0 w 914400"/>
              <a:gd name="connsiteY3" fmla="*/ 1266825 h 1266825"/>
              <a:gd name="connsiteX4" fmla="*/ 0 w 914400"/>
              <a:gd name="connsiteY4" fmla="*/ 352425 h 1266825"/>
              <a:gd name="connsiteX0" fmla="*/ 0 w 2197100"/>
              <a:gd name="connsiteY0" fmla="*/ 352425 h 1704975"/>
              <a:gd name="connsiteX1" fmla="*/ 3175 w 2197100"/>
              <a:gd name="connsiteY1" fmla="*/ 0 h 1704975"/>
              <a:gd name="connsiteX2" fmla="*/ 2197100 w 2197100"/>
              <a:gd name="connsiteY2" fmla="*/ 1704975 h 1704975"/>
              <a:gd name="connsiteX3" fmla="*/ 0 w 2197100"/>
              <a:gd name="connsiteY3" fmla="*/ 1266825 h 1704975"/>
              <a:gd name="connsiteX4" fmla="*/ 0 w 2197100"/>
              <a:gd name="connsiteY4" fmla="*/ 352425 h 1704975"/>
              <a:gd name="connsiteX0" fmla="*/ 0 w 2197100"/>
              <a:gd name="connsiteY0" fmla="*/ 352425 h 1704975"/>
              <a:gd name="connsiteX1" fmla="*/ 3175 w 2197100"/>
              <a:gd name="connsiteY1" fmla="*/ 0 h 1704975"/>
              <a:gd name="connsiteX2" fmla="*/ 2197100 w 2197100"/>
              <a:gd name="connsiteY2" fmla="*/ 1704975 h 1704975"/>
              <a:gd name="connsiteX3" fmla="*/ 771525 w 2197100"/>
              <a:gd name="connsiteY3" fmla="*/ 1698625 h 1704975"/>
              <a:gd name="connsiteX4" fmla="*/ 0 w 2197100"/>
              <a:gd name="connsiteY4" fmla="*/ 352425 h 1704975"/>
              <a:gd name="connsiteX0" fmla="*/ 0 w 2197100"/>
              <a:gd name="connsiteY0" fmla="*/ 352425 h 1704975"/>
              <a:gd name="connsiteX1" fmla="*/ 3175 w 2197100"/>
              <a:gd name="connsiteY1" fmla="*/ 0 h 1704975"/>
              <a:gd name="connsiteX2" fmla="*/ 2197100 w 2197100"/>
              <a:gd name="connsiteY2" fmla="*/ 1704975 h 1704975"/>
              <a:gd name="connsiteX3" fmla="*/ 771525 w 2197100"/>
              <a:gd name="connsiteY3" fmla="*/ 1701800 h 1704975"/>
              <a:gd name="connsiteX4" fmla="*/ 0 w 2197100"/>
              <a:gd name="connsiteY4" fmla="*/ 352425 h 1704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7100" h="1704975">
                <a:moveTo>
                  <a:pt x="0" y="352425"/>
                </a:moveTo>
                <a:cubicBezTo>
                  <a:pt x="1058" y="234950"/>
                  <a:pt x="2117" y="117475"/>
                  <a:pt x="3175" y="0"/>
                </a:cubicBezTo>
                <a:lnTo>
                  <a:pt x="2197100" y="1704975"/>
                </a:lnTo>
                <a:lnTo>
                  <a:pt x="771525" y="1701800"/>
                </a:lnTo>
                <a:lnTo>
                  <a:pt x="0" y="3524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Rectangle 5"/>
          <p:cNvSpPr/>
          <p:nvPr userDrawn="1"/>
        </p:nvSpPr>
        <p:spPr>
          <a:xfrm>
            <a:off x="4161986" y="879903"/>
            <a:ext cx="4989143" cy="426359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355600 h 1270000"/>
              <a:gd name="connsiteX1" fmla="*/ 0 w 914400"/>
              <a:gd name="connsiteY1" fmla="*/ 0 h 1270000"/>
              <a:gd name="connsiteX2" fmla="*/ 914400 w 914400"/>
              <a:gd name="connsiteY2" fmla="*/ 1270000 h 1270000"/>
              <a:gd name="connsiteX3" fmla="*/ 0 w 914400"/>
              <a:gd name="connsiteY3" fmla="*/ 1270000 h 1270000"/>
              <a:gd name="connsiteX4" fmla="*/ 0 w 914400"/>
              <a:gd name="connsiteY4" fmla="*/ 355600 h 1270000"/>
              <a:gd name="connsiteX0" fmla="*/ 0 w 914400"/>
              <a:gd name="connsiteY0" fmla="*/ 352425 h 1266825"/>
              <a:gd name="connsiteX1" fmla="*/ 3175 w 914400"/>
              <a:gd name="connsiteY1" fmla="*/ 0 h 1266825"/>
              <a:gd name="connsiteX2" fmla="*/ 914400 w 914400"/>
              <a:gd name="connsiteY2" fmla="*/ 1266825 h 1266825"/>
              <a:gd name="connsiteX3" fmla="*/ 0 w 914400"/>
              <a:gd name="connsiteY3" fmla="*/ 1266825 h 1266825"/>
              <a:gd name="connsiteX4" fmla="*/ 0 w 914400"/>
              <a:gd name="connsiteY4" fmla="*/ 352425 h 1266825"/>
              <a:gd name="connsiteX0" fmla="*/ 0 w 2197100"/>
              <a:gd name="connsiteY0" fmla="*/ 352425 h 1704975"/>
              <a:gd name="connsiteX1" fmla="*/ 3175 w 2197100"/>
              <a:gd name="connsiteY1" fmla="*/ 0 h 1704975"/>
              <a:gd name="connsiteX2" fmla="*/ 2197100 w 2197100"/>
              <a:gd name="connsiteY2" fmla="*/ 1704975 h 1704975"/>
              <a:gd name="connsiteX3" fmla="*/ 0 w 2197100"/>
              <a:gd name="connsiteY3" fmla="*/ 1266825 h 1704975"/>
              <a:gd name="connsiteX4" fmla="*/ 0 w 2197100"/>
              <a:gd name="connsiteY4" fmla="*/ 352425 h 1704975"/>
              <a:gd name="connsiteX0" fmla="*/ 0 w 2197100"/>
              <a:gd name="connsiteY0" fmla="*/ 352425 h 1704975"/>
              <a:gd name="connsiteX1" fmla="*/ 3175 w 2197100"/>
              <a:gd name="connsiteY1" fmla="*/ 0 h 1704975"/>
              <a:gd name="connsiteX2" fmla="*/ 2197100 w 2197100"/>
              <a:gd name="connsiteY2" fmla="*/ 1704975 h 1704975"/>
              <a:gd name="connsiteX3" fmla="*/ 771525 w 2197100"/>
              <a:gd name="connsiteY3" fmla="*/ 1698625 h 1704975"/>
              <a:gd name="connsiteX4" fmla="*/ 0 w 2197100"/>
              <a:gd name="connsiteY4" fmla="*/ 352425 h 1704975"/>
              <a:gd name="connsiteX0" fmla="*/ 0 w 2197100"/>
              <a:gd name="connsiteY0" fmla="*/ 352425 h 1704975"/>
              <a:gd name="connsiteX1" fmla="*/ 3175 w 2197100"/>
              <a:gd name="connsiteY1" fmla="*/ 0 h 1704975"/>
              <a:gd name="connsiteX2" fmla="*/ 2197100 w 2197100"/>
              <a:gd name="connsiteY2" fmla="*/ 1704975 h 1704975"/>
              <a:gd name="connsiteX3" fmla="*/ 771525 w 2197100"/>
              <a:gd name="connsiteY3" fmla="*/ 1701800 h 1704975"/>
              <a:gd name="connsiteX4" fmla="*/ 0 w 2197100"/>
              <a:gd name="connsiteY4" fmla="*/ 352425 h 1704975"/>
              <a:gd name="connsiteX0" fmla="*/ 0 w 4229735"/>
              <a:gd name="connsiteY0" fmla="*/ 3888105 h 5240655"/>
              <a:gd name="connsiteX1" fmla="*/ 4229735 w 4229735"/>
              <a:gd name="connsiteY1" fmla="*/ 0 h 5240655"/>
              <a:gd name="connsiteX2" fmla="*/ 2197100 w 4229735"/>
              <a:gd name="connsiteY2" fmla="*/ 5240655 h 5240655"/>
              <a:gd name="connsiteX3" fmla="*/ 771525 w 4229735"/>
              <a:gd name="connsiteY3" fmla="*/ 5237480 h 5240655"/>
              <a:gd name="connsiteX4" fmla="*/ 0 w 4229735"/>
              <a:gd name="connsiteY4" fmla="*/ 3888105 h 5240655"/>
              <a:gd name="connsiteX0" fmla="*/ 2418715 w 6648450"/>
              <a:gd name="connsiteY0" fmla="*/ 3888105 h 5240655"/>
              <a:gd name="connsiteX1" fmla="*/ 6648450 w 6648450"/>
              <a:gd name="connsiteY1" fmla="*/ 0 h 5240655"/>
              <a:gd name="connsiteX2" fmla="*/ 4615815 w 6648450"/>
              <a:gd name="connsiteY2" fmla="*/ 5240655 h 5240655"/>
              <a:gd name="connsiteX3" fmla="*/ 0 w 6648450"/>
              <a:gd name="connsiteY3" fmla="*/ 5227320 h 5240655"/>
              <a:gd name="connsiteX4" fmla="*/ 2418715 w 6648450"/>
              <a:gd name="connsiteY4" fmla="*/ 3888105 h 5240655"/>
              <a:gd name="connsiteX0" fmla="*/ 2439035 w 6648450"/>
              <a:gd name="connsiteY0" fmla="*/ 4761865 h 5240655"/>
              <a:gd name="connsiteX1" fmla="*/ 6648450 w 6648450"/>
              <a:gd name="connsiteY1" fmla="*/ 0 h 5240655"/>
              <a:gd name="connsiteX2" fmla="*/ 4615815 w 6648450"/>
              <a:gd name="connsiteY2" fmla="*/ 5240655 h 5240655"/>
              <a:gd name="connsiteX3" fmla="*/ 0 w 6648450"/>
              <a:gd name="connsiteY3" fmla="*/ 5227320 h 5240655"/>
              <a:gd name="connsiteX4" fmla="*/ 2439035 w 6648450"/>
              <a:gd name="connsiteY4" fmla="*/ 4761865 h 5240655"/>
              <a:gd name="connsiteX0" fmla="*/ 1006475 w 6648450"/>
              <a:gd name="connsiteY0" fmla="*/ 4863465 h 5240655"/>
              <a:gd name="connsiteX1" fmla="*/ 6648450 w 6648450"/>
              <a:gd name="connsiteY1" fmla="*/ 0 h 5240655"/>
              <a:gd name="connsiteX2" fmla="*/ 4615815 w 6648450"/>
              <a:gd name="connsiteY2" fmla="*/ 5240655 h 5240655"/>
              <a:gd name="connsiteX3" fmla="*/ 0 w 6648450"/>
              <a:gd name="connsiteY3" fmla="*/ 5227320 h 5240655"/>
              <a:gd name="connsiteX4" fmla="*/ 1006475 w 6648450"/>
              <a:gd name="connsiteY4" fmla="*/ 4863465 h 5240655"/>
              <a:gd name="connsiteX0" fmla="*/ 1047726 w 6689701"/>
              <a:gd name="connsiteY0" fmla="*/ 4863465 h 5241071"/>
              <a:gd name="connsiteX1" fmla="*/ 6689701 w 6689701"/>
              <a:gd name="connsiteY1" fmla="*/ 0 h 5241071"/>
              <a:gd name="connsiteX2" fmla="*/ 4657066 w 6689701"/>
              <a:gd name="connsiteY2" fmla="*/ 5240655 h 5241071"/>
              <a:gd name="connsiteX3" fmla="*/ 0 w 6689701"/>
              <a:gd name="connsiteY3" fmla="*/ 5241071 h 5241071"/>
              <a:gd name="connsiteX4" fmla="*/ 1047726 w 6689701"/>
              <a:gd name="connsiteY4" fmla="*/ 4863465 h 5241071"/>
              <a:gd name="connsiteX0" fmla="*/ 1047726 w 6689701"/>
              <a:gd name="connsiteY0" fmla="*/ 4864273 h 5241879"/>
              <a:gd name="connsiteX1" fmla="*/ 1064227 w 6689701"/>
              <a:gd name="connsiteY1" fmla="*/ 4840402 h 5241879"/>
              <a:gd name="connsiteX2" fmla="*/ 6689701 w 6689701"/>
              <a:gd name="connsiteY2" fmla="*/ 808 h 5241879"/>
              <a:gd name="connsiteX3" fmla="*/ 4657066 w 6689701"/>
              <a:gd name="connsiteY3" fmla="*/ 5241463 h 5241879"/>
              <a:gd name="connsiteX4" fmla="*/ 0 w 6689701"/>
              <a:gd name="connsiteY4" fmla="*/ 5241879 h 5241879"/>
              <a:gd name="connsiteX5" fmla="*/ 1047726 w 6689701"/>
              <a:gd name="connsiteY5" fmla="*/ 4864273 h 5241879"/>
              <a:gd name="connsiteX0" fmla="*/ 882722 w 6689701"/>
              <a:gd name="connsiteY0" fmla="*/ 4933025 h 5241879"/>
              <a:gd name="connsiteX1" fmla="*/ 1064227 w 6689701"/>
              <a:gd name="connsiteY1" fmla="*/ 4840402 h 5241879"/>
              <a:gd name="connsiteX2" fmla="*/ 6689701 w 6689701"/>
              <a:gd name="connsiteY2" fmla="*/ 808 h 5241879"/>
              <a:gd name="connsiteX3" fmla="*/ 4657066 w 6689701"/>
              <a:gd name="connsiteY3" fmla="*/ 5241463 h 5241879"/>
              <a:gd name="connsiteX4" fmla="*/ 0 w 6689701"/>
              <a:gd name="connsiteY4" fmla="*/ 5241879 h 5241879"/>
              <a:gd name="connsiteX5" fmla="*/ 882722 w 6689701"/>
              <a:gd name="connsiteY5" fmla="*/ 4933025 h 5241879"/>
              <a:gd name="connsiteX0" fmla="*/ 882722 w 6689701"/>
              <a:gd name="connsiteY0" fmla="*/ 4933886 h 5242740"/>
              <a:gd name="connsiteX1" fmla="*/ 3360540 w 6689701"/>
              <a:gd name="connsiteY1" fmla="*/ 2703079 h 5242740"/>
              <a:gd name="connsiteX2" fmla="*/ 6689701 w 6689701"/>
              <a:gd name="connsiteY2" fmla="*/ 1669 h 5242740"/>
              <a:gd name="connsiteX3" fmla="*/ 4657066 w 6689701"/>
              <a:gd name="connsiteY3" fmla="*/ 5242324 h 5242740"/>
              <a:gd name="connsiteX4" fmla="*/ 0 w 6689701"/>
              <a:gd name="connsiteY4" fmla="*/ 5242740 h 5242740"/>
              <a:gd name="connsiteX5" fmla="*/ 882722 w 6689701"/>
              <a:gd name="connsiteY5" fmla="*/ 4933886 h 5242740"/>
              <a:gd name="connsiteX0" fmla="*/ 882722 w 6689701"/>
              <a:gd name="connsiteY0" fmla="*/ 4933945 h 5242799"/>
              <a:gd name="connsiteX1" fmla="*/ 3360540 w 6689701"/>
              <a:gd name="connsiteY1" fmla="*/ 2703138 h 5242799"/>
              <a:gd name="connsiteX2" fmla="*/ 6689701 w 6689701"/>
              <a:gd name="connsiteY2" fmla="*/ 1728 h 5242799"/>
              <a:gd name="connsiteX3" fmla="*/ 4657066 w 6689701"/>
              <a:gd name="connsiteY3" fmla="*/ 5242383 h 5242799"/>
              <a:gd name="connsiteX4" fmla="*/ 0 w 6689701"/>
              <a:gd name="connsiteY4" fmla="*/ 5242799 h 5242799"/>
              <a:gd name="connsiteX5" fmla="*/ 882722 w 6689701"/>
              <a:gd name="connsiteY5" fmla="*/ 4933945 h 5242799"/>
              <a:gd name="connsiteX0" fmla="*/ 882722 w 6951586"/>
              <a:gd name="connsiteY0" fmla="*/ 5684542 h 5993396"/>
              <a:gd name="connsiteX1" fmla="*/ 6653755 w 6951586"/>
              <a:gd name="connsiteY1" fmla="*/ 311775 h 5993396"/>
              <a:gd name="connsiteX2" fmla="*/ 6689701 w 6951586"/>
              <a:gd name="connsiteY2" fmla="*/ 752325 h 5993396"/>
              <a:gd name="connsiteX3" fmla="*/ 4657066 w 6951586"/>
              <a:gd name="connsiteY3" fmla="*/ 5992980 h 5993396"/>
              <a:gd name="connsiteX4" fmla="*/ 0 w 6951586"/>
              <a:gd name="connsiteY4" fmla="*/ 5993396 h 5993396"/>
              <a:gd name="connsiteX5" fmla="*/ 882722 w 6951586"/>
              <a:gd name="connsiteY5" fmla="*/ 5684542 h 5993396"/>
              <a:gd name="connsiteX0" fmla="*/ 882722 w 6689701"/>
              <a:gd name="connsiteY0" fmla="*/ 5372767 h 5681621"/>
              <a:gd name="connsiteX1" fmla="*/ 6653755 w 6689701"/>
              <a:gd name="connsiteY1" fmla="*/ 0 h 5681621"/>
              <a:gd name="connsiteX2" fmla="*/ 6689701 w 6689701"/>
              <a:gd name="connsiteY2" fmla="*/ 440550 h 5681621"/>
              <a:gd name="connsiteX3" fmla="*/ 4657066 w 6689701"/>
              <a:gd name="connsiteY3" fmla="*/ 5681205 h 5681621"/>
              <a:gd name="connsiteX4" fmla="*/ 0 w 6689701"/>
              <a:gd name="connsiteY4" fmla="*/ 5681621 h 5681621"/>
              <a:gd name="connsiteX5" fmla="*/ 882722 w 6689701"/>
              <a:gd name="connsiteY5" fmla="*/ 5372767 h 5681621"/>
              <a:gd name="connsiteX0" fmla="*/ 882722 w 6692133"/>
              <a:gd name="connsiteY0" fmla="*/ 5372767 h 5681621"/>
              <a:gd name="connsiteX1" fmla="*/ 6653755 w 6692133"/>
              <a:gd name="connsiteY1" fmla="*/ 0 h 5681621"/>
              <a:gd name="connsiteX2" fmla="*/ 6689701 w 6692133"/>
              <a:gd name="connsiteY2" fmla="*/ 440550 h 5681621"/>
              <a:gd name="connsiteX3" fmla="*/ 4657066 w 6692133"/>
              <a:gd name="connsiteY3" fmla="*/ 5681205 h 5681621"/>
              <a:gd name="connsiteX4" fmla="*/ 0 w 6692133"/>
              <a:gd name="connsiteY4" fmla="*/ 5681621 h 5681621"/>
              <a:gd name="connsiteX5" fmla="*/ 882722 w 6692133"/>
              <a:gd name="connsiteY5" fmla="*/ 5372767 h 5681621"/>
              <a:gd name="connsiteX0" fmla="*/ 882722 w 6653957"/>
              <a:gd name="connsiteY0" fmla="*/ 5372767 h 5681621"/>
              <a:gd name="connsiteX1" fmla="*/ 6653755 w 6653957"/>
              <a:gd name="connsiteY1" fmla="*/ 0 h 5681621"/>
              <a:gd name="connsiteX2" fmla="*/ 6545322 w 6653957"/>
              <a:gd name="connsiteY2" fmla="*/ 536803 h 5681621"/>
              <a:gd name="connsiteX3" fmla="*/ 4657066 w 6653957"/>
              <a:gd name="connsiteY3" fmla="*/ 5681205 h 5681621"/>
              <a:gd name="connsiteX4" fmla="*/ 0 w 6653957"/>
              <a:gd name="connsiteY4" fmla="*/ 5681621 h 5681621"/>
              <a:gd name="connsiteX5" fmla="*/ 882722 w 6653957"/>
              <a:gd name="connsiteY5" fmla="*/ 5372767 h 5681621"/>
              <a:gd name="connsiteX0" fmla="*/ 882722 w 6661976"/>
              <a:gd name="connsiteY0" fmla="*/ 5372767 h 5681621"/>
              <a:gd name="connsiteX1" fmla="*/ 6653755 w 6661976"/>
              <a:gd name="connsiteY1" fmla="*/ 0 h 5681621"/>
              <a:gd name="connsiteX2" fmla="*/ 6655325 w 6661976"/>
              <a:gd name="connsiteY2" fmla="*/ 474927 h 5681621"/>
              <a:gd name="connsiteX3" fmla="*/ 4657066 w 6661976"/>
              <a:gd name="connsiteY3" fmla="*/ 5681205 h 5681621"/>
              <a:gd name="connsiteX4" fmla="*/ 0 w 6661976"/>
              <a:gd name="connsiteY4" fmla="*/ 5681621 h 5681621"/>
              <a:gd name="connsiteX5" fmla="*/ 882722 w 6661976"/>
              <a:gd name="connsiteY5" fmla="*/ 5372767 h 5681621"/>
              <a:gd name="connsiteX0" fmla="*/ 882722 w 6655325"/>
              <a:gd name="connsiteY0" fmla="*/ 5372767 h 5681621"/>
              <a:gd name="connsiteX1" fmla="*/ 6653755 w 6655325"/>
              <a:gd name="connsiteY1" fmla="*/ 0 h 5681621"/>
              <a:gd name="connsiteX2" fmla="*/ 6655325 w 6655325"/>
              <a:gd name="connsiteY2" fmla="*/ 474927 h 5681621"/>
              <a:gd name="connsiteX3" fmla="*/ 4657066 w 6655325"/>
              <a:gd name="connsiteY3" fmla="*/ 5681205 h 5681621"/>
              <a:gd name="connsiteX4" fmla="*/ 0 w 6655325"/>
              <a:gd name="connsiteY4" fmla="*/ 5681621 h 5681621"/>
              <a:gd name="connsiteX5" fmla="*/ 882722 w 6655325"/>
              <a:gd name="connsiteY5" fmla="*/ 5372767 h 5681621"/>
              <a:gd name="connsiteX0" fmla="*/ 882722 w 6656251"/>
              <a:gd name="connsiteY0" fmla="*/ 5372767 h 5681621"/>
              <a:gd name="connsiteX1" fmla="*/ 6653755 w 6656251"/>
              <a:gd name="connsiteY1" fmla="*/ 0 h 5681621"/>
              <a:gd name="connsiteX2" fmla="*/ 6655325 w 6656251"/>
              <a:gd name="connsiteY2" fmla="*/ 474927 h 5681621"/>
              <a:gd name="connsiteX3" fmla="*/ 4657066 w 6656251"/>
              <a:gd name="connsiteY3" fmla="*/ 5681205 h 5681621"/>
              <a:gd name="connsiteX4" fmla="*/ 0 w 6656251"/>
              <a:gd name="connsiteY4" fmla="*/ 5681621 h 5681621"/>
              <a:gd name="connsiteX5" fmla="*/ 882722 w 6656251"/>
              <a:gd name="connsiteY5" fmla="*/ 5372767 h 5681621"/>
              <a:gd name="connsiteX0" fmla="*/ 882722 w 6656251"/>
              <a:gd name="connsiteY0" fmla="*/ 5372767 h 5681621"/>
              <a:gd name="connsiteX1" fmla="*/ 6653755 w 6656251"/>
              <a:gd name="connsiteY1" fmla="*/ 0 h 5681621"/>
              <a:gd name="connsiteX2" fmla="*/ 6655325 w 6656251"/>
              <a:gd name="connsiteY2" fmla="*/ 474927 h 5681621"/>
              <a:gd name="connsiteX3" fmla="*/ 4657066 w 6656251"/>
              <a:gd name="connsiteY3" fmla="*/ 5681205 h 5681621"/>
              <a:gd name="connsiteX4" fmla="*/ 0 w 6656251"/>
              <a:gd name="connsiteY4" fmla="*/ 5681621 h 5681621"/>
              <a:gd name="connsiteX5" fmla="*/ 882722 w 6656251"/>
              <a:gd name="connsiteY5" fmla="*/ 5372767 h 5681621"/>
              <a:gd name="connsiteX0" fmla="*/ 882722 w 6661525"/>
              <a:gd name="connsiteY0" fmla="*/ 5375942 h 5684796"/>
              <a:gd name="connsiteX1" fmla="*/ 6660105 w 6661525"/>
              <a:gd name="connsiteY1" fmla="*/ 0 h 5684796"/>
              <a:gd name="connsiteX2" fmla="*/ 6655325 w 6661525"/>
              <a:gd name="connsiteY2" fmla="*/ 478102 h 5684796"/>
              <a:gd name="connsiteX3" fmla="*/ 4657066 w 6661525"/>
              <a:gd name="connsiteY3" fmla="*/ 5684380 h 5684796"/>
              <a:gd name="connsiteX4" fmla="*/ 0 w 6661525"/>
              <a:gd name="connsiteY4" fmla="*/ 5684796 h 5684796"/>
              <a:gd name="connsiteX5" fmla="*/ 882722 w 6661525"/>
              <a:gd name="connsiteY5" fmla="*/ 5375942 h 5684796"/>
              <a:gd name="connsiteX0" fmla="*/ 882722 w 6660105"/>
              <a:gd name="connsiteY0" fmla="*/ 5375942 h 5684796"/>
              <a:gd name="connsiteX1" fmla="*/ 6660105 w 6660105"/>
              <a:gd name="connsiteY1" fmla="*/ 0 h 5684796"/>
              <a:gd name="connsiteX2" fmla="*/ 6655325 w 6660105"/>
              <a:gd name="connsiteY2" fmla="*/ 478102 h 5684796"/>
              <a:gd name="connsiteX3" fmla="*/ 4657066 w 6660105"/>
              <a:gd name="connsiteY3" fmla="*/ 5684380 h 5684796"/>
              <a:gd name="connsiteX4" fmla="*/ 0 w 6660105"/>
              <a:gd name="connsiteY4" fmla="*/ 5684796 h 5684796"/>
              <a:gd name="connsiteX5" fmla="*/ 882722 w 6660105"/>
              <a:gd name="connsiteY5" fmla="*/ 5375942 h 5684796"/>
              <a:gd name="connsiteX0" fmla="*/ 882722 w 6661675"/>
              <a:gd name="connsiteY0" fmla="*/ 5375942 h 5684796"/>
              <a:gd name="connsiteX1" fmla="*/ 6660105 w 6661675"/>
              <a:gd name="connsiteY1" fmla="*/ 0 h 5684796"/>
              <a:gd name="connsiteX2" fmla="*/ 6661675 w 6661675"/>
              <a:gd name="connsiteY2" fmla="*/ 468577 h 5684796"/>
              <a:gd name="connsiteX3" fmla="*/ 4657066 w 6661675"/>
              <a:gd name="connsiteY3" fmla="*/ 5684380 h 5684796"/>
              <a:gd name="connsiteX4" fmla="*/ 0 w 6661675"/>
              <a:gd name="connsiteY4" fmla="*/ 5684796 h 5684796"/>
              <a:gd name="connsiteX5" fmla="*/ 882722 w 6661675"/>
              <a:gd name="connsiteY5" fmla="*/ 5375942 h 5684796"/>
              <a:gd name="connsiteX0" fmla="*/ 882722 w 6661675"/>
              <a:gd name="connsiteY0" fmla="*/ 5375942 h 5684796"/>
              <a:gd name="connsiteX1" fmla="*/ 6660105 w 6661675"/>
              <a:gd name="connsiteY1" fmla="*/ 0 h 5684796"/>
              <a:gd name="connsiteX2" fmla="*/ 6661675 w 6661675"/>
              <a:gd name="connsiteY2" fmla="*/ 468577 h 5684796"/>
              <a:gd name="connsiteX3" fmla="*/ 4657066 w 6661675"/>
              <a:gd name="connsiteY3" fmla="*/ 5684380 h 5684796"/>
              <a:gd name="connsiteX4" fmla="*/ 0 w 6661675"/>
              <a:gd name="connsiteY4" fmla="*/ 5684796 h 5684796"/>
              <a:gd name="connsiteX5" fmla="*/ 882722 w 6661675"/>
              <a:gd name="connsiteY5" fmla="*/ 5375942 h 5684796"/>
              <a:gd name="connsiteX0" fmla="*/ 882722 w 6661675"/>
              <a:gd name="connsiteY0" fmla="*/ 5375942 h 5684796"/>
              <a:gd name="connsiteX1" fmla="*/ 6660105 w 6661675"/>
              <a:gd name="connsiteY1" fmla="*/ 0 h 5684796"/>
              <a:gd name="connsiteX2" fmla="*/ 6661675 w 6661675"/>
              <a:gd name="connsiteY2" fmla="*/ 468577 h 5684796"/>
              <a:gd name="connsiteX3" fmla="*/ 4657066 w 6661675"/>
              <a:gd name="connsiteY3" fmla="*/ 5684380 h 5684796"/>
              <a:gd name="connsiteX4" fmla="*/ 0 w 6661675"/>
              <a:gd name="connsiteY4" fmla="*/ 5684796 h 5684796"/>
              <a:gd name="connsiteX5" fmla="*/ 882722 w 6661675"/>
              <a:gd name="connsiteY5" fmla="*/ 5375942 h 5684796"/>
              <a:gd name="connsiteX0" fmla="*/ 882722 w 6661675"/>
              <a:gd name="connsiteY0" fmla="*/ 5375942 h 5684796"/>
              <a:gd name="connsiteX1" fmla="*/ 6660105 w 6661675"/>
              <a:gd name="connsiteY1" fmla="*/ 0 h 5684796"/>
              <a:gd name="connsiteX2" fmla="*/ 6661675 w 6661675"/>
              <a:gd name="connsiteY2" fmla="*/ 468577 h 5684796"/>
              <a:gd name="connsiteX3" fmla="*/ 4657066 w 6661675"/>
              <a:gd name="connsiteY3" fmla="*/ 5684380 h 5684796"/>
              <a:gd name="connsiteX4" fmla="*/ 0 w 6661675"/>
              <a:gd name="connsiteY4" fmla="*/ 5684796 h 5684796"/>
              <a:gd name="connsiteX5" fmla="*/ 882722 w 6661675"/>
              <a:gd name="connsiteY5" fmla="*/ 5375942 h 5684796"/>
              <a:gd name="connsiteX0" fmla="*/ 882722 w 6661675"/>
              <a:gd name="connsiteY0" fmla="*/ 5375942 h 5684796"/>
              <a:gd name="connsiteX1" fmla="*/ 6660105 w 6661675"/>
              <a:gd name="connsiteY1" fmla="*/ 0 h 5684796"/>
              <a:gd name="connsiteX2" fmla="*/ 6661675 w 6661675"/>
              <a:gd name="connsiteY2" fmla="*/ 468577 h 5684796"/>
              <a:gd name="connsiteX3" fmla="*/ 6650458 w 6661675"/>
              <a:gd name="connsiteY3" fmla="*/ 5684380 h 5684796"/>
              <a:gd name="connsiteX4" fmla="*/ 0 w 6661675"/>
              <a:gd name="connsiteY4" fmla="*/ 5684796 h 5684796"/>
              <a:gd name="connsiteX5" fmla="*/ 882722 w 6661675"/>
              <a:gd name="connsiteY5" fmla="*/ 5375942 h 5684796"/>
              <a:gd name="connsiteX0" fmla="*/ 882722 w 6660105"/>
              <a:gd name="connsiteY0" fmla="*/ 5375942 h 5684796"/>
              <a:gd name="connsiteX1" fmla="*/ 6660105 w 6660105"/>
              <a:gd name="connsiteY1" fmla="*/ 0 h 5684796"/>
              <a:gd name="connsiteX2" fmla="*/ 6648975 w 6660105"/>
              <a:gd name="connsiteY2" fmla="*/ 474927 h 5684796"/>
              <a:gd name="connsiteX3" fmla="*/ 6650458 w 6660105"/>
              <a:gd name="connsiteY3" fmla="*/ 5684380 h 5684796"/>
              <a:gd name="connsiteX4" fmla="*/ 0 w 6660105"/>
              <a:gd name="connsiteY4" fmla="*/ 5684796 h 5684796"/>
              <a:gd name="connsiteX5" fmla="*/ 882722 w 6660105"/>
              <a:gd name="connsiteY5" fmla="*/ 5375942 h 5684796"/>
              <a:gd name="connsiteX0" fmla="*/ 882722 w 6650458"/>
              <a:gd name="connsiteY0" fmla="*/ 5375942 h 5684796"/>
              <a:gd name="connsiteX1" fmla="*/ 6647405 w 6650458"/>
              <a:gd name="connsiteY1" fmla="*/ 0 h 5684796"/>
              <a:gd name="connsiteX2" fmla="*/ 6648975 w 6650458"/>
              <a:gd name="connsiteY2" fmla="*/ 474927 h 5684796"/>
              <a:gd name="connsiteX3" fmla="*/ 6650458 w 6650458"/>
              <a:gd name="connsiteY3" fmla="*/ 5684380 h 5684796"/>
              <a:gd name="connsiteX4" fmla="*/ 0 w 6650458"/>
              <a:gd name="connsiteY4" fmla="*/ 5684796 h 5684796"/>
              <a:gd name="connsiteX5" fmla="*/ 882722 w 6650458"/>
              <a:gd name="connsiteY5" fmla="*/ 5375942 h 568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50458" h="5684796">
                <a:moveTo>
                  <a:pt x="882722" y="5375942"/>
                </a:moveTo>
                <a:cubicBezTo>
                  <a:pt x="1060093" y="5309029"/>
                  <a:pt x="5653101" y="899477"/>
                  <a:pt x="6647405" y="0"/>
                </a:cubicBezTo>
                <a:cubicBezTo>
                  <a:pt x="6643182" y="184797"/>
                  <a:pt x="6647717" y="137848"/>
                  <a:pt x="6648975" y="474927"/>
                </a:cubicBezTo>
                <a:cubicBezTo>
                  <a:pt x="6649469" y="2211411"/>
                  <a:pt x="6649964" y="3947896"/>
                  <a:pt x="6650458" y="5684380"/>
                </a:cubicBezTo>
                <a:lnTo>
                  <a:pt x="0" y="5684796"/>
                </a:lnTo>
                <a:lnTo>
                  <a:pt x="882722" y="537594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Triangle 4"/>
          <p:cNvSpPr/>
          <p:nvPr userDrawn="1"/>
        </p:nvSpPr>
        <p:spPr>
          <a:xfrm flipH="1" flipV="1">
            <a:off x="7200597" y="409"/>
            <a:ext cx="1943403" cy="2324621"/>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8662 w 1069366"/>
              <a:gd name="connsiteY0" fmla="*/ 1328286 h 1328286"/>
              <a:gd name="connsiteX1" fmla="*/ 0 w 1069366"/>
              <a:gd name="connsiteY1" fmla="*/ 0 h 1328286"/>
              <a:gd name="connsiteX2" fmla="*/ 1069366 w 1069366"/>
              <a:gd name="connsiteY2" fmla="*/ 1328286 h 1328286"/>
              <a:gd name="connsiteX3" fmla="*/ 8662 w 1069366"/>
              <a:gd name="connsiteY3" fmla="*/ 1328286 h 1328286"/>
              <a:gd name="connsiteX0" fmla="*/ 8662 w 578478"/>
              <a:gd name="connsiteY0" fmla="*/ 1328286 h 1337911"/>
              <a:gd name="connsiteX1" fmla="*/ 0 w 578478"/>
              <a:gd name="connsiteY1" fmla="*/ 0 h 1337911"/>
              <a:gd name="connsiteX2" fmla="*/ 578478 w 578478"/>
              <a:gd name="connsiteY2" fmla="*/ 1337911 h 1337911"/>
              <a:gd name="connsiteX3" fmla="*/ 8662 w 578478"/>
              <a:gd name="connsiteY3" fmla="*/ 1328286 h 1337911"/>
              <a:gd name="connsiteX0" fmla="*/ 8662 w 799859"/>
              <a:gd name="connsiteY0" fmla="*/ 1328286 h 1347537"/>
              <a:gd name="connsiteX1" fmla="*/ 0 w 799859"/>
              <a:gd name="connsiteY1" fmla="*/ 0 h 1347537"/>
              <a:gd name="connsiteX2" fmla="*/ 799859 w 799859"/>
              <a:gd name="connsiteY2" fmla="*/ 1347537 h 1347537"/>
              <a:gd name="connsiteX3" fmla="*/ 8662 w 799859"/>
              <a:gd name="connsiteY3" fmla="*/ 1328286 h 1347537"/>
              <a:gd name="connsiteX0" fmla="*/ 8662 w 758584"/>
              <a:gd name="connsiteY0" fmla="*/ 1328286 h 1328286"/>
              <a:gd name="connsiteX1" fmla="*/ 0 w 758584"/>
              <a:gd name="connsiteY1" fmla="*/ 0 h 1328286"/>
              <a:gd name="connsiteX2" fmla="*/ 758584 w 758584"/>
              <a:gd name="connsiteY2" fmla="*/ 1242762 h 1328286"/>
              <a:gd name="connsiteX3" fmla="*/ 8662 w 758584"/>
              <a:gd name="connsiteY3" fmla="*/ 1328286 h 1328286"/>
              <a:gd name="connsiteX0" fmla="*/ 8662 w 783984"/>
              <a:gd name="connsiteY0" fmla="*/ 1328286 h 1328487"/>
              <a:gd name="connsiteX1" fmla="*/ 0 w 783984"/>
              <a:gd name="connsiteY1" fmla="*/ 0 h 1328487"/>
              <a:gd name="connsiteX2" fmla="*/ 783984 w 783984"/>
              <a:gd name="connsiteY2" fmla="*/ 1328487 h 1328487"/>
              <a:gd name="connsiteX3" fmla="*/ 8662 w 783984"/>
              <a:gd name="connsiteY3" fmla="*/ 1328286 h 1328487"/>
              <a:gd name="connsiteX0" fmla="*/ 5487 w 780809"/>
              <a:gd name="connsiteY0" fmla="*/ 1347336 h 1347537"/>
              <a:gd name="connsiteX1" fmla="*/ 0 w 780809"/>
              <a:gd name="connsiteY1" fmla="*/ 0 h 1347537"/>
              <a:gd name="connsiteX2" fmla="*/ 780809 w 780809"/>
              <a:gd name="connsiteY2" fmla="*/ 1347537 h 1347537"/>
              <a:gd name="connsiteX3" fmla="*/ 5487 w 780809"/>
              <a:gd name="connsiteY3" fmla="*/ 1347336 h 1347537"/>
              <a:gd name="connsiteX0" fmla="*/ 5487 w 780809"/>
              <a:gd name="connsiteY0" fmla="*/ 1353686 h 1353887"/>
              <a:gd name="connsiteX1" fmla="*/ 0 w 780809"/>
              <a:gd name="connsiteY1" fmla="*/ 0 h 1353887"/>
              <a:gd name="connsiteX2" fmla="*/ 780809 w 780809"/>
              <a:gd name="connsiteY2" fmla="*/ 1353887 h 1353887"/>
              <a:gd name="connsiteX3" fmla="*/ 5487 w 780809"/>
              <a:gd name="connsiteY3" fmla="*/ 1353686 h 1353887"/>
              <a:gd name="connsiteX0" fmla="*/ 156 w 775478"/>
              <a:gd name="connsiteY0" fmla="*/ 1360036 h 1360237"/>
              <a:gd name="connsiteX1" fmla="*/ 32769 w 775478"/>
              <a:gd name="connsiteY1" fmla="*/ 0 h 1360237"/>
              <a:gd name="connsiteX2" fmla="*/ 775478 w 775478"/>
              <a:gd name="connsiteY2" fmla="*/ 1360237 h 1360237"/>
              <a:gd name="connsiteX3" fmla="*/ 156 w 775478"/>
              <a:gd name="connsiteY3" fmla="*/ 1360036 h 1360237"/>
              <a:gd name="connsiteX0" fmla="*/ 745 w 776067"/>
              <a:gd name="connsiteY0" fmla="*/ 1360036 h 1360237"/>
              <a:gd name="connsiteX1" fmla="*/ 1608 w 776067"/>
              <a:gd name="connsiteY1" fmla="*/ 0 h 1360237"/>
              <a:gd name="connsiteX2" fmla="*/ 776067 w 776067"/>
              <a:gd name="connsiteY2" fmla="*/ 1360237 h 1360237"/>
              <a:gd name="connsiteX3" fmla="*/ 745 w 776067"/>
              <a:gd name="connsiteY3" fmla="*/ 1360036 h 1360237"/>
              <a:gd name="connsiteX0" fmla="*/ 745 w 776067"/>
              <a:gd name="connsiteY0" fmla="*/ 2027387 h 2027588"/>
              <a:gd name="connsiteX1" fmla="*/ 1608 w 776067"/>
              <a:gd name="connsiteY1" fmla="*/ 0 h 2027588"/>
              <a:gd name="connsiteX2" fmla="*/ 776067 w 776067"/>
              <a:gd name="connsiteY2" fmla="*/ 2027588 h 2027588"/>
              <a:gd name="connsiteX3" fmla="*/ 745 w 776067"/>
              <a:gd name="connsiteY3" fmla="*/ 2027387 h 2027588"/>
              <a:gd name="connsiteX0" fmla="*/ 68 w 775390"/>
              <a:gd name="connsiteY0" fmla="*/ 642825 h 643026"/>
              <a:gd name="connsiteX1" fmla="*/ 84454 w 775390"/>
              <a:gd name="connsiteY1" fmla="*/ 0 h 643026"/>
              <a:gd name="connsiteX2" fmla="*/ 775390 w 775390"/>
              <a:gd name="connsiteY2" fmla="*/ 643026 h 643026"/>
              <a:gd name="connsiteX3" fmla="*/ 68 w 775390"/>
              <a:gd name="connsiteY3" fmla="*/ 642825 h 643026"/>
              <a:gd name="connsiteX0" fmla="*/ 51 w 775373"/>
              <a:gd name="connsiteY0" fmla="*/ 1015468 h 1015669"/>
              <a:gd name="connsiteX1" fmla="*/ 116561 w 775373"/>
              <a:gd name="connsiteY1" fmla="*/ 0 h 1015669"/>
              <a:gd name="connsiteX2" fmla="*/ 775373 w 775373"/>
              <a:gd name="connsiteY2" fmla="*/ 1015669 h 1015669"/>
              <a:gd name="connsiteX3" fmla="*/ 51 w 775373"/>
              <a:gd name="connsiteY3" fmla="*/ 1015468 h 1015669"/>
              <a:gd name="connsiteX0" fmla="*/ 745 w 776067"/>
              <a:gd name="connsiteY0" fmla="*/ 1500547 h 1500748"/>
              <a:gd name="connsiteX1" fmla="*/ 1607 w 776067"/>
              <a:gd name="connsiteY1" fmla="*/ 0 h 1500748"/>
              <a:gd name="connsiteX2" fmla="*/ 776067 w 776067"/>
              <a:gd name="connsiteY2" fmla="*/ 1500748 h 1500748"/>
              <a:gd name="connsiteX3" fmla="*/ 745 w 776067"/>
              <a:gd name="connsiteY3" fmla="*/ 1500547 h 1500748"/>
              <a:gd name="connsiteX0" fmla="*/ 745 w 776067"/>
              <a:gd name="connsiteY0" fmla="*/ 1127904 h 1128105"/>
              <a:gd name="connsiteX1" fmla="*/ 1607 w 776067"/>
              <a:gd name="connsiteY1" fmla="*/ 0 h 1128105"/>
              <a:gd name="connsiteX2" fmla="*/ 776067 w 776067"/>
              <a:gd name="connsiteY2" fmla="*/ 1128105 h 1128105"/>
              <a:gd name="connsiteX3" fmla="*/ 745 w 776067"/>
              <a:gd name="connsiteY3" fmla="*/ 1127904 h 1128105"/>
              <a:gd name="connsiteX0" fmla="*/ 745 w 776067"/>
              <a:gd name="connsiteY0" fmla="*/ 1198578 h 1198779"/>
              <a:gd name="connsiteX1" fmla="*/ 1607 w 776067"/>
              <a:gd name="connsiteY1" fmla="*/ 0 h 1198779"/>
              <a:gd name="connsiteX2" fmla="*/ 776067 w 776067"/>
              <a:gd name="connsiteY2" fmla="*/ 1198779 h 1198779"/>
              <a:gd name="connsiteX3" fmla="*/ 745 w 776067"/>
              <a:gd name="connsiteY3" fmla="*/ 1198578 h 1198779"/>
              <a:gd name="connsiteX0" fmla="*/ 234382 w 1009704"/>
              <a:gd name="connsiteY0" fmla="*/ 1208483 h 1208684"/>
              <a:gd name="connsiteX1" fmla="*/ 0 w 1009704"/>
              <a:gd name="connsiteY1" fmla="*/ 0 h 1208684"/>
              <a:gd name="connsiteX2" fmla="*/ 1009704 w 1009704"/>
              <a:gd name="connsiteY2" fmla="*/ 1208684 h 1208684"/>
              <a:gd name="connsiteX3" fmla="*/ 234382 w 1009704"/>
              <a:gd name="connsiteY3" fmla="*/ 1208483 h 1208684"/>
              <a:gd name="connsiteX0" fmla="*/ 879 w 1010207"/>
              <a:gd name="connsiteY0" fmla="*/ 1208483 h 1208684"/>
              <a:gd name="connsiteX1" fmla="*/ 503 w 1010207"/>
              <a:gd name="connsiteY1" fmla="*/ 0 h 1208684"/>
              <a:gd name="connsiteX2" fmla="*/ 1010207 w 1010207"/>
              <a:gd name="connsiteY2" fmla="*/ 1208684 h 1208684"/>
              <a:gd name="connsiteX3" fmla="*/ 879 w 1010207"/>
              <a:gd name="connsiteY3" fmla="*/ 1208483 h 1208684"/>
            </a:gdLst>
            <a:ahLst/>
            <a:cxnLst>
              <a:cxn ang="0">
                <a:pos x="connsiteX0" y="connsiteY0"/>
              </a:cxn>
              <a:cxn ang="0">
                <a:pos x="connsiteX1" y="connsiteY1"/>
              </a:cxn>
              <a:cxn ang="0">
                <a:pos x="connsiteX2" y="connsiteY2"/>
              </a:cxn>
              <a:cxn ang="0">
                <a:pos x="connsiteX3" y="connsiteY3"/>
              </a:cxn>
            </a:cxnLst>
            <a:rect l="l" t="t" r="r" b="b"/>
            <a:pathLst>
              <a:path w="1010207" h="1208684">
                <a:moveTo>
                  <a:pt x="879" y="1208483"/>
                </a:moveTo>
                <a:cubicBezTo>
                  <a:pt x="-2008" y="765721"/>
                  <a:pt x="3390" y="442762"/>
                  <a:pt x="503" y="0"/>
                </a:cubicBezTo>
                <a:lnTo>
                  <a:pt x="1010207" y="1208684"/>
                </a:lnTo>
                <a:lnTo>
                  <a:pt x="879" y="1208483"/>
                </a:lnTo>
                <a:close/>
              </a:path>
            </a:pathLst>
          </a:custGeom>
          <a:solidFill>
            <a:schemeClr val="accent2">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err="1">
              <a:latin typeface="+mj-lt"/>
            </a:endParaRPr>
          </a:p>
        </p:txBody>
      </p:sp>
      <p:sp>
        <p:nvSpPr>
          <p:cNvPr id="8" name="Triangle 4"/>
          <p:cNvSpPr/>
          <p:nvPr userDrawn="1"/>
        </p:nvSpPr>
        <p:spPr>
          <a:xfrm flipH="1">
            <a:off x="7658761" y="1242607"/>
            <a:ext cx="1492972" cy="3899591"/>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8662 w 1069366"/>
              <a:gd name="connsiteY0" fmla="*/ 1328286 h 1328286"/>
              <a:gd name="connsiteX1" fmla="*/ 0 w 1069366"/>
              <a:gd name="connsiteY1" fmla="*/ 0 h 1328286"/>
              <a:gd name="connsiteX2" fmla="*/ 1069366 w 1069366"/>
              <a:gd name="connsiteY2" fmla="*/ 1328286 h 1328286"/>
              <a:gd name="connsiteX3" fmla="*/ 8662 w 1069366"/>
              <a:gd name="connsiteY3" fmla="*/ 1328286 h 1328286"/>
              <a:gd name="connsiteX0" fmla="*/ 8662 w 578478"/>
              <a:gd name="connsiteY0" fmla="*/ 1328286 h 1337911"/>
              <a:gd name="connsiteX1" fmla="*/ 0 w 578478"/>
              <a:gd name="connsiteY1" fmla="*/ 0 h 1337911"/>
              <a:gd name="connsiteX2" fmla="*/ 578478 w 578478"/>
              <a:gd name="connsiteY2" fmla="*/ 1337911 h 1337911"/>
              <a:gd name="connsiteX3" fmla="*/ 8662 w 578478"/>
              <a:gd name="connsiteY3" fmla="*/ 1328286 h 1337911"/>
              <a:gd name="connsiteX0" fmla="*/ 8662 w 799859"/>
              <a:gd name="connsiteY0" fmla="*/ 1328286 h 1347537"/>
              <a:gd name="connsiteX1" fmla="*/ 0 w 799859"/>
              <a:gd name="connsiteY1" fmla="*/ 0 h 1347537"/>
              <a:gd name="connsiteX2" fmla="*/ 799859 w 799859"/>
              <a:gd name="connsiteY2" fmla="*/ 1347537 h 1347537"/>
              <a:gd name="connsiteX3" fmla="*/ 8662 w 799859"/>
              <a:gd name="connsiteY3" fmla="*/ 1328286 h 1347537"/>
              <a:gd name="connsiteX0" fmla="*/ 8662 w 758584"/>
              <a:gd name="connsiteY0" fmla="*/ 1328286 h 1328286"/>
              <a:gd name="connsiteX1" fmla="*/ 0 w 758584"/>
              <a:gd name="connsiteY1" fmla="*/ 0 h 1328286"/>
              <a:gd name="connsiteX2" fmla="*/ 758584 w 758584"/>
              <a:gd name="connsiteY2" fmla="*/ 1242762 h 1328286"/>
              <a:gd name="connsiteX3" fmla="*/ 8662 w 758584"/>
              <a:gd name="connsiteY3" fmla="*/ 1328286 h 1328286"/>
              <a:gd name="connsiteX0" fmla="*/ 8662 w 783984"/>
              <a:gd name="connsiteY0" fmla="*/ 1328286 h 1328487"/>
              <a:gd name="connsiteX1" fmla="*/ 0 w 783984"/>
              <a:gd name="connsiteY1" fmla="*/ 0 h 1328487"/>
              <a:gd name="connsiteX2" fmla="*/ 783984 w 783984"/>
              <a:gd name="connsiteY2" fmla="*/ 1328487 h 1328487"/>
              <a:gd name="connsiteX3" fmla="*/ 8662 w 783984"/>
              <a:gd name="connsiteY3" fmla="*/ 1328286 h 1328487"/>
              <a:gd name="connsiteX0" fmla="*/ 5487 w 780809"/>
              <a:gd name="connsiteY0" fmla="*/ 1347336 h 1347537"/>
              <a:gd name="connsiteX1" fmla="*/ 0 w 780809"/>
              <a:gd name="connsiteY1" fmla="*/ 0 h 1347537"/>
              <a:gd name="connsiteX2" fmla="*/ 780809 w 780809"/>
              <a:gd name="connsiteY2" fmla="*/ 1347537 h 1347537"/>
              <a:gd name="connsiteX3" fmla="*/ 5487 w 780809"/>
              <a:gd name="connsiteY3" fmla="*/ 1347336 h 1347537"/>
              <a:gd name="connsiteX0" fmla="*/ 5487 w 780809"/>
              <a:gd name="connsiteY0" fmla="*/ 1353686 h 1353887"/>
              <a:gd name="connsiteX1" fmla="*/ 0 w 780809"/>
              <a:gd name="connsiteY1" fmla="*/ 0 h 1353887"/>
              <a:gd name="connsiteX2" fmla="*/ 780809 w 780809"/>
              <a:gd name="connsiteY2" fmla="*/ 1353887 h 1353887"/>
              <a:gd name="connsiteX3" fmla="*/ 5487 w 780809"/>
              <a:gd name="connsiteY3" fmla="*/ 1353686 h 1353887"/>
              <a:gd name="connsiteX0" fmla="*/ 156 w 775478"/>
              <a:gd name="connsiteY0" fmla="*/ 1360036 h 1360237"/>
              <a:gd name="connsiteX1" fmla="*/ 32769 w 775478"/>
              <a:gd name="connsiteY1" fmla="*/ 0 h 1360237"/>
              <a:gd name="connsiteX2" fmla="*/ 775478 w 775478"/>
              <a:gd name="connsiteY2" fmla="*/ 1360237 h 1360237"/>
              <a:gd name="connsiteX3" fmla="*/ 156 w 775478"/>
              <a:gd name="connsiteY3" fmla="*/ 1360036 h 1360237"/>
              <a:gd name="connsiteX0" fmla="*/ 745 w 776067"/>
              <a:gd name="connsiteY0" fmla="*/ 1360036 h 1360237"/>
              <a:gd name="connsiteX1" fmla="*/ 1608 w 776067"/>
              <a:gd name="connsiteY1" fmla="*/ 0 h 1360237"/>
              <a:gd name="connsiteX2" fmla="*/ 776067 w 776067"/>
              <a:gd name="connsiteY2" fmla="*/ 1360237 h 1360237"/>
              <a:gd name="connsiteX3" fmla="*/ 745 w 776067"/>
              <a:gd name="connsiteY3" fmla="*/ 1360036 h 1360237"/>
              <a:gd name="connsiteX0" fmla="*/ 745 w 776067"/>
              <a:gd name="connsiteY0" fmla="*/ 2027387 h 2027588"/>
              <a:gd name="connsiteX1" fmla="*/ 1608 w 776067"/>
              <a:gd name="connsiteY1" fmla="*/ 0 h 2027588"/>
              <a:gd name="connsiteX2" fmla="*/ 776067 w 776067"/>
              <a:gd name="connsiteY2" fmla="*/ 2027588 h 2027588"/>
              <a:gd name="connsiteX3" fmla="*/ 745 w 776067"/>
              <a:gd name="connsiteY3" fmla="*/ 2027387 h 2027588"/>
            </a:gdLst>
            <a:ahLst/>
            <a:cxnLst>
              <a:cxn ang="0">
                <a:pos x="connsiteX0" y="connsiteY0"/>
              </a:cxn>
              <a:cxn ang="0">
                <a:pos x="connsiteX1" y="connsiteY1"/>
              </a:cxn>
              <a:cxn ang="0">
                <a:pos x="connsiteX2" y="connsiteY2"/>
              </a:cxn>
              <a:cxn ang="0">
                <a:pos x="connsiteX3" y="connsiteY3"/>
              </a:cxn>
            </a:cxnLst>
            <a:rect l="l" t="t" r="r" b="b"/>
            <a:pathLst>
              <a:path w="776067" h="2027588">
                <a:moveTo>
                  <a:pt x="745" y="2027387"/>
                </a:moveTo>
                <a:cubicBezTo>
                  <a:pt x="-2142" y="1584625"/>
                  <a:pt x="4495" y="442762"/>
                  <a:pt x="1608" y="0"/>
                </a:cubicBezTo>
                <a:lnTo>
                  <a:pt x="776067" y="2027588"/>
                </a:lnTo>
                <a:lnTo>
                  <a:pt x="745" y="2027387"/>
                </a:lnTo>
                <a:close/>
              </a:path>
            </a:pathLst>
          </a:custGeom>
          <a:solidFill>
            <a:srgbClr val="FF4D00">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err="1">
              <a:latin typeface="+mj-lt"/>
            </a:endParaRPr>
          </a:p>
        </p:txBody>
      </p:sp>
      <p:sp>
        <p:nvSpPr>
          <p:cNvPr id="9" name="Triangle 4"/>
          <p:cNvSpPr/>
          <p:nvPr userDrawn="1"/>
        </p:nvSpPr>
        <p:spPr>
          <a:xfrm flipH="1" flipV="1">
            <a:off x="7655521" y="-150"/>
            <a:ext cx="1492972" cy="2305571"/>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8662 w 1069366"/>
              <a:gd name="connsiteY0" fmla="*/ 1328286 h 1328286"/>
              <a:gd name="connsiteX1" fmla="*/ 0 w 1069366"/>
              <a:gd name="connsiteY1" fmla="*/ 0 h 1328286"/>
              <a:gd name="connsiteX2" fmla="*/ 1069366 w 1069366"/>
              <a:gd name="connsiteY2" fmla="*/ 1328286 h 1328286"/>
              <a:gd name="connsiteX3" fmla="*/ 8662 w 1069366"/>
              <a:gd name="connsiteY3" fmla="*/ 1328286 h 1328286"/>
              <a:gd name="connsiteX0" fmla="*/ 8662 w 578478"/>
              <a:gd name="connsiteY0" fmla="*/ 1328286 h 1337911"/>
              <a:gd name="connsiteX1" fmla="*/ 0 w 578478"/>
              <a:gd name="connsiteY1" fmla="*/ 0 h 1337911"/>
              <a:gd name="connsiteX2" fmla="*/ 578478 w 578478"/>
              <a:gd name="connsiteY2" fmla="*/ 1337911 h 1337911"/>
              <a:gd name="connsiteX3" fmla="*/ 8662 w 578478"/>
              <a:gd name="connsiteY3" fmla="*/ 1328286 h 1337911"/>
              <a:gd name="connsiteX0" fmla="*/ 8662 w 799859"/>
              <a:gd name="connsiteY0" fmla="*/ 1328286 h 1347537"/>
              <a:gd name="connsiteX1" fmla="*/ 0 w 799859"/>
              <a:gd name="connsiteY1" fmla="*/ 0 h 1347537"/>
              <a:gd name="connsiteX2" fmla="*/ 799859 w 799859"/>
              <a:gd name="connsiteY2" fmla="*/ 1347537 h 1347537"/>
              <a:gd name="connsiteX3" fmla="*/ 8662 w 799859"/>
              <a:gd name="connsiteY3" fmla="*/ 1328286 h 1347537"/>
              <a:gd name="connsiteX0" fmla="*/ 8662 w 758584"/>
              <a:gd name="connsiteY0" fmla="*/ 1328286 h 1328286"/>
              <a:gd name="connsiteX1" fmla="*/ 0 w 758584"/>
              <a:gd name="connsiteY1" fmla="*/ 0 h 1328286"/>
              <a:gd name="connsiteX2" fmla="*/ 758584 w 758584"/>
              <a:gd name="connsiteY2" fmla="*/ 1242762 h 1328286"/>
              <a:gd name="connsiteX3" fmla="*/ 8662 w 758584"/>
              <a:gd name="connsiteY3" fmla="*/ 1328286 h 1328286"/>
              <a:gd name="connsiteX0" fmla="*/ 8662 w 783984"/>
              <a:gd name="connsiteY0" fmla="*/ 1328286 h 1328487"/>
              <a:gd name="connsiteX1" fmla="*/ 0 w 783984"/>
              <a:gd name="connsiteY1" fmla="*/ 0 h 1328487"/>
              <a:gd name="connsiteX2" fmla="*/ 783984 w 783984"/>
              <a:gd name="connsiteY2" fmla="*/ 1328487 h 1328487"/>
              <a:gd name="connsiteX3" fmla="*/ 8662 w 783984"/>
              <a:gd name="connsiteY3" fmla="*/ 1328286 h 1328487"/>
              <a:gd name="connsiteX0" fmla="*/ 5487 w 780809"/>
              <a:gd name="connsiteY0" fmla="*/ 1347336 h 1347537"/>
              <a:gd name="connsiteX1" fmla="*/ 0 w 780809"/>
              <a:gd name="connsiteY1" fmla="*/ 0 h 1347537"/>
              <a:gd name="connsiteX2" fmla="*/ 780809 w 780809"/>
              <a:gd name="connsiteY2" fmla="*/ 1347537 h 1347537"/>
              <a:gd name="connsiteX3" fmla="*/ 5487 w 780809"/>
              <a:gd name="connsiteY3" fmla="*/ 1347336 h 1347537"/>
              <a:gd name="connsiteX0" fmla="*/ 5487 w 780809"/>
              <a:gd name="connsiteY0" fmla="*/ 1353686 h 1353887"/>
              <a:gd name="connsiteX1" fmla="*/ 0 w 780809"/>
              <a:gd name="connsiteY1" fmla="*/ 0 h 1353887"/>
              <a:gd name="connsiteX2" fmla="*/ 780809 w 780809"/>
              <a:gd name="connsiteY2" fmla="*/ 1353887 h 1353887"/>
              <a:gd name="connsiteX3" fmla="*/ 5487 w 780809"/>
              <a:gd name="connsiteY3" fmla="*/ 1353686 h 1353887"/>
              <a:gd name="connsiteX0" fmla="*/ 156 w 775478"/>
              <a:gd name="connsiteY0" fmla="*/ 1360036 h 1360237"/>
              <a:gd name="connsiteX1" fmla="*/ 32769 w 775478"/>
              <a:gd name="connsiteY1" fmla="*/ 0 h 1360237"/>
              <a:gd name="connsiteX2" fmla="*/ 775478 w 775478"/>
              <a:gd name="connsiteY2" fmla="*/ 1360237 h 1360237"/>
              <a:gd name="connsiteX3" fmla="*/ 156 w 775478"/>
              <a:gd name="connsiteY3" fmla="*/ 1360036 h 1360237"/>
              <a:gd name="connsiteX0" fmla="*/ 745 w 776067"/>
              <a:gd name="connsiteY0" fmla="*/ 1360036 h 1360237"/>
              <a:gd name="connsiteX1" fmla="*/ 1608 w 776067"/>
              <a:gd name="connsiteY1" fmla="*/ 0 h 1360237"/>
              <a:gd name="connsiteX2" fmla="*/ 776067 w 776067"/>
              <a:gd name="connsiteY2" fmla="*/ 1360237 h 1360237"/>
              <a:gd name="connsiteX3" fmla="*/ 745 w 776067"/>
              <a:gd name="connsiteY3" fmla="*/ 1360036 h 1360237"/>
              <a:gd name="connsiteX0" fmla="*/ 745 w 776067"/>
              <a:gd name="connsiteY0" fmla="*/ 2027387 h 2027588"/>
              <a:gd name="connsiteX1" fmla="*/ 1608 w 776067"/>
              <a:gd name="connsiteY1" fmla="*/ 0 h 2027588"/>
              <a:gd name="connsiteX2" fmla="*/ 776067 w 776067"/>
              <a:gd name="connsiteY2" fmla="*/ 2027588 h 2027588"/>
              <a:gd name="connsiteX3" fmla="*/ 745 w 776067"/>
              <a:gd name="connsiteY3" fmla="*/ 2027387 h 2027588"/>
              <a:gd name="connsiteX0" fmla="*/ 68 w 775390"/>
              <a:gd name="connsiteY0" fmla="*/ 642825 h 643026"/>
              <a:gd name="connsiteX1" fmla="*/ 84454 w 775390"/>
              <a:gd name="connsiteY1" fmla="*/ 0 h 643026"/>
              <a:gd name="connsiteX2" fmla="*/ 775390 w 775390"/>
              <a:gd name="connsiteY2" fmla="*/ 643026 h 643026"/>
              <a:gd name="connsiteX3" fmla="*/ 68 w 775390"/>
              <a:gd name="connsiteY3" fmla="*/ 642825 h 643026"/>
              <a:gd name="connsiteX0" fmla="*/ 51 w 775373"/>
              <a:gd name="connsiteY0" fmla="*/ 1015468 h 1015669"/>
              <a:gd name="connsiteX1" fmla="*/ 116561 w 775373"/>
              <a:gd name="connsiteY1" fmla="*/ 0 h 1015669"/>
              <a:gd name="connsiteX2" fmla="*/ 775373 w 775373"/>
              <a:gd name="connsiteY2" fmla="*/ 1015669 h 1015669"/>
              <a:gd name="connsiteX3" fmla="*/ 51 w 775373"/>
              <a:gd name="connsiteY3" fmla="*/ 1015468 h 1015669"/>
              <a:gd name="connsiteX0" fmla="*/ 745 w 776067"/>
              <a:gd name="connsiteY0" fmla="*/ 1500547 h 1500748"/>
              <a:gd name="connsiteX1" fmla="*/ 1607 w 776067"/>
              <a:gd name="connsiteY1" fmla="*/ 0 h 1500748"/>
              <a:gd name="connsiteX2" fmla="*/ 776067 w 776067"/>
              <a:gd name="connsiteY2" fmla="*/ 1500748 h 1500748"/>
              <a:gd name="connsiteX3" fmla="*/ 745 w 776067"/>
              <a:gd name="connsiteY3" fmla="*/ 1500547 h 1500748"/>
              <a:gd name="connsiteX0" fmla="*/ 745 w 776067"/>
              <a:gd name="connsiteY0" fmla="*/ 1127904 h 1128105"/>
              <a:gd name="connsiteX1" fmla="*/ 1607 w 776067"/>
              <a:gd name="connsiteY1" fmla="*/ 0 h 1128105"/>
              <a:gd name="connsiteX2" fmla="*/ 776067 w 776067"/>
              <a:gd name="connsiteY2" fmla="*/ 1128105 h 1128105"/>
              <a:gd name="connsiteX3" fmla="*/ 745 w 776067"/>
              <a:gd name="connsiteY3" fmla="*/ 1127904 h 1128105"/>
              <a:gd name="connsiteX0" fmla="*/ 745 w 776067"/>
              <a:gd name="connsiteY0" fmla="*/ 1198578 h 1198779"/>
              <a:gd name="connsiteX1" fmla="*/ 1607 w 776067"/>
              <a:gd name="connsiteY1" fmla="*/ 0 h 1198779"/>
              <a:gd name="connsiteX2" fmla="*/ 776067 w 776067"/>
              <a:gd name="connsiteY2" fmla="*/ 1198779 h 1198779"/>
              <a:gd name="connsiteX3" fmla="*/ 745 w 776067"/>
              <a:gd name="connsiteY3" fmla="*/ 1198578 h 1198779"/>
            </a:gdLst>
            <a:ahLst/>
            <a:cxnLst>
              <a:cxn ang="0">
                <a:pos x="connsiteX0" y="connsiteY0"/>
              </a:cxn>
              <a:cxn ang="0">
                <a:pos x="connsiteX1" y="connsiteY1"/>
              </a:cxn>
              <a:cxn ang="0">
                <a:pos x="connsiteX2" y="connsiteY2"/>
              </a:cxn>
              <a:cxn ang="0">
                <a:pos x="connsiteX3" y="connsiteY3"/>
              </a:cxn>
            </a:cxnLst>
            <a:rect l="l" t="t" r="r" b="b"/>
            <a:pathLst>
              <a:path w="776067" h="1198779">
                <a:moveTo>
                  <a:pt x="745" y="1198578"/>
                </a:moveTo>
                <a:cubicBezTo>
                  <a:pt x="-2142" y="755816"/>
                  <a:pt x="4494" y="442762"/>
                  <a:pt x="1607" y="0"/>
                </a:cubicBezTo>
                <a:lnTo>
                  <a:pt x="776067" y="1198779"/>
                </a:lnTo>
                <a:lnTo>
                  <a:pt x="745" y="1198578"/>
                </a:lnTo>
                <a:close/>
              </a:path>
            </a:pathLst>
          </a:custGeom>
          <a:solidFill>
            <a:srgbClr val="FF4D0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500" dirty="0" err="1">
              <a:latin typeface="+mj-lt"/>
            </a:endParaRPr>
          </a:p>
        </p:txBody>
      </p:sp>
      <p:sp>
        <p:nvSpPr>
          <p:cNvPr id="18" name="Text Placeholder 23"/>
          <p:cNvSpPr>
            <a:spLocks noGrp="1"/>
          </p:cNvSpPr>
          <p:nvPr>
            <p:ph type="body" sz="quarter" idx="11" hasCustomPrompt="1"/>
          </p:nvPr>
        </p:nvSpPr>
        <p:spPr>
          <a:xfrm>
            <a:off x="870637" y="1547255"/>
            <a:ext cx="5506257" cy="1464447"/>
          </a:xfrm>
          <a:prstGeom prst="rect">
            <a:avLst/>
          </a:prstGeom>
        </p:spPr>
        <p:txBody>
          <a:bodyPr/>
          <a:lstStyle>
            <a:lvl1pPr marL="0" indent="0">
              <a:buNone/>
              <a:defRPr sz="4049" b="0" i="0" baseline="0">
                <a:solidFill>
                  <a:schemeClr val="bg1"/>
                </a:solidFill>
                <a:latin typeface="+mj-lt"/>
                <a:ea typeface="Arial" charset="0"/>
                <a:cs typeface="Arial"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dirty="0"/>
              <a:t>Headline goes here, Arial Regular 54 </a:t>
            </a:r>
            <a:r>
              <a:rPr lang="en-US" dirty="0" err="1"/>
              <a:t>pt</a:t>
            </a:r>
            <a:r>
              <a:rPr lang="en-US" dirty="0"/>
              <a:t> – up to three lines.</a:t>
            </a:r>
          </a:p>
        </p:txBody>
      </p:sp>
    </p:spTree>
    <p:extLst>
      <p:ext uri="{BB962C8B-B14F-4D97-AF65-F5344CB8AC3E}">
        <p14:creationId xmlns:p14="http://schemas.microsoft.com/office/powerpoint/2010/main" val="1520164710"/>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ight Triangle 15"/>
          <p:cNvSpPr/>
          <p:nvPr userDrawn="1"/>
        </p:nvSpPr>
        <p:spPr>
          <a:xfrm rot="16200000">
            <a:off x="8448308" y="4447807"/>
            <a:ext cx="985179" cy="40620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Right Triangle 18"/>
          <p:cNvSpPr/>
          <p:nvPr userDrawn="1"/>
        </p:nvSpPr>
        <p:spPr>
          <a:xfrm rot="10800000">
            <a:off x="7191343" y="0"/>
            <a:ext cx="1952657" cy="1663065"/>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Freeform 19"/>
          <p:cNvSpPr/>
          <p:nvPr userDrawn="1"/>
        </p:nvSpPr>
        <p:spPr>
          <a:xfrm>
            <a:off x="0" y="0"/>
            <a:ext cx="7777721" cy="5143500"/>
          </a:xfrm>
          <a:custGeom>
            <a:avLst/>
            <a:gdLst>
              <a:gd name="connsiteX0" fmla="*/ 0 w 10367594"/>
              <a:gd name="connsiteY0" fmla="*/ 0 h 6858000"/>
              <a:gd name="connsiteX1" fmla="*/ 10367594 w 10367594"/>
              <a:gd name="connsiteY1" fmla="*/ 0 h 6858000"/>
              <a:gd name="connsiteX2" fmla="*/ 3509594 w 10367594"/>
              <a:gd name="connsiteY2" fmla="*/ 6858000 h 6858000"/>
              <a:gd name="connsiteX3" fmla="*/ 1520714 w 10367594"/>
              <a:gd name="connsiteY3" fmla="*/ 6858000 h 6858000"/>
              <a:gd name="connsiteX4" fmla="*/ 0 w 10367594"/>
              <a:gd name="connsiteY4" fmla="*/ 554442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594" h="6858000">
                <a:moveTo>
                  <a:pt x="0" y="0"/>
                </a:moveTo>
                <a:lnTo>
                  <a:pt x="10367594" y="0"/>
                </a:lnTo>
                <a:lnTo>
                  <a:pt x="3509594" y="6858000"/>
                </a:lnTo>
                <a:lnTo>
                  <a:pt x="1520714" y="6858000"/>
                </a:lnTo>
                <a:lnTo>
                  <a:pt x="0" y="5544428"/>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1" name="Freeform 20"/>
          <p:cNvSpPr/>
          <p:nvPr userDrawn="1"/>
        </p:nvSpPr>
        <p:spPr>
          <a:xfrm>
            <a:off x="0" y="4158321"/>
            <a:ext cx="1143215" cy="985179"/>
          </a:xfrm>
          <a:custGeom>
            <a:avLst/>
            <a:gdLst>
              <a:gd name="connsiteX0" fmla="*/ 3176 w 1523890"/>
              <a:gd name="connsiteY0" fmla="*/ 0 h 1313572"/>
              <a:gd name="connsiteX1" fmla="*/ 1523890 w 1523890"/>
              <a:gd name="connsiteY1" fmla="*/ 1313572 h 1313572"/>
              <a:gd name="connsiteX2" fmla="*/ 0 w 1523890"/>
              <a:gd name="connsiteY2" fmla="*/ 420643 h 1313572"/>
              <a:gd name="connsiteX3" fmla="*/ 0 w 1523890"/>
              <a:gd name="connsiteY3" fmla="*/ 17461 h 1313572"/>
            </a:gdLst>
            <a:ahLst/>
            <a:cxnLst>
              <a:cxn ang="0">
                <a:pos x="connsiteX0" y="connsiteY0"/>
              </a:cxn>
              <a:cxn ang="0">
                <a:pos x="connsiteX1" y="connsiteY1"/>
              </a:cxn>
              <a:cxn ang="0">
                <a:pos x="connsiteX2" y="connsiteY2"/>
              </a:cxn>
              <a:cxn ang="0">
                <a:pos x="connsiteX3" y="connsiteY3"/>
              </a:cxn>
            </a:cxnLst>
            <a:rect l="l" t="t" r="r" b="b"/>
            <a:pathLst>
              <a:path w="1523890" h="1313572">
                <a:moveTo>
                  <a:pt x="3176" y="0"/>
                </a:moveTo>
                <a:lnTo>
                  <a:pt x="1523890" y="1313572"/>
                </a:lnTo>
                <a:lnTo>
                  <a:pt x="0" y="420643"/>
                </a:lnTo>
                <a:lnTo>
                  <a:pt x="0" y="17461"/>
                </a:lnTo>
                <a:close/>
              </a:path>
            </a:pathLst>
          </a:custGeom>
          <a:solidFill>
            <a:srgbClr val="FF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accent1"/>
              </a:solidFill>
            </a:endParaRPr>
          </a:p>
        </p:txBody>
      </p:sp>
      <p:sp>
        <p:nvSpPr>
          <p:cNvPr id="17" name="Text Placeholder 16"/>
          <p:cNvSpPr>
            <a:spLocks noGrp="1"/>
          </p:cNvSpPr>
          <p:nvPr>
            <p:ph type="body" sz="quarter" idx="10" hasCustomPrompt="1"/>
          </p:nvPr>
        </p:nvSpPr>
        <p:spPr>
          <a:xfrm>
            <a:off x="870637" y="666750"/>
            <a:ext cx="4047040" cy="305993"/>
          </a:xfrm>
          <a:prstGeom prst="rect">
            <a:avLst/>
          </a:prstGeom>
        </p:spPr>
        <p:txBody>
          <a:bodyPr anchor="b" anchorCtr="0"/>
          <a:lstStyle>
            <a:lvl1pPr marL="0" indent="0">
              <a:buNone/>
              <a:defRPr sz="1800" b="0" i="0" baseline="0">
                <a:solidFill>
                  <a:schemeClr val="bg1"/>
                </a:solidFill>
                <a:latin typeface="+mn-lt"/>
                <a:ea typeface="Arial" charset="0"/>
                <a:cs typeface="Arial"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dirty="0"/>
              <a:t>Text here, Arial Regular 24 point</a:t>
            </a:r>
          </a:p>
        </p:txBody>
      </p:sp>
      <p:sp>
        <p:nvSpPr>
          <p:cNvPr id="24" name="Text Placeholder 23"/>
          <p:cNvSpPr>
            <a:spLocks noGrp="1"/>
          </p:cNvSpPr>
          <p:nvPr>
            <p:ph type="body" sz="quarter" idx="11" hasCustomPrompt="1"/>
          </p:nvPr>
        </p:nvSpPr>
        <p:spPr>
          <a:xfrm>
            <a:off x="870637" y="1549481"/>
            <a:ext cx="4047040" cy="1332606"/>
          </a:xfrm>
          <a:prstGeom prst="rect">
            <a:avLst/>
          </a:prstGeom>
        </p:spPr>
        <p:txBody>
          <a:bodyPr anchor="b"/>
          <a:lstStyle>
            <a:lvl1pPr marL="0" indent="0">
              <a:buNone/>
              <a:defRPr sz="4050" b="0" i="0" baseline="0">
                <a:solidFill>
                  <a:schemeClr val="bg1"/>
                </a:solidFill>
                <a:latin typeface="+mj-lt"/>
                <a:ea typeface="Arial" charset="0"/>
                <a:cs typeface="Arial"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dirty="0"/>
              <a:t>Title Here, Arial Regular 54 point</a:t>
            </a:r>
          </a:p>
        </p:txBody>
      </p:sp>
      <p:sp>
        <p:nvSpPr>
          <p:cNvPr id="26" name="Text Placeholder 25"/>
          <p:cNvSpPr>
            <a:spLocks noGrp="1"/>
          </p:cNvSpPr>
          <p:nvPr>
            <p:ph type="body" sz="quarter" idx="12" hasCustomPrompt="1"/>
          </p:nvPr>
        </p:nvSpPr>
        <p:spPr>
          <a:xfrm>
            <a:off x="870637" y="3000231"/>
            <a:ext cx="2624010" cy="879437"/>
          </a:xfrm>
          <a:prstGeom prst="rect">
            <a:avLst/>
          </a:prstGeom>
        </p:spPr>
        <p:txBody>
          <a:bodyPr/>
          <a:lstStyle>
            <a:lvl1pPr marL="0" indent="0">
              <a:buNone/>
              <a:defRPr sz="2100" b="0" i="0" baseline="0">
                <a:solidFill>
                  <a:schemeClr val="bg1"/>
                </a:solidFill>
                <a:latin typeface="+mn-lt"/>
                <a:ea typeface="Arial" charset="0"/>
                <a:cs typeface="Arial"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dirty="0"/>
              <a:t>Subtitle here, Arial Regular 28 point</a:t>
            </a:r>
          </a:p>
        </p:txBody>
      </p:sp>
    </p:spTree>
    <p:extLst>
      <p:ext uri="{BB962C8B-B14F-4D97-AF65-F5344CB8AC3E}">
        <p14:creationId xmlns:p14="http://schemas.microsoft.com/office/powerpoint/2010/main" val="1342659883"/>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10" name="Rectangle 9"/>
          <p:cNvSpPr/>
          <p:nvPr userDrawn="1"/>
        </p:nvSpPr>
        <p:spPr>
          <a:xfrm>
            <a:off x="0" y="0"/>
            <a:ext cx="9144000"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ight Triangle 2"/>
          <p:cNvSpPr/>
          <p:nvPr userDrawn="1"/>
        </p:nvSpPr>
        <p:spPr>
          <a:xfrm flipH="1" flipV="1">
            <a:off x="8705041" y="1"/>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Text Placeholder 23"/>
          <p:cNvSpPr>
            <a:spLocks noGrp="1"/>
          </p:cNvSpPr>
          <p:nvPr>
            <p:ph type="body" sz="quarter" idx="11" hasCustomPrompt="1"/>
          </p:nvPr>
        </p:nvSpPr>
        <p:spPr>
          <a:xfrm>
            <a:off x="870637" y="1547254"/>
            <a:ext cx="7141975" cy="2605646"/>
          </a:xfrm>
          <a:prstGeom prst="rect">
            <a:avLst/>
          </a:prstGeom>
        </p:spPr>
        <p:txBody>
          <a:bodyPr/>
          <a:lstStyle>
            <a:lvl1pPr marL="0" indent="0">
              <a:buNone/>
              <a:defRPr sz="4050" b="0" i="0">
                <a:solidFill>
                  <a:schemeClr val="bg1"/>
                </a:solidFill>
                <a:latin typeface="+mj-lt"/>
                <a:ea typeface="Arial" charset="0"/>
                <a:cs typeface="Arial"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dirty="0"/>
              <a:t>Arial Regular 54 point</a:t>
            </a:r>
          </a:p>
        </p:txBody>
      </p:sp>
    </p:spTree>
    <p:extLst>
      <p:ext uri="{BB962C8B-B14F-4D97-AF65-F5344CB8AC3E}">
        <p14:creationId xmlns:p14="http://schemas.microsoft.com/office/powerpoint/2010/main" val="1595803881"/>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870637" y="1547254"/>
            <a:ext cx="7141975" cy="2605646"/>
          </a:xfrm>
        </p:spPr>
        <p:txBody>
          <a:bodyPr/>
          <a:lstStyle>
            <a:lvl1pPr marL="0" indent="0">
              <a:buNone/>
              <a:defRPr sz="4050" b="0" i="0">
                <a:latin typeface="+mn-lt"/>
                <a:ea typeface="Arial" charset="0"/>
                <a:cs typeface="Arial" charset="0"/>
              </a:defRPr>
            </a:lvl1pPr>
          </a:lstStyle>
          <a:p>
            <a:pPr lvl="0"/>
            <a:r>
              <a:rPr lang="en-US" dirty="0"/>
              <a:t>Arial Regular 54 point</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2" y="4504531"/>
            <a:ext cx="1848929" cy="638969"/>
          </a:xfrm>
          <a:prstGeom prst="rect">
            <a:avLst/>
          </a:prstGeom>
        </p:spPr>
      </p:pic>
      <p:sp>
        <p:nvSpPr>
          <p:cNvPr id="7" name="Right Triangle 6"/>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0" name="Group 9"/>
          <p:cNvGrpSpPr/>
          <p:nvPr userDrawn="1"/>
        </p:nvGrpSpPr>
        <p:grpSpPr>
          <a:xfrm>
            <a:off x="-1606" y="2019300"/>
            <a:ext cx="2011905" cy="3124200"/>
            <a:chOff x="-2141" y="2692400"/>
            <a:chExt cx="2681841" cy="4165600"/>
          </a:xfrm>
        </p:grpSpPr>
        <p:sp>
          <p:nvSpPr>
            <p:cNvPr id="11" name="Right Triangle 10"/>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ight Triangle 11"/>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3" name="TextBox 12"/>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Arial" charset="0"/>
                <a:ea typeface="Arial" charset="0"/>
                <a:cs typeface="Arial" charset="0"/>
              </a:rPr>
              <a:pPr marL="0" lvl="0" algn="l" defTabSz="342900" rtl="0" eaLnBrk="1" latinLnBrk="0" hangingPunct="1"/>
              <a:t>‹#›</a:t>
            </a:fld>
            <a:endParaRPr lang="en-US" sz="825" b="0" i="0" kern="1200" dirty="0">
              <a:solidFill>
                <a:schemeClr val="bg1"/>
              </a:solidFill>
              <a:latin typeface="Arial" charset="0"/>
              <a:ea typeface="Arial" charset="0"/>
              <a:cs typeface="Arial" charset="0"/>
            </a:endParaRPr>
          </a:p>
        </p:txBody>
      </p:sp>
      <p:sp>
        <p:nvSpPr>
          <p:cNvPr id="14" name="TextBox 13"/>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dirty="0">
                <a:solidFill>
                  <a:schemeClr val="tx1"/>
                </a:solidFill>
                <a:latin typeface="Arial" charset="0"/>
                <a:ea typeface="Arial" charset="0"/>
                <a:cs typeface="Arial" charset="0"/>
              </a:rPr>
              <a:t>© Informatica. Proprietary and Confidential.</a:t>
            </a:r>
          </a:p>
        </p:txBody>
      </p:sp>
    </p:spTree>
    <p:extLst>
      <p:ext uri="{BB962C8B-B14F-4D97-AF65-F5344CB8AC3E}">
        <p14:creationId xmlns:p14="http://schemas.microsoft.com/office/powerpoint/2010/main" val="1535278579"/>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Bulle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2" y="4504531"/>
            <a:ext cx="1848929" cy="638969"/>
          </a:xfrm>
          <a:prstGeom prst="rect">
            <a:avLst/>
          </a:prstGeom>
        </p:spPr>
      </p:pic>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p:txBody>
          <a:bodyPr/>
          <a:lstStyle>
            <a:lvl1pPr>
              <a:defRPr baseline="0"/>
            </a:lvl1pPr>
          </a:lstStyle>
          <a:p>
            <a:r>
              <a:rPr lang="en-US" dirty="0"/>
              <a:t>Headline goes here, Arial Regular 36 points, can span two lines</a:t>
            </a:r>
          </a:p>
        </p:txBody>
      </p:sp>
      <p:grpSp>
        <p:nvGrpSpPr>
          <p:cNvPr id="12" name="Group 11"/>
          <p:cNvGrpSpPr/>
          <p:nvPr userDrawn="1"/>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5" name="TextBox 14"/>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Arial" charset="0"/>
                <a:ea typeface="Arial" charset="0"/>
                <a:cs typeface="Arial" charset="0"/>
              </a:rPr>
              <a:pPr marL="0" lvl="0" algn="l" defTabSz="342900" rtl="0" eaLnBrk="1" latinLnBrk="0" hangingPunct="1"/>
              <a:t>‹#›</a:t>
            </a:fld>
            <a:endParaRPr lang="en-US" sz="825" b="0" i="0" kern="1200" dirty="0">
              <a:solidFill>
                <a:schemeClr val="bg1"/>
              </a:solidFill>
              <a:latin typeface="Arial" charset="0"/>
              <a:ea typeface="Arial" charset="0"/>
              <a:cs typeface="Arial" charset="0"/>
            </a:endParaRPr>
          </a:p>
        </p:txBody>
      </p:sp>
      <p:sp>
        <p:nvSpPr>
          <p:cNvPr id="16" name="TextBox 15"/>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dirty="0">
                <a:solidFill>
                  <a:schemeClr val="tx1"/>
                </a:solidFill>
                <a:latin typeface="Arial" charset="0"/>
                <a:ea typeface="Arial" charset="0"/>
                <a:cs typeface="Arial" charset="0"/>
              </a:rPr>
              <a:t>© Informatica. Proprietary and Confidential.</a:t>
            </a:r>
          </a:p>
        </p:txBody>
      </p:sp>
      <p:sp>
        <p:nvSpPr>
          <p:cNvPr id="4" name="Content Placeholder 3"/>
          <p:cNvSpPr>
            <a:spLocks noGrp="1"/>
          </p:cNvSpPr>
          <p:nvPr>
            <p:ph sz="quarter" idx="11" hasCustomPrompt="1"/>
          </p:nvPr>
        </p:nvSpPr>
        <p:spPr>
          <a:xfrm>
            <a:off x="763390" y="1390650"/>
            <a:ext cx="7997129" cy="3124200"/>
          </a:xfrm>
        </p:spPr>
        <p:txBody>
          <a:bodyPr/>
          <a:lstStyle/>
          <a:p>
            <a:pPr lvl="0"/>
            <a:r>
              <a:rPr lang="en-US" dirty="0"/>
              <a:t>First bullet, Arial Regular 21point</a:t>
            </a:r>
          </a:p>
          <a:p>
            <a:pPr lvl="1"/>
            <a:r>
              <a:rPr lang="en-US" dirty="0"/>
              <a:t>Second bullet, Arial Regular 18 point</a:t>
            </a:r>
          </a:p>
          <a:p>
            <a:pPr lvl="2"/>
            <a:r>
              <a:rPr lang="en-US" dirty="0"/>
              <a:t>Third bullet, Arial Regular 16 point</a:t>
            </a:r>
          </a:p>
        </p:txBody>
      </p:sp>
    </p:spTree>
    <p:extLst>
      <p:ext uri="{BB962C8B-B14F-4D97-AF65-F5344CB8AC3E}">
        <p14:creationId xmlns:p14="http://schemas.microsoft.com/office/powerpoint/2010/main" val="150876547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Subtitle/Bulle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2" y="4504531"/>
            <a:ext cx="1848929" cy="638969"/>
          </a:xfrm>
          <a:prstGeom prst="rect">
            <a:avLst/>
          </a:prstGeom>
        </p:spPr>
      </p:pic>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99034"/>
          </a:xfrm>
        </p:spPr>
        <p:txBody>
          <a:bodyPr/>
          <a:lstStyle/>
          <a:p>
            <a:r>
              <a:rPr lang="en-US" dirty="0"/>
              <a:t>Headline goes here, Arial Regular 36 point, 1 Line</a:t>
            </a:r>
          </a:p>
        </p:txBody>
      </p:sp>
      <p:sp>
        <p:nvSpPr>
          <p:cNvPr id="3" name="Text Placeholder 4"/>
          <p:cNvSpPr>
            <a:spLocks noGrp="1"/>
          </p:cNvSpPr>
          <p:nvPr>
            <p:ph type="body" sz="quarter" idx="13" hasCustomPrompt="1"/>
          </p:nvPr>
        </p:nvSpPr>
        <p:spPr>
          <a:xfrm>
            <a:off x="373829" y="860986"/>
            <a:ext cx="8390138" cy="248701"/>
          </a:xfrm>
        </p:spPr>
        <p:txBody>
          <a:bodyPr anchor="t"/>
          <a:lstStyle>
            <a:lvl1pPr marL="0" indent="0">
              <a:buNone/>
              <a:defRPr sz="1800" i="0" baseline="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dirty="0"/>
              <a:t>Subtitle goes here, Arial Regular 24 point, no longer than one line</a:t>
            </a:r>
          </a:p>
        </p:txBody>
      </p:sp>
      <p:grpSp>
        <p:nvGrpSpPr>
          <p:cNvPr id="12" name="Group 11"/>
          <p:cNvGrpSpPr/>
          <p:nvPr userDrawn="1"/>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5" name="TextBox 14"/>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Arial" charset="0"/>
                <a:ea typeface="Arial" charset="0"/>
                <a:cs typeface="Arial" charset="0"/>
              </a:rPr>
              <a:pPr marL="0" lvl="0" algn="l" defTabSz="342900" rtl="0" eaLnBrk="1" latinLnBrk="0" hangingPunct="1"/>
              <a:t>‹#›</a:t>
            </a:fld>
            <a:endParaRPr lang="en-US" sz="825" b="0" i="0" kern="1200" dirty="0">
              <a:solidFill>
                <a:schemeClr val="bg1"/>
              </a:solidFill>
              <a:latin typeface="Arial" charset="0"/>
              <a:ea typeface="Arial" charset="0"/>
              <a:cs typeface="Arial" charset="0"/>
            </a:endParaRPr>
          </a:p>
        </p:txBody>
      </p:sp>
      <p:sp>
        <p:nvSpPr>
          <p:cNvPr id="16" name="TextBox 15"/>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dirty="0">
                <a:solidFill>
                  <a:schemeClr val="tx1"/>
                </a:solidFill>
                <a:latin typeface="Arial" charset="0"/>
                <a:ea typeface="Arial" charset="0"/>
                <a:cs typeface="Arial" charset="0"/>
              </a:rPr>
              <a:t>© Informatica. Proprietary and Confidential.</a:t>
            </a:r>
          </a:p>
        </p:txBody>
      </p:sp>
      <p:sp>
        <p:nvSpPr>
          <p:cNvPr id="6" name="Content Placeholder 5"/>
          <p:cNvSpPr>
            <a:spLocks noGrp="1"/>
          </p:cNvSpPr>
          <p:nvPr>
            <p:ph sz="quarter" idx="14" hasCustomPrompt="1"/>
          </p:nvPr>
        </p:nvSpPr>
        <p:spPr>
          <a:xfrm>
            <a:off x="763390" y="1390650"/>
            <a:ext cx="7997129" cy="3124200"/>
          </a:xfrm>
        </p:spPr>
        <p:txBody>
          <a:bodyPr/>
          <a:lstStyle>
            <a:lvl1pPr>
              <a:defRPr baseline="0"/>
            </a:lvl1pPr>
            <a:lvl2pPr>
              <a:defRPr baseline="0"/>
            </a:lvl2pPr>
          </a:lstStyle>
          <a:p>
            <a:pPr lvl="0"/>
            <a:r>
              <a:rPr lang="en-US" dirty="0"/>
              <a:t>First bullet, Arial Regular 21point</a:t>
            </a:r>
          </a:p>
          <a:p>
            <a:pPr lvl="1"/>
            <a:r>
              <a:rPr lang="en-US" dirty="0"/>
              <a:t>Second bullet, Arial Regular 18 point</a:t>
            </a:r>
          </a:p>
          <a:p>
            <a:pPr lvl="2"/>
            <a:r>
              <a:rPr lang="en-US" dirty="0"/>
              <a:t>Third bullet, Arial Regular 16 point</a:t>
            </a:r>
          </a:p>
        </p:txBody>
      </p:sp>
      <p:sp>
        <p:nvSpPr>
          <p:cNvPr id="4" name="TextBox 3"/>
          <p:cNvSpPr txBox="1"/>
          <p:nvPr userDrawn="1"/>
        </p:nvSpPr>
        <p:spPr>
          <a:xfrm>
            <a:off x="-219132" y="4648200"/>
            <a:ext cx="685979" cy="685800"/>
          </a:xfrm>
          <a:prstGeom prst="rect">
            <a:avLst/>
          </a:prstGeom>
          <a:noFill/>
        </p:spPr>
        <p:txBody>
          <a:bodyPr wrap="none" lIns="0" tIns="0" rIns="0" bIns="0" rtlCol="0">
            <a:noAutofit/>
          </a:bodyPr>
          <a:lstStyle/>
          <a:p>
            <a:endParaRPr lang="en-US" sz="2100" b="0" i="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2671097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1_Statement 1">
    <p:spTree>
      <p:nvGrpSpPr>
        <p:cNvPr id="1" name=""/>
        <p:cNvGrpSpPr/>
        <p:nvPr/>
      </p:nvGrpSpPr>
      <p:grpSpPr>
        <a:xfrm>
          <a:off x="0" y="0"/>
          <a:ext cx="0" cy="0"/>
          <a:chOff x="0" y="0"/>
          <a:chExt cx="0" cy="0"/>
        </a:xfrm>
      </p:grpSpPr>
      <p:sp>
        <p:nvSpPr>
          <p:cNvPr id="10" name="Rectangle 9"/>
          <p:cNvSpPr/>
          <p:nvPr/>
        </p:nvSpPr>
        <p:spPr>
          <a:xfrm>
            <a:off x="1" y="0"/>
            <a:ext cx="9144000" cy="5143500"/>
          </a:xfrm>
          <a:prstGeom prst="rect">
            <a:avLst/>
          </a:prstGeom>
          <a:gradFill>
            <a:gsLst>
              <a:gs pos="100000">
                <a:srgbClr val="FF4D00"/>
              </a:gs>
              <a:gs pos="12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ight Triangle 2"/>
          <p:cNvSpPr/>
          <p:nvPr/>
        </p:nvSpPr>
        <p:spPr>
          <a:xfrm flipH="1" flipV="1">
            <a:off x="8705041" y="1"/>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 Placeholder 23"/>
          <p:cNvSpPr>
            <a:spLocks noGrp="1"/>
          </p:cNvSpPr>
          <p:nvPr>
            <p:ph type="body" sz="quarter" idx="11" hasCustomPrompt="1"/>
          </p:nvPr>
        </p:nvSpPr>
        <p:spPr>
          <a:xfrm>
            <a:off x="870638" y="1547254"/>
            <a:ext cx="7141975" cy="2605646"/>
          </a:xfrm>
          <a:prstGeom prst="rect">
            <a:avLst/>
          </a:prstGeom>
        </p:spPr>
        <p:txBody>
          <a:bodyPr/>
          <a:lstStyle>
            <a:lvl1pPr marL="0" indent="0">
              <a:buNone/>
              <a:defRPr sz="4050" b="0" i="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err="1"/>
              <a:t>Roboto</a:t>
            </a:r>
            <a:r>
              <a:rPr lang="en-US"/>
              <a:t> Light 54 point</a:t>
            </a:r>
          </a:p>
        </p:txBody>
      </p:sp>
      <p:sp>
        <p:nvSpPr>
          <p:cNvPr id="6" name="Right Triangle 5"/>
          <p:cNvSpPr/>
          <p:nvPr userDrawn="1"/>
        </p:nvSpPr>
        <p:spPr>
          <a:xfrm flipH="1" flipV="1">
            <a:off x="8705041" y="1"/>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219665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Subtitle/Header/Bullet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2" y="4504531"/>
            <a:ext cx="1848929" cy="638969"/>
          </a:xfrm>
          <a:prstGeom prst="rect">
            <a:avLst/>
          </a:prstGeom>
        </p:spPr>
      </p:pic>
      <p:sp>
        <p:nvSpPr>
          <p:cNvPr id="11" name="Right Triangle 10"/>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98638"/>
          </a:xfrm>
        </p:spPr>
        <p:txBody>
          <a:bodyPr/>
          <a:lstStyle>
            <a:lvl1pPr>
              <a:defRPr baseline="0"/>
            </a:lvl1pPr>
          </a:lstStyle>
          <a:p>
            <a:r>
              <a:rPr lang="en-US" dirty="0"/>
              <a:t>Headline goes here, Arial Regular 36 point, 1 Line</a:t>
            </a:r>
          </a:p>
        </p:txBody>
      </p:sp>
      <p:sp>
        <p:nvSpPr>
          <p:cNvPr id="3" name="Text Placeholder 4"/>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dirty="0"/>
              <a:t>Subtitle goes here, Arial Regular 24 point, no longer than one line</a:t>
            </a:r>
          </a:p>
        </p:txBody>
      </p:sp>
      <p:sp>
        <p:nvSpPr>
          <p:cNvPr id="5" name="Text Placeholder 2"/>
          <p:cNvSpPr>
            <a:spLocks noGrp="1"/>
          </p:cNvSpPr>
          <p:nvPr>
            <p:ph type="body" idx="1" hasCustomPrompt="1"/>
          </p:nvPr>
        </p:nvSpPr>
        <p:spPr>
          <a:xfrm>
            <a:off x="763346" y="1390650"/>
            <a:ext cx="7997171"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dirty="0"/>
              <a:t>Headline goes here, Arial Bold 20 point, no longer than one line</a:t>
            </a:r>
          </a:p>
        </p:txBody>
      </p:sp>
      <p:grpSp>
        <p:nvGrpSpPr>
          <p:cNvPr id="14" name="Group 13"/>
          <p:cNvGrpSpPr/>
          <p:nvPr userDrawn="1"/>
        </p:nvGrpSpPr>
        <p:grpSpPr>
          <a:xfrm>
            <a:off x="-1606" y="2019300"/>
            <a:ext cx="2011905" cy="3124200"/>
            <a:chOff x="-2141" y="2692400"/>
            <a:chExt cx="2681841" cy="4165600"/>
          </a:xfrm>
        </p:grpSpPr>
        <p:sp>
          <p:nvSpPr>
            <p:cNvPr id="15" name="Right Triangle 14"/>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Right Triangle 15"/>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7" name="TextBox 16"/>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Arial" charset="0"/>
                <a:ea typeface="Arial" charset="0"/>
                <a:cs typeface="Arial" charset="0"/>
              </a:rPr>
              <a:pPr marL="0" lvl="0" algn="l" defTabSz="342900" rtl="0" eaLnBrk="1" latinLnBrk="0" hangingPunct="1"/>
              <a:t>‹#›</a:t>
            </a:fld>
            <a:endParaRPr lang="en-US" sz="825" b="0" i="0" kern="1200" dirty="0">
              <a:solidFill>
                <a:schemeClr val="bg1"/>
              </a:solidFill>
              <a:latin typeface="Arial" charset="0"/>
              <a:ea typeface="Arial" charset="0"/>
              <a:cs typeface="Arial" charset="0"/>
            </a:endParaRPr>
          </a:p>
        </p:txBody>
      </p:sp>
      <p:sp>
        <p:nvSpPr>
          <p:cNvPr id="18" name="TextBox 17"/>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dirty="0">
                <a:solidFill>
                  <a:schemeClr val="tx1"/>
                </a:solidFill>
                <a:latin typeface="Arial" charset="0"/>
                <a:ea typeface="Arial" charset="0"/>
                <a:cs typeface="Arial" charset="0"/>
              </a:rPr>
              <a:t>© Informatica. Proprietary and Confidential.</a:t>
            </a:r>
          </a:p>
        </p:txBody>
      </p:sp>
      <p:sp>
        <p:nvSpPr>
          <p:cNvPr id="7" name="Content Placeholder 6"/>
          <p:cNvSpPr>
            <a:spLocks noGrp="1"/>
          </p:cNvSpPr>
          <p:nvPr>
            <p:ph sz="quarter" idx="14" hasCustomPrompt="1"/>
          </p:nvPr>
        </p:nvSpPr>
        <p:spPr>
          <a:xfrm>
            <a:off x="763390" y="1718072"/>
            <a:ext cx="7997129" cy="2786063"/>
          </a:xfrm>
        </p:spPr>
        <p:txBody>
          <a:bodyPr/>
          <a:lstStyle/>
          <a:p>
            <a:pPr lvl="0"/>
            <a:r>
              <a:rPr lang="en-US" dirty="0"/>
              <a:t>First bullet, Arial Regular 21point</a:t>
            </a:r>
          </a:p>
          <a:p>
            <a:pPr lvl="1"/>
            <a:r>
              <a:rPr lang="en-US" dirty="0"/>
              <a:t>Second bullet, Arial Regular 18 point</a:t>
            </a:r>
          </a:p>
          <a:p>
            <a:pPr lvl="2"/>
            <a:r>
              <a:rPr lang="en-US" dirty="0"/>
              <a:t>Third bullet, Arial Regular 16 point</a:t>
            </a:r>
          </a:p>
        </p:txBody>
      </p:sp>
    </p:spTree>
    <p:extLst>
      <p:ext uri="{BB962C8B-B14F-4D97-AF65-F5344CB8AC3E}">
        <p14:creationId xmlns:p14="http://schemas.microsoft.com/office/powerpoint/2010/main" val="4203372882"/>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_Title 2 column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2" y="4504531"/>
            <a:ext cx="1848929" cy="638969"/>
          </a:xfrm>
          <a:prstGeom prst="rect">
            <a:avLst/>
          </a:prstGeom>
        </p:spPr>
      </p:pic>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1"/>
            <a:ext cx="8398570" cy="800099"/>
          </a:xfrm>
        </p:spPr>
        <p:txBody>
          <a:bodyPr/>
          <a:lstStyle>
            <a:lvl1pPr>
              <a:defRPr baseline="0"/>
            </a:lvl1pPr>
          </a:lstStyle>
          <a:p>
            <a:r>
              <a:rPr lang="en-US" dirty="0"/>
              <a:t>Headline goes here, Arial Regular 36 points, can span two lines</a:t>
            </a:r>
          </a:p>
        </p:txBody>
      </p:sp>
      <p:grpSp>
        <p:nvGrpSpPr>
          <p:cNvPr id="12" name="Group 11"/>
          <p:cNvGrpSpPr/>
          <p:nvPr userDrawn="1"/>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5" name="TextBox 14"/>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Arial" charset="0"/>
                <a:ea typeface="Arial" charset="0"/>
                <a:cs typeface="Arial" charset="0"/>
              </a:rPr>
              <a:pPr marL="0" lvl="0" algn="l" defTabSz="342900" rtl="0" eaLnBrk="1" latinLnBrk="0" hangingPunct="1"/>
              <a:t>‹#›</a:t>
            </a:fld>
            <a:endParaRPr lang="en-US" sz="825" b="0" i="0" kern="1200" dirty="0">
              <a:solidFill>
                <a:schemeClr val="bg1"/>
              </a:solidFill>
              <a:latin typeface="Arial" charset="0"/>
              <a:ea typeface="Arial" charset="0"/>
              <a:cs typeface="Arial" charset="0"/>
            </a:endParaRPr>
          </a:p>
        </p:txBody>
      </p:sp>
      <p:sp>
        <p:nvSpPr>
          <p:cNvPr id="16" name="TextBox 15"/>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dirty="0">
                <a:solidFill>
                  <a:schemeClr val="tx1"/>
                </a:solidFill>
                <a:latin typeface="Arial" charset="0"/>
                <a:ea typeface="Arial" charset="0"/>
                <a:cs typeface="Arial" charset="0"/>
              </a:rPr>
              <a:t>© Informatica. Proprietary and Confidential.</a:t>
            </a:r>
          </a:p>
        </p:txBody>
      </p:sp>
      <p:sp>
        <p:nvSpPr>
          <p:cNvPr id="4" name="Content Placeholder 3"/>
          <p:cNvSpPr>
            <a:spLocks noGrp="1"/>
          </p:cNvSpPr>
          <p:nvPr>
            <p:ph sz="quarter" idx="11" hasCustomPrompt="1"/>
          </p:nvPr>
        </p:nvSpPr>
        <p:spPr>
          <a:xfrm>
            <a:off x="763390" y="1390650"/>
            <a:ext cx="3841480" cy="3124200"/>
          </a:xfrm>
        </p:spPr>
        <p:txBody>
          <a:bodyPr/>
          <a:lstStyle/>
          <a:p>
            <a:pPr lvl="0"/>
            <a:r>
              <a:rPr lang="en-US" dirty="0"/>
              <a:t>First bullet, Arial Regular 21point</a:t>
            </a:r>
          </a:p>
          <a:p>
            <a:pPr lvl="1"/>
            <a:r>
              <a:rPr lang="en-US" dirty="0"/>
              <a:t>Second bullet, Arial Regular 18 point</a:t>
            </a:r>
          </a:p>
          <a:p>
            <a:pPr lvl="2"/>
            <a:r>
              <a:rPr lang="en-US" dirty="0"/>
              <a:t>Third bullet, Arial Regular 16 point</a:t>
            </a:r>
          </a:p>
        </p:txBody>
      </p:sp>
      <p:sp>
        <p:nvSpPr>
          <p:cNvPr id="11" name="Content Placeholder 3"/>
          <p:cNvSpPr>
            <a:spLocks noGrp="1"/>
          </p:cNvSpPr>
          <p:nvPr>
            <p:ph sz="quarter" idx="12" hasCustomPrompt="1"/>
          </p:nvPr>
        </p:nvSpPr>
        <p:spPr>
          <a:xfrm>
            <a:off x="4919039" y="1390650"/>
            <a:ext cx="3841480" cy="3124200"/>
          </a:xfrm>
        </p:spPr>
        <p:txBody>
          <a:bodyPr/>
          <a:lstStyle/>
          <a:p>
            <a:pPr lvl="0"/>
            <a:r>
              <a:rPr lang="en-US" dirty="0"/>
              <a:t>First bullet, Arial Regular 21point</a:t>
            </a:r>
          </a:p>
          <a:p>
            <a:pPr lvl="1"/>
            <a:r>
              <a:rPr lang="en-US" dirty="0"/>
              <a:t>Second bullet, Arial Regular 18 point</a:t>
            </a:r>
          </a:p>
          <a:p>
            <a:pPr lvl="2"/>
            <a:r>
              <a:rPr lang="en-US" dirty="0"/>
              <a:t>Third bullet, Arial Regular 16 point</a:t>
            </a:r>
          </a:p>
        </p:txBody>
      </p:sp>
    </p:spTree>
    <p:extLst>
      <p:ext uri="{BB962C8B-B14F-4D97-AF65-F5344CB8AC3E}">
        <p14:creationId xmlns:p14="http://schemas.microsoft.com/office/powerpoint/2010/main" val="646502057"/>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2" y="4504531"/>
            <a:ext cx="1848929" cy="638969"/>
          </a:xfrm>
          <a:prstGeom prst="rect">
            <a:avLst/>
          </a:prstGeom>
        </p:spPr>
      </p:pic>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p:txBody>
          <a:bodyPr/>
          <a:lstStyle>
            <a:lvl1pPr>
              <a:defRPr baseline="0"/>
            </a:lvl1pPr>
          </a:lstStyle>
          <a:p>
            <a:r>
              <a:rPr lang="en-US" dirty="0"/>
              <a:t>Headline goes here, Arial Regular 36 points, can span two lines</a:t>
            </a:r>
          </a:p>
        </p:txBody>
      </p:sp>
      <p:grpSp>
        <p:nvGrpSpPr>
          <p:cNvPr id="12" name="Group 11"/>
          <p:cNvGrpSpPr/>
          <p:nvPr userDrawn="1"/>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5" name="TextBox 14"/>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Arial" charset="0"/>
                <a:ea typeface="Arial" charset="0"/>
                <a:cs typeface="Arial" charset="0"/>
              </a:rPr>
              <a:pPr marL="0" lvl="0" algn="l" defTabSz="342900" rtl="0" eaLnBrk="1" latinLnBrk="0" hangingPunct="1"/>
              <a:t>‹#›</a:t>
            </a:fld>
            <a:endParaRPr lang="en-US" sz="825" b="0" i="0" kern="1200" dirty="0">
              <a:solidFill>
                <a:schemeClr val="bg1"/>
              </a:solidFill>
              <a:latin typeface="Arial" charset="0"/>
              <a:ea typeface="Arial" charset="0"/>
              <a:cs typeface="Arial" charset="0"/>
            </a:endParaRPr>
          </a:p>
        </p:txBody>
      </p:sp>
      <p:sp>
        <p:nvSpPr>
          <p:cNvPr id="16" name="TextBox 15"/>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dirty="0">
                <a:solidFill>
                  <a:schemeClr val="tx1"/>
                </a:solidFill>
                <a:latin typeface="Arial" charset="0"/>
                <a:ea typeface="Arial" charset="0"/>
                <a:cs typeface="Arial" charset="0"/>
              </a:rPr>
              <a:t>© Informatica. Proprietary and Confidential.</a:t>
            </a:r>
          </a:p>
        </p:txBody>
      </p:sp>
    </p:spTree>
    <p:extLst>
      <p:ext uri="{BB962C8B-B14F-4D97-AF65-F5344CB8AC3E}">
        <p14:creationId xmlns:p14="http://schemas.microsoft.com/office/powerpoint/2010/main" val="2287263448"/>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Presenter Info">
    <p:spTree>
      <p:nvGrpSpPr>
        <p:cNvPr id="1" name=""/>
        <p:cNvGrpSpPr/>
        <p:nvPr/>
      </p:nvGrpSpPr>
      <p:grpSpPr>
        <a:xfrm>
          <a:off x="0" y="0"/>
          <a:ext cx="0" cy="0"/>
          <a:chOff x="0" y="0"/>
          <a:chExt cx="0" cy="0"/>
        </a:xfrm>
      </p:grpSpPr>
      <p:sp>
        <p:nvSpPr>
          <p:cNvPr id="6" name="Right Triangle 5"/>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2" y="4504531"/>
            <a:ext cx="1848929" cy="638969"/>
          </a:xfrm>
          <a:prstGeom prst="rect">
            <a:avLst/>
          </a:prstGeom>
        </p:spPr>
      </p:pic>
      <p:grpSp>
        <p:nvGrpSpPr>
          <p:cNvPr id="9" name="Group 8"/>
          <p:cNvGrpSpPr/>
          <p:nvPr userDrawn="1"/>
        </p:nvGrpSpPr>
        <p:grpSpPr>
          <a:xfrm>
            <a:off x="-1606" y="2019300"/>
            <a:ext cx="2011905" cy="3124200"/>
            <a:chOff x="-2141" y="2692400"/>
            <a:chExt cx="2681841" cy="4165600"/>
          </a:xfrm>
        </p:grpSpPr>
        <p:sp>
          <p:nvSpPr>
            <p:cNvPr id="10" name="Right Triangle 9"/>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ight Triangle 10"/>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2" name="TextBox 11"/>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Arial" charset="0"/>
                <a:ea typeface="Arial" charset="0"/>
                <a:cs typeface="Arial" charset="0"/>
              </a:rPr>
              <a:pPr marL="0" lvl="0" algn="l" defTabSz="342900" rtl="0" eaLnBrk="1" latinLnBrk="0" hangingPunct="1"/>
              <a:t>‹#›</a:t>
            </a:fld>
            <a:endParaRPr lang="en-US" sz="825" b="0" i="0" kern="1200" dirty="0">
              <a:solidFill>
                <a:schemeClr val="bg1"/>
              </a:solidFill>
              <a:latin typeface="Arial" charset="0"/>
              <a:ea typeface="Arial" charset="0"/>
              <a:cs typeface="Arial" charset="0"/>
            </a:endParaRPr>
          </a:p>
        </p:txBody>
      </p:sp>
      <p:sp>
        <p:nvSpPr>
          <p:cNvPr id="13" name="TextBox 12"/>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dirty="0">
                <a:solidFill>
                  <a:schemeClr val="tx1"/>
                </a:solidFill>
                <a:latin typeface="Arial" charset="0"/>
                <a:ea typeface="Arial" charset="0"/>
                <a:cs typeface="Arial" charset="0"/>
              </a:rPr>
              <a:t>© Informatica. Proprietary and Confidential.</a:t>
            </a:r>
          </a:p>
        </p:txBody>
      </p:sp>
      <p:sp>
        <p:nvSpPr>
          <p:cNvPr id="4" name="Picture Placeholder 3"/>
          <p:cNvSpPr>
            <a:spLocks noGrp="1"/>
          </p:cNvSpPr>
          <p:nvPr>
            <p:ph type="pic" sz="quarter" idx="12"/>
          </p:nvPr>
        </p:nvSpPr>
        <p:spPr>
          <a:xfrm>
            <a:off x="1460276" y="1287105"/>
            <a:ext cx="2039661" cy="2230041"/>
          </a:xfrm>
          <a:prstGeom prst="rect">
            <a:avLst/>
          </a:prstGeom>
          <a:solidFill>
            <a:schemeClr val="bg2"/>
          </a:solidFill>
        </p:spPr>
        <p:txBody>
          <a:bodyPr/>
          <a:lstStyle>
            <a:lvl1pPr marL="0" indent="0">
              <a:buNone/>
              <a:defRPr b="0" i="0">
                <a:latin typeface="+mn-lt"/>
                <a:ea typeface="Arial" charset="0"/>
                <a:cs typeface="Arial" charset="0"/>
              </a:defRPr>
            </a:lvl1pPr>
          </a:lstStyle>
          <a:p>
            <a:r>
              <a:rPr lang="en-US"/>
              <a:t>Click icon to add picture</a:t>
            </a:r>
            <a:endParaRPr lang="en-US" dirty="0"/>
          </a:p>
        </p:txBody>
      </p:sp>
      <p:sp>
        <p:nvSpPr>
          <p:cNvPr id="15" name="Content Placeholder 2"/>
          <p:cNvSpPr>
            <a:spLocks noGrp="1"/>
          </p:cNvSpPr>
          <p:nvPr>
            <p:ph idx="1" hasCustomPrompt="1"/>
          </p:nvPr>
        </p:nvSpPr>
        <p:spPr>
          <a:xfrm>
            <a:off x="3899247" y="1390650"/>
            <a:ext cx="4665753" cy="839431"/>
          </a:xfrm>
          <a:prstGeom prst="rect">
            <a:avLst/>
          </a:prstGeom>
        </p:spPr>
        <p:txBody>
          <a:bodyPr anchor="b" anchorCtr="0">
            <a:noAutofit/>
          </a:bodyPr>
          <a:lstStyle>
            <a:lvl1pPr marL="0" indent="0" algn="l">
              <a:lnSpc>
                <a:spcPct val="90000"/>
              </a:lnSpc>
              <a:buNone/>
              <a:defRPr sz="3000" b="0" i="0" baseline="0">
                <a:solidFill>
                  <a:schemeClr val="tx1"/>
                </a:solidFill>
                <a:latin typeface="+mj-lt"/>
                <a:ea typeface="Arial" charset="0"/>
                <a:cs typeface="Arial" charset="0"/>
              </a:defRPr>
            </a:lvl1pPr>
          </a:lstStyle>
          <a:p>
            <a:pPr lvl="0"/>
            <a:r>
              <a:rPr lang="en-US" dirty="0"/>
              <a:t>Presenter’s Name goes here, Arial Regular 40 point</a:t>
            </a:r>
          </a:p>
        </p:txBody>
      </p:sp>
      <p:sp>
        <p:nvSpPr>
          <p:cNvPr id="16" name="Content Placeholder 7"/>
          <p:cNvSpPr>
            <a:spLocks noGrp="1"/>
          </p:cNvSpPr>
          <p:nvPr>
            <p:ph sz="quarter" idx="13" hasCustomPrompt="1"/>
          </p:nvPr>
        </p:nvSpPr>
        <p:spPr>
          <a:xfrm>
            <a:off x="3905017" y="2332563"/>
            <a:ext cx="4669716" cy="611354"/>
          </a:xfrm>
          <a:prstGeom prst="rect">
            <a:avLst/>
          </a:prstGeom>
        </p:spPr>
        <p:txBody>
          <a:bodyPr/>
          <a:lstStyle>
            <a:lvl1pPr marL="0" indent="0">
              <a:buNone/>
              <a:defRPr sz="1500" b="0" i="0">
                <a:solidFill>
                  <a:schemeClr val="tx1"/>
                </a:solidFill>
                <a:latin typeface="+mn-lt"/>
                <a:ea typeface="Arial" charset="0"/>
                <a:cs typeface="Arial" charset="0"/>
              </a:defRPr>
            </a:lvl1pPr>
            <a:lvl2pPr marL="182834" indent="0">
              <a:buNone/>
              <a:defRPr>
                <a:solidFill>
                  <a:schemeClr val="bg1"/>
                </a:solidFill>
              </a:defRPr>
            </a:lvl2pPr>
            <a:lvl3pPr marL="365669" indent="0">
              <a:buNone/>
              <a:defRPr>
                <a:solidFill>
                  <a:schemeClr val="bg1"/>
                </a:solidFill>
              </a:defRPr>
            </a:lvl3pPr>
            <a:lvl4pPr marL="1371257" indent="0">
              <a:buNone/>
              <a:defRPr>
                <a:solidFill>
                  <a:schemeClr val="bg1"/>
                </a:solidFill>
              </a:defRPr>
            </a:lvl4pPr>
            <a:lvl5pPr marL="1828343" indent="0">
              <a:buNone/>
              <a:defRPr>
                <a:solidFill>
                  <a:schemeClr val="bg1"/>
                </a:solidFill>
              </a:defRPr>
            </a:lvl5pPr>
          </a:lstStyle>
          <a:p>
            <a:pPr lvl="0"/>
            <a:r>
              <a:rPr lang="en-US" dirty="0"/>
              <a:t>Presenter’s Title goes here, Arial Regular, 20 point</a:t>
            </a:r>
          </a:p>
        </p:txBody>
      </p:sp>
      <p:sp>
        <p:nvSpPr>
          <p:cNvPr id="17" name="Content Placeholder 7"/>
          <p:cNvSpPr>
            <a:spLocks noGrp="1"/>
          </p:cNvSpPr>
          <p:nvPr>
            <p:ph sz="quarter" idx="14" hasCustomPrompt="1"/>
          </p:nvPr>
        </p:nvSpPr>
        <p:spPr>
          <a:xfrm>
            <a:off x="3905017" y="2943916"/>
            <a:ext cx="4669716" cy="573230"/>
          </a:xfrm>
          <a:prstGeom prst="rect">
            <a:avLst/>
          </a:prstGeom>
        </p:spPr>
        <p:txBody>
          <a:bodyPr/>
          <a:lstStyle>
            <a:lvl1pPr marL="0" indent="0">
              <a:buNone/>
              <a:defRPr sz="1500" b="0" i="0">
                <a:solidFill>
                  <a:schemeClr val="tx1"/>
                </a:solidFill>
                <a:latin typeface="+mn-lt"/>
                <a:ea typeface="Arial" charset="0"/>
                <a:cs typeface="Arial" charset="0"/>
              </a:defRPr>
            </a:lvl1pPr>
            <a:lvl2pPr marL="182834" indent="0">
              <a:buNone/>
              <a:defRPr>
                <a:solidFill>
                  <a:schemeClr val="bg1"/>
                </a:solidFill>
              </a:defRPr>
            </a:lvl2pPr>
            <a:lvl3pPr marL="365669" indent="0">
              <a:buNone/>
              <a:defRPr>
                <a:solidFill>
                  <a:schemeClr val="bg1"/>
                </a:solidFill>
              </a:defRPr>
            </a:lvl3pPr>
            <a:lvl4pPr marL="1371257" indent="0">
              <a:buNone/>
              <a:defRPr>
                <a:solidFill>
                  <a:schemeClr val="bg1"/>
                </a:solidFill>
              </a:defRPr>
            </a:lvl4pPr>
            <a:lvl5pPr marL="1828343" indent="0">
              <a:buNone/>
              <a:defRPr>
                <a:solidFill>
                  <a:schemeClr val="bg1"/>
                </a:solidFill>
              </a:defRPr>
            </a:lvl5pPr>
          </a:lstStyle>
          <a:p>
            <a:pPr lvl="0"/>
            <a:r>
              <a:rPr lang="en-US" dirty="0"/>
              <a:t>Presenter’s email/contact info goes here, </a:t>
            </a:r>
            <a:br>
              <a:rPr lang="en-US" dirty="0"/>
            </a:br>
            <a:r>
              <a:rPr lang="en-US" dirty="0"/>
              <a:t>Arial Regular, 20 point</a:t>
            </a:r>
          </a:p>
        </p:txBody>
      </p:sp>
    </p:spTree>
    <p:extLst>
      <p:ext uri="{BB962C8B-B14F-4D97-AF65-F5344CB8AC3E}">
        <p14:creationId xmlns:p14="http://schemas.microsoft.com/office/powerpoint/2010/main" val="182169981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Quote">
    <p:spTree>
      <p:nvGrpSpPr>
        <p:cNvPr id="1" name=""/>
        <p:cNvGrpSpPr/>
        <p:nvPr/>
      </p:nvGrpSpPr>
      <p:grpSpPr>
        <a:xfrm>
          <a:off x="0" y="0"/>
          <a:ext cx="0" cy="0"/>
          <a:chOff x="0" y="0"/>
          <a:chExt cx="0" cy="0"/>
        </a:xfrm>
      </p:grpSpPr>
      <p:grpSp>
        <p:nvGrpSpPr>
          <p:cNvPr id="12" name="Group 11"/>
          <p:cNvGrpSpPr/>
          <p:nvPr userDrawn="1"/>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2" y="4504531"/>
            <a:ext cx="1848929" cy="638969"/>
          </a:xfrm>
          <a:prstGeom prst="rect">
            <a:avLst/>
          </a:prstGeom>
        </p:spPr>
      </p:pic>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TextBox 9"/>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Arial" charset="0"/>
                <a:ea typeface="Arial" charset="0"/>
                <a:cs typeface="Arial" charset="0"/>
              </a:rPr>
              <a:pPr marL="0" lvl="0" algn="l" defTabSz="342900" rtl="0" eaLnBrk="1" latinLnBrk="0" hangingPunct="1"/>
              <a:t>‹#›</a:t>
            </a:fld>
            <a:endParaRPr lang="en-US" sz="825" b="0" i="0" kern="1200" dirty="0">
              <a:solidFill>
                <a:schemeClr val="bg1"/>
              </a:solidFill>
              <a:latin typeface="Arial" charset="0"/>
              <a:ea typeface="Arial" charset="0"/>
              <a:cs typeface="Arial" charset="0"/>
            </a:endParaRPr>
          </a:p>
        </p:txBody>
      </p:sp>
      <p:sp>
        <p:nvSpPr>
          <p:cNvPr id="11" name="TextBox 10"/>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dirty="0">
                <a:solidFill>
                  <a:schemeClr val="tx1"/>
                </a:solidFill>
                <a:latin typeface="Arial" charset="0"/>
                <a:ea typeface="Arial" charset="0"/>
                <a:cs typeface="Arial" charset="0"/>
              </a:rPr>
              <a:t>© Informatica. Proprietary and Confidential.</a:t>
            </a:r>
          </a:p>
        </p:txBody>
      </p:sp>
      <p:sp>
        <p:nvSpPr>
          <p:cNvPr id="2" name="Title 1"/>
          <p:cNvSpPr>
            <a:spLocks noGrp="1"/>
          </p:cNvSpPr>
          <p:nvPr>
            <p:ph type="title" hasCustomPrompt="1"/>
          </p:nvPr>
        </p:nvSpPr>
        <p:spPr>
          <a:xfrm>
            <a:off x="361950" y="342901"/>
            <a:ext cx="8398570" cy="785811"/>
          </a:xfrm>
        </p:spPr>
        <p:txBody>
          <a:bodyPr/>
          <a:lstStyle/>
          <a:p>
            <a:r>
              <a:rPr lang="en-US" dirty="0"/>
              <a:t>Headline goes here, Arial Regular 36 points, can span two lines</a:t>
            </a:r>
          </a:p>
        </p:txBody>
      </p:sp>
      <p:sp>
        <p:nvSpPr>
          <p:cNvPr id="4" name="Content Placeholder 3"/>
          <p:cNvSpPr>
            <a:spLocks noGrp="1"/>
          </p:cNvSpPr>
          <p:nvPr>
            <p:ph sz="quarter" idx="11" hasCustomPrompt="1"/>
          </p:nvPr>
        </p:nvSpPr>
        <p:spPr>
          <a:xfrm>
            <a:off x="763346" y="1390650"/>
            <a:ext cx="7582727" cy="2874326"/>
          </a:xfrm>
          <a:prstGeom prst="rect">
            <a:avLst/>
          </a:prstGeom>
        </p:spPr>
        <p:txBody>
          <a:bodyPr/>
          <a:lstStyle>
            <a:lvl1pPr marL="0" indent="0">
              <a:lnSpc>
                <a:spcPct val="100000"/>
              </a:lnSpc>
              <a:buNone/>
              <a:defRPr sz="1575" i="1" baseline="0">
                <a:latin typeface="+mn-lt"/>
              </a:defRPr>
            </a:lvl1pPr>
            <a:lvl2pPr marL="127397" indent="0" algn="r">
              <a:spcAft>
                <a:spcPts val="0"/>
              </a:spcAft>
              <a:buNone/>
              <a:defRPr sz="1050" b="1" i="0" baseline="0">
                <a:solidFill>
                  <a:schemeClr val="accent1"/>
                </a:solidFill>
                <a:latin typeface="+mn-lt"/>
                <a:ea typeface="Arial" charset="0"/>
                <a:cs typeface="Arial" charset="0"/>
              </a:defRPr>
            </a:lvl2pPr>
          </a:lstStyle>
          <a:p>
            <a:pPr lvl="0"/>
            <a:r>
              <a:rPr lang="en-US" dirty="0"/>
              <a:t>Quote goes here, Arial Italic, size can be increased depending on length of quote</a:t>
            </a:r>
          </a:p>
          <a:p>
            <a:pPr lvl="1"/>
            <a:r>
              <a:rPr lang="en-US" dirty="0"/>
              <a:t>Attribution goes here, Arial Bold 14 point</a:t>
            </a:r>
          </a:p>
        </p:txBody>
      </p:sp>
    </p:spTree>
    <p:extLst>
      <p:ext uri="{BB962C8B-B14F-4D97-AF65-F5344CB8AC3E}">
        <p14:creationId xmlns:p14="http://schemas.microsoft.com/office/powerpoint/2010/main" val="1863641493"/>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Title/Subtitle">
    <p:spTree>
      <p:nvGrpSpPr>
        <p:cNvPr id="1" name=""/>
        <p:cNvGrpSpPr/>
        <p:nvPr/>
      </p:nvGrpSpPr>
      <p:grpSpPr>
        <a:xfrm>
          <a:off x="0" y="0"/>
          <a:ext cx="0" cy="0"/>
          <a:chOff x="0" y="0"/>
          <a:chExt cx="0" cy="0"/>
        </a:xfrm>
      </p:grpSpPr>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9" y="860986"/>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grpSp>
        <p:nvGrpSpPr>
          <p:cNvPr id="11" name="Group 10">
            <a:extLst>
              <a:ext uri="{FF2B5EF4-FFF2-40B4-BE49-F238E27FC236}">
                <a16:creationId xmlns:a16="http://schemas.microsoft.com/office/drawing/2014/main" id="{F86FB19B-BF52-42E1-8D3F-357184957EF8}"/>
              </a:ext>
            </a:extLst>
          </p:cNvPr>
          <p:cNvGrpSpPr/>
          <p:nvPr userDrawn="1"/>
        </p:nvGrpSpPr>
        <p:grpSpPr>
          <a:xfrm>
            <a:off x="-1606" y="2019300"/>
            <a:ext cx="2011905" cy="3124200"/>
            <a:chOff x="-2141" y="2692400"/>
            <a:chExt cx="2681841" cy="4165600"/>
          </a:xfrm>
        </p:grpSpPr>
        <p:sp>
          <p:nvSpPr>
            <p:cNvPr id="12" name="Right Triangle 11">
              <a:extLst>
                <a:ext uri="{FF2B5EF4-FFF2-40B4-BE49-F238E27FC236}">
                  <a16:creationId xmlns:a16="http://schemas.microsoft.com/office/drawing/2014/main" id="{F04FBDDE-5951-4F1E-A390-BD203085651D}"/>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ight Triangle 12">
              <a:extLst>
                <a:ext uri="{FF2B5EF4-FFF2-40B4-BE49-F238E27FC236}">
                  <a16:creationId xmlns:a16="http://schemas.microsoft.com/office/drawing/2014/main" id="{3A8C0AB9-8DEC-4645-B51B-805F9F6B5C42}"/>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4" name="TextBox 13">
            <a:extLst>
              <a:ext uri="{FF2B5EF4-FFF2-40B4-BE49-F238E27FC236}">
                <a16:creationId xmlns:a16="http://schemas.microsoft.com/office/drawing/2014/main" id="{5C2FE5ED-33CE-45A5-BBFB-1B48835C749E}"/>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AB449CFA-BAC5-4286-B884-41BD0CB159A5}"/>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B2937F8F-03BA-4FBE-B58F-F0075F9D7035}"/>
              </a:ext>
            </a:extLst>
          </p:cNvPr>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C518E66-44C7-2A41-8359-6CBE98165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3360948498"/>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cSld name="1_Statement 1">
    <p:spTree>
      <p:nvGrpSpPr>
        <p:cNvPr id="1" name=""/>
        <p:cNvGrpSpPr/>
        <p:nvPr/>
      </p:nvGrpSpPr>
      <p:grpSpPr>
        <a:xfrm>
          <a:off x="0" y="0"/>
          <a:ext cx="0" cy="0"/>
          <a:chOff x="0" y="0"/>
          <a:chExt cx="0" cy="0"/>
        </a:xfrm>
      </p:grpSpPr>
      <p:sp>
        <p:nvSpPr>
          <p:cNvPr id="10" name="Rectangle 9"/>
          <p:cNvSpPr/>
          <p:nvPr/>
        </p:nvSpPr>
        <p:spPr>
          <a:xfrm>
            <a:off x="1" y="0"/>
            <a:ext cx="9144000" cy="5143500"/>
          </a:xfrm>
          <a:prstGeom prst="rect">
            <a:avLst/>
          </a:prstGeom>
          <a:gradFill>
            <a:gsLst>
              <a:gs pos="100000">
                <a:srgbClr val="FF4D00"/>
              </a:gs>
              <a:gs pos="12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3" name="Right Triangle 2"/>
          <p:cNvSpPr/>
          <p:nvPr/>
        </p:nvSpPr>
        <p:spPr>
          <a:xfrm flipH="1" flipV="1">
            <a:off x="8705041" y="2"/>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8" name="Text Placeholder 23"/>
          <p:cNvSpPr>
            <a:spLocks noGrp="1"/>
          </p:cNvSpPr>
          <p:nvPr>
            <p:ph type="body" sz="quarter" idx="11" hasCustomPrompt="1"/>
          </p:nvPr>
        </p:nvSpPr>
        <p:spPr>
          <a:xfrm>
            <a:off x="870638" y="1547254"/>
            <a:ext cx="7141975" cy="2605646"/>
          </a:xfrm>
          <a:prstGeom prst="rect">
            <a:avLst/>
          </a:prstGeom>
        </p:spPr>
        <p:txBody>
          <a:bodyPr/>
          <a:lstStyle>
            <a:lvl1pPr marL="0" indent="0">
              <a:buNone/>
              <a:defRPr sz="4049" b="0" i="0">
                <a:solidFill>
                  <a:schemeClr val="bg1"/>
                </a:solidFill>
                <a:latin typeface="Roboto Light" charset="0"/>
                <a:ea typeface="Roboto Light" charset="0"/>
                <a:cs typeface="Roboto Light" charset="0"/>
              </a:defRPr>
            </a:lvl1pPr>
            <a:lvl2pPr marL="342728" indent="0">
              <a:buNone/>
              <a:defRPr/>
            </a:lvl2pPr>
            <a:lvl3pPr marL="685457" indent="0">
              <a:buNone/>
              <a:defRPr/>
            </a:lvl3pPr>
            <a:lvl4pPr marL="1028186" indent="0">
              <a:buNone/>
              <a:defRPr/>
            </a:lvl4pPr>
            <a:lvl5pPr marL="1370915" indent="0">
              <a:buNone/>
              <a:defRPr/>
            </a:lvl5pPr>
          </a:lstStyle>
          <a:p>
            <a:pPr lvl="0"/>
            <a:r>
              <a:rPr lang="en-US" err="1"/>
              <a:t>Roboto</a:t>
            </a:r>
            <a:r>
              <a:rPr lang="en-US"/>
              <a:t> Light 54 point</a:t>
            </a:r>
          </a:p>
        </p:txBody>
      </p:sp>
      <p:sp>
        <p:nvSpPr>
          <p:cNvPr id="6" name="Right Triangle 5"/>
          <p:cNvSpPr/>
          <p:nvPr userDrawn="1"/>
        </p:nvSpPr>
        <p:spPr>
          <a:xfrm flipH="1" flipV="1">
            <a:off x="8705041" y="2"/>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Tree>
    <p:extLst>
      <p:ext uri="{BB962C8B-B14F-4D97-AF65-F5344CB8AC3E}">
        <p14:creationId xmlns:p14="http://schemas.microsoft.com/office/powerpoint/2010/main" val="2112772935"/>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cSld name="Maximum Blank">
    <p:spTree>
      <p:nvGrpSpPr>
        <p:cNvPr id="1" name=""/>
        <p:cNvGrpSpPr/>
        <p:nvPr/>
      </p:nvGrpSpPr>
      <p:grpSpPr>
        <a:xfrm>
          <a:off x="0" y="0"/>
          <a:ext cx="0" cy="0"/>
          <a:chOff x="0" y="0"/>
          <a:chExt cx="0" cy="0"/>
        </a:xfrm>
      </p:grpSpPr>
      <p:sp>
        <p:nvSpPr>
          <p:cNvPr id="9" name="Right Triangle 8"/>
          <p:cNvSpPr/>
          <p:nvPr/>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p:nvSpPr>
        <p:spPr>
          <a:xfrm>
            <a:off x="278622"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1" name="Picture 10">
            <a:extLst>
              <a:ext uri="{FF2B5EF4-FFF2-40B4-BE49-F238E27FC236}">
                <a16:creationId xmlns:a16="http://schemas.microsoft.com/office/drawing/2014/main" id="{13FE4BD0-1E28-3344-A2EE-51DD79367B8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1901722326"/>
      </p:ext>
    </p:extLst>
  </p:cSld>
  <p:clrMapOvr>
    <a:masterClrMapping/>
  </p:clrMapOvr>
  <p:hf hdr="0" ftr="0" dt="0"/>
</p:sldLayout>
</file>

<file path=ppt/slideLayouts/slideLayout368.xml><?xml version="1.0" encoding="utf-8"?>
<p:sldLayout xmlns:a="http://schemas.openxmlformats.org/drawingml/2006/main" xmlns:r="http://schemas.openxmlformats.org/officeDocument/2006/relationships" xmlns:p="http://schemas.openxmlformats.org/presentationml/2006/main">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790024"/>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4_Picture with Caption">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776326" y="1262118"/>
            <a:ext cx="1584176" cy="1980000"/>
          </a:xfrm>
          <a:prstGeom prst="rect">
            <a:avLst/>
          </a:prstGeom>
          <a:solidFill>
            <a:schemeClr val="bg1">
              <a:lumMod val="95000"/>
            </a:schemeClr>
          </a:solidFill>
          <a:ln w="508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5"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
        <p:nvSpPr>
          <p:cNvPr id="9" name="Picture Placeholder 2"/>
          <p:cNvSpPr>
            <a:spLocks noGrp="1"/>
          </p:cNvSpPr>
          <p:nvPr>
            <p:ph type="pic" idx="10" hasCustomPrompt="1"/>
          </p:nvPr>
        </p:nvSpPr>
        <p:spPr>
          <a:xfrm>
            <a:off x="2179884" y="1352118"/>
            <a:ext cx="1440160" cy="1800000"/>
          </a:xfrm>
          <a:prstGeom prst="rect">
            <a:avLst/>
          </a:prstGeom>
          <a:solidFill>
            <a:schemeClr val="bg1">
              <a:lumMod val="95000"/>
            </a:schemeClr>
          </a:solidFill>
          <a:ln w="508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5"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
        <p:nvSpPr>
          <p:cNvPr id="10" name="Picture Placeholder 2"/>
          <p:cNvSpPr>
            <a:spLocks noGrp="1"/>
          </p:cNvSpPr>
          <p:nvPr>
            <p:ph type="pic" idx="11" hasCustomPrompt="1"/>
          </p:nvPr>
        </p:nvSpPr>
        <p:spPr>
          <a:xfrm>
            <a:off x="723433" y="1437716"/>
            <a:ext cx="1296144" cy="1619999"/>
          </a:xfrm>
          <a:prstGeom prst="rect">
            <a:avLst/>
          </a:prstGeom>
          <a:solidFill>
            <a:schemeClr val="bg1">
              <a:lumMod val="95000"/>
            </a:schemeClr>
          </a:solidFill>
          <a:ln w="508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5"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
        <p:nvSpPr>
          <p:cNvPr id="11" name="Picture Placeholder 2"/>
          <p:cNvSpPr>
            <a:spLocks noGrp="1"/>
          </p:cNvSpPr>
          <p:nvPr>
            <p:ph type="pic" idx="12" hasCustomPrompt="1"/>
          </p:nvPr>
        </p:nvSpPr>
        <p:spPr>
          <a:xfrm>
            <a:off x="5516785" y="1352118"/>
            <a:ext cx="1440160" cy="1800000"/>
          </a:xfrm>
          <a:prstGeom prst="rect">
            <a:avLst/>
          </a:prstGeom>
          <a:solidFill>
            <a:schemeClr val="bg1">
              <a:lumMod val="95000"/>
            </a:schemeClr>
          </a:solidFill>
          <a:ln w="508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5"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7113226" y="1442120"/>
            <a:ext cx="1296144" cy="1619999"/>
          </a:xfrm>
          <a:prstGeom prst="rect">
            <a:avLst/>
          </a:prstGeom>
          <a:solidFill>
            <a:schemeClr val="bg1">
              <a:lumMod val="95000"/>
            </a:schemeClr>
          </a:solidFill>
          <a:ln w="508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086" indent="0">
              <a:buNone/>
              <a:defRPr sz="2799"/>
            </a:lvl2pPr>
            <a:lvl3pPr marL="914171" indent="0">
              <a:buNone/>
              <a:defRPr sz="2399"/>
            </a:lvl3pPr>
            <a:lvl4pPr marL="1371257" indent="0">
              <a:buNone/>
              <a:defRPr sz="2000"/>
            </a:lvl4pPr>
            <a:lvl5pPr marL="1828343" indent="0">
              <a:buNone/>
              <a:defRPr sz="2000"/>
            </a:lvl5pPr>
            <a:lvl6pPr marL="2285429" indent="0">
              <a:buNone/>
              <a:defRPr sz="2000"/>
            </a:lvl6pPr>
            <a:lvl7pPr marL="2742515"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
        <p:nvSpPr>
          <p:cNvPr id="14" name="Right Triangle 13">
            <a:extLst>
              <a:ext uri="{FF2B5EF4-FFF2-40B4-BE49-F238E27FC236}">
                <a16:creationId xmlns:a16="http://schemas.microsoft.com/office/drawing/2014/main" id="{B8A8FD29-68FF-8F49-807C-3453AFA3FB54}"/>
              </a:ext>
            </a:extLst>
          </p:cNvPr>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5" name="Group 14">
            <a:extLst>
              <a:ext uri="{FF2B5EF4-FFF2-40B4-BE49-F238E27FC236}">
                <a16:creationId xmlns:a16="http://schemas.microsoft.com/office/drawing/2014/main" id="{77BE6960-8881-A842-977C-01EEF1680223}"/>
              </a:ext>
            </a:extLst>
          </p:cNvPr>
          <p:cNvGrpSpPr/>
          <p:nvPr userDrawn="1"/>
        </p:nvGrpSpPr>
        <p:grpSpPr>
          <a:xfrm>
            <a:off x="-1606" y="2019300"/>
            <a:ext cx="2011905" cy="3124200"/>
            <a:chOff x="-2141" y="2692400"/>
            <a:chExt cx="2681841" cy="4165600"/>
          </a:xfrm>
        </p:grpSpPr>
        <p:sp>
          <p:nvSpPr>
            <p:cNvPr id="16" name="Right Triangle 15">
              <a:extLst>
                <a:ext uri="{FF2B5EF4-FFF2-40B4-BE49-F238E27FC236}">
                  <a16:creationId xmlns:a16="http://schemas.microsoft.com/office/drawing/2014/main" id="{8586A84E-E4B6-0A46-8449-9BC4690F318F}"/>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ight Triangle 16">
              <a:extLst>
                <a:ext uri="{FF2B5EF4-FFF2-40B4-BE49-F238E27FC236}">
                  <a16:creationId xmlns:a16="http://schemas.microsoft.com/office/drawing/2014/main" id="{BD737077-9469-024F-8688-F30529D80ACC}"/>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8" name="TextBox 17">
            <a:extLst>
              <a:ext uri="{FF2B5EF4-FFF2-40B4-BE49-F238E27FC236}">
                <a16:creationId xmlns:a16="http://schemas.microsoft.com/office/drawing/2014/main" id="{CB95A2B9-2513-5B4C-9E8B-9B1FBFE3C346}"/>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pic>
        <p:nvPicPr>
          <p:cNvPr id="19" name="Picture 18">
            <a:extLst>
              <a:ext uri="{FF2B5EF4-FFF2-40B4-BE49-F238E27FC236}">
                <a16:creationId xmlns:a16="http://schemas.microsoft.com/office/drawing/2014/main" id="{0C81DF87-0995-754F-A6A0-65297DECAF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8" y="4505706"/>
            <a:ext cx="1859002" cy="637426"/>
          </a:xfrm>
          <a:prstGeom prst="rect">
            <a:avLst/>
          </a:prstGeom>
        </p:spPr>
      </p:pic>
    </p:spTree>
    <p:extLst>
      <p:ext uri="{BB962C8B-B14F-4D97-AF65-F5344CB8AC3E}">
        <p14:creationId xmlns:p14="http://schemas.microsoft.com/office/powerpoint/2010/main" val="28699034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Statement 1">
    <p:spTree>
      <p:nvGrpSpPr>
        <p:cNvPr id="1" name=""/>
        <p:cNvGrpSpPr/>
        <p:nvPr/>
      </p:nvGrpSpPr>
      <p:grpSpPr>
        <a:xfrm>
          <a:off x="0" y="0"/>
          <a:ext cx="0" cy="0"/>
          <a:chOff x="0" y="0"/>
          <a:chExt cx="0" cy="0"/>
        </a:xfrm>
      </p:grpSpPr>
      <p:sp>
        <p:nvSpPr>
          <p:cNvPr id="10" name="Rectangle 9"/>
          <p:cNvSpPr/>
          <p:nvPr/>
        </p:nvSpPr>
        <p:spPr>
          <a:xfrm>
            <a:off x="1" y="0"/>
            <a:ext cx="9144000"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ight Triangle 2"/>
          <p:cNvSpPr/>
          <p:nvPr/>
        </p:nvSpPr>
        <p:spPr>
          <a:xfrm flipH="1" flipV="1">
            <a:off x="8705041" y="1"/>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 Placeholder 23"/>
          <p:cNvSpPr>
            <a:spLocks noGrp="1"/>
          </p:cNvSpPr>
          <p:nvPr>
            <p:ph type="body" sz="quarter" idx="11" hasCustomPrompt="1"/>
          </p:nvPr>
        </p:nvSpPr>
        <p:spPr>
          <a:xfrm>
            <a:off x="870638" y="1547254"/>
            <a:ext cx="7141975" cy="2605646"/>
          </a:xfrm>
          <a:prstGeom prst="rect">
            <a:avLst/>
          </a:prstGeom>
        </p:spPr>
        <p:txBody>
          <a:bodyPr/>
          <a:lstStyle>
            <a:lvl1pPr marL="0" indent="0">
              <a:buNone/>
              <a:defRPr sz="4050" b="0" i="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Section Header, Roboto Light 54 point</a:t>
            </a:r>
          </a:p>
        </p:txBody>
      </p:sp>
      <p:sp>
        <p:nvSpPr>
          <p:cNvPr id="6" name="Right Triangle 5"/>
          <p:cNvSpPr/>
          <p:nvPr userDrawn="1"/>
        </p:nvSpPr>
        <p:spPr>
          <a:xfrm flipH="1" flipV="1">
            <a:off x="8705041" y="1"/>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061267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Maximum 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itle 1">
            <a:extLst>
              <a:ext uri="{FF2B5EF4-FFF2-40B4-BE49-F238E27FC236}">
                <a16:creationId xmlns:a16="http://schemas.microsoft.com/office/drawing/2014/main" id="{9740E443-8AA9-4DE9-811E-E5CCBAF8642B}"/>
              </a:ext>
            </a:extLst>
          </p:cNvPr>
          <p:cNvSpPr>
            <a:spLocks noGrp="1"/>
          </p:cNvSpPr>
          <p:nvPr>
            <p:ph type="title" hasCustomPrompt="1"/>
          </p:nvPr>
        </p:nvSpPr>
        <p:spPr>
          <a:xfrm>
            <a:off x="361950" y="361951"/>
            <a:ext cx="8398570" cy="800099"/>
          </a:xfrm>
        </p:spPr>
        <p:txBody>
          <a:bodyPr/>
          <a:lstStyle>
            <a:lvl1pPr>
              <a:defRPr b="0" baseline="0"/>
            </a:lvl1pPr>
          </a:lstStyle>
          <a:p>
            <a:r>
              <a:rPr lang="en-US"/>
              <a:t>Headline goes here, </a:t>
            </a:r>
            <a:r>
              <a:rPr lang="en-US" err="1"/>
              <a:t>Roboto</a:t>
            </a:r>
            <a:r>
              <a:rPr lang="en-US"/>
              <a:t> Light, 36 points, can span two lines</a:t>
            </a:r>
          </a:p>
        </p:txBody>
      </p:sp>
      <p:sp>
        <p:nvSpPr>
          <p:cNvPr id="14" name="TextBox 13">
            <a:extLst>
              <a:ext uri="{FF2B5EF4-FFF2-40B4-BE49-F238E27FC236}">
                <a16:creationId xmlns:a16="http://schemas.microsoft.com/office/drawing/2014/main" id="{281E70A1-289B-4D8F-9115-C12271A370D3}"/>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8E9D4DEC-EF0E-4286-81C5-90A894C14B61}"/>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1E893734-7F43-4A78-B7AA-290D3D831DA0}"/>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2" name="Picture 11">
            <a:extLst>
              <a:ext uri="{FF2B5EF4-FFF2-40B4-BE49-F238E27FC236}">
                <a16:creationId xmlns:a16="http://schemas.microsoft.com/office/drawing/2014/main" id="{31F6F9B7-4BF5-D944-8CFD-C7F76DC4B4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4140401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6625" y="1390650"/>
            <a:ext cx="8383895"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itle 1">
            <a:extLst>
              <a:ext uri="{FF2B5EF4-FFF2-40B4-BE49-F238E27FC236}">
                <a16:creationId xmlns:a16="http://schemas.microsoft.com/office/drawing/2014/main" id="{E62F3F05-E02C-415C-B12F-FA214D4AE347}"/>
              </a:ext>
            </a:extLst>
          </p:cNvPr>
          <p:cNvSpPr>
            <a:spLocks noGrp="1"/>
          </p:cNvSpPr>
          <p:nvPr>
            <p:ph type="title" hasCustomPrompt="1"/>
          </p:nvPr>
        </p:nvSpPr>
        <p:spPr>
          <a:xfrm>
            <a:off x="361950" y="361951"/>
            <a:ext cx="8398570" cy="800099"/>
          </a:xfrm>
        </p:spPr>
        <p:txBody>
          <a:bodyPr/>
          <a:lstStyle>
            <a:lvl1pPr>
              <a:defRPr baseline="0"/>
            </a:lvl1pPr>
          </a:lstStyle>
          <a:p>
            <a:r>
              <a:rPr lang="en-US"/>
              <a:t>Headline goes here, </a:t>
            </a:r>
            <a:r>
              <a:rPr lang="en-US" err="1"/>
              <a:t>Roboto</a:t>
            </a:r>
            <a:r>
              <a:rPr lang="en-US"/>
              <a:t> Light, 36 points, can span two lines</a:t>
            </a:r>
          </a:p>
        </p:txBody>
      </p:sp>
      <p:sp>
        <p:nvSpPr>
          <p:cNvPr id="15" name="TextBox 14">
            <a:extLst>
              <a:ext uri="{FF2B5EF4-FFF2-40B4-BE49-F238E27FC236}">
                <a16:creationId xmlns:a16="http://schemas.microsoft.com/office/drawing/2014/main" id="{21AE5527-3D77-4A55-A350-E52B83A48C1E}"/>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8672121D-ED35-4819-A2B4-973B1DBB2785}"/>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D3E88A96-1299-46D3-9056-29A264C71DF8}"/>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0" name="Picture 9">
            <a:extLst>
              <a:ext uri="{FF2B5EF4-FFF2-40B4-BE49-F238E27FC236}">
                <a16:creationId xmlns:a16="http://schemas.microsoft.com/office/drawing/2014/main" id="{2E6653BA-3C76-9A44-AC1A-B16EF88CB0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61076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361950" y="361951"/>
            <a:ext cx="8398570" cy="800099"/>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2700"/>
              <a:buFont typeface="Roboto Light"/>
              <a:buNone/>
              <a:defRPr sz="2700" b="0" i="0" u="none" strike="noStrike" cap="none">
                <a:solidFill>
                  <a:schemeClr val="dk1"/>
                </a:solidFill>
                <a:latin typeface="Roboto Light"/>
                <a:ea typeface="Roboto Light"/>
                <a:cs typeface="Roboto Light"/>
                <a:sym typeface="Roboto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1" name="Google Shape;41;p5"/>
          <p:cNvSpPr txBox="1">
            <a:spLocks noGrp="1"/>
          </p:cNvSpPr>
          <p:nvPr>
            <p:ph type="body" idx="1"/>
          </p:nvPr>
        </p:nvSpPr>
        <p:spPr>
          <a:xfrm>
            <a:off x="333376" y="857250"/>
            <a:ext cx="8478837" cy="3774281"/>
          </a:xfrm>
          <a:prstGeom prst="rect">
            <a:avLst/>
          </a:prstGeom>
          <a:noFill/>
          <a:ln>
            <a:noFill/>
          </a:ln>
        </p:spPr>
        <p:txBody>
          <a:bodyPr spcFirstLastPara="1" wrap="square" lIns="91425" tIns="91425" rIns="91425" bIns="91425" anchor="t" anchorCtr="0">
            <a:noAutofit/>
          </a:bodyPr>
          <a:lstStyle>
            <a:lvl1pPr marL="457200" marR="0" lvl="0" indent="-328612" algn="l" rtl="0">
              <a:lnSpc>
                <a:spcPct val="90000"/>
              </a:lnSpc>
              <a:spcBef>
                <a:spcPts val="300"/>
              </a:spcBef>
              <a:spcAft>
                <a:spcPts val="0"/>
              </a:spcAft>
              <a:buClr>
                <a:schemeClr val="accent2"/>
              </a:buClr>
              <a:buSzPts val="1575"/>
              <a:buFont typeface="Arial"/>
              <a:buChar char="•"/>
              <a:defRPr sz="1575" b="0" i="0" u="none" strike="noStrike" cap="none">
                <a:solidFill>
                  <a:schemeClr val="dk1"/>
                </a:solidFill>
                <a:latin typeface="Roboto"/>
                <a:ea typeface="Roboto"/>
                <a:cs typeface="Roboto"/>
                <a:sym typeface="Roboto"/>
              </a:defRPr>
            </a:lvl1pPr>
            <a:lvl2pPr marL="914400" marR="0" lvl="1" indent="-314325" algn="l" rtl="0">
              <a:lnSpc>
                <a:spcPct val="90000"/>
              </a:lnSpc>
              <a:spcBef>
                <a:spcPts val="900"/>
              </a:spcBef>
              <a:spcAft>
                <a:spcPts val="0"/>
              </a:spcAft>
              <a:buClr>
                <a:schemeClr val="accent2"/>
              </a:buClr>
              <a:buSzPts val="1350"/>
              <a:buFont typeface="Arial"/>
              <a:buChar char="•"/>
              <a:defRPr sz="1350" b="0" i="0" u="none" strike="noStrike" cap="none">
                <a:solidFill>
                  <a:schemeClr val="dk1"/>
                </a:solidFill>
                <a:latin typeface="Roboto"/>
                <a:ea typeface="Roboto"/>
                <a:cs typeface="Roboto"/>
                <a:sym typeface="Roboto"/>
              </a:defRPr>
            </a:lvl2pPr>
            <a:lvl3pPr marL="1371600" marR="0" lvl="2" indent="-304800" algn="l" rtl="0">
              <a:lnSpc>
                <a:spcPct val="90000"/>
              </a:lnSpc>
              <a:spcBef>
                <a:spcPts val="900"/>
              </a:spcBef>
              <a:spcAft>
                <a:spcPts val="0"/>
              </a:spcAft>
              <a:buClr>
                <a:schemeClr val="accent2"/>
              </a:buClr>
              <a:buSzPts val="1200"/>
              <a:buFont typeface="Arial"/>
              <a:buChar char="•"/>
              <a:defRPr sz="1200" b="0" i="0" u="none" strike="noStrike" cap="none">
                <a:solidFill>
                  <a:schemeClr val="dk1"/>
                </a:solidFill>
                <a:latin typeface="Roboto"/>
                <a:ea typeface="Roboto"/>
                <a:cs typeface="Roboto"/>
                <a:sym typeface="Roboto"/>
              </a:defRPr>
            </a:lvl3pPr>
            <a:lvl4pPr marL="1828800" marR="0" lvl="3" indent="-295275" algn="l" rtl="0">
              <a:lnSpc>
                <a:spcPct val="90000"/>
              </a:lnSpc>
              <a:spcBef>
                <a:spcPts val="900"/>
              </a:spcBef>
              <a:spcAft>
                <a:spcPts val="0"/>
              </a:spcAft>
              <a:buClr>
                <a:schemeClr val="accent2"/>
              </a:buClr>
              <a:buSzPts val="1050"/>
              <a:buFont typeface="Arial"/>
              <a:buChar char="•"/>
              <a:defRPr sz="1050" b="0" i="0" u="none" strike="noStrike" cap="none">
                <a:solidFill>
                  <a:schemeClr val="dk1"/>
                </a:solidFill>
                <a:latin typeface="Roboto"/>
                <a:ea typeface="Roboto"/>
                <a:cs typeface="Roboto"/>
                <a:sym typeface="Roboto"/>
              </a:defRPr>
            </a:lvl4pPr>
            <a:lvl5pPr marL="2286000" marR="0" lvl="4" indent="-295275" algn="l" rtl="0">
              <a:lnSpc>
                <a:spcPct val="90000"/>
              </a:lnSpc>
              <a:spcBef>
                <a:spcPts val="900"/>
              </a:spcBef>
              <a:spcAft>
                <a:spcPts val="0"/>
              </a:spcAft>
              <a:buClr>
                <a:schemeClr val="accent2"/>
              </a:buClr>
              <a:buSzPts val="1050"/>
              <a:buFont typeface="Arial"/>
              <a:buChar char="•"/>
              <a:defRPr sz="1050" b="0" i="0" u="none" strike="noStrike" cap="none">
                <a:solidFill>
                  <a:schemeClr val="dk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
        <p:nvSpPr>
          <p:cNvPr id="42" name="Google Shape;42;p5"/>
          <p:cNvSpPr txBox="1">
            <a:spLocks noGrp="1"/>
          </p:cNvSpPr>
          <p:nvPr>
            <p:ph type="dt" idx="10"/>
          </p:nvPr>
        </p:nvSpPr>
        <p:spPr>
          <a:xfrm>
            <a:off x="1763468" y="4777740"/>
            <a:ext cx="639756" cy="21336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3" name="Google Shape;43;p5"/>
          <p:cNvSpPr txBox="1">
            <a:spLocks noGrp="1"/>
          </p:cNvSpPr>
          <p:nvPr>
            <p:ph type="ftr" idx="11"/>
          </p:nvPr>
        </p:nvSpPr>
        <p:spPr>
          <a:xfrm>
            <a:off x="4608288" y="4777408"/>
            <a:ext cx="3486675" cy="214313"/>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4" name="Google Shape;44;p5"/>
          <p:cNvSpPr txBox="1">
            <a:spLocks noGrp="1"/>
          </p:cNvSpPr>
          <p:nvPr>
            <p:ph type="sldNum" idx="12"/>
          </p:nvPr>
        </p:nvSpPr>
        <p:spPr>
          <a:xfrm>
            <a:off x="8492262" y="4776753"/>
            <a:ext cx="319953" cy="21767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808080"/>
                </a:solidFill>
                <a:latin typeface="Arial"/>
                <a:ea typeface="Arial"/>
                <a:cs typeface="Arial"/>
                <a:sym typeface="Arial"/>
              </a:defRPr>
            </a:lvl1pPr>
            <a:lvl2pPr marL="0" marR="0" lvl="1" indent="0" algn="l" rtl="0">
              <a:spcBef>
                <a:spcPts val="0"/>
              </a:spcBef>
              <a:buNone/>
              <a:defRPr sz="1800" b="0" i="0" u="none" strike="noStrike" cap="none">
                <a:solidFill>
                  <a:srgbClr val="808080"/>
                </a:solidFill>
                <a:latin typeface="Arial"/>
                <a:ea typeface="Arial"/>
                <a:cs typeface="Arial"/>
                <a:sym typeface="Arial"/>
              </a:defRPr>
            </a:lvl2pPr>
            <a:lvl3pPr marL="0" marR="0" lvl="2" indent="0" algn="l" rtl="0">
              <a:spcBef>
                <a:spcPts val="0"/>
              </a:spcBef>
              <a:buNone/>
              <a:defRPr sz="1800" b="0" i="0" u="none" strike="noStrike" cap="none">
                <a:solidFill>
                  <a:srgbClr val="808080"/>
                </a:solidFill>
                <a:latin typeface="Arial"/>
                <a:ea typeface="Arial"/>
                <a:cs typeface="Arial"/>
                <a:sym typeface="Arial"/>
              </a:defRPr>
            </a:lvl3pPr>
            <a:lvl4pPr marL="0" marR="0" lvl="3" indent="0" algn="l" rtl="0">
              <a:spcBef>
                <a:spcPts val="0"/>
              </a:spcBef>
              <a:buNone/>
              <a:defRPr sz="1800" b="0" i="0" u="none" strike="noStrike" cap="none">
                <a:solidFill>
                  <a:srgbClr val="808080"/>
                </a:solidFill>
                <a:latin typeface="Arial"/>
                <a:ea typeface="Arial"/>
                <a:cs typeface="Arial"/>
                <a:sym typeface="Arial"/>
              </a:defRPr>
            </a:lvl4pPr>
            <a:lvl5pPr marL="0" marR="0" lvl="4" indent="0" algn="l" rtl="0">
              <a:spcBef>
                <a:spcPts val="0"/>
              </a:spcBef>
              <a:buNone/>
              <a:defRPr sz="1800" b="0" i="0" u="none" strike="noStrike" cap="none">
                <a:solidFill>
                  <a:srgbClr val="808080"/>
                </a:solidFill>
                <a:latin typeface="Arial"/>
                <a:ea typeface="Arial"/>
                <a:cs typeface="Arial"/>
                <a:sym typeface="Arial"/>
              </a:defRPr>
            </a:lvl5pPr>
            <a:lvl6pPr marL="0" marR="0" lvl="5" indent="0" algn="l" rtl="0">
              <a:spcBef>
                <a:spcPts val="0"/>
              </a:spcBef>
              <a:buNone/>
              <a:defRPr sz="1800" b="0" i="0" u="none" strike="noStrike" cap="none">
                <a:solidFill>
                  <a:srgbClr val="808080"/>
                </a:solidFill>
                <a:latin typeface="Arial"/>
                <a:ea typeface="Arial"/>
                <a:cs typeface="Arial"/>
                <a:sym typeface="Arial"/>
              </a:defRPr>
            </a:lvl6pPr>
            <a:lvl7pPr marL="0" marR="0" lvl="6" indent="0" algn="l" rtl="0">
              <a:spcBef>
                <a:spcPts val="0"/>
              </a:spcBef>
              <a:buNone/>
              <a:defRPr sz="1800" b="0" i="0" u="none" strike="noStrike" cap="none">
                <a:solidFill>
                  <a:srgbClr val="808080"/>
                </a:solidFill>
                <a:latin typeface="Arial"/>
                <a:ea typeface="Arial"/>
                <a:cs typeface="Arial"/>
                <a:sym typeface="Arial"/>
              </a:defRPr>
            </a:lvl7pPr>
            <a:lvl8pPr marL="0" marR="0" lvl="7" indent="0" algn="l" rtl="0">
              <a:spcBef>
                <a:spcPts val="0"/>
              </a:spcBef>
              <a:buNone/>
              <a:defRPr sz="1800" b="0" i="0" u="none" strike="noStrike" cap="none">
                <a:solidFill>
                  <a:srgbClr val="808080"/>
                </a:solidFill>
                <a:latin typeface="Arial"/>
                <a:ea typeface="Arial"/>
                <a:cs typeface="Arial"/>
                <a:sym typeface="Arial"/>
              </a:defRPr>
            </a:lvl8pPr>
            <a:lvl9pPr marL="0" marR="0" lvl="8" indent="0" algn="l" rtl="0">
              <a:spcBef>
                <a:spcPts val="0"/>
              </a:spcBef>
              <a:buNone/>
              <a:defRPr sz="1800" b="0" i="0" u="none" strike="noStrike" cap="none">
                <a:solidFill>
                  <a:srgbClr val="80808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45" name="Google Shape;45;p5"/>
          <p:cNvSpPr txBox="1"/>
          <p:nvPr/>
        </p:nvSpPr>
        <p:spPr>
          <a:xfrm>
            <a:off x="9101263" y="3339955"/>
            <a:ext cx="914400" cy="6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700" b="0" i="0" u="none" strike="noStrike" cap="none">
                <a:solidFill>
                  <a:srgbClr val="B3B3B3"/>
                </a:solidFill>
                <a:latin typeface="Arial"/>
                <a:ea typeface="Arial"/>
                <a:cs typeface="Arial"/>
                <a:sym typeface="Arial"/>
              </a:rPr>
              <a:t> </a:t>
            </a:r>
            <a:endParaRPr/>
          </a:p>
        </p:txBody>
      </p:sp>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grpSp>
        <p:nvGrpSpPr>
          <p:cNvPr id="11" name="Group 10">
            <a:extLst>
              <a:ext uri="{FF2B5EF4-FFF2-40B4-BE49-F238E27FC236}">
                <a16:creationId xmlns:a16="http://schemas.microsoft.com/office/drawing/2014/main" id="{F86FB19B-BF52-42E1-8D3F-357184957EF8}"/>
              </a:ext>
            </a:extLst>
          </p:cNvPr>
          <p:cNvGrpSpPr/>
          <p:nvPr userDrawn="1"/>
        </p:nvGrpSpPr>
        <p:grpSpPr>
          <a:xfrm>
            <a:off x="-1606" y="2019300"/>
            <a:ext cx="2011905" cy="3124200"/>
            <a:chOff x="-2141" y="2692400"/>
            <a:chExt cx="2681841" cy="4165600"/>
          </a:xfrm>
        </p:grpSpPr>
        <p:sp>
          <p:nvSpPr>
            <p:cNvPr id="12" name="Right Triangle 11">
              <a:extLst>
                <a:ext uri="{FF2B5EF4-FFF2-40B4-BE49-F238E27FC236}">
                  <a16:creationId xmlns:a16="http://schemas.microsoft.com/office/drawing/2014/main" id="{F04FBDDE-5951-4F1E-A390-BD203085651D}"/>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ight Triangle 12">
              <a:extLst>
                <a:ext uri="{FF2B5EF4-FFF2-40B4-BE49-F238E27FC236}">
                  <a16:creationId xmlns:a16="http://schemas.microsoft.com/office/drawing/2014/main" id="{3A8C0AB9-8DEC-4645-B51B-805F9F6B5C42}"/>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4" name="TextBox 13">
            <a:extLst>
              <a:ext uri="{FF2B5EF4-FFF2-40B4-BE49-F238E27FC236}">
                <a16:creationId xmlns:a16="http://schemas.microsoft.com/office/drawing/2014/main" id="{5C2FE5ED-33CE-45A5-BBFB-1B48835C749E}"/>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AB449CFA-BAC5-4286-B884-41BD0CB159A5}"/>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B2937F8F-03BA-4FBE-B58F-F0075F9D7035}"/>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C518E66-44C7-2A41-8359-6CBE98165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64861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390650"/>
            <a:ext cx="7989983"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grpSp>
        <p:nvGrpSpPr>
          <p:cNvPr id="12" name="Group 11">
            <a:extLst>
              <a:ext uri="{FF2B5EF4-FFF2-40B4-BE49-F238E27FC236}">
                <a16:creationId xmlns:a16="http://schemas.microsoft.com/office/drawing/2014/main" id="{2444CB00-B491-4EFB-9DDC-3DB96945D3A2}"/>
              </a:ext>
            </a:extLst>
          </p:cNvPr>
          <p:cNvGrpSpPr/>
          <p:nvPr userDrawn="1"/>
        </p:nvGrpSpPr>
        <p:grpSpPr>
          <a:xfrm>
            <a:off x="-1606" y="2019300"/>
            <a:ext cx="2011905" cy="3124200"/>
            <a:chOff x="-2141" y="2692400"/>
            <a:chExt cx="2681841" cy="4165600"/>
          </a:xfrm>
        </p:grpSpPr>
        <p:sp>
          <p:nvSpPr>
            <p:cNvPr id="13" name="Right Triangle 12">
              <a:extLst>
                <a:ext uri="{FF2B5EF4-FFF2-40B4-BE49-F238E27FC236}">
                  <a16:creationId xmlns:a16="http://schemas.microsoft.com/office/drawing/2014/main" id="{C890CA0A-BBFA-4637-851D-68F3B1C3A6AB}"/>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ight Triangle 13">
              <a:extLst>
                <a:ext uri="{FF2B5EF4-FFF2-40B4-BE49-F238E27FC236}">
                  <a16:creationId xmlns:a16="http://schemas.microsoft.com/office/drawing/2014/main" id="{9B858A31-ED5D-441B-9DEB-4B52640858E6}"/>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 name="TextBox 14">
            <a:extLst>
              <a:ext uri="{FF2B5EF4-FFF2-40B4-BE49-F238E27FC236}">
                <a16:creationId xmlns:a16="http://schemas.microsoft.com/office/drawing/2014/main" id="{1A8CE8A9-6D64-4363-B0FD-6D668F91C8ED}"/>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3507B6BE-1E7D-4A14-B834-59AE4FB6E669}"/>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BCF260CE-EC9E-49A9-9345-D0C73BFC8564}"/>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FC1B0AD-68BB-FD43-BAA6-DAFCF1A9E7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304904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Subtitle/Headlin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718071"/>
            <a:ext cx="7989983"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63346" y="1390651"/>
            <a:ext cx="7997172"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 no longer than one line</a:t>
            </a:r>
          </a:p>
        </p:txBody>
      </p:sp>
      <p:grpSp>
        <p:nvGrpSpPr>
          <p:cNvPr id="26" name="Group 25">
            <a:extLst>
              <a:ext uri="{FF2B5EF4-FFF2-40B4-BE49-F238E27FC236}">
                <a16:creationId xmlns:a16="http://schemas.microsoft.com/office/drawing/2014/main" id="{AAC2711A-6AB9-44F6-9D38-AF3B0732C3F9}"/>
              </a:ext>
            </a:extLst>
          </p:cNvPr>
          <p:cNvGrpSpPr/>
          <p:nvPr userDrawn="1"/>
        </p:nvGrpSpPr>
        <p:grpSpPr>
          <a:xfrm>
            <a:off x="-1606" y="2019300"/>
            <a:ext cx="2011905" cy="3124200"/>
            <a:chOff x="-2141" y="2692400"/>
            <a:chExt cx="2681841" cy="4165600"/>
          </a:xfrm>
        </p:grpSpPr>
        <p:sp>
          <p:nvSpPr>
            <p:cNvPr id="27" name="Right Triangle 26">
              <a:extLst>
                <a:ext uri="{FF2B5EF4-FFF2-40B4-BE49-F238E27FC236}">
                  <a16:creationId xmlns:a16="http://schemas.microsoft.com/office/drawing/2014/main" id="{6796EE72-5041-4132-95B3-1D570869CA2E}"/>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ight Triangle 27">
              <a:extLst>
                <a:ext uri="{FF2B5EF4-FFF2-40B4-BE49-F238E27FC236}">
                  <a16:creationId xmlns:a16="http://schemas.microsoft.com/office/drawing/2014/main" id="{F64AC4C0-9228-469E-AEC7-B1335FC6EA1A}"/>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9" name="TextBox 28">
            <a:extLst>
              <a:ext uri="{FF2B5EF4-FFF2-40B4-BE49-F238E27FC236}">
                <a16:creationId xmlns:a16="http://schemas.microsoft.com/office/drawing/2014/main" id="{EBCC01AB-DF73-42A1-A58F-DF32F112696A}"/>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30" name="TextBox 29">
            <a:extLst>
              <a:ext uri="{FF2B5EF4-FFF2-40B4-BE49-F238E27FC236}">
                <a16:creationId xmlns:a16="http://schemas.microsoft.com/office/drawing/2014/main" id="{6737956E-BA9B-47C5-94CB-7341B2261C5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34" name="TextBox 33">
            <a:extLst>
              <a:ext uri="{FF2B5EF4-FFF2-40B4-BE49-F238E27FC236}">
                <a16:creationId xmlns:a16="http://schemas.microsoft.com/office/drawing/2014/main" id="{FDA7AAA9-7A44-4BAC-94D9-F0C7D0C9DD21}"/>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4" name="Picture 13">
            <a:extLst>
              <a:ext uri="{FF2B5EF4-FFF2-40B4-BE49-F238E27FC236}">
                <a16:creationId xmlns:a16="http://schemas.microsoft.com/office/drawing/2014/main" id="{0EC4B5C6-A443-0B41-9624-F047A4F36D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92744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Subtitle/Headlin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718071"/>
            <a:ext cx="7989983"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70536" y="1390651"/>
            <a:ext cx="7989982"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 no longer than one line</a:t>
            </a:r>
          </a:p>
        </p:txBody>
      </p:sp>
      <p:grpSp>
        <p:nvGrpSpPr>
          <p:cNvPr id="13" name="Group 12">
            <a:extLst>
              <a:ext uri="{FF2B5EF4-FFF2-40B4-BE49-F238E27FC236}">
                <a16:creationId xmlns:a16="http://schemas.microsoft.com/office/drawing/2014/main" id="{95FF90EE-8BA5-49C2-BC6B-7F7577345FEA}"/>
              </a:ext>
            </a:extLst>
          </p:cNvPr>
          <p:cNvGrpSpPr/>
          <p:nvPr userDrawn="1"/>
        </p:nvGrpSpPr>
        <p:grpSpPr>
          <a:xfrm>
            <a:off x="-1606" y="2019300"/>
            <a:ext cx="2011905" cy="3124200"/>
            <a:chOff x="-2141" y="2692400"/>
            <a:chExt cx="2681841" cy="4165600"/>
          </a:xfrm>
        </p:grpSpPr>
        <p:sp>
          <p:nvSpPr>
            <p:cNvPr id="14" name="Right Triangle 13">
              <a:extLst>
                <a:ext uri="{FF2B5EF4-FFF2-40B4-BE49-F238E27FC236}">
                  <a16:creationId xmlns:a16="http://schemas.microsoft.com/office/drawing/2014/main" id="{43A5E664-D6B7-439C-AFDB-92F1B69D79E6}"/>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ight Triangle 14">
              <a:extLst>
                <a:ext uri="{FF2B5EF4-FFF2-40B4-BE49-F238E27FC236}">
                  <a16:creationId xmlns:a16="http://schemas.microsoft.com/office/drawing/2014/main" id="{0C1DEE73-3282-41E9-9969-A67DF1C0C90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9" name="TextBox 18">
            <a:extLst>
              <a:ext uri="{FF2B5EF4-FFF2-40B4-BE49-F238E27FC236}">
                <a16:creationId xmlns:a16="http://schemas.microsoft.com/office/drawing/2014/main" id="{ED109A5C-01E0-4F31-9457-29C7CACA063E}"/>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0" name="TextBox 19">
            <a:extLst>
              <a:ext uri="{FF2B5EF4-FFF2-40B4-BE49-F238E27FC236}">
                <a16:creationId xmlns:a16="http://schemas.microsoft.com/office/drawing/2014/main" id="{15FE7C9C-4C0A-4282-B893-1F192C3328A6}"/>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4" name="TextBox 23">
            <a:extLst>
              <a:ext uri="{FF2B5EF4-FFF2-40B4-BE49-F238E27FC236}">
                <a16:creationId xmlns:a16="http://schemas.microsoft.com/office/drawing/2014/main" id="{2E37101C-02F3-44D9-9BB2-D78FC3E01E16}"/>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8" name="Title 1">
            <a:extLst>
              <a:ext uri="{FF2B5EF4-FFF2-40B4-BE49-F238E27FC236}">
                <a16:creationId xmlns:a16="http://schemas.microsoft.com/office/drawing/2014/main" id="{BEA718BE-1993-4992-AD76-A35D4701683A}"/>
              </a:ext>
            </a:extLst>
          </p:cNvPr>
          <p:cNvSpPr>
            <a:spLocks noGrp="1"/>
          </p:cNvSpPr>
          <p:nvPr>
            <p:ph type="title" hasCustomPrompt="1"/>
          </p:nvPr>
        </p:nvSpPr>
        <p:spPr>
          <a:xfrm>
            <a:off x="361950" y="361951"/>
            <a:ext cx="8398570" cy="800099"/>
          </a:xfrm>
        </p:spPr>
        <p:txBody>
          <a:bodyPr/>
          <a:lstStyle>
            <a:lvl1pPr>
              <a:defRPr baseline="0"/>
            </a:lvl1pPr>
          </a:lstStyle>
          <a:p>
            <a:r>
              <a:rPr lang="en-US"/>
              <a:t>Headline goes here, </a:t>
            </a:r>
            <a:r>
              <a:rPr lang="en-US" err="1"/>
              <a:t>Roboto</a:t>
            </a:r>
            <a:r>
              <a:rPr lang="en-US"/>
              <a:t> Light, 36 points, can span two lines</a:t>
            </a:r>
          </a:p>
        </p:txBody>
      </p:sp>
      <p:pic>
        <p:nvPicPr>
          <p:cNvPr id="16" name="Picture 15">
            <a:extLst>
              <a:ext uri="{FF2B5EF4-FFF2-40B4-BE49-F238E27FC236}">
                <a16:creationId xmlns:a16="http://schemas.microsoft.com/office/drawing/2014/main" id="{9CA60CEA-35C5-244F-A4A0-EE90174D86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54935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Subtitle/Headlines &amp; 2-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718071"/>
            <a:ext cx="3802655"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70564" y="1390651"/>
            <a:ext cx="3801437"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Roboto 20 point bold</a:t>
            </a:r>
          </a:p>
        </p:txBody>
      </p:sp>
      <p:sp>
        <p:nvSpPr>
          <p:cNvPr id="13" name="Content Placeholder 5">
            <a:extLst>
              <a:ext uri="{FF2B5EF4-FFF2-40B4-BE49-F238E27FC236}">
                <a16:creationId xmlns:a16="http://schemas.microsoft.com/office/drawing/2014/main" id="{82F76E5E-F799-4651-BEAE-F9087B98CD04}"/>
              </a:ext>
            </a:extLst>
          </p:cNvPr>
          <p:cNvSpPr>
            <a:spLocks noGrp="1"/>
          </p:cNvSpPr>
          <p:nvPr>
            <p:ph sz="quarter" idx="15" hasCustomPrompt="1"/>
          </p:nvPr>
        </p:nvSpPr>
        <p:spPr>
          <a:xfrm>
            <a:off x="4659478" y="1718071"/>
            <a:ext cx="4101042"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4" name="Text Placeholder 2">
            <a:extLst>
              <a:ext uri="{FF2B5EF4-FFF2-40B4-BE49-F238E27FC236}">
                <a16:creationId xmlns:a16="http://schemas.microsoft.com/office/drawing/2014/main" id="{B715CEF1-A7FF-4442-88D8-7F20DA48ADC7}"/>
              </a:ext>
            </a:extLst>
          </p:cNvPr>
          <p:cNvSpPr>
            <a:spLocks noGrp="1"/>
          </p:cNvSpPr>
          <p:nvPr>
            <p:ph type="body" idx="16" hasCustomPrompt="1"/>
          </p:nvPr>
        </p:nvSpPr>
        <p:spPr>
          <a:xfrm>
            <a:off x="4659478" y="1390651"/>
            <a:ext cx="4114142"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a:t>
            </a:r>
          </a:p>
        </p:txBody>
      </p:sp>
      <p:grpSp>
        <p:nvGrpSpPr>
          <p:cNvPr id="38" name="Group 37">
            <a:extLst>
              <a:ext uri="{FF2B5EF4-FFF2-40B4-BE49-F238E27FC236}">
                <a16:creationId xmlns:a16="http://schemas.microsoft.com/office/drawing/2014/main" id="{EDDBF31F-B2A6-46A8-A8DF-757C9B83724C}"/>
              </a:ext>
            </a:extLst>
          </p:cNvPr>
          <p:cNvGrpSpPr/>
          <p:nvPr userDrawn="1"/>
        </p:nvGrpSpPr>
        <p:grpSpPr>
          <a:xfrm>
            <a:off x="-1606" y="2019300"/>
            <a:ext cx="2011905" cy="3124200"/>
            <a:chOff x="-2141" y="2692400"/>
            <a:chExt cx="2681841" cy="4165600"/>
          </a:xfrm>
        </p:grpSpPr>
        <p:sp>
          <p:nvSpPr>
            <p:cNvPr id="39" name="Right Triangle 38">
              <a:extLst>
                <a:ext uri="{FF2B5EF4-FFF2-40B4-BE49-F238E27FC236}">
                  <a16:creationId xmlns:a16="http://schemas.microsoft.com/office/drawing/2014/main" id="{665E3932-8847-406B-8673-1AB6E7E0C689}"/>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Right Triangle 39">
              <a:extLst>
                <a:ext uri="{FF2B5EF4-FFF2-40B4-BE49-F238E27FC236}">
                  <a16:creationId xmlns:a16="http://schemas.microsoft.com/office/drawing/2014/main" id="{8BCEA0AA-827B-4741-B47D-AC893583D56C}"/>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1" name="TextBox 40">
            <a:extLst>
              <a:ext uri="{FF2B5EF4-FFF2-40B4-BE49-F238E27FC236}">
                <a16:creationId xmlns:a16="http://schemas.microsoft.com/office/drawing/2014/main" id="{15528CA7-31B3-4290-8E8B-1E3E3562E906}"/>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42" name="TextBox 41">
            <a:extLst>
              <a:ext uri="{FF2B5EF4-FFF2-40B4-BE49-F238E27FC236}">
                <a16:creationId xmlns:a16="http://schemas.microsoft.com/office/drawing/2014/main" id="{EA83AF2C-00A5-4EEE-9565-3DF3EA952EEC}"/>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46" name="TextBox 45">
            <a:extLst>
              <a:ext uri="{FF2B5EF4-FFF2-40B4-BE49-F238E27FC236}">
                <a16:creationId xmlns:a16="http://schemas.microsoft.com/office/drawing/2014/main" id="{7BB87D99-2D97-4A3F-AB8F-AEF776CAAF3C}"/>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B0FA2D62-F8B0-D646-956F-5CEE165645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806023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Subtitle/Headlines &amp; 3-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0381" y="1718071"/>
            <a:ext cx="2671268" cy="2796779"/>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383482" y="1390651"/>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p:ph sz="quarter" idx="15" hasCustomPrompt="1"/>
          </p:nvPr>
        </p:nvSpPr>
        <p:spPr>
          <a:xfrm>
            <a:off x="3237557" y="1718071"/>
            <a:ext cx="2671268" cy="2796779"/>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p:ph type="body" idx="16" hasCustomPrompt="1"/>
          </p:nvPr>
        </p:nvSpPr>
        <p:spPr>
          <a:xfrm>
            <a:off x="3250657" y="1390651"/>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p:ph sz="quarter" idx="17" hasCustomPrompt="1"/>
          </p:nvPr>
        </p:nvSpPr>
        <p:spPr>
          <a:xfrm>
            <a:off x="6081509" y="1718071"/>
            <a:ext cx="2671268" cy="2796779"/>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p:ph type="body" idx="18" hasCustomPrompt="1"/>
          </p:nvPr>
        </p:nvSpPr>
        <p:spPr>
          <a:xfrm>
            <a:off x="6094609" y="1390651"/>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pic>
        <p:nvPicPr>
          <p:cNvPr id="22" name="Picture 21">
            <a:extLst>
              <a:ext uri="{FF2B5EF4-FFF2-40B4-BE49-F238E27FC236}">
                <a16:creationId xmlns:a16="http://schemas.microsoft.com/office/drawing/2014/main" id="{CF1AC490-A79C-B540-8B64-D276E745066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002149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Subtitle/Images/Headlines &amp; 2-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3436144"/>
            <a:ext cx="3811199" cy="1078706"/>
          </a:xfrm>
        </p:spPr>
        <p:txBody>
          <a:bodyPr/>
          <a:lstStyle>
            <a:lvl1pPr>
              <a:defRPr sz="1350" baseline="0"/>
            </a:lvl1pPr>
            <a:lvl2pPr>
              <a:defRPr sz="1200" baseline="0"/>
            </a:lvl2pPr>
            <a:lvl3pPr>
              <a:defRPr sz="1050"/>
            </a:lvl3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70536" y="3099198"/>
            <a:ext cx="3814571"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a:t>
            </a:r>
          </a:p>
        </p:txBody>
      </p:sp>
      <p:sp>
        <p:nvSpPr>
          <p:cNvPr id="13" name="Content Placeholder 5">
            <a:extLst>
              <a:ext uri="{FF2B5EF4-FFF2-40B4-BE49-F238E27FC236}">
                <a16:creationId xmlns:a16="http://schemas.microsoft.com/office/drawing/2014/main" id="{82F76E5E-F799-4651-BEAE-F9087B98CD04}"/>
              </a:ext>
            </a:extLst>
          </p:cNvPr>
          <p:cNvSpPr>
            <a:spLocks noGrp="1"/>
          </p:cNvSpPr>
          <p:nvPr>
            <p:ph sz="quarter" idx="15" hasCustomPrompt="1"/>
          </p:nvPr>
        </p:nvSpPr>
        <p:spPr>
          <a:xfrm>
            <a:off x="4861265" y="3436144"/>
            <a:ext cx="3815472" cy="1078706"/>
          </a:xfrm>
        </p:spPr>
        <p:txBody>
          <a:bodyPr/>
          <a:lstStyle>
            <a:lvl1pPr>
              <a:defRPr sz="1350" baseline="0"/>
            </a:lvl1pPr>
            <a:lvl2pPr>
              <a:defRPr sz="1200" baseline="0"/>
            </a:lvl2pPr>
            <a:lvl3pPr>
              <a:defRPr sz="1050"/>
            </a:lvl3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4" name="Text Placeholder 2">
            <a:extLst>
              <a:ext uri="{FF2B5EF4-FFF2-40B4-BE49-F238E27FC236}">
                <a16:creationId xmlns:a16="http://schemas.microsoft.com/office/drawing/2014/main" id="{B715CEF1-A7FF-4442-88D8-7F20DA48ADC7}"/>
              </a:ext>
            </a:extLst>
          </p:cNvPr>
          <p:cNvSpPr>
            <a:spLocks noGrp="1"/>
          </p:cNvSpPr>
          <p:nvPr>
            <p:ph type="body" idx="16" hasCustomPrompt="1"/>
          </p:nvPr>
        </p:nvSpPr>
        <p:spPr>
          <a:xfrm>
            <a:off x="4865901" y="3099198"/>
            <a:ext cx="3823754"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a:t>
            </a:r>
          </a:p>
        </p:txBody>
      </p:sp>
      <p:sp>
        <p:nvSpPr>
          <p:cNvPr id="15" name="Picture Placeholder 6">
            <a:extLst>
              <a:ext uri="{FF2B5EF4-FFF2-40B4-BE49-F238E27FC236}">
                <a16:creationId xmlns:a16="http://schemas.microsoft.com/office/drawing/2014/main" id="{46B0C8DB-1D41-4ABF-896D-80CF7EFD97FD}"/>
              </a:ext>
            </a:extLst>
          </p:cNvPr>
          <p:cNvSpPr>
            <a:spLocks noGrp="1"/>
          </p:cNvSpPr>
          <p:nvPr>
            <p:ph type="pic" sz="quarter" idx="17" hasCustomPrompt="1"/>
          </p:nvPr>
        </p:nvSpPr>
        <p:spPr>
          <a:xfrm>
            <a:off x="770536" y="1390650"/>
            <a:ext cx="3571839" cy="1566054"/>
          </a:xfrm>
          <a:solidFill>
            <a:schemeClr val="bg1">
              <a:lumMod val="95000"/>
            </a:schemeClr>
          </a:solidFill>
        </p:spPr>
        <p:txBody>
          <a:bodyPr anchor="ctr"/>
          <a:lstStyle>
            <a:lvl1pPr marL="0" indent="0" algn="ctr">
              <a:buNone/>
              <a:defRPr/>
            </a:lvl1pPr>
          </a:lstStyle>
          <a:p>
            <a:r>
              <a:rPr lang="en-US"/>
              <a:t>CLICK TO INSERT IMAGE</a:t>
            </a:r>
          </a:p>
        </p:txBody>
      </p:sp>
      <p:sp>
        <p:nvSpPr>
          <p:cNvPr id="19" name="Picture Placeholder 6">
            <a:extLst>
              <a:ext uri="{FF2B5EF4-FFF2-40B4-BE49-F238E27FC236}">
                <a16:creationId xmlns:a16="http://schemas.microsoft.com/office/drawing/2014/main" id="{50C5E539-EA0F-43C9-94FB-2E4FECAC8DD1}"/>
              </a:ext>
            </a:extLst>
          </p:cNvPr>
          <p:cNvSpPr>
            <a:spLocks noGrp="1"/>
          </p:cNvSpPr>
          <p:nvPr>
            <p:ph type="pic" sz="quarter" idx="18" hasCustomPrompt="1"/>
          </p:nvPr>
        </p:nvSpPr>
        <p:spPr>
          <a:xfrm>
            <a:off x="4865901" y="1390650"/>
            <a:ext cx="3575844" cy="1566054"/>
          </a:xfrm>
          <a:solidFill>
            <a:schemeClr val="bg1">
              <a:lumMod val="95000"/>
            </a:schemeClr>
          </a:solidFill>
        </p:spPr>
        <p:txBody>
          <a:bodyPr anchor="ctr"/>
          <a:lstStyle>
            <a:lvl1pPr marL="0" indent="0" algn="ctr">
              <a:buNone/>
              <a:defRPr/>
            </a:lvl1pPr>
          </a:lstStyle>
          <a:p>
            <a:r>
              <a:rPr lang="en-US"/>
              <a:t>CLICK TO INSERT IMAGE</a:t>
            </a:r>
          </a:p>
        </p:txBody>
      </p:sp>
      <p:grpSp>
        <p:nvGrpSpPr>
          <p:cNvPr id="30" name="Group 29">
            <a:extLst>
              <a:ext uri="{FF2B5EF4-FFF2-40B4-BE49-F238E27FC236}">
                <a16:creationId xmlns:a16="http://schemas.microsoft.com/office/drawing/2014/main" id="{9207CEEC-3A75-46BA-B884-6F0EEA300909}"/>
              </a:ext>
            </a:extLst>
          </p:cNvPr>
          <p:cNvGrpSpPr/>
          <p:nvPr userDrawn="1"/>
        </p:nvGrpSpPr>
        <p:grpSpPr>
          <a:xfrm>
            <a:off x="-1606" y="2019300"/>
            <a:ext cx="2011905" cy="3124200"/>
            <a:chOff x="-2141" y="2692400"/>
            <a:chExt cx="2681841" cy="4165600"/>
          </a:xfrm>
        </p:grpSpPr>
        <p:sp>
          <p:nvSpPr>
            <p:cNvPr id="31" name="Right Triangle 30">
              <a:extLst>
                <a:ext uri="{FF2B5EF4-FFF2-40B4-BE49-F238E27FC236}">
                  <a16:creationId xmlns:a16="http://schemas.microsoft.com/office/drawing/2014/main" id="{D11D614A-42D5-4D5A-99D5-D85A27FDC546}"/>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ight Triangle 31">
              <a:extLst>
                <a:ext uri="{FF2B5EF4-FFF2-40B4-BE49-F238E27FC236}">
                  <a16:creationId xmlns:a16="http://schemas.microsoft.com/office/drawing/2014/main" id="{0315A022-BB2C-4AF6-BEB8-4E495E92E8C9}"/>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3" name="TextBox 32">
            <a:extLst>
              <a:ext uri="{FF2B5EF4-FFF2-40B4-BE49-F238E27FC236}">
                <a16:creationId xmlns:a16="http://schemas.microsoft.com/office/drawing/2014/main" id="{CC868516-8ACE-4218-A1CB-D27D87B8571C}"/>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34" name="TextBox 33">
            <a:extLst>
              <a:ext uri="{FF2B5EF4-FFF2-40B4-BE49-F238E27FC236}">
                <a16:creationId xmlns:a16="http://schemas.microsoft.com/office/drawing/2014/main" id="{05DEB97A-F5D7-4337-97A5-2F890AF82DC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38" name="TextBox 37">
            <a:extLst>
              <a:ext uri="{FF2B5EF4-FFF2-40B4-BE49-F238E27FC236}">
                <a16:creationId xmlns:a16="http://schemas.microsoft.com/office/drawing/2014/main" id="{F8F75BD8-0A14-4B57-A912-5DC7E11F64D1}"/>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8" name="Picture 17">
            <a:extLst>
              <a:ext uri="{FF2B5EF4-FFF2-40B4-BE49-F238E27FC236}">
                <a16:creationId xmlns:a16="http://schemas.microsoft.com/office/drawing/2014/main" id="{564A15A3-86E8-AE40-80E4-DDD778DDCA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722944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Subtitle/Images/Headlines &amp; 3-Columns">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0381" y="3194284"/>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383482" y="2866862"/>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p:ph sz="quarter" idx="15" hasCustomPrompt="1"/>
          </p:nvPr>
        </p:nvSpPr>
        <p:spPr>
          <a:xfrm>
            <a:off x="3237557" y="3194284"/>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p:ph type="body" idx="16" hasCustomPrompt="1"/>
          </p:nvPr>
        </p:nvSpPr>
        <p:spPr>
          <a:xfrm>
            <a:off x="3250657" y="2866862"/>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p:ph sz="quarter" idx="17" hasCustomPrompt="1"/>
          </p:nvPr>
        </p:nvSpPr>
        <p:spPr>
          <a:xfrm>
            <a:off x="6081509" y="3194284"/>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p:ph type="body" idx="18" hasCustomPrompt="1"/>
          </p:nvPr>
        </p:nvSpPr>
        <p:spPr>
          <a:xfrm>
            <a:off x="6094609" y="2866862"/>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5" name="Picture Placeholder 6">
            <a:extLst>
              <a:ext uri="{FF2B5EF4-FFF2-40B4-BE49-F238E27FC236}">
                <a16:creationId xmlns:a16="http://schemas.microsoft.com/office/drawing/2014/main" id="{B7EFA5D9-9640-46A8-B02E-1BABCFCA2A19}"/>
              </a:ext>
            </a:extLst>
          </p:cNvPr>
          <p:cNvSpPr>
            <a:spLocks noGrp="1"/>
          </p:cNvSpPr>
          <p:nvPr>
            <p:ph type="pic" sz="quarter" idx="22" hasCustomPrompt="1"/>
          </p:nvPr>
        </p:nvSpPr>
        <p:spPr>
          <a:xfrm>
            <a:off x="383482" y="1390650"/>
            <a:ext cx="2658167" cy="1181100"/>
          </a:xfrm>
          <a:solidFill>
            <a:schemeClr val="bg1">
              <a:lumMod val="95000"/>
            </a:schemeClr>
          </a:solidFill>
        </p:spPr>
        <p:txBody>
          <a:bodyPr anchor="ctr"/>
          <a:lstStyle>
            <a:lvl1pPr marL="0" indent="0" algn="ctr">
              <a:buNone/>
              <a:defRPr/>
            </a:lvl1pPr>
          </a:lstStyle>
          <a:p>
            <a:r>
              <a:rPr lang="en-US"/>
              <a:t>CLICK TO INSERT IMAGE</a:t>
            </a:r>
          </a:p>
        </p:txBody>
      </p:sp>
      <p:sp>
        <p:nvSpPr>
          <p:cNvPr id="26" name="Picture Placeholder 6">
            <a:extLst>
              <a:ext uri="{FF2B5EF4-FFF2-40B4-BE49-F238E27FC236}">
                <a16:creationId xmlns:a16="http://schemas.microsoft.com/office/drawing/2014/main" id="{5DED8B93-C657-4EC0-BDB2-5286BECAB876}"/>
              </a:ext>
            </a:extLst>
          </p:cNvPr>
          <p:cNvSpPr>
            <a:spLocks noGrp="1"/>
          </p:cNvSpPr>
          <p:nvPr>
            <p:ph type="pic" sz="quarter" idx="23" hasCustomPrompt="1"/>
          </p:nvPr>
        </p:nvSpPr>
        <p:spPr>
          <a:xfrm>
            <a:off x="3250659" y="1390650"/>
            <a:ext cx="2658167" cy="1181100"/>
          </a:xfrm>
          <a:solidFill>
            <a:schemeClr val="bg1">
              <a:lumMod val="95000"/>
            </a:schemeClr>
          </a:solidFill>
        </p:spPr>
        <p:txBody>
          <a:bodyPr anchor="ctr"/>
          <a:lstStyle>
            <a:lvl1pPr marL="0" indent="0" algn="ctr">
              <a:buNone/>
              <a:defRPr/>
            </a:lvl1pPr>
          </a:lstStyle>
          <a:p>
            <a:r>
              <a:rPr lang="en-US"/>
              <a:t>CLICK TO INSERT IMAGE</a:t>
            </a:r>
          </a:p>
        </p:txBody>
      </p:sp>
      <p:sp>
        <p:nvSpPr>
          <p:cNvPr id="27" name="Picture Placeholder 6">
            <a:extLst>
              <a:ext uri="{FF2B5EF4-FFF2-40B4-BE49-F238E27FC236}">
                <a16:creationId xmlns:a16="http://schemas.microsoft.com/office/drawing/2014/main" id="{FAFF9333-B740-49C5-880B-1C40C90AE23C}"/>
              </a:ext>
            </a:extLst>
          </p:cNvPr>
          <p:cNvSpPr>
            <a:spLocks noGrp="1"/>
          </p:cNvSpPr>
          <p:nvPr>
            <p:ph type="pic" sz="quarter" idx="24" hasCustomPrompt="1"/>
          </p:nvPr>
        </p:nvSpPr>
        <p:spPr>
          <a:xfrm>
            <a:off x="6117835" y="1390650"/>
            <a:ext cx="2658167" cy="1181100"/>
          </a:xfrm>
          <a:solidFill>
            <a:schemeClr val="bg1">
              <a:lumMod val="95000"/>
            </a:schemeClr>
          </a:solidFill>
        </p:spPr>
        <p:txBody>
          <a:bodyPr anchor="ctr"/>
          <a:lstStyle>
            <a:lvl1pPr marL="0" indent="0" algn="ctr">
              <a:buNone/>
              <a:defRPr/>
            </a:lvl1pPr>
          </a:lstStyle>
          <a:p>
            <a:r>
              <a:rPr lang="en-US"/>
              <a:t>CLICK TO INSERT IMAGE</a:t>
            </a:r>
          </a:p>
        </p:txBody>
      </p:sp>
      <p:pic>
        <p:nvPicPr>
          <p:cNvPr id="22" name="Picture 21">
            <a:extLst>
              <a:ext uri="{FF2B5EF4-FFF2-40B4-BE49-F238E27FC236}">
                <a16:creationId xmlns:a16="http://schemas.microsoft.com/office/drawing/2014/main" id="{D3D50E19-D2F0-B141-AB39-C64125E7D4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506173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alf Page Image/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C969D1-07B9-4BAB-951B-64CA66F884EC}"/>
              </a:ext>
            </a:extLst>
          </p:cNvPr>
          <p:cNvSpPr>
            <a:spLocks noGrp="1"/>
          </p:cNvSpPr>
          <p:nvPr>
            <p:ph type="title" hasCustomPrompt="1"/>
          </p:nvPr>
        </p:nvSpPr>
        <p:spPr>
          <a:xfrm>
            <a:off x="762506" y="2809878"/>
            <a:ext cx="7998014" cy="421820"/>
          </a:xfrm>
        </p:spPr>
        <p:txBody>
          <a:bodyPr/>
          <a:lstStyle>
            <a:lvl1pPr>
              <a:defRPr baseline="0"/>
            </a:lvl1pPr>
          </a:lstStyle>
          <a:p>
            <a:r>
              <a:rPr lang="en-US"/>
              <a:t>Headline goes here, Roboto Light, 36 points, 1 Line</a:t>
            </a:r>
          </a:p>
        </p:txBody>
      </p:sp>
      <p:sp>
        <p:nvSpPr>
          <p:cNvPr id="5" name="Content Placeholder 5">
            <a:extLst>
              <a:ext uri="{FF2B5EF4-FFF2-40B4-BE49-F238E27FC236}">
                <a16:creationId xmlns:a16="http://schemas.microsoft.com/office/drawing/2014/main" id="{CB7A3724-87F6-4837-84FC-FAB9555F227E}"/>
              </a:ext>
            </a:extLst>
          </p:cNvPr>
          <p:cNvSpPr>
            <a:spLocks noGrp="1"/>
          </p:cNvSpPr>
          <p:nvPr>
            <p:ph sz="quarter" idx="14" hasCustomPrompt="1"/>
          </p:nvPr>
        </p:nvSpPr>
        <p:spPr>
          <a:xfrm>
            <a:off x="770536" y="3305175"/>
            <a:ext cx="7989983" cy="1209675"/>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7" name="Picture Placeholder 6">
            <a:extLst>
              <a:ext uri="{FF2B5EF4-FFF2-40B4-BE49-F238E27FC236}">
                <a16:creationId xmlns:a16="http://schemas.microsoft.com/office/drawing/2014/main" id="{5AF0E195-6619-42A2-AF75-AE1F5D8174FC}"/>
              </a:ext>
            </a:extLst>
          </p:cNvPr>
          <p:cNvSpPr>
            <a:spLocks noGrp="1"/>
          </p:cNvSpPr>
          <p:nvPr>
            <p:ph type="pic" sz="quarter" idx="15" hasCustomPrompt="1"/>
          </p:nvPr>
        </p:nvSpPr>
        <p:spPr>
          <a:xfrm>
            <a:off x="1" y="0"/>
            <a:ext cx="9144000" cy="2571750"/>
          </a:xfrm>
          <a:solidFill>
            <a:schemeClr val="bg1">
              <a:lumMod val="95000"/>
            </a:schemeClr>
          </a:solidFill>
        </p:spPr>
        <p:txBody>
          <a:bodyPr anchor="ctr"/>
          <a:lstStyle>
            <a:lvl1pPr marL="0" indent="0" algn="ctr">
              <a:buNone/>
              <a:defRPr/>
            </a:lvl1pPr>
          </a:lstStyle>
          <a:p>
            <a:r>
              <a:rPr lang="en-US"/>
              <a:t>CLICK TO INSERT IMAGE</a:t>
            </a:r>
          </a:p>
        </p:txBody>
      </p:sp>
      <p:sp>
        <p:nvSpPr>
          <p:cNvPr id="17" name="TextBox 16">
            <a:extLst>
              <a:ext uri="{FF2B5EF4-FFF2-40B4-BE49-F238E27FC236}">
                <a16:creationId xmlns:a16="http://schemas.microsoft.com/office/drawing/2014/main" id="{40866F05-FBCC-41FC-8FF0-4CDF227C510B}"/>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2A6113CA-BC93-40C5-A21A-4AF59A2A28E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44D49D32-F7E0-4EEF-83A2-17B7FC4C5DAC}"/>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9" name="Picture 8">
            <a:extLst>
              <a:ext uri="{FF2B5EF4-FFF2-40B4-BE49-F238E27FC236}">
                <a16:creationId xmlns:a16="http://schemas.microsoft.com/office/drawing/2014/main" id="{376C2A06-1FE5-5449-858B-F5B291115B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222376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de Image/Content 1">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770535" y="1390650"/>
            <a:ext cx="3669271"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361950" y="361951"/>
            <a:ext cx="4073515" cy="800099"/>
          </a:xfrm>
        </p:spPr>
        <p:txBody>
          <a:bodyPr/>
          <a:lstStyle>
            <a:lvl1pPr>
              <a:defRPr baseline="0"/>
            </a:lvl1pPr>
          </a:lstStyle>
          <a:p>
            <a:r>
              <a:rPr lang="en-US"/>
              <a:t>Headline goes here, Roboto Light, 36 points</a:t>
            </a:r>
          </a:p>
        </p:txBody>
      </p:sp>
      <p:sp>
        <p:nvSpPr>
          <p:cNvPr id="8" name="Right Triangle 7">
            <a:extLst>
              <a:ext uri="{FF2B5EF4-FFF2-40B4-BE49-F238E27FC236}">
                <a16:creationId xmlns:a16="http://schemas.microsoft.com/office/drawing/2014/main" id="{E28CA38E-4B93-4EAF-BD9B-BEFFBF0E619E}"/>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 name="Group 12">
            <a:extLst>
              <a:ext uri="{FF2B5EF4-FFF2-40B4-BE49-F238E27FC236}">
                <a16:creationId xmlns:a16="http://schemas.microsoft.com/office/drawing/2014/main" id="{9B2F6BFC-31FA-49BA-B181-3FBF44423AD7}"/>
              </a:ext>
            </a:extLst>
          </p:cNvPr>
          <p:cNvGrpSpPr/>
          <p:nvPr userDrawn="1"/>
        </p:nvGrpSpPr>
        <p:grpSpPr>
          <a:xfrm>
            <a:off x="-1606" y="2019300"/>
            <a:ext cx="2011905" cy="3124200"/>
            <a:chOff x="-2141" y="2692400"/>
            <a:chExt cx="2681841" cy="4165600"/>
          </a:xfrm>
        </p:grpSpPr>
        <p:sp>
          <p:nvSpPr>
            <p:cNvPr id="16" name="Right Triangle 15">
              <a:extLst>
                <a:ext uri="{FF2B5EF4-FFF2-40B4-BE49-F238E27FC236}">
                  <a16:creationId xmlns:a16="http://schemas.microsoft.com/office/drawing/2014/main" id="{2FB9B834-8656-412D-B03C-24157307ADC3}"/>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ight Triangle 16">
              <a:extLst>
                <a:ext uri="{FF2B5EF4-FFF2-40B4-BE49-F238E27FC236}">
                  <a16:creationId xmlns:a16="http://schemas.microsoft.com/office/drawing/2014/main" id="{5339080C-1712-4EAB-A494-E581DF58C224}"/>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8" name="TextBox 17">
            <a:extLst>
              <a:ext uri="{FF2B5EF4-FFF2-40B4-BE49-F238E27FC236}">
                <a16:creationId xmlns:a16="http://schemas.microsoft.com/office/drawing/2014/main" id="{8F3D621A-A79C-4995-A0FB-59A69585FD8B}"/>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8631AA46-6D60-4D7E-AF66-1C5563A1FED7}"/>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B37D2FB7-0095-44BE-9701-C59E4BD375B3}"/>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24" name="Picture 23">
            <a:extLst>
              <a:ext uri="{FF2B5EF4-FFF2-40B4-BE49-F238E27FC236}">
                <a16:creationId xmlns:a16="http://schemas.microsoft.com/office/drawing/2014/main" id="{F6008BF6-E844-4189-8E7E-5785A427B6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3" y="4504532"/>
            <a:ext cx="1848929" cy="638969"/>
          </a:xfrm>
          <a:prstGeom prst="rect">
            <a:avLst/>
          </a:prstGeom>
        </p:spPr>
      </p:pic>
      <p:sp>
        <p:nvSpPr>
          <p:cNvPr id="26" name="Picture Placeholder 6">
            <a:extLst>
              <a:ext uri="{FF2B5EF4-FFF2-40B4-BE49-F238E27FC236}">
                <a16:creationId xmlns:a16="http://schemas.microsoft.com/office/drawing/2014/main" id="{19139BE2-3955-4437-8BFB-427D8F682D2F}"/>
              </a:ext>
            </a:extLst>
          </p:cNvPr>
          <p:cNvSpPr>
            <a:spLocks noGrp="1"/>
          </p:cNvSpPr>
          <p:nvPr>
            <p:ph type="pic" sz="quarter" idx="15" hasCustomPrompt="1"/>
          </p:nvPr>
        </p:nvSpPr>
        <p:spPr>
          <a:xfrm>
            <a:off x="4323095" y="0"/>
            <a:ext cx="4820906" cy="5143499"/>
          </a:xfrm>
          <a:solidFill>
            <a:schemeClr val="bg1">
              <a:lumMod val="95000"/>
            </a:schemeClr>
          </a:solidFill>
        </p:spPr>
        <p:txBody>
          <a:bodyPr anchor="ctr"/>
          <a:lstStyle>
            <a:lvl1pPr marL="0" indent="0" algn="ctr">
              <a:buNone/>
              <a:defRPr/>
            </a:lvl1pPr>
          </a:lstStyle>
          <a:p>
            <a:r>
              <a:rPr lang="en-US"/>
              <a:t>CLICK TO INSERT IMAGE</a:t>
            </a:r>
          </a:p>
        </p:txBody>
      </p:sp>
    </p:spTree>
    <p:extLst>
      <p:ext uri="{BB962C8B-B14F-4D97-AF65-F5344CB8AC3E}">
        <p14:creationId xmlns:p14="http://schemas.microsoft.com/office/powerpoint/2010/main" val="3024209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46"/>
        <p:cNvGrpSpPr/>
        <p:nvPr/>
      </p:nvGrpSpPr>
      <p:grpSpPr>
        <a:xfrm>
          <a:off x="0" y="0"/>
          <a:ext cx="0" cy="0"/>
          <a:chOff x="0" y="0"/>
          <a:chExt cx="0" cy="0"/>
        </a:xfrm>
      </p:grpSpPr>
      <p:sp>
        <p:nvSpPr>
          <p:cNvPr id="47" name="Google Shape;47;p6"/>
          <p:cNvSpPr txBox="1">
            <a:spLocks noGrp="1"/>
          </p:cNvSpPr>
          <p:nvPr>
            <p:ph type="dt" idx="10"/>
          </p:nvPr>
        </p:nvSpPr>
        <p:spPr>
          <a:xfrm>
            <a:off x="1763468" y="4777740"/>
            <a:ext cx="639756" cy="213367"/>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8" name="Google Shape;48;p6"/>
          <p:cNvSpPr txBox="1">
            <a:spLocks noGrp="1"/>
          </p:cNvSpPr>
          <p:nvPr>
            <p:ph type="ftr" idx="11"/>
          </p:nvPr>
        </p:nvSpPr>
        <p:spPr>
          <a:xfrm>
            <a:off x="4608288" y="4777408"/>
            <a:ext cx="3486675" cy="214313"/>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9" name="Google Shape;49;p6"/>
          <p:cNvSpPr txBox="1">
            <a:spLocks noGrp="1"/>
          </p:cNvSpPr>
          <p:nvPr>
            <p:ph type="sldNum" idx="12"/>
          </p:nvPr>
        </p:nvSpPr>
        <p:spPr>
          <a:xfrm>
            <a:off x="8492262" y="4776753"/>
            <a:ext cx="319953" cy="217673"/>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808080"/>
                </a:solidFill>
                <a:latin typeface="Arial"/>
                <a:ea typeface="Arial"/>
                <a:cs typeface="Arial"/>
                <a:sym typeface="Arial"/>
              </a:defRPr>
            </a:lvl1pPr>
            <a:lvl2pPr marL="0" marR="0" lvl="1" indent="0" algn="l" rtl="0">
              <a:spcBef>
                <a:spcPts val="0"/>
              </a:spcBef>
              <a:buNone/>
              <a:defRPr sz="1800" b="0" i="0" u="none" strike="noStrike" cap="none">
                <a:solidFill>
                  <a:srgbClr val="808080"/>
                </a:solidFill>
                <a:latin typeface="Arial"/>
                <a:ea typeface="Arial"/>
                <a:cs typeface="Arial"/>
                <a:sym typeface="Arial"/>
              </a:defRPr>
            </a:lvl2pPr>
            <a:lvl3pPr marL="0" marR="0" lvl="2" indent="0" algn="l" rtl="0">
              <a:spcBef>
                <a:spcPts val="0"/>
              </a:spcBef>
              <a:buNone/>
              <a:defRPr sz="1800" b="0" i="0" u="none" strike="noStrike" cap="none">
                <a:solidFill>
                  <a:srgbClr val="808080"/>
                </a:solidFill>
                <a:latin typeface="Arial"/>
                <a:ea typeface="Arial"/>
                <a:cs typeface="Arial"/>
                <a:sym typeface="Arial"/>
              </a:defRPr>
            </a:lvl3pPr>
            <a:lvl4pPr marL="0" marR="0" lvl="3" indent="0" algn="l" rtl="0">
              <a:spcBef>
                <a:spcPts val="0"/>
              </a:spcBef>
              <a:buNone/>
              <a:defRPr sz="1800" b="0" i="0" u="none" strike="noStrike" cap="none">
                <a:solidFill>
                  <a:srgbClr val="808080"/>
                </a:solidFill>
                <a:latin typeface="Arial"/>
                <a:ea typeface="Arial"/>
                <a:cs typeface="Arial"/>
                <a:sym typeface="Arial"/>
              </a:defRPr>
            </a:lvl4pPr>
            <a:lvl5pPr marL="0" marR="0" lvl="4" indent="0" algn="l" rtl="0">
              <a:spcBef>
                <a:spcPts val="0"/>
              </a:spcBef>
              <a:buNone/>
              <a:defRPr sz="1800" b="0" i="0" u="none" strike="noStrike" cap="none">
                <a:solidFill>
                  <a:srgbClr val="808080"/>
                </a:solidFill>
                <a:latin typeface="Arial"/>
                <a:ea typeface="Arial"/>
                <a:cs typeface="Arial"/>
                <a:sym typeface="Arial"/>
              </a:defRPr>
            </a:lvl5pPr>
            <a:lvl6pPr marL="0" marR="0" lvl="5" indent="0" algn="l" rtl="0">
              <a:spcBef>
                <a:spcPts val="0"/>
              </a:spcBef>
              <a:buNone/>
              <a:defRPr sz="1800" b="0" i="0" u="none" strike="noStrike" cap="none">
                <a:solidFill>
                  <a:srgbClr val="808080"/>
                </a:solidFill>
                <a:latin typeface="Arial"/>
                <a:ea typeface="Arial"/>
                <a:cs typeface="Arial"/>
                <a:sym typeface="Arial"/>
              </a:defRPr>
            </a:lvl6pPr>
            <a:lvl7pPr marL="0" marR="0" lvl="6" indent="0" algn="l" rtl="0">
              <a:spcBef>
                <a:spcPts val="0"/>
              </a:spcBef>
              <a:buNone/>
              <a:defRPr sz="1800" b="0" i="0" u="none" strike="noStrike" cap="none">
                <a:solidFill>
                  <a:srgbClr val="808080"/>
                </a:solidFill>
                <a:latin typeface="Arial"/>
                <a:ea typeface="Arial"/>
                <a:cs typeface="Arial"/>
                <a:sym typeface="Arial"/>
              </a:defRPr>
            </a:lvl7pPr>
            <a:lvl8pPr marL="0" marR="0" lvl="7" indent="0" algn="l" rtl="0">
              <a:spcBef>
                <a:spcPts val="0"/>
              </a:spcBef>
              <a:buNone/>
              <a:defRPr sz="1800" b="0" i="0" u="none" strike="noStrike" cap="none">
                <a:solidFill>
                  <a:srgbClr val="808080"/>
                </a:solidFill>
                <a:latin typeface="Arial"/>
                <a:ea typeface="Arial"/>
                <a:cs typeface="Arial"/>
                <a:sym typeface="Arial"/>
              </a:defRPr>
            </a:lvl8pPr>
            <a:lvl9pPr marL="0" marR="0" lvl="8" indent="0" algn="l" rtl="0">
              <a:spcBef>
                <a:spcPts val="0"/>
              </a:spcBef>
              <a:buNone/>
              <a:defRPr sz="1800" b="0" i="0" u="none" strike="noStrike" cap="none">
                <a:solidFill>
                  <a:srgbClr val="80808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 name="TextBox 14"/>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1" name="Right Triangle 10"/>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Freeform 10">
            <a:extLst>
              <a:ext uri="{FF2B5EF4-FFF2-40B4-BE49-F238E27FC236}">
                <a16:creationId xmlns:a16="http://schemas.microsoft.com/office/drawing/2014/main" id="{745915A3-D5B5-48C4-B6C4-9329F420CA9D}"/>
              </a:ext>
            </a:extLst>
          </p:cNvPr>
          <p:cNvSpPr/>
          <p:nvPr/>
        </p:nvSpPr>
        <p:spPr>
          <a:xfrm>
            <a:off x="770536" y="1395401"/>
            <a:ext cx="2537990"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25" name="Flowchart: Data 17">
            <a:extLst>
              <a:ext uri="{FF2B5EF4-FFF2-40B4-BE49-F238E27FC236}">
                <a16:creationId xmlns:a16="http://schemas.microsoft.com/office/drawing/2014/main" id="{349B7BD3-DEBB-4DD7-838A-6E8B2A05986E}"/>
              </a:ext>
            </a:extLst>
          </p:cNvPr>
          <p:cNvSpPr/>
          <p:nvPr/>
        </p:nvSpPr>
        <p:spPr>
          <a:xfrm>
            <a:off x="863188" y="1472120"/>
            <a:ext cx="398800" cy="391011"/>
          </a:xfrm>
          <a:prstGeom prst="rect">
            <a:avLst/>
          </a:prstGeom>
          <a:solidFill>
            <a:srgbClr val="FF4D00"/>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1</a:t>
            </a:r>
          </a:p>
        </p:txBody>
      </p:sp>
      <p:sp>
        <p:nvSpPr>
          <p:cNvPr id="30" name="Freeform 11">
            <a:extLst>
              <a:ext uri="{FF2B5EF4-FFF2-40B4-BE49-F238E27FC236}">
                <a16:creationId xmlns:a16="http://schemas.microsoft.com/office/drawing/2014/main" id="{2A064FF6-AF2D-4388-93FD-EA665ED5B8F5}"/>
              </a:ext>
            </a:extLst>
          </p:cNvPr>
          <p:cNvSpPr/>
          <p:nvPr userDrawn="1"/>
        </p:nvSpPr>
        <p:spPr>
          <a:xfrm>
            <a:off x="3496532" y="1395400"/>
            <a:ext cx="2537991" cy="100006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3" name="Flowchart: Data 17">
            <a:extLst>
              <a:ext uri="{FF2B5EF4-FFF2-40B4-BE49-F238E27FC236}">
                <a16:creationId xmlns:a16="http://schemas.microsoft.com/office/drawing/2014/main" id="{418571D1-079C-4BAE-B2D5-2A5E1D7D222E}"/>
              </a:ext>
            </a:extLst>
          </p:cNvPr>
          <p:cNvSpPr/>
          <p:nvPr userDrawn="1"/>
        </p:nvSpPr>
        <p:spPr>
          <a:xfrm>
            <a:off x="3592888" y="1468130"/>
            <a:ext cx="398800" cy="391011"/>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2</a:t>
            </a:r>
          </a:p>
        </p:txBody>
      </p:sp>
      <p:sp>
        <p:nvSpPr>
          <p:cNvPr id="45" name="Freeform 12">
            <a:extLst>
              <a:ext uri="{FF2B5EF4-FFF2-40B4-BE49-F238E27FC236}">
                <a16:creationId xmlns:a16="http://schemas.microsoft.com/office/drawing/2014/main" id="{11238401-CA18-45C5-B261-27601B93764E}"/>
              </a:ext>
            </a:extLst>
          </p:cNvPr>
          <p:cNvSpPr/>
          <p:nvPr/>
        </p:nvSpPr>
        <p:spPr>
          <a:xfrm>
            <a:off x="6222530" y="1395400"/>
            <a:ext cx="2537990"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7" name="Flowchart: Data 17">
            <a:extLst>
              <a:ext uri="{FF2B5EF4-FFF2-40B4-BE49-F238E27FC236}">
                <a16:creationId xmlns:a16="http://schemas.microsoft.com/office/drawing/2014/main" id="{705961DD-CF95-43C7-BEBC-A6D32D05FA6C}"/>
              </a:ext>
            </a:extLst>
          </p:cNvPr>
          <p:cNvSpPr/>
          <p:nvPr/>
        </p:nvSpPr>
        <p:spPr>
          <a:xfrm>
            <a:off x="6311440" y="1468128"/>
            <a:ext cx="398800" cy="391011"/>
          </a:xfrm>
          <a:prstGeom prst="rect">
            <a:avLst/>
          </a:prstGeom>
          <a:solidFill>
            <a:srgbClr val="9320A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3</a:t>
            </a:r>
          </a:p>
        </p:txBody>
      </p:sp>
      <p:sp>
        <p:nvSpPr>
          <p:cNvPr id="58" name="Freeform 15">
            <a:extLst>
              <a:ext uri="{FF2B5EF4-FFF2-40B4-BE49-F238E27FC236}">
                <a16:creationId xmlns:a16="http://schemas.microsoft.com/office/drawing/2014/main" id="{B5F27876-E2DC-48A4-9A76-B4875B05A647}"/>
              </a:ext>
            </a:extLst>
          </p:cNvPr>
          <p:cNvSpPr/>
          <p:nvPr/>
        </p:nvSpPr>
        <p:spPr>
          <a:xfrm>
            <a:off x="771411" y="2584860"/>
            <a:ext cx="2537990" cy="100007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0" name="Flowchart: Data 17">
            <a:extLst>
              <a:ext uri="{FF2B5EF4-FFF2-40B4-BE49-F238E27FC236}">
                <a16:creationId xmlns:a16="http://schemas.microsoft.com/office/drawing/2014/main" id="{D0B64EC6-882A-46C2-8F16-44685DC5658E}"/>
              </a:ext>
            </a:extLst>
          </p:cNvPr>
          <p:cNvSpPr/>
          <p:nvPr/>
        </p:nvSpPr>
        <p:spPr>
          <a:xfrm>
            <a:off x="863187" y="2663361"/>
            <a:ext cx="398800" cy="391011"/>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4</a:t>
            </a:r>
          </a:p>
        </p:txBody>
      </p:sp>
      <p:sp>
        <p:nvSpPr>
          <p:cNvPr id="67" name="Freeform 14">
            <a:extLst>
              <a:ext uri="{FF2B5EF4-FFF2-40B4-BE49-F238E27FC236}">
                <a16:creationId xmlns:a16="http://schemas.microsoft.com/office/drawing/2014/main" id="{0BAEF006-829F-4D56-8544-C2E3B8B2F783}"/>
              </a:ext>
            </a:extLst>
          </p:cNvPr>
          <p:cNvSpPr/>
          <p:nvPr/>
        </p:nvSpPr>
        <p:spPr>
          <a:xfrm>
            <a:off x="6221654" y="2584861"/>
            <a:ext cx="2537989"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102843" bIns="102843"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9" name="Flowchart: Data 17">
            <a:extLst>
              <a:ext uri="{FF2B5EF4-FFF2-40B4-BE49-F238E27FC236}">
                <a16:creationId xmlns:a16="http://schemas.microsoft.com/office/drawing/2014/main" id="{B3AAE442-2186-4523-878B-EAFC67D29E1D}"/>
              </a:ext>
            </a:extLst>
          </p:cNvPr>
          <p:cNvSpPr/>
          <p:nvPr/>
        </p:nvSpPr>
        <p:spPr>
          <a:xfrm>
            <a:off x="6311440" y="2659370"/>
            <a:ext cx="398800" cy="391011"/>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6</a:t>
            </a:r>
          </a:p>
        </p:txBody>
      </p:sp>
      <p:sp>
        <p:nvSpPr>
          <p:cNvPr id="76" name="Freeform 13">
            <a:extLst>
              <a:ext uri="{FF2B5EF4-FFF2-40B4-BE49-F238E27FC236}">
                <a16:creationId xmlns:a16="http://schemas.microsoft.com/office/drawing/2014/main" id="{3690E069-7EFD-40F1-8A3F-D9BF2A5F4F33}"/>
              </a:ext>
            </a:extLst>
          </p:cNvPr>
          <p:cNvSpPr/>
          <p:nvPr/>
        </p:nvSpPr>
        <p:spPr>
          <a:xfrm>
            <a:off x="3496532" y="2584861"/>
            <a:ext cx="2537991"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78" name="Flowchart: Data 17">
            <a:extLst>
              <a:ext uri="{FF2B5EF4-FFF2-40B4-BE49-F238E27FC236}">
                <a16:creationId xmlns:a16="http://schemas.microsoft.com/office/drawing/2014/main" id="{01806F9E-B98C-49E2-AC16-4F45A9DE0884}"/>
              </a:ext>
            </a:extLst>
          </p:cNvPr>
          <p:cNvSpPr/>
          <p:nvPr/>
        </p:nvSpPr>
        <p:spPr>
          <a:xfrm>
            <a:off x="3592888" y="2659370"/>
            <a:ext cx="398800" cy="391011"/>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5</a:t>
            </a:r>
          </a:p>
        </p:txBody>
      </p:sp>
      <p:sp>
        <p:nvSpPr>
          <p:cNvPr id="80" name="Title 1">
            <a:extLst>
              <a:ext uri="{FF2B5EF4-FFF2-40B4-BE49-F238E27FC236}">
                <a16:creationId xmlns:a16="http://schemas.microsoft.com/office/drawing/2014/main" id="{7D413BDC-3F48-4E28-B245-95D9CCD2B5E8}"/>
              </a:ext>
            </a:extLst>
          </p:cNvPr>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6" name="Text Placeholder 5">
            <a:extLst>
              <a:ext uri="{FF2B5EF4-FFF2-40B4-BE49-F238E27FC236}">
                <a16:creationId xmlns:a16="http://schemas.microsoft.com/office/drawing/2014/main" id="{C30FA114-2360-447D-A77F-8CEEE439EDFB}"/>
              </a:ext>
            </a:extLst>
          </p:cNvPr>
          <p:cNvSpPr>
            <a:spLocks noGrp="1"/>
          </p:cNvSpPr>
          <p:nvPr>
            <p:ph type="body" sz="quarter" idx="10" hasCustomPrompt="1"/>
          </p:nvPr>
        </p:nvSpPr>
        <p:spPr>
          <a:xfrm>
            <a:off x="1261987" y="1469365"/>
            <a:ext cx="2046539"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1" name="Text Placeholder 5">
            <a:extLst>
              <a:ext uri="{FF2B5EF4-FFF2-40B4-BE49-F238E27FC236}">
                <a16:creationId xmlns:a16="http://schemas.microsoft.com/office/drawing/2014/main" id="{3EFED770-B0D7-446E-AAFE-793919EC1673}"/>
              </a:ext>
            </a:extLst>
          </p:cNvPr>
          <p:cNvSpPr>
            <a:spLocks noGrp="1"/>
          </p:cNvSpPr>
          <p:nvPr>
            <p:ph type="body" sz="quarter" idx="11" hasCustomPrompt="1"/>
          </p:nvPr>
        </p:nvSpPr>
        <p:spPr>
          <a:xfrm>
            <a:off x="3986295" y="1469365"/>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2" name="Text Placeholder 5">
            <a:extLst>
              <a:ext uri="{FF2B5EF4-FFF2-40B4-BE49-F238E27FC236}">
                <a16:creationId xmlns:a16="http://schemas.microsoft.com/office/drawing/2014/main" id="{6DCE7664-17AC-4182-B8EC-63A3183DAE97}"/>
              </a:ext>
            </a:extLst>
          </p:cNvPr>
          <p:cNvSpPr>
            <a:spLocks noGrp="1"/>
          </p:cNvSpPr>
          <p:nvPr>
            <p:ph type="body" sz="quarter" idx="12" hasCustomPrompt="1"/>
          </p:nvPr>
        </p:nvSpPr>
        <p:spPr>
          <a:xfrm>
            <a:off x="6710240" y="1469365"/>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3" name="Text Placeholder 5">
            <a:extLst>
              <a:ext uri="{FF2B5EF4-FFF2-40B4-BE49-F238E27FC236}">
                <a16:creationId xmlns:a16="http://schemas.microsoft.com/office/drawing/2014/main" id="{C6C47051-F188-4AFA-8091-F6AB4A6C4D51}"/>
              </a:ext>
            </a:extLst>
          </p:cNvPr>
          <p:cNvSpPr>
            <a:spLocks noGrp="1"/>
          </p:cNvSpPr>
          <p:nvPr>
            <p:ph type="body" sz="quarter" idx="13" hasCustomPrompt="1"/>
          </p:nvPr>
        </p:nvSpPr>
        <p:spPr>
          <a:xfrm>
            <a:off x="1261987" y="2663031"/>
            <a:ext cx="2046539"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4" name="Text Placeholder 5">
            <a:extLst>
              <a:ext uri="{FF2B5EF4-FFF2-40B4-BE49-F238E27FC236}">
                <a16:creationId xmlns:a16="http://schemas.microsoft.com/office/drawing/2014/main" id="{07C1887D-8958-4DA8-AE74-D08F0B6BE64B}"/>
              </a:ext>
            </a:extLst>
          </p:cNvPr>
          <p:cNvSpPr>
            <a:spLocks noGrp="1"/>
          </p:cNvSpPr>
          <p:nvPr>
            <p:ph type="body" sz="quarter" idx="14" hasCustomPrompt="1"/>
          </p:nvPr>
        </p:nvSpPr>
        <p:spPr>
          <a:xfrm>
            <a:off x="3986295" y="2663031"/>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5" name="Text Placeholder 5">
            <a:extLst>
              <a:ext uri="{FF2B5EF4-FFF2-40B4-BE49-F238E27FC236}">
                <a16:creationId xmlns:a16="http://schemas.microsoft.com/office/drawing/2014/main" id="{910568AE-CD22-4C50-9EE0-D76A57CAB532}"/>
              </a:ext>
            </a:extLst>
          </p:cNvPr>
          <p:cNvSpPr>
            <a:spLocks noGrp="1"/>
          </p:cNvSpPr>
          <p:nvPr>
            <p:ph type="body" sz="quarter" idx="15" hasCustomPrompt="1"/>
          </p:nvPr>
        </p:nvSpPr>
        <p:spPr>
          <a:xfrm>
            <a:off x="6710240" y="2663031"/>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6" name="Freeform 10">
            <a:extLst>
              <a:ext uri="{FF2B5EF4-FFF2-40B4-BE49-F238E27FC236}">
                <a16:creationId xmlns:a16="http://schemas.microsoft.com/office/drawing/2014/main" id="{04F9AD65-A2DA-4F6E-8833-C1336C6E3F8B}"/>
              </a:ext>
            </a:extLst>
          </p:cNvPr>
          <p:cNvSpPr/>
          <p:nvPr userDrawn="1"/>
        </p:nvSpPr>
        <p:spPr>
          <a:xfrm>
            <a:off x="770536" y="2395470"/>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7" name="Freeform 11">
            <a:extLst>
              <a:ext uri="{FF2B5EF4-FFF2-40B4-BE49-F238E27FC236}">
                <a16:creationId xmlns:a16="http://schemas.microsoft.com/office/drawing/2014/main" id="{4A3DFBF4-6AB7-4F8B-89EF-C83C28D2968E}"/>
              </a:ext>
            </a:extLst>
          </p:cNvPr>
          <p:cNvSpPr/>
          <p:nvPr userDrawn="1"/>
        </p:nvSpPr>
        <p:spPr>
          <a:xfrm>
            <a:off x="3496532" y="2395468"/>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2"/>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8" name="Freeform 12">
            <a:extLst>
              <a:ext uri="{FF2B5EF4-FFF2-40B4-BE49-F238E27FC236}">
                <a16:creationId xmlns:a16="http://schemas.microsoft.com/office/drawing/2014/main" id="{B97FB2CD-657A-4AC5-82C4-EA700B431257}"/>
              </a:ext>
            </a:extLst>
          </p:cNvPr>
          <p:cNvSpPr/>
          <p:nvPr userDrawn="1"/>
        </p:nvSpPr>
        <p:spPr>
          <a:xfrm>
            <a:off x="6222530" y="2395469"/>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3"/>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9" name="Freeform 10">
            <a:extLst>
              <a:ext uri="{FF2B5EF4-FFF2-40B4-BE49-F238E27FC236}">
                <a16:creationId xmlns:a16="http://schemas.microsoft.com/office/drawing/2014/main" id="{D6D992AD-F208-4A19-B228-9D3A39B9EAA2}"/>
              </a:ext>
            </a:extLst>
          </p:cNvPr>
          <p:cNvSpPr/>
          <p:nvPr userDrawn="1"/>
        </p:nvSpPr>
        <p:spPr>
          <a:xfrm>
            <a:off x="770536" y="3578972"/>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4"/>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0" name="Freeform 11">
            <a:extLst>
              <a:ext uri="{FF2B5EF4-FFF2-40B4-BE49-F238E27FC236}">
                <a16:creationId xmlns:a16="http://schemas.microsoft.com/office/drawing/2014/main" id="{6C2E48A7-4BD9-4738-BFAC-BA6CE8743072}"/>
              </a:ext>
            </a:extLst>
          </p:cNvPr>
          <p:cNvSpPr/>
          <p:nvPr userDrawn="1"/>
        </p:nvSpPr>
        <p:spPr>
          <a:xfrm>
            <a:off x="3496532" y="3578971"/>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5"/>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1" name="Freeform 12">
            <a:extLst>
              <a:ext uri="{FF2B5EF4-FFF2-40B4-BE49-F238E27FC236}">
                <a16:creationId xmlns:a16="http://schemas.microsoft.com/office/drawing/2014/main" id="{2B2AED57-952D-47AC-AD1F-90D4E57F0121}"/>
              </a:ext>
            </a:extLst>
          </p:cNvPr>
          <p:cNvSpPr/>
          <p:nvPr userDrawn="1"/>
        </p:nvSpPr>
        <p:spPr>
          <a:xfrm>
            <a:off x="6222530" y="3578971"/>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6"/>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pic>
        <p:nvPicPr>
          <p:cNvPr id="38" name="Picture 37">
            <a:extLst>
              <a:ext uri="{FF2B5EF4-FFF2-40B4-BE49-F238E27FC236}">
                <a16:creationId xmlns:a16="http://schemas.microsoft.com/office/drawing/2014/main" id="{C9735378-4025-9843-8933-17D08123E7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816604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 name="TextBox 14"/>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1" name="Right Triangle 10"/>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Freeform 10">
            <a:extLst>
              <a:ext uri="{FF2B5EF4-FFF2-40B4-BE49-F238E27FC236}">
                <a16:creationId xmlns:a16="http://schemas.microsoft.com/office/drawing/2014/main" id="{745915A3-D5B5-48C4-B6C4-9329F420CA9D}"/>
              </a:ext>
            </a:extLst>
          </p:cNvPr>
          <p:cNvSpPr/>
          <p:nvPr/>
        </p:nvSpPr>
        <p:spPr>
          <a:xfrm>
            <a:off x="770536" y="1109064"/>
            <a:ext cx="2537990"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25" name="Flowchart: Data 17">
            <a:extLst>
              <a:ext uri="{FF2B5EF4-FFF2-40B4-BE49-F238E27FC236}">
                <a16:creationId xmlns:a16="http://schemas.microsoft.com/office/drawing/2014/main" id="{349B7BD3-DEBB-4DD7-838A-6E8B2A05986E}"/>
              </a:ext>
            </a:extLst>
          </p:cNvPr>
          <p:cNvSpPr/>
          <p:nvPr/>
        </p:nvSpPr>
        <p:spPr>
          <a:xfrm>
            <a:off x="863188" y="1185782"/>
            <a:ext cx="398800" cy="391011"/>
          </a:xfrm>
          <a:prstGeom prst="rect">
            <a:avLst/>
          </a:prstGeom>
          <a:solidFill>
            <a:srgbClr val="FF4D00"/>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1</a:t>
            </a:r>
          </a:p>
        </p:txBody>
      </p:sp>
      <p:sp>
        <p:nvSpPr>
          <p:cNvPr id="30" name="Freeform 11">
            <a:extLst>
              <a:ext uri="{FF2B5EF4-FFF2-40B4-BE49-F238E27FC236}">
                <a16:creationId xmlns:a16="http://schemas.microsoft.com/office/drawing/2014/main" id="{2A064FF6-AF2D-4388-93FD-EA665ED5B8F5}"/>
              </a:ext>
            </a:extLst>
          </p:cNvPr>
          <p:cNvSpPr/>
          <p:nvPr userDrawn="1"/>
        </p:nvSpPr>
        <p:spPr>
          <a:xfrm>
            <a:off x="3496532" y="1109063"/>
            <a:ext cx="2537991" cy="1257907"/>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3" name="Flowchart: Data 17">
            <a:extLst>
              <a:ext uri="{FF2B5EF4-FFF2-40B4-BE49-F238E27FC236}">
                <a16:creationId xmlns:a16="http://schemas.microsoft.com/office/drawing/2014/main" id="{418571D1-079C-4BAE-B2D5-2A5E1D7D222E}"/>
              </a:ext>
            </a:extLst>
          </p:cNvPr>
          <p:cNvSpPr/>
          <p:nvPr userDrawn="1"/>
        </p:nvSpPr>
        <p:spPr>
          <a:xfrm>
            <a:off x="3592888" y="1181792"/>
            <a:ext cx="398800" cy="391011"/>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2</a:t>
            </a:r>
          </a:p>
        </p:txBody>
      </p:sp>
      <p:sp>
        <p:nvSpPr>
          <p:cNvPr id="45" name="Freeform 12">
            <a:extLst>
              <a:ext uri="{FF2B5EF4-FFF2-40B4-BE49-F238E27FC236}">
                <a16:creationId xmlns:a16="http://schemas.microsoft.com/office/drawing/2014/main" id="{11238401-CA18-45C5-B261-27601B93764E}"/>
              </a:ext>
            </a:extLst>
          </p:cNvPr>
          <p:cNvSpPr/>
          <p:nvPr/>
        </p:nvSpPr>
        <p:spPr>
          <a:xfrm>
            <a:off x="6222530" y="1109063"/>
            <a:ext cx="2537990"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7" name="Flowchart: Data 17">
            <a:extLst>
              <a:ext uri="{FF2B5EF4-FFF2-40B4-BE49-F238E27FC236}">
                <a16:creationId xmlns:a16="http://schemas.microsoft.com/office/drawing/2014/main" id="{705961DD-CF95-43C7-BEBC-A6D32D05FA6C}"/>
              </a:ext>
            </a:extLst>
          </p:cNvPr>
          <p:cNvSpPr/>
          <p:nvPr/>
        </p:nvSpPr>
        <p:spPr>
          <a:xfrm>
            <a:off x="6311440" y="1181791"/>
            <a:ext cx="398800" cy="391011"/>
          </a:xfrm>
          <a:prstGeom prst="rect">
            <a:avLst/>
          </a:prstGeom>
          <a:solidFill>
            <a:srgbClr val="9320A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3</a:t>
            </a:r>
          </a:p>
        </p:txBody>
      </p:sp>
      <p:sp>
        <p:nvSpPr>
          <p:cNvPr id="58" name="Freeform 15">
            <a:extLst>
              <a:ext uri="{FF2B5EF4-FFF2-40B4-BE49-F238E27FC236}">
                <a16:creationId xmlns:a16="http://schemas.microsoft.com/office/drawing/2014/main" id="{B5F27876-E2DC-48A4-9A76-B4875B05A647}"/>
              </a:ext>
            </a:extLst>
          </p:cNvPr>
          <p:cNvSpPr/>
          <p:nvPr/>
        </p:nvSpPr>
        <p:spPr>
          <a:xfrm>
            <a:off x="771411" y="2586339"/>
            <a:ext cx="2537990" cy="125790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0" name="Flowchart: Data 17">
            <a:extLst>
              <a:ext uri="{FF2B5EF4-FFF2-40B4-BE49-F238E27FC236}">
                <a16:creationId xmlns:a16="http://schemas.microsoft.com/office/drawing/2014/main" id="{D0B64EC6-882A-46C2-8F16-44685DC5658E}"/>
              </a:ext>
            </a:extLst>
          </p:cNvPr>
          <p:cNvSpPr/>
          <p:nvPr/>
        </p:nvSpPr>
        <p:spPr>
          <a:xfrm>
            <a:off x="863187" y="2664840"/>
            <a:ext cx="398800" cy="391011"/>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4</a:t>
            </a:r>
          </a:p>
        </p:txBody>
      </p:sp>
      <p:sp>
        <p:nvSpPr>
          <p:cNvPr id="67" name="Freeform 14">
            <a:extLst>
              <a:ext uri="{FF2B5EF4-FFF2-40B4-BE49-F238E27FC236}">
                <a16:creationId xmlns:a16="http://schemas.microsoft.com/office/drawing/2014/main" id="{0BAEF006-829F-4D56-8544-C2E3B8B2F783}"/>
              </a:ext>
            </a:extLst>
          </p:cNvPr>
          <p:cNvSpPr/>
          <p:nvPr/>
        </p:nvSpPr>
        <p:spPr>
          <a:xfrm>
            <a:off x="6221654" y="2586340"/>
            <a:ext cx="2537989"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102843" bIns="102843"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9" name="Flowchart: Data 17">
            <a:extLst>
              <a:ext uri="{FF2B5EF4-FFF2-40B4-BE49-F238E27FC236}">
                <a16:creationId xmlns:a16="http://schemas.microsoft.com/office/drawing/2014/main" id="{B3AAE442-2186-4523-878B-EAFC67D29E1D}"/>
              </a:ext>
            </a:extLst>
          </p:cNvPr>
          <p:cNvSpPr/>
          <p:nvPr/>
        </p:nvSpPr>
        <p:spPr>
          <a:xfrm>
            <a:off x="6311440" y="2660849"/>
            <a:ext cx="398800" cy="391011"/>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6</a:t>
            </a:r>
          </a:p>
        </p:txBody>
      </p:sp>
      <p:sp>
        <p:nvSpPr>
          <p:cNvPr id="76" name="Freeform 13">
            <a:extLst>
              <a:ext uri="{FF2B5EF4-FFF2-40B4-BE49-F238E27FC236}">
                <a16:creationId xmlns:a16="http://schemas.microsoft.com/office/drawing/2014/main" id="{3690E069-7EFD-40F1-8A3F-D9BF2A5F4F33}"/>
              </a:ext>
            </a:extLst>
          </p:cNvPr>
          <p:cNvSpPr/>
          <p:nvPr/>
        </p:nvSpPr>
        <p:spPr>
          <a:xfrm>
            <a:off x="3496532" y="2586340"/>
            <a:ext cx="2537991"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78" name="Flowchart: Data 17">
            <a:extLst>
              <a:ext uri="{FF2B5EF4-FFF2-40B4-BE49-F238E27FC236}">
                <a16:creationId xmlns:a16="http://schemas.microsoft.com/office/drawing/2014/main" id="{01806F9E-B98C-49E2-AC16-4F45A9DE0884}"/>
              </a:ext>
            </a:extLst>
          </p:cNvPr>
          <p:cNvSpPr/>
          <p:nvPr/>
        </p:nvSpPr>
        <p:spPr>
          <a:xfrm>
            <a:off x="3592888" y="2660849"/>
            <a:ext cx="398800" cy="391011"/>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5</a:t>
            </a:r>
          </a:p>
        </p:txBody>
      </p:sp>
      <p:sp>
        <p:nvSpPr>
          <p:cNvPr id="80" name="Title 1">
            <a:extLst>
              <a:ext uri="{FF2B5EF4-FFF2-40B4-BE49-F238E27FC236}">
                <a16:creationId xmlns:a16="http://schemas.microsoft.com/office/drawing/2014/main" id="{7D413BDC-3F48-4E28-B245-95D9CCD2B5E8}"/>
              </a:ext>
            </a:extLst>
          </p:cNvPr>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6" name="Text Placeholder 5">
            <a:extLst>
              <a:ext uri="{FF2B5EF4-FFF2-40B4-BE49-F238E27FC236}">
                <a16:creationId xmlns:a16="http://schemas.microsoft.com/office/drawing/2014/main" id="{C30FA114-2360-447D-A77F-8CEEE439EDFB}"/>
              </a:ext>
            </a:extLst>
          </p:cNvPr>
          <p:cNvSpPr>
            <a:spLocks noGrp="1"/>
          </p:cNvSpPr>
          <p:nvPr>
            <p:ph type="body" sz="quarter" idx="10" hasCustomPrompt="1"/>
          </p:nvPr>
        </p:nvSpPr>
        <p:spPr>
          <a:xfrm>
            <a:off x="1261987" y="1183027"/>
            <a:ext cx="2046539"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1" name="Text Placeholder 5">
            <a:extLst>
              <a:ext uri="{FF2B5EF4-FFF2-40B4-BE49-F238E27FC236}">
                <a16:creationId xmlns:a16="http://schemas.microsoft.com/office/drawing/2014/main" id="{3EFED770-B0D7-446E-AAFE-793919EC1673}"/>
              </a:ext>
            </a:extLst>
          </p:cNvPr>
          <p:cNvSpPr>
            <a:spLocks noGrp="1"/>
          </p:cNvSpPr>
          <p:nvPr>
            <p:ph type="body" sz="quarter" idx="11" hasCustomPrompt="1"/>
          </p:nvPr>
        </p:nvSpPr>
        <p:spPr>
          <a:xfrm>
            <a:off x="3986295" y="1183027"/>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2" name="Text Placeholder 5">
            <a:extLst>
              <a:ext uri="{FF2B5EF4-FFF2-40B4-BE49-F238E27FC236}">
                <a16:creationId xmlns:a16="http://schemas.microsoft.com/office/drawing/2014/main" id="{6DCE7664-17AC-4182-B8EC-63A3183DAE97}"/>
              </a:ext>
            </a:extLst>
          </p:cNvPr>
          <p:cNvSpPr>
            <a:spLocks noGrp="1"/>
          </p:cNvSpPr>
          <p:nvPr>
            <p:ph type="body" sz="quarter" idx="12" hasCustomPrompt="1"/>
          </p:nvPr>
        </p:nvSpPr>
        <p:spPr>
          <a:xfrm>
            <a:off x="6710240" y="1183027"/>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3" name="Text Placeholder 5">
            <a:extLst>
              <a:ext uri="{FF2B5EF4-FFF2-40B4-BE49-F238E27FC236}">
                <a16:creationId xmlns:a16="http://schemas.microsoft.com/office/drawing/2014/main" id="{C6C47051-F188-4AFA-8091-F6AB4A6C4D51}"/>
              </a:ext>
            </a:extLst>
          </p:cNvPr>
          <p:cNvSpPr>
            <a:spLocks noGrp="1"/>
          </p:cNvSpPr>
          <p:nvPr>
            <p:ph type="body" sz="quarter" idx="13" hasCustomPrompt="1"/>
          </p:nvPr>
        </p:nvSpPr>
        <p:spPr>
          <a:xfrm>
            <a:off x="1261987" y="2664510"/>
            <a:ext cx="2046539"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4" name="Text Placeholder 5">
            <a:extLst>
              <a:ext uri="{FF2B5EF4-FFF2-40B4-BE49-F238E27FC236}">
                <a16:creationId xmlns:a16="http://schemas.microsoft.com/office/drawing/2014/main" id="{07C1887D-8958-4DA8-AE74-D08F0B6BE64B}"/>
              </a:ext>
            </a:extLst>
          </p:cNvPr>
          <p:cNvSpPr>
            <a:spLocks noGrp="1"/>
          </p:cNvSpPr>
          <p:nvPr>
            <p:ph type="body" sz="quarter" idx="14" hasCustomPrompt="1"/>
          </p:nvPr>
        </p:nvSpPr>
        <p:spPr>
          <a:xfrm>
            <a:off x="3986295" y="2664510"/>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5" name="Text Placeholder 5">
            <a:extLst>
              <a:ext uri="{FF2B5EF4-FFF2-40B4-BE49-F238E27FC236}">
                <a16:creationId xmlns:a16="http://schemas.microsoft.com/office/drawing/2014/main" id="{910568AE-CD22-4C50-9EE0-D76A57CAB532}"/>
              </a:ext>
            </a:extLst>
          </p:cNvPr>
          <p:cNvSpPr>
            <a:spLocks noGrp="1"/>
          </p:cNvSpPr>
          <p:nvPr>
            <p:ph type="body" sz="quarter" idx="15" hasCustomPrompt="1"/>
          </p:nvPr>
        </p:nvSpPr>
        <p:spPr>
          <a:xfrm>
            <a:off x="6710240" y="2664510"/>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6" name="Freeform 10">
            <a:extLst>
              <a:ext uri="{FF2B5EF4-FFF2-40B4-BE49-F238E27FC236}">
                <a16:creationId xmlns:a16="http://schemas.microsoft.com/office/drawing/2014/main" id="{04F9AD65-A2DA-4F6E-8833-C1336C6E3F8B}"/>
              </a:ext>
            </a:extLst>
          </p:cNvPr>
          <p:cNvSpPr/>
          <p:nvPr userDrawn="1"/>
        </p:nvSpPr>
        <p:spPr>
          <a:xfrm>
            <a:off x="770536" y="2366436"/>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7" name="Freeform 11">
            <a:extLst>
              <a:ext uri="{FF2B5EF4-FFF2-40B4-BE49-F238E27FC236}">
                <a16:creationId xmlns:a16="http://schemas.microsoft.com/office/drawing/2014/main" id="{4A3DFBF4-6AB7-4F8B-89EF-C83C28D2968E}"/>
              </a:ext>
            </a:extLst>
          </p:cNvPr>
          <p:cNvSpPr/>
          <p:nvPr userDrawn="1"/>
        </p:nvSpPr>
        <p:spPr>
          <a:xfrm>
            <a:off x="3496532" y="2366434"/>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2"/>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8" name="Freeform 12">
            <a:extLst>
              <a:ext uri="{FF2B5EF4-FFF2-40B4-BE49-F238E27FC236}">
                <a16:creationId xmlns:a16="http://schemas.microsoft.com/office/drawing/2014/main" id="{B97FB2CD-657A-4AC5-82C4-EA700B431257}"/>
              </a:ext>
            </a:extLst>
          </p:cNvPr>
          <p:cNvSpPr/>
          <p:nvPr userDrawn="1"/>
        </p:nvSpPr>
        <p:spPr>
          <a:xfrm>
            <a:off x="6222530" y="2366435"/>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3"/>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9" name="Freeform 10">
            <a:extLst>
              <a:ext uri="{FF2B5EF4-FFF2-40B4-BE49-F238E27FC236}">
                <a16:creationId xmlns:a16="http://schemas.microsoft.com/office/drawing/2014/main" id="{D6D992AD-F208-4A19-B228-9D3A39B9EAA2}"/>
              </a:ext>
            </a:extLst>
          </p:cNvPr>
          <p:cNvSpPr/>
          <p:nvPr userDrawn="1"/>
        </p:nvSpPr>
        <p:spPr>
          <a:xfrm>
            <a:off x="770536" y="3844251"/>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4"/>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0" name="Freeform 11">
            <a:extLst>
              <a:ext uri="{FF2B5EF4-FFF2-40B4-BE49-F238E27FC236}">
                <a16:creationId xmlns:a16="http://schemas.microsoft.com/office/drawing/2014/main" id="{6C2E48A7-4BD9-4738-BFAC-BA6CE8743072}"/>
              </a:ext>
            </a:extLst>
          </p:cNvPr>
          <p:cNvSpPr/>
          <p:nvPr userDrawn="1"/>
        </p:nvSpPr>
        <p:spPr>
          <a:xfrm>
            <a:off x="3496532" y="3844249"/>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5"/>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1" name="Freeform 12">
            <a:extLst>
              <a:ext uri="{FF2B5EF4-FFF2-40B4-BE49-F238E27FC236}">
                <a16:creationId xmlns:a16="http://schemas.microsoft.com/office/drawing/2014/main" id="{2B2AED57-952D-47AC-AD1F-90D4E57F0121}"/>
              </a:ext>
            </a:extLst>
          </p:cNvPr>
          <p:cNvSpPr/>
          <p:nvPr userDrawn="1"/>
        </p:nvSpPr>
        <p:spPr>
          <a:xfrm>
            <a:off x="6222530" y="3844250"/>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6"/>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1" name="Freeform 10">
            <a:extLst>
              <a:ext uri="{FF2B5EF4-FFF2-40B4-BE49-F238E27FC236}">
                <a16:creationId xmlns:a16="http://schemas.microsoft.com/office/drawing/2014/main" id="{062847B6-16AB-4538-B919-1F725C2070A4}"/>
              </a:ext>
            </a:extLst>
          </p:cNvPr>
          <p:cNvSpPr/>
          <p:nvPr userDrawn="1"/>
        </p:nvSpPr>
        <p:spPr>
          <a:xfrm>
            <a:off x="842099" y="1842501"/>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2" name="Freeform 10">
            <a:extLst>
              <a:ext uri="{FF2B5EF4-FFF2-40B4-BE49-F238E27FC236}">
                <a16:creationId xmlns:a16="http://schemas.microsoft.com/office/drawing/2014/main" id="{A33B3062-E6E4-416D-A7E3-B4E809BFCC9B}"/>
              </a:ext>
            </a:extLst>
          </p:cNvPr>
          <p:cNvSpPr/>
          <p:nvPr userDrawn="1"/>
        </p:nvSpPr>
        <p:spPr>
          <a:xfrm>
            <a:off x="3568096" y="1842501"/>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4" name="Freeform 10">
            <a:extLst>
              <a:ext uri="{FF2B5EF4-FFF2-40B4-BE49-F238E27FC236}">
                <a16:creationId xmlns:a16="http://schemas.microsoft.com/office/drawing/2014/main" id="{8EF9791E-CF98-4CC4-9AD5-DEC96C6E0FEC}"/>
              </a:ext>
            </a:extLst>
          </p:cNvPr>
          <p:cNvSpPr/>
          <p:nvPr userDrawn="1"/>
        </p:nvSpPr>
        <p:spPr>
          <a:xfrm>
            <a:off x="6293217" y="1842501"/>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6" name="Freeform 10">
            <a:extLst>
              <a:ext uri="{FF2B5EF4-FFF2-40B4-BE49-F238E27FC236}">
                <a16:creationId xmlns:a16="http://schemas.microsoft.com/office/drawing/2014/main" id="{BE65DFD9-F00E-4119-871C-D94E8EBF3A8A}"/>
              </a:ext>
            </a:extLst>
          </p:cNvPr>
          <p:cNvSpPr/>
          <p:nvPr userDrawn="1"/>
        </p:nvSpPr>
        <p:spPr>
          <a:xfrm>
            <a:off x="842099" y="3321400"/>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8" name="Freeform 10">
            <a:extLst>
              <a:ext uri="{FF2B5EF4-FFF2-40B4-BE49-F238E27FC236}">
                <a16:creationId xmlns:a16="http://schemas.microsoft.com/office/drawing/2014/main" id="{E653ECEE-E17E-4220-A93C-B8157EE5C952}"/>
              </a:ext>
            </a:extLst>
          </p:cNvPr>
          <p:cNvSpPr/>
          <p:nvPr userDrawn="1"/>
        </p:nvSpPr>
        <p:spPr>
          <a:xfrm>
            <a:off x="3568096" y="3321400"/>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9" name="Freeform 10">
            <a:extLst>
              <a:ext uri="{FF2B5EF4-FFF2-40B4-BE49-F238E27FC236}">
                <a16:creationId xmlns:a16="http://schemas.microsoft.com/office/drawing/2014/main" id="{704C6965-78FE-4FDE-BDD4-2E1A5733DBDE}"/>
              </a:ext>
            </a:extLst>
          </p:cNvPr>
          <p:cNvSpPr/>
          <p:nvPr userDrawn="1"/>
        </p:nvSpPr>
        <p:spPr>
          <a:xfrm>
            <a:off x="6293217" y="3321400"/>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51" name="Text Placeholder 5">
            <a:extLst>
              <a:ext uri="{FF2B5EF4-FFF2-40B4-BE49-F238E27FC236}">
                <a16:creationId xmlns:a16="http://schemas.microsoft.com/office/drawing/2014/main" id="{00FC8978-96DB-4841-ACBE-B27B0C98FF06}"/>
              </a:ext>
            </a:extLst>
          </p:cNvPr>
          <p:cNvSpPr>
            <a:spLocks noGrp="1"/>
          </p:cNvSpPr>
          <p:nvPr>
            <p:ph type="body" sz="quarter" idx="16" hasCustomPrompt="1"/>
          </p:nvPr>
        </p:nvSpPr>
        <p:spPr>
          <a:xfrm>
            <a:off x="949284" y="1915450"/>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2" name="Text Placeholder 5">
            <a:extLst>
              <a:ext uri="{FF2B5EF4-FFF2-40B4-BE49-F238E27FC236}">
                <a16:creationId xmlns:a16="http://schemas.microsoft.com/office/drawing/2014/main" id="{CACA1ABE-D9D0-4E60-A8A5-460CC7EB6864}"/>
              </a:ext>
            </a:extLst>
          </p:cNvPr>
          <p:cNvSpPr>
            <a:spLocks noGrp="1"/>
          </p:cNvSpPr>
          <p:nvPr>
            <p:ph type="body" sz="quarter" idx="17" hasCustomPrompt="1"/>
          </p:nvPr>
        </p:nvSpPr>
        <p:spPr>
          <a:xfrm>
            <a:off x="949284" y="3394348"/>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3" name="Text Placeholder 5">
            <a:extLst>
              <a:ext uri="{FF2B5EF4-FFF2-40B4-BE49-F238E27FC236}">
                <a16:creationId xmlns:a16="http://schemas.microsoft.com/office/drawing/2014/main" id="{E5DF06BD-8D97-4C81-B5BA-3096937D3D71}"/>
              </a:ext>
            </a:extLst>
          </p:cNvPr>
          <p:cNvSpPr>
            <a:spLocks noGrp="1"/>
          </p:cNvSpPr>
          <p:nvPr>
            <p:ph type="body" sz="quarter" idx="18" hasCustomPrompt="1"/>
          </p:nvPr>
        </p:nvSpPr>
        <p:spPr>
          <a:xfrm>
            <a:off x="3669673" y="1915450"/>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4" name="Text Placeholder 5">
            <a:extLst>
              <a:ext uri="{FF2B5EF4-FFF2-40B4-BE49-F238E27FC236}">
                <a16:creationId xmlns:a16="http://schemas.microsoft.com/office/drawing/2014/main" id="{92AD334C-AC4E-489E-A6C7-6A857BE99FD7}"/>
              </a:ext>
            </a:extLst>
          </p:cNvPr>
          <p:cNvSpPr>
            <a:spLocks noGrp="1"/>
          </p:cNvSpPr>
          <p:nvPr>
            <p:ph type="body" sz="quarter" idx="19" hasCustomPrompt="1"/>
          </p:nvPr>
        </p:nvSpPr>
        <p:spPr>
          <a:xfrm>
            <a:off x="3669673" y="3394348"/>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5" name="Text Placeholder 5">
            <a:extLst>
              <a:ext uri="{FF2B5EF4-FFF2-40B4-BE49-F238E27FC236}">
                <a16:creationId xmlns:a16="http://schemas.microsoft.com/office/drawing/2014/main" id="{540F918C-E9E6-44AD-99D9-207A7E7AF207}"/>
              </a:ext>
            </a:extLst>
          </p:cNvPr>
          <p:cNvSpPr>
            <a:spLocks noGrp="1"/>
          </p:cNvSpPr>
          <p:nvPr>
            <p:ph type="body" sz="quarter" idx="20" hasCustomPrompt="1"/>
          </p:nvPr>
        </p:nvSpPr>
        <p:spPr>
          <a:xfrm>
            <a:off x="6392260" y="1915450"/>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6" name="Text Placeholder 5">
            <a:extLst>
              <a:ext uri="{FF2B5EF4-FFF2-40B4-BE49-F238E27FC236}">
                <a16:creationId xmlns:a16="http://schemas.microsoft.com/office/drawing/2014/main" id="{CACE7CA4-C69A-4513-96CF-0EB32FE856B5}"/>
              </a:ext>
            </a:extLst>
          </p:cNvPr>
          <p:cNvSpPr>
            <a:spLocks noGrp="1"/>
          </p:cNvSpPr>
          <p:nvPr>
            <p:ph type="body" sz="quarter" idx="21" hasCustomPrompt="1"/>
          </p:nvPr>
        </p:nvSpPr>
        <p:spPr>
          <a:xfrm>
            <a:off x="6392260" y="3394348"/>
            <a:ext cx="2180495" cy="311303"/>
          </a:xfrm>
        </p:spPr>
        <p:txBody>
          <a:bodyPr lIns="91440" rIns="91440" anchor="ctr"/>
          <a:lstStyle>
            <a:lvl1pPr marL="0" indent="0" algn="ctr">
              <a:lnSpc>
                <a:spcPct val="100000"/>
              </a:lnSpc>
              <a:buNone/>
              <a:defRPr sz="1200"/>
            </a:lvl1pPr>
          </a:lstStyle>
          <a:p>
            <a:pPr lvl="0"/>
            <a:r>
              <a:rPr lang="en-US"/>
              <a:t>Additional Content</a:t>
            </a:r>
          </a:p>
        </p:txBody>
      </p:sp>
      <p:pic>
        <p:nvPicPr>
          <p:cNvPr id="57" name="Picture 56">
            <a:extLst>
              <a:ext uri="{FF2B5EF4-FFF2-40B4-BE49-F238E27FC236}">
                <a16:creationId xmlns:a16="http://schemas.microsoft.com/office/drawing/2014/main" id="{25BEBD9E-4F60-B447-AFB5-813EF3CA99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133129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Title 1">
            <a:extLst>
              <a:ext uri="{FF2B5EF4-FFF2-40B4-BE49-F238E27FC236}">
                <a16:creationId xmlns:a16="http://schemas.microsoft.com/office/drawing/2014/main" id="{5AC22189-D94A-4979-A0A7-30D7D4EF5123}"/>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Tree>
    <p:extLst>
      <p:ext uri="{BB962C8B-B14F-4D97-AF65-F5344CB8AC3E}">
        <p14:creationId xmlns:p14="http://schemas.microsoft.com/office/powerpoint/2010/main" val="2840126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Content/Half-Blank 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1" y="0"/>
            <a:ext cx="4573191"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bg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370382" y="1390650"/>
            <a:ext cx="4069425" cy="3124200"/>
          </a:xfrm>
          <a:noFill/>
        </p:spPr>
        <p:txBody>
          <a:bodyPr/>
          <a:lstStyle>
            <a:lvl1pPr>
              <a:buClr>
                <a:schemeClr val="bg1"/>
              </a:buClr>
              <a:defRPr baseline="0">
                <a:solidFill>
                  <a:schemeClr val="bg1"/>
                </a:solidFill>
              </a:defRPr>
            </a:lvl1pPr>
            <a:lvl2pPr marL="385763" indent="-127397">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361950" y="361951"/>
            <a:ext cx="4073515" cy="800099"/>
          </a:xfrm>
          <a:noFill/>
        </p:spPr>
        <p:txBody>
          <a:bodyPr/>
          <a:lstStyle>
            <a:lvl1pPr>
              <a:defRPr baseline="0">
                <a:solidFill>
                  <a:schemeClr val="bg1"/>
                </a:solidFill>
              </a:defRPr>
            </a:lvl1pPr>
          </a:lstStyle>
          <a:p>
            <a:r>
              <a:rPr lang="en-US"/>
              <a:t>Headline goes here, Roboto Light, 36 points</a:t>
            </a:r>
          </a:p>
        </p:txBody>
      </p:sp>
      <p:sp>
        <p:nvSpPr>
          <p:cNvPr id="13" name="Right Triangle 12">
            <a:extLst>
              <a:ext uri="{FF2B5EF4-FFF2-40B4-BE49-F238E27FC236}">
                <a16:creationId xmlns:a16="http://schemas.microsoft.com/office/drawing/2014/main" id="{942930DD-EF60-4D50-B66B-2FA4F6316CA4}"/>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6" name="Picture 15">
            <a:extLst>
              <a:ext uri="{FF2B5EF4-FFF2-40B4-BE49-F238E27FC236}">
                <a16:creationId xmlns:a16="http://schemas.microsoft.com/office/drawing/2014/main" id="{B1ACBB39-649F-BA48-8627-29709BD892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838349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Content/Half-Blank 4">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userDrawn="1"/>
        </p:nvSpPr>
        <p:spPr>
          <a:xfrm>
            <a:off x="4847151" y="0"/>
            <a:ext cx="4309308"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5021881" y="1390650"/>
            <a:ext cx="3738638" cy="3124200"/>
          </a:xfrm>
        </p:spPr>
        <p:txBody>
          <a:bodyPr/>
          <a:lstStyle>
            <a:lvl1pPr>
              <a:buClr>
                <a:schemeClr val="bg1"/>
              </a:buClr>
              <a:defRPr baseline="0">
                <a:solidFill>
                  <a:schemeClr val="bg1"/>
                </a:solidFill>
              </a:defRPr>
            </a:lvl1pPr>
            <a:lvl2pPr marL="385763" indent="-127397">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5013782" y="361951"/>
            <a:ext cx="3742395" cy="800099"/>
          </a:xfrm>
        </p:spPr>
        <p:txBody>
          <a:bodyPr/>
          <a:lstStyle>
            <a:lvl1pPr>
              <a:defRPr baseline="0">
                <a:solidFill>
                  <a:schemeClr val="bg1"/>
                </a:solidFill>
              </a:defRPr>
            </a:lvl1pPr>
          </a:lstStyle>
          <a:p>
            <a:r>
              <a:rPr lang="en-US"/>
              <a:t>Headline goes here, Roboto Light, 36 points</a:t>
            </a:r>
          </a:p>
        </p:txBody>
      </p:sp>
      <p:sp>
        <p:nvSpPr>
          <p:cNvPr id="11" name="Right Triangle 10">
            <a:extLst>
              <a:ext uri="{FF2B5EF4-FFF2-40B4-BE49-F238E27FC236}">
                <a16:creationId xmlns:a16="http://schemas.microsoft.com/office/drawing/2014/main" id="{8A75B6AE-B8AE-4EAC-9B7A-F2B0B0C1F78F}"/>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343333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1" y="1"/>
            <a:ext cx="9144000" cy="1856836"/>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Picture Placeholder 6">
            <a:extLst>
              <a:ext uri="{FF2B5EF4-FFF2-40B4-BE49-F238E27FC236}">
                <a16:creationId xmlns:a16="http://schemas.microsoft.com/office/drawing/2014/main" id="{5F291A33-71FD-46D2-A5AF-A16498BC9CF2}"/>
              </a:ext>
            </a:extLst>
          </p:cNvPr>
          <p:cNvSpPr>
            <a:spLocks noGrp="1"/>
          </p:cNvSpPr>
          <p:nvPr>
            <p:ph type="pic" sz="quarter" idx="15" hasCustomPrompt="1"/>
          </p:nvPr>
        </p:nvSpPr>
        <p:spPr>
          <a:xfrm>
            <a:off x="761009"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6" name="Picture Placeholder 6">
            <a:extLst>
              <a:ext uri="{FF2B5EF4-FFF2-40B4-BE49-F238E27FC236}">
                <a16:creationId xmlns:a16="http://schemas.microsoft.com/office/drawing/2014/main" id="{2F36ACE0-B04C-408D-A55D-18501D310403}"/>
              </a:ext>
            </a:extLst>
          </p:cNvPr>
          <p:cNvSpPr>
            <a:spLocks noGrp="1"/>
          </p:cNvSpPr>
          <p:nvPr>
            <p:ph type="pic" sz="quarter" idx="16" hasCustomPrompt="1"/>
          </p:nvPr>
        </p:nvSpPr>
        <p:spPr>
          <a:xfrm>
            <a:off x="3637728"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7" name="Picture Placeholder 6">
            <a:extLst>
              <a:ext uri="{FF2B5EF4-FFF2-40B4-BE49-F238E27FC236}">
                <a16:creationId xmlns:a16="http://schemas.microsoft.com/office/drawing/2014/main" id="{5E62D947-4DA4-4375-BED0-F37029F39426}"/>
              </a:ext>
            </a:extLst>
          </p:cNvPr>
          <p:cNvSpPr>
            <a:spLocks noGrp="1"/>
          </p:cNvSpPr>
          <p:nvPr>
            <p:ph type="pic" sz="quarter" idx="17" hasCustomPrompt="1"/>
          </p:nvPr>
        </p:nvSpPr>
        <p:spPr>
          <a:xfrm>
            <a:off x="6472146" y="908583"/>
            <a:ext cx="1890012" cy="1888241"/>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
        <p:nvSpPr>
          <p:cNvPr id="25" name="Content Placeholder 5">
            <a:extLst>
              <a:ext uri="{FF2B5EF4-FFF2-40B4-BE49-F238E27FC236}">
                <a16:creationId xmlns:a16="http://schemas.microsoft.com/office/drawing/2014/main" id="{D69B7A87-1EE0-486F-A2F0-038E687FE833}"/>
              </a:ext>
            </a:extLst>
          </p:cNvPr>
          <p:cNvSpPr>
            <a:spLocks noGrp="1"/>
          </p:cNvSpPr>
          <p:nvPr>
            <p:ph sz="quarter" idx="14" hasCustomPrompt="1"/>
          </p:nvPr>
        </p:nvSpPr>
        <p:spPr>
          <a:xfrm>
            <a:off x="370381" y="3269195"/>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6" name="Text Placeholder 2">
            <a:extLst>
              <a:ext uri="{FF2B5EF4-FFF2-40B4-BE49-F238E27FC236}">
                <a16:creationId xmlns:a16="http://schemas.microsoft.com/office/drawing/2014/main" id="{149EEADE-C051-4350-B6F0-CCD04CAFB051}"/>
              </a:ext>
            </a:extLst>
          </p:cNvPr>
          <p:cNvSpPr>
            <a:spLocks noGrp="1"/>
          </p:cNvSpPr>
          <p:nvPr>
            <p:ph type="body" idx="1" hasCustomPrompt="1"/>
          </p:nvPr>
        </p:nvSpPr>
        <p:spPr>
          <a:xfrm>
            <a:off x="383482" y="2941773"/>
            <a:ext cx="2671268"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7" name="Content Placeholder 5">
            <a:extLst>
              <a:ext uri="{FF2B5EF4-FFF2-40B4-BE49-F238E27FC236}">
                <a16:creationId xmlns:a16="http://schemas.microsoft.com/office/drawing/2014/main" id="{8AD553E7-8BDB-4F85-88D6-DA0677E93A10}"/>
              </a:ext>
            </a:extLst>
          </p:cNvPr>
          <p:cNvSpPr>
            <a:spLocks noGrp="1"/>
          </p:cNvSpPr>
          <p:nvPr>
            <p:ph sz="quarter" idx="18" hasCustomPrompt="1"/>
          </p:nvPr>
        </p:nvSpPr>
        <p:spPr>
          <a:xfrm>
            <a:off x="3237557" y="3269195"/>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8" name="Text Placeholder 2">
            <a:extLst>
              <a:ext uri="{FF2B5EF4-FFF2-40B4-BE49-F238E27FC236}">
                <a16:creationId xmlns:a16="http://schemas.microsoft.com/office/drawing/2014/main" id="{DA2BC893-08C8-4C45-8264-8ACD8AE461AA}"/>
              </a:ext>
            </a:extLst>
          </p:cNvPr>
          <p:cNvSpPr>
            <a:spLocks noGrp="1"/>
          </p:cNvSpPr>
          <p:nvPr>
            <p:ph type="body" idx="19" hasCustomPrompt="1"/>
          </p:nvPr>
        </p:nvSpPr>
        <p:spPr>
          <a:xfrm>
            <a:off x="3250657" y="2941773"/>
            <a:ext cx="2671268"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9" name="Content Placeholder 5">
            <a:extLst>
              <a:ext uri="{FF2B5EF4-FFF2-40B4-BE49-F238E27FC236}">
                <a16:creationId xmlns:a16="http://schemas.microsoft.com/office/drawing/2014/main" id="{E93C3E35-32C0-405F-B375-8CDDC5A4E79E}"/>
              </a:ext>
            </a:extLst>
          </p:cNvPr>
          <p:cNvSpPr>
            <a:spLocks noGrp="1"/>
          </p:cNvSpPr>
          <p:nvPr>
            <p:ph sz="quarter" idx="20" hasCustomPrompt="1"/>
          </p:nvPr>
        </p:nvSpPr>
        <p:spPr>
          <a:xfrm>
            <a:off x="6081509" y="3269195"/>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30" name="Text Placeholder 2">
            <a:extLst>
              <a:ext uri="{FF2B5EF4-FFF2-40B4-BE49-F238E27FC236}">
                <a16:creationId xmlns:a16="http://schemas.microsoft.com/office/drawing/2014/main" id="{B355D60F-8FDC-43F3-832A-45D3AA2BE018}"/>
              </a:ext>
            </a:extLst>
          </p:cNvPr>
          <p:cNvSpPr>
            <a:spLocks noGrp="1"/>
          </p:cNvSpPr>
          <p:nvPr>
            <p:ph type="body" idx="21" hasCustomPrompt="1"/>
          </p:nvPr>
        </p:nvSpPr>
        <p:spPr>
          <a:xfrm>
            <a:off x="6094609" y="2941773"/>
            <a:ext cx="2671268"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pic>
        <p:nvPicPr>
          <p:cNvPr id="19" name="Picture 18">
            <a:extLst>
              <a:ext uri="{FF2B5EF4-FFF2-40B4-BE49-F238E27FC236}">
                <a16:creationId xmlns:a16="http://schemas.microsoft.com/office/drawing/2014/main" id="{F7EBC25D-6204-8F46-AD61-B1DFC9CC17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373021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_Half Page Image/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CFF8FDF-427B-43D7-93E9-5555EEB60CE4}"/>
              </a:ext>
            </a:extLst>
          </p:cNvPr>
          <p:cNvSpPr/>
          <p:nvPr userDrawn="1"/>
        </p:nvSpPr>
        <p:spPr>
          <a:xfrm>
            <a:off x="1" y="1"/>
            <a:ext cx="9144000" cy="1856836"/>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
        <p:nvSpPr>
          <p:cNvPr id="25" name="Picture Placeholder 6">
            <a:extLst>
              <a:ext uri="{FF2B5EF4-FFF2-40B4-BE49-F238E27FC236}">
                <a16:creationId xmlns:a16="http://schemas.microsoft.com/office/drawing/2014/main" id="{4390D9FF-6E32-4FD3-A807-24599335DE5B}"/>
              </a:ext>
            </a:extLst>
          </p:cNvPr>
          <p:cNvSpPr>
            <a:spLocks noGrp="1"/>
          </p:cNvSpPr>
          <p:nvPr>
            <p:ph type="pic" sz="quarter" idx="15" hasCustomPrompt="1"/>
          </p:nvPr>
        </p:nvSpPr>
        <p:spPr>
          <a:xfrm>
            <a:off x="474389"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6" name="Picture Placeholder 6">
            <a:extLst>
              <a:ext uri="{FF2B5EF4-FFF2-40B4-BE49-F238E27FC236}">
                <a16:creationId xmlns:a16="http://schemas.microsoft.com/office/drawing/2014/main" id="{DDB91CAE-7FD6-4CF0-9E8D-318756CB7595}"/>
              </a:ext>
            </a:extLst>
          </p:cNvPr>
          <p:cNvSpPr>
            <a:spLocks noGrp="1"/>
          </p:cNvSpPr>
          <p:nvPr>
            <p:ph type="pic" sz="quarter" idx="16" hasCustomPrompt="1"/>
          </p:nvPr>
        </p:nvSpPr>
        <p:spPr>
          <a:xfrm>
            <a:off x="2601796"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7" name="Picture Placeholder 6">
            <a:extLst>
              <a:ext uri="{FF2B5EF4-FFF2-40B4-BE49-F238E27FC236}">
                <a16:creationId xmlns:a16="http://schemas.microsoft.com/office/drawing/2014/main" id="{4B88FF56-3C8A-487E-B577-9C0AA1EE3886}"/>
              </a:ext>
            </a:extLst>
          </p:cNvPr>
          <p:cNvSpPr>
            <a:spLocks noGrp="1"/>
          </p:cNvSpPr>
          <p:nvPr>
            <p:ph type="pic" sz="quarter" idx="17" hasCustomPrompt="1"/>
          </p:nvPr>
        </p:nvSpPr>
        <p:spPr>
          <a:xfrm>
            <a:off x="4729203"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8" name="Picture Placeholder 6">
            <a:extLst>
              <a:ext uri="{FF2B5EF4-FFF2-40B4-BE49-F238E27FC236}">
                <a16:creationId xmlns:a16="http://schemas.microsoft.com/office/drawing/2014/main" id="{F26D516D-184C-492F-9EE4-F6672D2BA50F}"/>
              </a:ext>
            </a:extLst>
          </p:cNvPr>
          <p:cNvSpPr>
            <a:spLocks noGrp="1"/>
          </p:cNvSpPr>
          <p:nvPr>
            <p:ph type="pic" sz="quarter" idx="22" hasCustomPrompt="1"/>
          </p:nvPr>
        </p:nvSpPr>
        <p:spPr>
          <a:xfrm>
            <a:off x="6856610" y="944730"/>
            <a:ext cx="1835629" cy="1833909"/>
          </a:xfrm>
          <a:prstGeom prst="diamond">
            <a:avLst/>
          </a:prstGeom>
          <a:solidFill>
            <a:schemeClr val="bg1">
              <a:lumMod val="95000"/>
            </a:schemeClr>
          </a:solidFill>
          <a:ln w="38100">
            <a:solidFill>
              <a:schemeClr val="bg1"/>
            </a:solidFill>
          </a:ln>
        </p:spPr>
        <p:txBody>
          <a:bodyPr anchor="ctr"/>
          <a:lstStyle>
            <a:lvl1pPr marL="0" indent="0" algn="ctr">
              <a:buNone/>
              <a:defRPr/>
            </a:lvl1pPr>
          </a:lstStyle>
          <a:p>
            <a:r>
              <a:rPr lang="en-US"/>
              <a:t>CLICK TO INSERT IMAGE</a:t>
            </a:r>
          </a:p>
        </p:txBody>
      </p:sp>
      <p:sp>
        <p:nvSpPr>
          <p:cNvPr id="29" name="Content Placeholder 5">
            <a:extLst>
              <a:ext uri="{FF2B5EF4-FFF2-40B4-BE49-F238E27FC236}">
                <a16:creationId xmlns:a16="http://schemas.microsoft.com/office/drawing/2014/main" id="{AC5A258E-95E2-4A10-8994-D7ED55C5E5FB}"/>
              </a:ext>
            </a:extLst>
          </p:cNvPr>
          <p:cNvSpPr>
            <a:spLocks noGrp="1"/>
          </p:cNvSpPr>
          <p:nvPr>
            <p:ph sz="quarter" idx="14" hasCustomPrompt="1"/>
          </p:nvPr>
        </p:nvSpPr>
        <p:spPr>
          <a:xfrm>
            <a:off x="370382" y="3272718"/>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0" name="Text Placeholder 2">
            <a:extLst>
              <a:ext uri="{FF2B5EF4-FFF2-40B4-BE49-F238E27FC236}">
                <a16:creationId xmlns:a16="http://schemas.microsoft.com/office/drawing/2014/main" id="{3E1385BD-4611-4DDF-83EB-8080DA2EF844}"/>
              </a:ext>
            </a:extLst>
          </p:cNvPr>
          <p:cNvSpPr>
            <a:spLocks noGrp="1"/>
          </p:cNvSpPr>
          <p:nvPr>
            <p:ph type="body" idx="1" hasCustomPrompt="1"/>
          </p:nvPr>
        </p:nvSpPr>
        <p:spPr>
          <a:xfrm>
            <a:off x="383482" y="2945296"/>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31" name="Content Placeholder 5">
            <a:extLst>
              <a:ext uri="{FF2B5EF4-FFF2-40B4-BE49-F238E27FC236}">
                <a16:creationId xmlns:a16="http://schemas.microsoft.com/office/drawing/2014/main" id="{2DB57ADC-6037-49D7-AE09-E7E868A2AA98}"/>
              </a:ext>
            </a:extLst>
          </p:cNvPr>
          <p:cNvSpPr>
            <a:spLocks noGrp="1"/>
          </p:cNvSpPr>
          <p:nvPr>
            <p:ph sz="quarter" idx="26" hasCustomPrompt="1"/>
          </p:nvPr>
        </p:nvSpPr>
        <p:spPr>
          <a:xfrm>
            <a:off x="2506522" y="3272718"/>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2519622" y="2945296"/>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33" name="Content Placeholder 5">
            <a:extLst>
              <a:ext uri="{FF2B5EF4-FFF2-40B4-BE49-F238E27FC236}">
                <a16:creationId xmlns:a16="http://schemas.microsoft.com/office/drawing/2014/main" id="{12447BC6-85FF-4D1A-B5CB-D800D62117C2}"/>
              </a:ext>
            </a:extLst>
          </p:cNvPr>
          <p:cNvSpPr>
            <a:spLocks noGrp="1"/>
          </p:cNvSpPr>
          <p:nvPr>
            <p:ph sz="quarter" idx="28" hasCustomPrompt="1"/>
          </p:nvPr>
        </p:nvSpPr>
        <p:spPr>
          <a:xfrm>
            <a:off x="4616462" y="3272718"/>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4" name="Text Placeholder 2">
            <a:extLst>
              <a:ext uri="{FF2B5EF4-FFF2-40B4-BE49-F238E27FC236}">
                <a16:creationId xmlns:a16="http://schemas.microsoft.com/office/drawing/2014/main" id="{757CB0E2-FCEE-450F-B0DA-30CC0796EAD5}"/>
              </a:ext>
            </a:extLst>
          </p:cNvPr>
          <p:cNvSpPr>
            <a:spLocks noGrp="1"/>
          </p:cNvSpPr>
          <p:nvPr>
            <p:ph type="body" idx="29" hasCustomPrompt="1"/>
          </p:nvPr>
        </p:nvSpPr>
        <p:spPr>
          <a:xfrm>
            <a:off x="4629563" y="2945296"/>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35" name="Content Placeholder 5">
            <a:extLst>
              <a:ext uri="{FF2B5EF4-FFF2-40B4-BE49-F238E27FC236}">
                <a16:creationId xmlns:a16="http://schemas.microsoft.com/office/drawing/2014/main" id="{7F21C592-DDF9-48EE-8B0B-FEF5EA1725AC}"/>
              </a:ext>
            </a:extLst>
          </p:cNvPr>
          <p:cNvSpPr>
            <a:spLocks noGrp="1"/>
          </p:cNvSpPr>
          <p:nvPr>
            <p:ph sz="quarter" idx="30" hasCustomPrompt="1"/>
          </p:nvPr>
        </p:nvSpPr>
        <p:spPr>
          <a:xfrm>
            <a:off x="6752603" y="3272718"/>
            <a:ext cx="2030543" cy="1088231"/>
          </a:xfrm>
        </p:spPr>
        <p:txBody>
          <a:bodyPr/>
          <a:lstStyle>
            <a:lvl1pPr>
              <a:defRPr sz="1350" baseline="0"/>
            </a:lvl1pPr>
            <a:lvl2pPr>
              <a:defRPr sz="1200" baseline="0"/>
            </a:lvl2pPr>
            <a:lvl3pPr>
              <a:defRPr sz="1050"/>
            </a:lvl3pPr>
          </a:lstStyle>
          <a:p>
            <a:pPr lvl="0"/>
            <a:r>
              <a:rPr lang="en-US"/>
              <a:t>First bullet </a:t>
            </a:r>
          </a:p>
          <a:p>
            <a:pPr lvl="1"/>
            <a:r>
              <a:rPr lang="en-US"/>
              <a:t>Second bullet</a:t>
            </a:r>
          </a:p>
          <a:p>
            <a:pPr lvl="2"/>
            <a:r>
              <a:rPr lang="en-US"/>
              <a:t>Third bullet</a:t>
            </a:r>
          </a:p>
        </p:txBody>
      </p:sp>
      <p:sp>
        <p:nvSpPr>
          <p:cNvPr id="36" name="Text Placeholder 2">
            <a:extLst>
              <a:ext uri="{FF2B5EF4-FFF2-40B4-BE49-F238E27FC236}">
                <a16:creationId xmlns:a16="http://schemas.microsoft.com/office/drawing/2014/main" id="{830DD2DF-C1D0-4FBC-ADD8-537E1C9565EC}"/>
              </a:ext>
            </a:extLst>
          </p:cNvPr>
          <p:cNvSpPr>
            <a:spLocks noGrp="1"/>
          </p:cNvSpPr>
          <p:nvPr>
            <p:ph type="body" idx="31" hasCustomPrompt="1"/>
          </p:nvPr>
        </p:nvSpPr>
        <p:spPr>
          <a:xfrm>
            <a:off x="6765703" y="2945296"/>
            <a:ext cx="2017443" cy="327422"/>
          </a:xfrm>
          <a:prstGeom prst="rect">
            <a:avLst/>
          </a:prstGeom>
        </p:spPr>
        <p:txBody>
          <a:bodyPr anchor="t"/>
          <a:lstStyle>
            <a:lvl1pPr marL="0" indent="0" algn="ctr">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2" name="TextBox 21">
            <a:extLst>
              <a:ext uri="{FF2B5EF4-FFF2-40B4-BE49-F238E27FC236}">
                <a16:creationId xmlns:a16="http://schemas.microsoft.com/office/drawing/2014/main" id="{F420235C-887C-4A89-811C-BEFCCC0EBC9E}"/>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pic>
        <p:nvPicPr>
          <p:cNvPr id="23" name="Picture 22">
            <a:extLst>
              <a:ext uri="{FF2B5EF4-FFF2-40B4-BE49-F238E27FC236}">
                <a16:creationId xmlns:a16="http://schemas.microsoft.com/office/drawing/2014/main" id="{23C47D6D-05AA-9B4E-928A-0BEFB83B32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470015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Diamond 14">
            <a:extLst>
              <a:ext uri="{FF2B5EF4-FFF2-40B4-BE49-F238E27FC236}">
                <a16:creationId xmlns:a16="http://schemas.microsoft.com/office/drawing/2014/main" id="{1C885613-EDD9-4FD8-89B3-34E608AAA965}"/>
              </a:ext>
            </a:extLst>
          </p:cNvPr>
          <p:cNvSpPr/>
          <p:nvPr userDrawn="1"/>
        </p:nvSpPr>
        <p:spPr>
          <a:xfrm>
            <a:off x="427353"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350">
              <a:latin typeface="Roboto" charset="0"/>
              <a:ea typeface="Roboto" charset="0"/>
              <a:cs typeface="Roboto" charset="0"/>
            </a:endParaRPr>
          </a:p>
        </p:txBody>
      </p:sp>
      <p:sp>
        <p:nvSpPr>
          <p:cNvPr id="16" name="Diamond 15">
            <a:extLst>
              <a:ext uri="{FF2B5EF4-FFF2-40B4-BE49-F238E27FC236}">
                <a16:creationId xmlns:a16="http://schemas.microsoft.com/office/drawing/2014/main" id="{9A69268E-E9EF-4B9B-9DF4-6647E71691DA}"/>
              </a:ext>
            </a:extLst>
          </p:cNvPr>
          <p:cNvSpPr/>
          <p:nvPr userDrawn="1"/>
        </p:nvSpPr>
        <p:spPr>
          <a:xfrm>
            <a:off x="2587963"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350">
              <a:latin typeface="Roboto" charset="0"/>
              <a:ea typeface="Roboto" charset="0"/>
              <a:cs typeface="Roboto" charset="0"/>
            </a:endParaRPr>
          </a:p>
        </p:txBody>
      </p:sp>
      <p:sp>
        <p:nvSpPr>
          <p:cNvPr id="17" name="Diamond 16">
            <a:extLst>
              <a:ext uri="{FF2B5EF4-FFF2-40B4-BE49-F238E27FC236}">
                <a16:creationId xmlns:a16="http://schemas.microsoft.com/office/drawing/2014/main" id="{21B9B61B-3245-4C72-8E95-A182CD211906}"/>
              </a:ext>
            </a:extLst>
          </p:cNvPr>
          <p:cNvSpPr/>
          <p:nvPr userDrawn="1"/>
        </p:nvSpPr>
        <p:spPr>
          <a:xfrm>
            <a:off x="4748573"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350">
              <a:latin typeface="Roboto" charset="0"/>
              <a:ea typeface="Roboto" charset="0"/>
              <a:cs typeface="Roboto" charset="0"/>
            </a:endParaRPr>
          </a:p>
        </p:txBody>
      </p:sp>
      <p:sp>
        <p:nvSpPr>
          <p:cNvPr id="18" name="Diamond 17">
            <a:extLst>
              <a:ext uri="{FF2B5EF4-FFF2-40B4-BE49-F238E27FC236}">
                <a16:creationId xmlns:a16="http://schemas.microsoft.com/office/drawing/2014/main" id="{A6C94684-48E6-4A15-A3BB-CAB4BDE2E504}"/>
              </a:ext>
            </a:extLst>
          </p:cNvPr>
          <p:cNvSpPr/>
          <p:nvPr userDrawn="1"/>
        </p:nvSpPr>
        <p:spPr>
          <a:xfrm>
            <a:off x="6909182" y="1352828"/>
            <a:ext cx="1857859" cy="185737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350">
              <a:latin typeface="Roboto" charset="0"/>
              <a:ea typeface="Roboto" charset="0"/>
              <a:cs typeface="Roboto" charset="0"/>
            </a:endParaRPr>
          </a:p>
        </p:txBody>
      </p:sp>
      <p:sp>
        <p:nvSpPr>
          <p:cNvPr id="19" name="Picture Placeholder 6">
            <a:extLst>
              <a:ext uri="{FF2B5EF4-FFF2-40B4-BE49-F238E27FC236}">
                <a16:creationId xmlns:a16="http://schemas.microsoft.com/office/drawing/2014/main" id="{BBD725E5-1F5F-48FC-B0E6-FF4791ECCABA}"/>
              </a:ext>
            </a:extLst>
          </p:cNvPr>
          <p:cNvSpPr>
            <a:spLocks noGrp="1"/>
          </p:cNvSpPr>
          <p:nvPr>
            <p:ph type="pic" sz="quarter" idx="15" hasCustomPrompt="1"/>
          </p:nvPr>
        </p:nvSpPr>
        <p:spPr>
          <a:xfrm>
            <a:off x="433874"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0" name="Picture Placeholder 6">
            <a:extLst>
              <a:ext uri="{FF2B5EF4-FFF2-40B4-BE49-F238E27FC236}">
                <a16:creationId xmlns:a16="http://schemas.microsoft.com/office/drawing/2014/main" id="{2F1C7DC1-7BFF-49CB-B854-D3C19F0D5BDE}"/>
              </a:ext>
            </a:extLst>
          </p:cNvPr>
          <p:cNvSpPr>
            <a:spLocks noGrp="1"/>
          </p:cNvSpPr>
          <p:nvPr>
            <p:ph type="pic" sz="quarter" idx="16" hasCustomPrompt="1"/>
          </p:nvPr>
        </p:nvSpPr>
        <p:spPr>
          <a:xfrm>
            <a:off x="2594485"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1" name="Picture Placeholder 6">
            <a:extLst>
              <a:ext uri="{FF2B5EF4-FFF2-40B4-BE49-F238E27FC236}">
                <a16:creationId xmlns:a16="http://schemas.microsoft.com/office/drawing/2014/main" id="{DDF3CD30-5F9E-466A-9FF3-B56B3AA0D5A4}"/>
              </a:ext>
            </a:extLst>
          </p:cNvPr>
          <p:cNvSpPr>
            <a:spLocks noGrp="1"/>
          </p:cNvSpPr>
          <p:nvPr>
            <p:ph type="pic" sz="quarter" idx="17" hasCustomPrompt="1"/>
          </p:nvPr>
        </p:nvSpPr>
        <p:spPr>
          <a:xfrm>
            <a:off x="4755094"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2" name="Picture Placeholder 6">
            <a:extLst>
              <a:ext uri="{FF2B5EF4-FFF2-40B4-BE49-F238E27FC236}">
                <a16:creationId xmlns:a16="http://schemas.microsoft.com/office/drawing/2014/main" id="{FC0C8777-5CFB-4870-91DF-AD627D631CE4}"/>
              </a:ext>
            </a:extLst>
          </p:cNvPr>
          <p:cNvSpPr>
            <a:spLocks noGrp="1"/>
          </p:cNvSpPr>
          <p:nvPr>
            <p:ph type="pic" sz="quarter" idx="18" hasCustomPrompt="1"/>
          </p:nvPr>
        </p:nvSpPr>
        <p:spPr>
          <a:xfrm>
            <a:off x="6915703" y="1181377"/>
            <a:ext cx="1844816" cy="1843088"/>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sp>
        <p:nvSpPr>
          <p:cNvPr id="23" name="Text Placeholder 2">
            <a:extLst>
              <a:ext uri="{FF2B5EF4-FFF2-40B4-BE49-F238E27FC236}">
                <a16:creationId xmlns:a16="http://schemas.microsoft.com/office/drawing/2014/main" id="{C02CAAAB-72E1-488E-9BA6-DDAC1F21AD2F}"/>
              </a:ext>
            </a:extLst>
          </p:cNvPr>
          <p:cNvSpPr>
            <a:spLocks noGrp="1"/>
          </p:cNvSpPr>
          <p:nvPr>
            <p:ph type="body" idx="1" hasCustomPrompt="1"/>
          </p:nvPr>
        </p:nvSpPr>
        <p:spPr>
          <a:xfrm>
            <a:off x="383482" y="3289380"/>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4" name="Text Placeholder 2">
            <a:extLst>
              <a:ext uri="{FF2B5EF4-FFF2-40B4-BE49-F238E27FC236}">
                <a16:creationId xmlns:a16="http://schemas.microsoft.com/office/drawing/2014/main" id="{6626DCCF-C77A-46B5-878B-BE9975F5842E}"/>
              </a:ext>
            </a:extLst>
          </p:cNvPr>
          <p:cNvSpPr>
            <a:spLocks noGrp="1"/>
          </p:cNvSpPr>
          <p:nvPr>
            <p:ph type="body" idx="27" hasCustomPrompt="1"/>
          </p:nvPr>
        </p:nvSpPr>
        <p:spPr>
          <a:xfrm>
            <a:off x="2519622" y="3289380"/>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5" name="Text Placeholder 2">
            <a:extLst>
              <a:ext uri="{FF2B5EF4-FFF2-40B4-BE49-F238E27FC236}">
                <a16:creationId xmlns:a16="http://schemas.microsoft.com/office/drawing/2014/main" id="{1B2A0F83-8CBB-4074-9187-0E93F61D9BF2}"/>
              </a:ext>
            </a:extLst>
          </p:cNvPr>
          <p:cNvSpPr>
            <a:spLocks noGrp="1"/>
          </p:cNvSpPr>
          <p:nvPr>
            <p:ph type="body" idx="29" hasCustomPrompt="1"/>
          </p:nvPr>
        </p:nvSpPr>
        <p:spPr>
          <a:xfrm>
            <a:off x="4629563" y="3289380"/>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6" name="Text Placeholder 2">
            <a:extLst>
              <a:ext uri="{FF2B5EF4-FFF2-40B4-BE49-F238E27FC236}">
                <a16:creationId xmlns:a16="http://schemas.microsoft.com/office/drawing/2014/main" id="{209F8925-B9BF-4948-B0C7-92AAE0959976}"/>
              </a:ext>
            </a:extLst>
          </p:cNvPr>
          <p:cNvSpPr>
            <a:spLocks noGrp="1"/>
          </p:cNvSpPr>
          <p:nvPr>
            <p:ph type="body" idx="31" hasCustomPrompt="1"/>
          </p:nvPr>
        </p:nvSpPr>
        <p:spPr>
          <a:xfrm>
            <a:off x="6765703" y="3289380"/>
            <a:ext cx="2017443" cy="232490"/>
          </a:xfrm>
          <a:prstGeom prst="rect">
            <a:avLst/>
          </a:prstGeom>
        </p:spPr>
        <p:txBody>
          <a:bodyPr anchor="t"/>
          <a:lstStyle>
            <a:lvl1pPr marL="0" indent="0" algn="ctr">
              <a:buNone/>
              <a:defRPr sz="1500" b="1"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Name</a:t>
            </a:r>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
        <p:nvSpPr>
          <p:cNvPr id="28" name="Text Placeholder 2">
            <a:extLst>
              <a:ext uri="{FF2B5EF4-FFF2-40B4-BE49-F238E27FC236}">
                <a16:creationId xmlns:a16="http://schemas.microsoft.com/office/drawing/2014/main" id="{746DABB7-9E83-4549-9A4D-3125CD0E7E72}"/>
              </a:ext>
            </a:extLst>
          </p:cNvPr>
          <p:cNvSpPr>
            <a:spLocks noGrp="1"/>
          </p:cNvSpPr>
          <p:nvPr>
            <p:ph type="body" idx="32" hasCustomPrompt="1"/>
          </p:nvPr>
        </p:nvSpPr>
        <p:spPr>
          <a:xfrm>
            <a:off x="383482" y="3546769"/>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sp>
        <p:nvSpPr>
          <p:cNvPr id="29" name="Text Placeholder 2">
            <a:extLst>
              <a:ext uri="{FF2B5EF4-FFF2-40B4-BE49-F238E27FC236}">
                <a16:creationId xmlns:a16="http://schemas.microsoft.com/office/drawing/2014/main" id="{0FB53A93-FBA0-40DF-A955-110B7C7DA9B2}"/>
              </a:ext>
            </a:extLst>
          </p:cNvPr>
          <p:cNvSpPr>
            <a:spLocks noGrp="1"/>
          </p:cNvSpPr>
          <p:nvPr>
            <p:ph type="body" idx="33" hasCustomPrompt="1"/>
          </p:nvPr>
        </p:nvSpPr>
        <p:spPr>
          <a:xfrm>
            <a:off x="2519622" y="3546769"/>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sp>
        <p:nvSpPr>
          <p:cNvPr id="30" name="Text Placeholder 2">
            <a:extLst>
              <a:ext uri="{FF2B5EF4-FFF2-40B4-BE49-F238E27FC236}">
                <a16:creationId xmlns:a16="http://schemas.microsoft.com/office/drawing/2014/main" id="{00E3FAB6-F5D6-46CA-92E1-CB8978E9656A}"/>
              </a:ext>
            </a:extLst>
          </p:cNvPr>
          <p:cNvSpPr>
            <a:spLocks noGrp="1"/>
          </p:cNvSpPr>
          <p:nvPr>
            <p:ph type="body" idx="34" hasCustomPrompt="1"/>
          </p:nvPr>
        </p:nvSpPr>
        <p:spPr>
          <a:xfrm>
            <a:off x="4629563" y="3546769"/>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sp>
        <p:nvSpPr>
          <p:cNvPr id="31" name="Text Placeholder 2">
            <a:extLst>
              <a:ext uri="{FF2B5EF4-FFF2-40B4-BE49-F238E27FC236}">
                <a16:creationId xmlns:a16="http://schemas.microsoft.com/office/drawing/2014/main" id="{FDF8EE3B-B23C-4B47-953D-2BD1E15E7FF9}"/>
              </a:ext>
            </a:extLst>
          </p:cNvPr>
          <p:cNvSpPr>
            <a:spLocks noGrp="1"/>
          </p:cNvSpPr>
          <p:nvPr>
            <p:ph type="body" idx="35" hasCustomPrompt="1"/>
          </p:nvPr>
        </p:nvSpPr>
        <p:spPr>
          <a:xfrm>
            <a:off x="6765703" y="3546769"/>
            <a:ext cx="2017443" cy="175126"/>
          </a:xfrm>
          <a:prstGeom prst="rect">
            <a:avLst/>
          </a:prstGeom>
        </p:spPr>
        <p:txBody>
          <a:bodyPr anchor="t"/>
          <a:lstStyle>
            <a:lvl1pPr marL="0" indent="0" algn="ctr">
              <a:buNone/>
              <a:defRPr sz="1200" b="0" baseline="0">
                <a:solidFill>
                  <a:schemeClr val="bg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Speaker Title</a:t>
            </a:r>
          </a:p>
        </p:txBody>
      </p:sp>
      <p:cxnSp>
        <p:nvCxnSpPr>
          <p:cNvPr id="32" name="Straight Connector 31">
            <a:extLst>
              <a:ext uri="{FF2B5EF4-FFF2-40B4-BE49-F238E27FC236}">
                <a16:creationId xmlns:a16="http://schemas.microsoft.com/office/drawing/2014/main" id="{B3EB6D81-86ED-46A6-A560-9D8CFFCCB5A0}"/>
              </a:ext>
            </a:extLst>
          </p:cNvPr>
          <p:cNvCxnSpPr/>
          <p:nvPr userDrawn="1"/>
        </p:nvCxnSpPr>
        <p:spPr>
          <a:xfrm>
            <a:off x="664543"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F43A986-357F-4351-B274-54651004C46C}"/>
              </a:ext>
            </a:extLst>
          </p:cNvPr>
          <p:cNvCxnSpPr/>
          <p:nvPr userDrawn="1"/>
        </p:nvCxnSpPr>
        <p:spPr>
          <a:xfrm>
            <a:off x="2811695"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EB3DCD-94F6-4811-8AF9-8703D7F63269}"/>
              </a:ext>
            </a:extLst>
          </p:cNvPr>
          <p:cNvCxnSpPr/>
          <p:nvPr userDrawn="1"/>
        </p:nvCxnSpPr>
        <p:spPr>
          <a:xfrm>
            <a:off x="4958848"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863AE07-199C-41FE-9B59-4A98715DD695}"/>
              </a:ext>
            </a:extLst>
          </p:cNvPr>
          <p:cNvCxnSpPr/>
          <p:nvPr userDrawn="1"/>
        </p:nvCxnSpPr>
        <p:spPr>
          <a:xfrm>
            <a:off x="7106000" y="3814763"/>
            <a:ext cx="144341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Picture Placeholder 6">
            <a:extLst>
              <a:ext uri="{FF2B5EF4-FFF2-40B4-BE49-F238E27FC236}">
                <a16:creationId xmlns:a16="http://schemas.microsoft.com/office/drawing/2014/main" id="{AE2DBD1D-DFF5-4603-8548-4EF45DF88D4A}"/>
              </a:ext>
            </a:extLst>
          </p:cNvPr>
          <p:cNvSpPr>
            <a:spLocks noGrp="1"/>
          </p:cNvSpPr>
          <p:nvPr>
            <p:ph type="pic" sz="quarter" idx="36" hasCustomPrompt="1"/>
          </p:nvPr>
        </p:nvSpPr>
        <p:spPr>
          <a:xfrm>
            <a:off x="620874" y="3947835"/>
            <a:ext cx="1470817" cy="413667"/>
          </a:xfrm>
          <a:noFill/>
        </p:spPr>
        <p:txBody>
          <a:bodyPr anchor="ctr"/>
          <a:lstStyle>
            <a:lvl1pPr marL="0" indent="0" algn="ctr">
              <a:buNone/>
              <a:defRPr sz="900"/>
            </a:lvl1pPr>
          </a:lstStyle>
          <a:p>
            <a:r>
              <a:rPr lang="en-US"/>
              <a:t>COMPANY LOGO</a:t>
            </a:r>
          </a:p>
        </p:txBody>
      </p:sp>
      <p:sp>
        <p:nvSpPr>
          <p:cNvPr id="37" name="Picture Placeholder 6">
            <a:extLst>
              <a:ext uri="{FF2B5EF4-FFF2-40B4-BE49-F238E27FC236}">
                <a16:creationId xmlns:a16="http://schemas.microsoft.com/office/drawing/2014/main" id="{458D357F-592A-456B-993C-F8696C619A11}"/>
              </a:ext>
            </a:extLst>
          </p:cNvPr>
          <p:cNvSpPr>
            <a:spLocks noGrp="1"/>
          </p:cNvSpPr>
          <p:nvPr>
            <p:ph type="pic" sz="quarter" idx="37" hasCustomPrompt="1"/>
          </p:nvPr>
        </p:nvSpPr>
        <p:spPr>
          <a:xfrm>
            <a:off x="2781321" y="3947835"/>
            <a:ext cx="1470817" cy="413667"/>
          </a:xfrm>
          <a:noFill/>
        </p:spPr>
        <p:txBody>
          <a:bodyPr anchor="ctr"/>
          <a:lstStyle>
            <a:lvl1pPr marL="0" indent="0" algn="ctr">
              <a:buNone/>
              <a:defRPr sz="900"/>
            </a:lvl1pPr>
          </a:lstStyle>
          <a:p>
            <a:r>
              <a:rPr lang="en-US"/>
              <a:t>COMPANY LOGO</a:t>
            </a:r>
          </a:p>
        </p:txBody>
      </p:sp>
      <p:sp>
        <p:nvSpPr>
          <p:cNvPr id="38" name="Picture Placeholder 6">
            <a:extLst>
              <a:ext uri="{FF2B5EF4-FFF2-40B4-BE49-F238E27FC236}">
                <a16:creationId xmlns:a16="http://schemas.microsoft.com/office/drawing/2014/main" id="{C57D786B-ABA7-4688-A24D-49F019346C1C}"/>
              </a:ext>
            </a:extLst>
          </p:cNvPr>
          <p:cNvSpPr>
            <a:spLocks noGrp="1"/>
          </p:cNvSpPr>
          <p:nvPr>
            <p:ph type="pic" sz="quarter" idx="38" hasCustomPrompt="1"/>
          </p:nvPr>
        </p:nvSpPr>
        <p:spPr>
          <a:xfrm>
            <a:off x="4942094" y="3947835"/>
            <a:ext cx="1470817" cy="413667"/>
          </a:xfrm>
          <a:noFill/>
        </p:spPr>
        <p:txBody>
          <a:bodyPr anchor="ctr"/>
          <a:lstStyle>
            <a:lvl1pPr marL="0" indent="0" algn="ctr">
              <a:buNone/>
              <a:defRPr sz="900"/>
            </a:lvl1pPr>
          </a:lstStyle>
          <a:p>
            <a:r>
              <a:rPr lang="en-US"/>
              <a:t>COMPANY LOGO</a:t>
            </a:r>
          </a:p>
        </p:txBody>
      </p:sp>
      <p:sp>
        <p:nvSpPr>
          <p:cNvPr id="39" name="Picture Placeholder 6">
            <a:extLst>
              <a:ext uri="{FF2B5EF4-FFF2-40B4-BE49-F238E27FC236}">
                <a16:creationId xmlns:a16="http://schemas.microsoft.com/office/drawing/2014/main" id="{CA003848-6C5F-4359-A8C2-2BCFB41CFDC6}"/>
              </a:ext>
            </a:extLst>
          </p:cNvPr>
          <p:cNvSpPr>
            <a:spLocks noGrp="1"/>
          </p:cNvSpPr>
          <p:nvPr>
            <p:ph type="pic" sz="quarter" idx="39" hasCustomPrompt="1"/>
          </p:nvPr>
        </p:nvSpPr>
        <p:spPr>
          <a:xfrm>
            <a:off x="7102703" y="3947835"/>
            <a:ext cx="1470817" cy="413667"/>
          </a:xfrm>
          <a:noFill/>
        </p:spPr>
        <p:txBody>
          <a:bodyPr anchor="ctr"/>
          <a:lstStyle>
            <a:lvl1pPr marL="0" indent="0" algn="ctr">
              <a:buNone/>
              <a:defRPr sz="900"/>
            </a:lvl1pPr>
          </a:lstStyle>
          <a:p>
            <a:r>
              <a:rPr lang="en-US"/>
              <a:t>COMPANY LOGO</a:t>
            </a:r>
          </a:p>
        </p:txBody>
      </p:sp>
    </p:spTree>
    <p:extLst>
      <p:ext uri="{BB962C8B-B14F-4D97-AF65-F5344CB8AC3E}">
        <p14:creationId xmlns:p14="http://schemas.microsoft.com/office/powerpoint/2010/main" val="2520154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Diamond 14">
            <a:extLst>
              <a:ext uri="{FF2B5EF4-FFF2-40B4-BE49-F238E27FC236}">
                <a16:creationId xmlns:a16="http://schemas.microsoft.com/office/drawing/2014/main" id="{1C885613-EDD9-4FD8-89B3-34E608AAA965}"/>
              </a:ext>
            </a:extLst>
          </p:cNvPr>
          <p:cNvSpPr/>
          <p:nvPr userDrawn="1"/>
        </p:nvSpPr>
        <p:spPr>
          <a:xfrm>
            <a:off x="1049020" y="1544507"/>
            <a:ext cx="2416601" cy="2415971"/>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350">
              <a:latin typeface="Roboto" charset="0"/>
              <a:ea typeface="Roboto" charset="0"/>
              <a:cs typeface="Roboto" charset="0"/>
            </a:endParaRPr>
          </a:p>
        </p:txBody>
      </p:sp>
      <p:sp>
        <p:nvSpPr>
          <p:cNvPr id="19" name="Picture Placeholder 6">
            <a:extLst>
              <a:ext uri="{FF2B5EF4-FFF2-40B4-BE49-F238E27FC236}">
                <a16:creationId xmlns:a16="http://schemas.microsoft.com/office/drawing/2014/main" id="{BBD725E5-1F5F-48FC-B0E6-FF4791ECCABA}"/>
              </a:ext>
            </a:extLst>
          </p:cNvPr>
          <p:cNvSpPr>
            <a:spLocks noGrp="1"/>
          </p:cNvSpPr>
          <p:nvPr>
            <p:ph type="pic" sz="quarter" idx="15" hasCustomPrompt="1"/>
          </p:nvPr>
        </p:nvSpPr>
        <p:spPr>
          <a:xfrm>
            <a:off x="1055543" y="1373057"/>
            <a:ext cx="2399635" cy="2397387"/>
          </a:xfrm>
          <a:prstGeom prst="diamond">
            <a:avLst/>
          </a:prstGeom>
          <a:solidFill>
            <a:schemeClr val="bg1">
              <a:lumMod val="95000"/>
            </a:schemeClr>
          </a:solidFill>
          <a:ln w="38100">
            <a:solidFill>
              <a:schemeClr val="bg1"/>
            </a:solidFill>
          </a:ln>
        </p:spPr>
        <p:txBody>
          <a:bodyPr vert="horz" lIns="0" tIns="0" rIns="0" bIns="0" rtlCol="0" anchor="ctr">
            <a:noAutofit/>
          </a:bodyPr>
          <a:lstStyle>
            <a:lvl1pPr>
              <a:defRPr lang="en-US" dirty="0"/>
            </a:lvl1pPr>
          </a:lstStyle>
          <a:p>
            <a:pPr marL="0" lvl="0" indent="0" algn="ctr">
              <a:buNone/>
            </a:pPr>
            <a:r>
              <a:rPr lang="en-US"/>
              <a:t>CLICK TO INSERT IMAGE</a:t>
            </a:r>
          </a:p>
        </p:txBody>
      </p:sp>
      <p:cxnSp>
        <p:nvCxnSpPr>
          <p:cNvPr id="43" name="Straight Connector 42">
            <a:extLst>
              <a:ext uri="{FF2B5EF4-FFF2-40B4-BE49-F238E27FC236}">
                <a16:creationId xmlns:a16="http://schemas.microsoft.com/office/drawing/2014/main" id="{44B0E63A-7BD4-4BD4-9CEE-0D3CF9FD22E9}"/>
              </a:ext>
            </a:extLst>
          </p:cNvPr>
          <p:cNvCxnSpPr>
            <a:cxnSpLocks/>
          </p:cNvCxnSpPr>
          <p:nvPr/>
        </p:nvCxnSpPr>
        <p:spPr>
          <a:xfrm>
            <a:off x="3810624" y="2978942"/>
            <a:ext cx="654491" cy="0"/>
          </a:xfrm>
          <a:prstGeom prst="line">
            <a:avLst/>
          </a:prstGeom>
          <a:ln w="12700" cap="rnd">
            <a:solidFill>
              <a:schemeClr val="accent2"/>
            </a:solidFill>
            <a:bevel/>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FF43FC2B-E637-4B30-B4C6-FC5A482384AE}"/>
              </a:ext>
            </a:extLst>
          </p:cNvPr>
          <p:cNvSpPr>
            <a:spLocks noGrp="1"/>
          </p:cNvSpPr>
          <p:nvPr userDrawn="1">
            <p:ph type="title" hasCustomPrompt="1"/>
          </p:nvPr>
        </p:nvSpPr>
        <p:spPr>
          <a:xfrm>
            <a:off x="3810624" y="2149931"/>
            <a:ext cx="4529774" cy="421820"/>
          </a:xfrm>
        </p:spPr>
        <p:txBody>
          <a:bodyPr/>
          <a:lstStyle>
            <a:lvl1pPr>
              <a:defRPr sz="3600" baseline="0">
                <a:solidFill>
                  <a:schemeClr val="bg1"/>
                </a:solidFill>
              </a:defRPr>
            </a:lvl1pPr>
          </a:lstStyle>
          <a:p>
            <a:r>
              <a:rPr lang="en-US"/>
              <a:t>Speaker Name Here</a:t>
            </a:r>
          </a:p>
        </p:txBody>
      </p:sp>
      <p:sp>
        <p:nvSpPr>
          <p:cNvPr id="3" name="Text Placeholder 2">
            <a:extLst>
              <a:ext uri="{FF2B5EF4-FFF2-40B4-BE49-F238E27FC236}">
                <a16:creationId xmlns:a16="http://schemas.microsoft.com/office/drawing/2014/main" id="{18FE88A6-9D44-4879-BB4F-A9F775C3E6F4}"/>
              </a:ext>
            </a:extLst>
          </p:cNvPr>
          <p:cNvSpPr>
            <a:spLocks noGrp="1"/>
          </p:cNvSpPr>
          <p:nvPr userDrawn="1">
            <p:ph type="body" sz="quarter" idx="16" hasCustomPrompt="1"/>
          </p:nvPr>
        </p:nvSpPr>
        <p:spPr>
          <a:xfrm>
            <a:off x="3810993" y="2689743"/>
            <a:ext cx="4529127" cy="235744"/>
          </a:xfrm>
        </p:spPr>
        <p:txBody>
          <a:bodyPr/>
          <a:lstStyle>
            <a:lvl1pPr marL="0" indent="0">
              <a:buNone/>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1pPr>
            <a:lvl2pPr>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2pPr>
            <a:lvl3pPr>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3pPr>
            <a:lvl4pPr>
              <a:defRPr kumimoji="0" lang="en-US" sz="1500" b="0" i="0" u="none" strike="noStrike" kern="1200" cap="none" spc="0" normalizeH="0" baseline="0" dirty="0" smtClean="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4pPr>
            <a:lvl5pPr>
              <a:defRPr kumimoji="0" lang="en-US" sz="1500" b="0" i="0" u="none" strike="noStrike" kern="1200" cap="none" spc="0" normalizeH="0" baseline="0" dirty="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Speaker Title Here</a:t>
            </a:r>
          </a:p>
        </p:txBody>
      </p:sp>
    </p:spTree>
    <p:extLst>
      <p:ext uri="{BB962C8B-B14F-4D97-AF65-F5344CB8AC3E}">
        <p14:creationId xmlns:p14="http://schemas.microsoft.com/office/powerpoint/2010/main" val="3469266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361950" y="361953"/>
            <a:ext cx="8398570" cy="421820"/>
          </a:xfrm>
        </p:spPr>
        <p:txBody>
          <a:bodyPr/>
          <a:lstStyle>
            <a:lvl1pPr algn="ctr">
              <a:defRPr baseline="0">
                <a:solidFill>
                  <a:schemeClr val="bg1"/>
                </a:solidFill>
              </a:defRPr>
            </a:lvl1pPr>
          </a:lstStyle>
          <a:p>
            <a:r>
              <a:rPr lang="en-US"/>
              <a:t>Headline goes here, Roboto Light, 36 points, 1 Line</a:t>
            </a:r>
          </a:p>
        </p:txBody>
      </p:sp>
      <p:pic>
        <p:nvPicPr>
          <p:cNvPr id="40" name="Picture 39">
            <a:extLst>
              <a:ext uri="{FF2B5EF4-FFF2-40B4-BE49-F238E27FC236}">
                <a16:creationId xmlns:a16="http://schemas.microsoft.com/office/drawing/2014/main" id="{F67D01D5-5107-4A91-A2FD-052D683F3531}"/>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1778086" y="4031444"/>
            <a:ext cx="2201858" cy="481595"/>
          </a:xfrm>
          <a:prstGeom prst="rect">
            <a:avLst/>
          </a:prstGeom>
        </p:spPr>
      </p:pic>
      <p:pic>
        <p:nvPicPr>
          <p:cNvPr id="41" name="Picture 40">
            <a:extLst>
              <a:ext uri="{FF2B5EF4-FFF2-40B4-BE49-F238E27FC236}">
                <a16:creationId xmlns:a16="http://schemas.microsoft.com/office/drawing/2014/main" id="{C312E2B7-53B6-4D9E-97CC-5856F642BDA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5154505" y="4031444"/>
            <a:ext cx="2201858" cy="481595"/>
          </a:xfrm>
          <a:prstGeom prst="rect">
            <a:avLst/>
          </a:prstGeom>
        </p:spPr>
      </p:pic>
      <p:sp>
        <p:nvSpPr>
          <p:cNvPr id="42" name="Rectangle 41">
            <a:extLst>
              <a:ext uri="{FF2B5EF4-FFF2-40B4-BE49-F238E27FC236}">
                <a16:creationId xmlns:a16="http://schemas.microsoft.com/office/drawing/2014/main" id="{514A9317-5330-450E-9B9D-EB7A248180FC}"/>
              </a:ext>
            </a:extLst>
          </p:cNvPr>
          <p:cNvSpPr/>
          <p:nvPr userDrawn="1"/>
        </p:nvSpPr>
        <p:spPr>
          <a:xfrm rot="18900000">
            <a:off x="2246982" y="2712135"/>
            <a:ext cx="1532768" cy="1532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sp>
        <p:nvSpPr>
          <p:cNvPr id="43" name="Rectangle 42">
            <a:extLst>
              <a:ext uri="{FF2B5EF4-FFF2-40B4-BE49-F238E27FC236}">
                <a16:creationId xmlns:a16="http://schemas.microsoft.com/office/drawing/2014/main" id="{FDA12B2A-73AD-4387-9013-6D712749CA8F}"/>
              </a:ext>
            </a:extLst>
          </p:cNvPr>
          <p:cNvSpPr/>
          <p:nvPr userDrawn="1"/>
        </p:nvSpPr>
        <p:spPr>
          <a:xfrm rot="18900000">
            <a:off x="5493582" y="2717765"/>
            <a:ext cx="1521461" cy="1521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45" name="Group 44">
            <a:extLst>
              <a:ext uri="{FF2B5EF4-FFF2-40B4-BE49-F238E27FC236}">
                <a16:creationId xmlns:a16="http://schemas.microsoft.com/office/drawing/2014/main" id="{A2C79A18-5852-461C-89DC-29200C80E900}"/>
              </a:ext>
            </a:extLst>
          </p:cNvPr>
          <p:cNvGrpSpPr/>
          <p:nvPr/>
        </p:nvGrpSpPr>
        <p:grpSpPr>
          <a:xfrm>
            <a:off x="1250333" y="1364736"/>
            <a:ext cx="3209715" cy="3032273"/>
            <a:chOff x="914895" y="3640083"/>
            <a:chExt cx="1957812" cy="1850059"/>
          </a:xfrm>
        </p:grpSpPr>
        <p:pic>
          <p:nvPicPr>
            <p:cNvPr id="47" name="Picture 46">
              <a:extLst>
                <a:ext uri="{FF2B5EF4-FFF2-40B4-BE49-F238E27FC236}">
                  <a16:creationId xmlns:a16="http://schemas.microsoft.com/office/drawing/2014/main" id="{D653B55E-9AA2-4D49-9023-417043899CB0}"/>
                </a:ext>
              </a:extLst>
            </p:cNvPr>
            <p:cNvPicPr>
              <a:picLocks noChangeAspect="1"/>
            </p:cNvPicPr>
            <p:nvPr/>
          </p:nvPicPr>
          <p:blipFill>
            <a:blip r:embed="rId4"/>
            <a:stretch>
              <a:fillRect/>
            </a:stretch>
          </p:blipFill>
          <p:spPr>
            <a:xfrm>
              <a:off x="2074265" y="3786741"/>
              <a:ext cx="798442" cy="1538129"/>
            </a:xfrm>
            <a:prstGeom prst="rect">
              <a:avLst/>
            </a:prstGeom>
          </p:spPr>
        </p:pic>
        <p:grpSp>
          <p:nvGrpSpPr>
            <p:cNvPr id="48" name="Group 47">
              <a:extLst>
                <a:ext uri="{FF2B5EF4-FFF2-40B4-BE49-F238E27FC236}">
                  <a16:creationId xmlns:a16="http://schemas.microsoft.com/office/drawing/2014/main" id="{1509C4FF-34A6-493A-B454-07439F597D58}"/>
                </a:ext>
              </a:extLst>
            </p:cNvPr>
            <p:cNvGrpSpPr/>
            <p:nvPr/>
          </p:nvGrpSpPr>
          <p:grpSpPr>
            <a:xfrm flipH="1">
              <a:off x="914895" y="3640083"/>
              <a:ext cx="1916894" cy="1850059"/>
              <a:chOff x="696478" y="2907513"/>
              <a:chExt cx="2410767" cy="2326711"/>
            </a:xfrm>
          </p:grpSpPr>
          <p:sp>
            <p:nvSpPr>
              <p:cNvPr id="49" name="Rectangle 48">
                <a:extLst>
                  <a:ext uri="{FF2B5EF4-FFF2-40B4-BE49-F238E27FC236}">
                    <a16:creationId xmlns:a16="http://schemas.microsoft.com/office/drawing/2014/main" id="{5EEC5C95-9B3B-454C-8610-956CEB62B40D}"/>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50" name="Group 49">
                <a:extLst>
                  <a:ext uri="{FF2B5EF4-FFF2-40B4-BE49-F238E27FC236}">
                    <a16:creationId xmlns:a16="http://schemas.microsoft.com/office/drawing/2014/main" id="{50E13857-A4E8-40BA-B633-BC16F3C69BAC}"/>
                  </a:ext>
                </a:extLst>
              </p:cNvPr>
              <p:cNvGrpSpPr/>
              <p:nvPr/>
            </p:nvGrpSpPr>
            <p:grpSpPr>
              <a:xfrm flipH="1">
                <a:off x="696478" y="2907513"/>
                <a:ext cx="2410767" cy="2326711"/>
                <a:chOff x="3497224" y="2467077"/>
                <a:chExt cx="1996637" cy="1927022"/>
              </a:xfrm>
            </p:grpSpPr>
            <p:sp>
              <p:nvSpPr>
                <p:cNvPr id="52" name="Freeform 44">
                  <a:extLst>
                    <a:ext uri="{FF2B5EF4-FFF2-40B4-BE49-F238E27FC236}">
                      <a16:creationId xmlns:a16="http://schemas.microsoft.com/office/drawing/2014/main" id="{F130D2F3-1AB7-498B-90F3-F672ECB09184}"/>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53" name="Freeform 55">
                  <a:extLst>
                    <a:ext uri="{FF2B5EF4-FFF2-40B4-BE49-F238E27FC236}">
                      <a16:creationId xmlns:a16="http://schemas.microsoft.com/office/drawing/2014/main" id="{C022473A-BD8C-4524-AD7F-AD2A7F0098A8}"/>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51" name="Rectangle 50">
                <a:extLst>
                  <a:ext uri="{FF2B5EF4-FFF2-40B4-BE49-F238E27FC236}">
                    <a16:creationId xmlns:a16="http://schemas.microsoft.com/office/drawing/2014/main" id="{8D82BF28-B6A0-4983-9C08-20AD71EB71F2}"/>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grpSp>
        <p:nvGrpSpPr>
          <p:cNvPr id="55" name="Group 54">
            <a:extLst>
              <a:ext uri="{FF2B5EF4-FFF2-40B4-BE49-F238E27FC236}">
                <a16:creationId xmlns:a16="http://schemas.microsoft.com/office/drawing/2014/main" id="{028D3EF8-30ED-4C3F-8935-FCD6180299A4}"/>
              </a:ext>
            </a:extLst>
          </p:cNvPr>
          <p:cNvGrpSpPr/>
          <p:nvPr userDrawn="1"/>
        </p:nvGrpSpPr>
        <p:grpSpPr>
          <a:xfrm>
            <a:off x="4641682" y="1364736"/>
            <a:ext cx="3207443" cy="3032273"/>
            <a:chOff x="914895" y="3640083"/>
            <a:chExt cx="1956425" cy="1850059"/>
          </a:xfrm>
        </p:grpSpPr>
        <p:pic>
          <p:nvPicPr>
            <p:cNvPr id="57" name="Picture 56">
              <a:extLst>
                <a:ext uri="{FF2B5EF4-FFF2-40B4-BE49-F238E27FC236}">
                  <a16:creationId xmlns:a16="http://schemas.microsoft.com/office/drawing/2014/main" id="{7002CA09-7B32-4577-AC5D-ECBCCDE84219}"/>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8" name="Group 57">
              <a:extLst>
                <a:ext uri="{FF2B5EF4-FFF2-40B4-BE49-F238E27FC236}">
                  <a16:creationId xmlns:a16="http://schemas.microsoft.com/office/drawing/2014/main" id="{8951D59E-F4B2-41BD-B7EF-E8E72C07E336}"/>
                </a:ext>
              </a:extLst>
            </p:cNvPr>
            <p:cNvGrpSpPr/>
            <p:nvPr/>
          </p:nvGrpSpPr>
          <p:grpSpPr>
            <a:xfrm flipH="1">
              <a:off x="914895" y="3640083"/>
              <a:ext cx="1916894" cy="1850059"/>
              <a:chOff x="696478" y="2907513"/>
              <a:chExt cx="2410767" cy="2326711"/>
            </a:xfrm>
          </p:grpSpPr>
          <p:sp>
            <p:nvSpPr>
              <p:cNvPr id="59" name="Rectangle 58">
                <a:extLst>
                  <a:ext uri="{FF2B5EF4-FFF2-40B4-BE49-F238E27FC236}">
                    <a16:creationId xmlns:a16="http://schemas.microsoft.com/office/drawing/2014/main" id="{49746E3C-126F-420F-AA15-F004B0583530}"/>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60" name="Group 59">
                <a:extLst>
                  <a:ext uri="{FF2B5EF4-FFF2-40B4-BE49-F238E27FC236}">
                    <a16:creationId xmlns:a16="http://schemas.microsoft.com/office/drawing/2014/main" id="{15ECA384-E53F-438C-B611-D460E1448AB8}"/>
                  </a:ext>
                </a:extLst>
              </p:cNvPr>
              <p:cNvGrpSpPr/>
              <p:nvPr/>
            </p:nvGrpSpPr>
            <p:grpSpPr>
              <a:xfrm flipH="1">
                <a:off x="696478" y="2907513"/>
                <a:ext cx="2410767" cy="2326711"/>
                <a:chOff x="3497224" y="2467077"/>
                <a:chExt cx="1996637" cy="1927022"/>
              </a:xfrm>
            </p:grpSpPr>
            <p:sp>
              <p:nvSpPr>
                <p:cNvPr id="62" name="Freeform 44">
                  <a:extLst>
                    <a:ext uri="{FF2B5EF4-FFF2-40B4-BE49-F238E27FC236}">
                      <a16:creationId xmlns:a16="http://schemas.microsoft.com/office/drawing/2014/main" id="{40EED08C-C6B7-42F9-80B8-C191AD676B1F}"/>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63" name="Freeform 55">
                  <a:extLst>
                    <a:ext uri="{FF2B5EF4-FFF2-40B4-BE49-F238E27FC236}">
                      <a16:creationId xmlns:a16="http://schemas.microsoft.com/office/drawing/2014/main" id="{A9857E1F-84BD-413B-8C31-885243E61623}"/>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61" name="Rectangle 60">
                <a:extLst>
                  <a:ext uri="{FF2B5EF4-FFF2-40B4-BE49-F238E27FC236}">
                    <a16:creationId xmlns:a16="http://schemas.microsoft.com/office/drawing/2014/main" id="{B14DF1A5-94AB-43E7-BEDB-6C8C8052BC2A}"/>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cxnSp>
        <p:nvCxnSpPr>
          <p:cNvPr id="64" name="Straight Connector 63">
            <a:extLst>
              <a:ext uri="{FF2B5EF4-FFF2-40B4-BE49-F238E27FC236}">
                <a16:creationId xmlns:a16="http://schemas.microsoft.com/office/drawing/2014/main" id="{ADEDE505-81E4-4D1D-A712-D7F28A50B820}"/>
              </a:ext>
            </a:extLst>
          </p:cNvPr>
          <p:cNvCxnSpPr>
            <a:cxnSpLocks/>
          </p:cNvCxnSpPr>
          <p:nvPr userDrawn="1"/>
        </p:nvCxnSpPr>
        <p:spPr>
          <a:xfrm>
            <a:off x="4375221" y="1059673"/>
            <a:ext cx="383017"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5773A0F-4C0D-447D-A916-1253995C9FD0}"/>
              </a:ext>
            </a:extLst>
          </p:cNvPr>
          <p:cNvSpPr>
            <a:spLocks noGrp="1"/>
          </p:cNvSpPr>
          <p:nvPr>
            <p:ph type="body" sz="quarter" idx="10" hasCustomPrompt="1"/>
          </p:nvPr>
        </p:nvSpPr>
        <p:spPr>
          <a:xfrm>
            <a:off x="1807502" y="2599932"/>
            <a:ext cx="2057378" cy="551260"/>
          </a:xfrm>
        </p:spPr>
        <p:txBody>
          <a:bodyPr anchor="ctr"/>
          <a:lstStyle>
            <a:lvl1pPr marL="0" indent="0" algn="ctr">
              <a:buNone/>
              <a:defRPr sz="21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sp>
        <p:nvSpPr>
          <p:cNvPr id="65" name="Text Placeholder 2">
            <a:extLst>
              <a:ext uri="{FF2B5EF4-FFF2-40B4-BE49-F238E27FC236}">
                <a16:creationId xmlns:a16="http://schemas.microsoft.com/office/drawing/2014/main" id="{60873220-7F2A-4B2A-9E16-5CD483113D59}"/>
              </a:ext>
            </a:extLst>
          </p:cNvPr>
          <p:cNvSpPr>
            <a:spLocks noGrp="1"/>
          </p:cNvSpPr>
          <p:nvPr>
            <p:ph type="body" sz="quarter" idx="11" hasCustomPrompt="1"/>
          </p:nvPr>
        </p:nvSpPr>
        <p:spPr>
          <a:xfrm>
            <a:off x="5198851" y="2599932"/>
            <a:ext cx="2057378" cy="551260"/>
          </a:xfrm>
        </p:spPr>
        <p:txBody>
          <a:bodyPr anchor="ctr"/>
          <a:lstStyle>
            <a:lvl1pPr marL="0" indent="0" algn="ctr">
              <a:buNone/>
              <a:defRPr sz="21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spTree>
    <p:extLst>
      <p:ext uri="{BB962C8B-B14F-4D97-AF65-F5344CB8AC3E}">
        <p14:creationId xmlns:p14="http://schemas.microsoft.com/office/powerpoint/2010/main" val="499072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par>
                                <p:cTn id="8" presetID="10" presetClass="entr" presetSubtype="0" fill="hold" nodeType="withEffect">
                                  <p:stCondLst>
                                    <p:cond delay="12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1000"/>
                                        <p:tgtEl>
                                          <p:spTgt spid="41"/>
                                        </p:tgtEl>
                                      </p:cBhvr>
                                    </p:animEffect>
                                  </p:childTnLst>
                                </p:cTn>
                              </p:par>
                              <p:par>
                                <p:cTn id="11" presetID="16" presetClass="entr" presetSubtype="37"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barn(outVertical)">
                                      <p:cBhvr>
                                        <p:cTn id="1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0"/>
        <p:cNvGrpSpPr/>
        <p:nvPr/>
      </p:nvGrpSpPr>
      <p:grpSpPr>
        <a:xfrm>
          <a:off x="0" y="0"/>
          <a:ext cx="0" cy="0"/>
          <a:chOff x="0" y="0"/>
          <a:chExt cx="0" cy="0"/>
        </a:xfrm>
      </p:grpSpPr>
      <p:pic>
        <p:nvPicPr>
          <p:cNvPr id="51" name="Google Shape;51;p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30172" y="4504531"/>
            <a:ext cx="1848929" cy="638969"/>
          </a:xfrm>
          <a:prstGeom prst="rect">
            <a:avLst/>
          </a:prstGeom>
          <a:noFill/>
          <a:ln>
            <a:noFill/>
          </a:ln>
        </p:spPr>
      </p:pic>
      <p:sp>
        <p:nvSpPr>
          <p:cNvPr id="52" name="Google Shape;52;p7"/>
          <p:cNvSpPr/>
          <p:nvPr/>
        </p:nvSpPr>
        <p:spPr>
          <a:xfrm rot="10800000">
            <a:off x="8705041" y="0"/>
            <a:ext cx="438960" cy="1181378"/>
          </a:xfrm>
          <a:prstGeom prst="rtTriangle">
            <a:avLst/>
          </a:prstGeom>
          <a:solidFill>
            <a:srgbClr val="0432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53" name="Google Shape;53;p7"/>
          <p:cNvSpPr txBox="1">
            <a:spLocks noGrp="1"/>
          </p:cNvSpPr>
          <p:nvPr>
            <p:ph type="title"/>
          </p:nvPr>
        </p:nvSpPr>
        <p:spPr>
          <a:xfrm>
            <a:off x="361950" y="361951"/>
            <a:ext cx="8398570" cy="800099"/>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2700"/>
              <a:buFont typeface="Roboto Light"/>
              <a:buNone/>
              <a:defRPr sz="2700" b="0" i="0" u="none" strike="noStrike" cap="none">
                <a:solidFill>
                  <a:schemeClr val="dk1"/>
                </a:solidFill>
                <a:latin typeface="Roboto Light"/>
                <a:ea typeface="Roboto Light"/>
                <a:cs typeface="Roboto Light"/>
                <a:sym typeface="Roboto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grpSp>
        <p:nvGrpSpPr>
          <p:cNvPr id="54" name="Google Shape;54;p7"/>
          <p:cNvGrpSpPr/>
          <p:nvPr/>
        </p:nvGrpSpPr>
        <p:grpSpPr>
          <a:xfrm>
            <a:off x="-1606" y="2019300"/>
            <a:ext cx="2011905" cy="3124200"/>
            <a:chOff x="-2141" y="2692400"/>
            <a:chExt cx="2681841" cy="4165600"/>
          </a:xfrm>
        </p:grpSpPr>
        <p:sp>
          <p:nvSpPr>
            <p:cNvPr id="55" name="Google Shape;55;p7"/>
            <p:cNvSpPr/>
            <p:nvPr/>
          </p:nvSpPr>
          <p:spPr>
            <a:xfrm>
              <a:off x="-2141" y="2692400"/>
              <a:ext cx="1019671" cy="4165600"/>
            </a:xfrm>
            <a:prstGeom prst="rtTriangle">
              <a:avLst/>
            </a:prstGeom>
            <a:solidFill>
              <a:srgbClr val="FF7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56" name="Google Shape;56;p7"/>
            <p:cNvSpPr/>
            <p:nvPr/>
          </p:nvSpPr>
          <p:spPr>
            <a:xfrm rot="5400000" flipH="1">
              <a:off x="1163093" y="5341393"/>
              <a:ext cx="357506" cy="2675708"/>
            </a:xfrm>
            <a:prstGeom prst="rtTriangle">
              <a:avLst/>
            </a:prstGeom>
            <a:solidFill>
              <a:srgbClr val="FF4D00">
                <a:alpha val="8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grpSp>
      <p:sp>
        <p:nvSpPr>
          <p:cNvPr id="57" name="Google Shape;57;p7"/>
          <p:cNvSpPr txBox="1"/>
          <p:nvPr/>
        </p:nvSpPr>
        <p:spPr>
          <a:xfrm>
            <a:off x="376624" y="4769643"/>
            <a:ext cx="310503" cy="156526"/>
          </a:xfrm>
          <a:prstGeom prst="rect">
            <a:avLst/>
          </a:prstGeom>
          <a:noFill/>
          <a:ln>
            <a:noFill/>
          </a:ln>
        </p:spPr>
        <p:txBody>
          <a:bodyPr spcFirstLastPara="1" wrap="square" lIns="0" tIns="0" rIns="0" bIns="68575" anchor="t" anchorCtr="0">
            <a:noAutofit/>
          </a:bodyPr>
          <a:lstStyle/>
          <a:p>
            <a:pPr marL="0" marR="0" lvl="0" indent="0" algn="l" rtl="0">
              <a:spcBef>
                <a:spcPts val="0"/>
              </a:spcBef>
              <a:spcAft>
                <a:spcPts val="0"/>
              </a:spcAft>
              <a:buNone/>
            </a:pPr>
            <a:fld id="{00000000-1234-1234-1234-123412341234}" type="slidenum">
              <a:rPr lang="en-US" sz="825" b="0" i="0" u="none" strike="noStrike" cap="none">
                <a:solidFill>
                  <a:schemeClr val="lt1"/>
                </a:solidFill>
                <a:latin typeface="Roboto"/>
                <a:ea typeface="Roboto"/>
                <a:cs typeface="Roboto"/>
                <a:sym typeface="Roboto"/>
              </a:rPr>
              <a:t>‹#›</a:t>
            </a:fld>
            <a:endParaRPr sz="825" b="0" i="0" u="none" strike="noStrike" cap="none">
              <a:solidFill>
                <a:schemeClr val="lt1"/>
              </a:solidFill>
              <a:latin typeface="Roboto"/>
              <a:ea typeface="Roboto"/>
              <a:cs typeface="Roboto"/>
              <a:sym typeface="Roboto"/>
            </a:endParaRPr>
          </a:p>
        </p:txBody>
      </p:sp>
      <p:sp>
        <p:nvSpPr>
          <p:cNvPr id="58" name="Google Shape;58;p7"/>
          <p:cNvSpPr txBox="1"/>
          <p:nvPr/>
        </p:nvSpPr>
        <p:spPr>
          <a:xfrm>
            <a:off x="763347" y="4769643"/>
            <a:ext cx="2338852" cy="1343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25" b="0" i="0" u="none" strike="noStrike" cap="none">
                <a:solidFill>
                  <a:schemeClr val="dk1"/>
                </a:solidFill>
                <a:latin typeface="Roboto"/>
                <a:ea typeface="Roboto"/>
                <a:cs typeface="Roboto"/>
                <a:sym typeface="Roboto"/>
              </a:rPr>
              <a:t>© Informatica. Proprietary and Confidential.</a:t>
            </a:r>
            <a:endParaRPr/>
          </a:p>
        </p:txBody>
      </p:sp>
    </p:spTree>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Title 1">
            <a:extLst>
              <a:ext uri="{FF2B5EF4-FFF2-40B4-BE49-F238E27FC236}">
                <a16:creationId xmlns:a16="http://schemas.microsoft.com/office/drawing/2014/main" id="{6894E4EB-EDA7-4B49-8ECD-FD46BF6EA42E}"/>
              </a:ext>
            </a:extLst>
          </p:cNvPr>
          <p:cNvSpPr>
            <a:spLocks noGrp="1"/>
          </p:cNvSpPr>
          <p:nvPr>
            <p:ph type="title" hasCustomPrompt="1"/>
          </p:nvPr>
        </p:nvSpPr>
        <p:spPr>
          <a:xfrm>
            <a:off x="361950" y="361953"/>
            <a:ext cx="8398570" cy="421820"/>
          </a:xfrm>
        </p:spPr>
        <p:txBody>
          <a:bodyPr/>
          <a:lstStyle>
            <a:lvl1pPr algn="ctr">
              <a:defRPr baseline="0">
                <a:solidFill>
                  <a:schemeClr val="bg1"/>
                </a:solidFill>
              </a:defRPr>
            </a:lvl1pPr>
          </a:lstStyle>
          <a:p>
            <a:r>
              <a:rPr lang="en-US"/>
              <a:t>Headline goes here, Roboto Light, 36 points, 1 Line</a:t>
            </a:r>
          </a:p>
        </p:txBody>
      </p:sp>
      <p:pic>
        <p:nvPicPr>
          <p:cNvPr id="41" name="Picture 40">
            <a:extLst>
              <a:ext uri="{FF2B5EF4-FFF2-40B4-BE49-F238E27FC236}">
                <a16:creationId xmlns:a16="http://schemas.microsoft.com/office/drawing/2014/main" id="{C312E2B7-53B6-4D9E-97CC-5856F642BDA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3647158" y="4066572"/>
            <a:ext cx="1880648" cy="411339"/>
          </a:xfrm>
          <a:prstGeom prst="rect">
            <a:avLst/>
          </a:prstGeom>
        </p:spPr>
      </p:pic>
      <p:sp>
        <p:nvSpPr>
          <p:cNvPr id="43" name="Rectangle 42">
            <a:extLst>
              <a:ext uri="{FF2B5EF4-FFF2-40B4-BE49-F238E27FC236}">
                <a16:creationId xmlns:a16="http://schemas.microsoft.com/office/drawing/2014/main" id="{FDA12B2A-73AD-4387-9013-6D712749CA8F}"/>
              </a:ext>
            </a:extLst>
          </p:cNvPr>
          <p:cNvSpPr/>
          <p:nvPr userDrawn="1"/>
        </p:nvSpPr>
        <p:spPr>
          <a:xfrm rot="18900000">
            <a:off x="3936607" y="2828712"/>
            <a:ext cx="1299509" cy="129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55" name="Group 54">
            <a:extLst>
              <a:ext uri="{FF2B5EF4-FFF2-40B4-BE49-F238E27FC236}">
                <a16:creationId xmlns:a16="http://schemas.microsoft.com/office/drawing/2014/main" id="{028D3EF8-30ED-4C3F-8935-FCD6180299A4}"/>
              </a:ext>
            </a:extLst>
          </p:cNvPr>
          <p:cNvGrpSpPr/>
          <p:nvPr userDrawn="1"/>
        </p:nvGrpSpPr>
        <p:grpSpPr>
          <a:xfrm>
            <a:off x="3207685" y="1585912"/>
            <a:ext cx="2739536" cy="2589920"/>
            <a:chOff x="914895" y="3640083"/>
            <a:chExt cx="1956425" cy="1850059"/>
          </a:xfrm>
        </p:grpSpPr>
        <p:pic>
          <p:nvPicPr>
            <p:cNvPr id="57" name="Picture 56">
              <a:extLst>
                <a:ext uri="{FF2B5EF4-FFF2-40B4-BE49-F238E27FC236}">
                  <a16:creationId xmlns:a16="http://schemas.microsoft.com/office/drawing/2014/main" id="{7002CA09-7B32-4577-AC5D-ECBCCDE84219}"/>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8" name="Group 57">
              <a:extLst>
                <a:ext uri="{FF2B5EF4-FFF2-40B4-BE49-F238E27FC236}">
                  <a16:creationId xmlns:a16="http://schemas.microsoft.com/office/drawing/2014/main" id="{8951D59E-F4B2-41BD-B7EF-E8E72C07E336}"/>
                </a:ext>
              </a:extLst>
            </p:cNvPr>
            <p:cNvGrpSpPr/>
            <p:nvPr/>
          </p:nvGrpSpPr>
          <p:grpSpPr>
            <a:xfrm flipH="1">
              <a:off x="914895" y="3640083"/>
              <a:ext cx="1916894" cy="1850059"/>
              <a:chOff x="696478" y="2907513"/>
              <a:chExt cx="2410767" cy="2326711"/>
            </a:xfrm>
          </p:grpSpPr>
          <p:sp>
            <p:nvSpPr>
              <p:cNvPr id="59" name="Rectangle 58">
                <a:extLst>
                  <a:ext uri="{FF2B5EF4-FFF2-40B4-BE49-F238E27FC236}">
                    <a16:creationId xmlns:a16="http://schemas.microsoft.com/office/drawing/2014/main" id="{49746E3C-126F-420F-AA15-F004B0583530}"/>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60" name="Group 59">
                <a:extLst>
                  <a:ext uri="{FF2B5EF4-FFF2-40B4-BE49-F238E27FC236}">
                    <a16:creationId xmlns:a16="http://schemas.microsoft.com/office/drawing/2014/main" id="{15ECA384-E53F-438C-B611-D460E1448AB8}"/>
                  </a:ext>
                </a:extLst>
              </p:cNvPr>
              <p:cNvGrpSpPr/>
              <p:nvPr/>
            </p:nvGrpSpPr>
            <p:grpSpPr>
              <a:xfrm flipH="1">
                <a:off x="696478" y="2907513"/>
                <a:ext cx="2410767" cy="2326711"/>
                <a:chOff x="3497224" y="2467077"/>
                <a:chExt cx="1996637" cy="1927022"/>
              </a:xfrm>
            </p:grpSpPr>
            <p:sp>
              <p:nvSpPr>
                <p:cNvPr id="62" name="Freeform 44">
                  <a:extLst>
                    <a:ext uri="{FF2B5EF4-FFF2-40B4-BE49-F238E27FC236}">
                      <a16:creationId xmlns:a16="http://schemas.microsoft.com/office/drawing/2014/main" id="{40EED08C-C6B7-42F9-80B8-C191AD676B1F}"/>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63" name="Freeform 55">
                  <a:extLst>
                    <a:ext uri="{FF2B5EF4-FFF2-40B4-BE49-F238E27FC236}">
                      <a16:creationId xmlns:a16="http://schemas.microsoft.com/office/drawing/2014/main" id="{A9857E1F-84BD-413B-8C31-885243E61623}"/>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61" name="Rectangle 60">
                <a:extLst>
                  <a:ext uri="{FF2B5EF4-FFF2-40B4-BE49-F238E27FC236}">
                    <a16:creationId xmlns:a16="http://schemas.microsoft.com/office/drawing/2014/main" id="{B14DF1A5-94AB-43E7-BEDB-6C8C8052BC2A}"/>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sp>
        <p:nvSpPr>
          <p:cNvPr id="65" name="Text Placeholder 2">
            <a:extLst>
              <a:ext uri="{FF2B5EF4-FFF2-40B4-BE49-F238E27FC236}">
                <a16:creationId xmlns:a16="http://schemas.microsoft.com/office/drawing/2014/main" id="{60873220-7F2A-4B2A-9E16-5CD483113D59}"/>
              </a:ext>
            </a:extLst>
          </p:cNvPr>
          <p:cNvSpPr>
            <a:spLocks noGrp="1"/>
          </p:cNvSpPr>
          <p:nvPr>
            <p:ph type="body" sz="quarter" idx="11" hasCustomPrompt="1"/>
          </p:nvPr>
        </p:nvSpPr>
        <p:spPr>
          <a:xfrm>
            <a:off x="3680966" y="2640142"/>
            <a:ext cx="1757246" cy="470841"/>
          </a:xfrm>
        </p:spPr>
        <p:txBody>
          <a:bodyPr anchor="ctr"/>
          <a:lstStyle>
            <a:lvl1pPr marL="0" indent="0" algn="ctr">
              <a:buNone/>
              <a:defRPr sz="15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pic>
        <p:nvPicPr>
          <p:cNvPr id="28" name="Picture 27">
            <a:extLst>
              <a:ext uri="{FF2B5EF4-FFF2-40B4-BE49-F238E27FC236}">
                <a16:creationId xmlns:a16="http://schemas.microsoft.com/office/drawing/2014/main" id="{A3FDE3BA-5129-41F0-B1A2-5873CC024C84}"/>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6540636" y="4066572"/>
            <a:ext cx="1880648" cy="411339"/>
          </a:xfrm>
          <a:prstGeom prst="rect">
            <a:avLst/>
          </a:prstGeom>
        </p:spPr>
      </p:pic>
      <p:sp>
        <p:nvSpPr>
          <p:cNvPr id="29" name="Rectangle 28">
            <a:extLst>
              <a:ext uri="{FF2B5EF4-FFF2-40B4-BE49-F238E27FC236}">
                <a16:creationId xmlns:a16="http://schemas.microsoft.com/office/drawing/2014/main" id="{A5D6AD4C-9643-4B94-A6DD-33D197F8240F}"/>
              </a:ext>
            </a:extLst>
          </p:cNvPr>
          <p:cNvSpPr/>
          <p:nvPr userDrawn="1"/>
        </p:nvSpPr>
        <p:spPr>
          <a:xfrm rot="18900000">
            <a:off x="6830085" y="2828712"/>
            <a:ext cx="1299509" cy="129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30" name="Group 29">
            <a:extLst>
              <a:ext uri="{FF2B5EF4-FFF2-40B4-BE49-F238E27FC236}">
                <a16:creationId xmlns:a16="http://schemas.microsoft.com/office/drawing/2014/main" id="{141B27C7-B034-45C0-AAAF-8A00EE4C2CFF}"/>
              </a:ext>
            </a:extLst>
          </p:cNvPr>
          <p:cNvGrpSpPr/>
          <p:nvPr userDrawn="1"/>
        </p:nvGrpSpPr>
        <p:grpSpPr>
          <a:xfrm>
            <a:off x="6101162" y="1585912"/>
            <a:ext cx="2739536" cy="2589920"/>
            <a:chOff x="914895" y="3640083"/>
            <a:chExt cx="1956425" cy="1850059"/>
          </a:xfrm>
        </p:grpSpPr>
        <p:pic>
          <p:nvPicPr>
            <p:cNvPr id="31" name="Picture 30">
              <a:extLst>
                <a:ext uri="{FF2B5EF4-FFF2-40B4-BE49-F238E27FC236}">
                  <a16:creationId xmlns:a16="http://schemas.microsoft.com/office/drawing/2014/main" id="{2028D7C3-A02C-481B-A260-496ED61D0F13}"/>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32" name="Group 31">
              <a:extLst>
                <a:ext uri="{FF2B5EF4-FFF2-40B4-BE49-F238E27FC236}">
                  <a16:creationId xmlns:a16="http://schemas.microsoft.com/office/drawing/2014/main" id="{19F97F01-FC32-416B-8FB6-B952127C0191}"/>
                </a:ext>
              </a:extLst>
            </p:cNvPr>
            <p:cNvGrpSpPr/>
            <p:nvPr/>
          </p:nvGrpSpPr>
          <p:grpSpPr>
            <a:xfrm flipH="1">
              <a:off x="914895" y="3640083"/>
              <a:ext cx="1916894" cy="1850059"/>
              <a:chOff x="696478" y="2907513"/>
              <a:chExt cx="2410767" cy="2326711"/>
            </a:xfrm>
          </p:grpSpPr>
          <p:sp>
            <p:nvSpPr>
              <p:cNvPr id="33" name="Rectangle 32">
                <a:extLst>
                  <a:ext uri="{FF2B5EF4-FFF2-40B4-BE49-F238E27FC236}">
                    <a16:creationId xmlns:a16="http://schemas.microsoft.com/office/drawing/2014/main" id="{2B6A2991-32F9-47A7-9660-688AD816B177}"/>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34" name="Group 33">
                <a:extLst>
                  <a:ext uri="{FF2B5EF4-FFF2-40B4-BE49-F238E27FC236}">
                    <a16:creationId xmlns:a16="http://schemas.microsoft.com/office/drawing/2014/main" id="{96A6AA67-78A9-4560-AB89-4040877E105E}"/>
                  </a:ext>
                </a:extLst>
              </p:cNvPr>
              <p:cNvGrpSpPr/>
              <p:nvPr/>
            </p:nvGrpSpPr>
            <p:grpSpPr>
              <a:xfrm flipH="1">
                <a:off x="696478" y="2907513"/>
                <a:ext cx="2410767" cy="2326711"/>
                <a:chOff x="3497224" y="2467077"/>
                <a:chExt cx="1996637" cy="1927022"/>
              </a:xfrm>
            </p:grpSpPr>
            <p:sp>
              <p:nvSpPr>
                <p:cNvPr id="36" name="Freeform 44">
                  <a:extLst>
                    <a:ext uri="{FF2B5EF4-FFF2-40B4-BE49-F238E27FC236}">
                      <a16:creationId xmlns:a16="http://schemas.microsoft.com/office/drawing/2014/main" id="{787719FA-D5F9-42DA-A3BF-3AE114788126}"/>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37" name="Freeform 55">
                  <a:extLst>
                    <a:ext uri="{FF2B5EF4-FFF2-40B4-BE49-F238E27FC236}">
                      <a16:creationId xmlns:a16="http://schemas.microsoft.com/office/drawing/2014/main" id="{D9BE63B4-78E9-47E0-BB0B-D16E53228F78}"/>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35" name="Rectangle 34">
                <a:extLst>
                  <a:ext uri="{FF2B5EF4-FFF2-40B4-BE49-F238E27FC236}">
                    <a16:creationId xmlns:a16="http://schemas.microsoft.com/office/drawing/2014/main" id="{3857FA08-CD07-4EAA-AA7E-35B4F4775EA6}"/>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sp>
        <p:nvSpPr>
          <p:cNvPr id="38" name="Text Placeholder 2">
            <a:extLst>
              <a:ext uri="{FF2B5EF4-FFF2-40B4-BE49-F238E27FC236}">
                <a16:creationId xmlns:a16="http://schemas.microsoft.com/office/drawing/2014/main" id="{BB645896-9541-449C-863E-52FDC5F8A2FB}"/>
              </a:ext>
            </a:extLst>
          </p:cNvPr>
          <p:cNvSpPr>
            <a:spLocks noGrp="1"/>
          </p:cNvSpPr>
          <p:nvPr>
            <p:ph type="body" sz="quarter" idx="12" hasCustomPrompt="1"/>
          </p:nvPr>
        </p:nvSpPr>
        <p:spPr>
          <a:xfrm>
            <a:off x="6574444" y="2640142"/>
            <a:ext cx="1757246" cy="470841"/>
          </a:xfrm>
        </p:spPr>
        <p:txBody>
          <a:bodyPr anchor="ctr"/>
          <a:lstStyle>
            <a:lvl1pPr marL="0" indent="0" algn="ctr">
              <a:buNone/>
              <a:defRPr sz="15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pic>
        <p:nvPicPr>
          <p:cNvPr id="39" name="Picture 38">
            <a:extLst>
              <a:ext uri="{FF2B5EF4-FFF2-40B4-BE49-F238E27FC236}">
                <a16:creationId xmlns:a16="http://schemas.microsoft.com/office/drawing/2014/main" id="{E2CC02B4-0B32-4150-A544-80542FC969BD}"/>
              </a:ext>
            </a:extLst>
          </p:cNvPr>
          <p:cNvPicPr>
            <a:picLocks/>
          </p:cNvPicPr>
          <p:nvPr userDrawn="1"/>
        </p:nvPicPr>
        <p:blipFill>
          <a:blip r:embed="rId3" cstate="screen">
            <a:extLst>
              <a:ext uri="{28A0092B-C50C-407E-A947-70E740481C1C}">
                <a14:useLocalDpi xmlns:a14="http://schemas.microsoft.com/office/drawing/2010/main"/>
              </a:ext>
            </a:extLst>
          </a:blip>
          <a:stretch>
            <a:fillRect/>
          </a:stretch>
        </p:blipFill>
        <p:spPr>
          <a:xfrm>
            <a:off x="782525" y="4066572"/>
            <a:ext cx="1880648" cy="411339"/>
          </a:xfrm>
          <a:prstGeom prst="rect">
            <a:avLst/>
          </a:prstGeom>
        </p:spPr>
      </p:pic>
      <p:sp>
        <p:nvSpPr>
          <p:cNvPr id="44" name="Rectangle 43">
            <a:extLst>
              <a:ext uri="{FF2B5EF4-FFF2-40B4-BE49-F238E27FC236}">
                <a16:creationId xmlns:a16="http://schemas.microsoft.com/office/drawing/2014/main" id="{477FE966-2E37-40C6-A4B5-1DE827481E95}"/>
              </a:ext>
            </a:extLst>
          </p:cNvPr>
          <p:cNvSpPr/>
          <p:nvPr userDrawn="1"/>
        </p:nvSpPr>
        <p:spPr>
          <a:xfrm rot="18900000">
            <a:off x="1071973" y="2828712"/>
            <a:ext cx="1299509" cy="1299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marL="0" marR="0" lvl="0" indent="0" algn="ctr" defTabSz="34281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46" name="Group 45">
            <a:extLst>
              <a:ext uri="{FF2B5EF4-FFF2-40B4-BE49-F238E27FC236}">
                <a16:creationId xmlns:a16="http://schemas.microsoft.com/office/drawing/2014/main" id="{68FF2052-C0FE-40AE-9458-E57489CFFB96}"/>
              </a:ext>
            </a:extLst>
          </p:cNvPr>
          <p:cNvGrpSpPr/>
          <p:nvPr userDrawn="1"/>
        </p:nvGrpSpPr>
        <p:grpSpPr>
          <a:xfrm>
            <a:off x="343051" y="1585912"/>
            <a:ext cx="2739536" cy="2589920"/>
            <a:chOff x="914895" y="3640083"/>
            <a:chExt cx="1956425" cy="1850059"/>
          </a:xfrm>
        </p:grpSpPr>
        <p:pic>
          <p:nvPicPr>
            <p:cNvPr id="54" name="Picture 53">
              <a:extLst>
                <a:ext uri="{FF2B5EF4-FFF2-40B4-BE49-F238E27FC236}">
                  <a16:creationId xmlns:a16="http://schemas.microsoft.com/office/drawing/2014/main" id="{CD6C843F-CE30-4CD0-A6E9-7365214A9784}"/>
                </a:ext>
              </a:extLst>
            </p:cNvPr>
            <p:cNvPicPr>
              <a:picLocks noChangeAspect="1"/>
            </p:cNvPicPr>
            <p:nvPr/>
          </p:nvPicPr>
          <p:blipFill>
            <a:blip r:embed="rId4"/>
            <a:stretch>
              <a:fillRect/>
            </a:stretch>
          </p:blipFill>
          <p:spPr>
            <a:xfrm>
              <a:off x="2072879" y="3788321"/>
              <a:ext cx="798441" cy="1538129"/>
            </a:xfrm>
            <a:prstGeom prst="rect">
              <a:avLst/>
            </a:prstGeom>
          </p:spPr>
        </p:pic>
        <p:grpSp>
          <p:nvGrpSpPr>
            <p:cNvPr id="56" name="Group 55">
              <a:extLst>
                <a:ext uri="{FF2B5EF4-FFF2-40B4-BE49-F238E27FC236}">
                  <a16:creationId xmlns:a16="http://schemas.microsoft.com/office/drawing/2014/main" id="{19840256-D6FB-410E-881D-9664BD0E4969}"/>
                </a:ext>
              </a:extLst>
            </p:cNvPr>
            <p:cNvGrpSpPr/>
            <p:nvPr/>
          </p:nvGrpSpPr>
          <p:grpSpPr>
            <a:xfrm flipH="1">
              <a:off x="914895" y="3640083"/>
              <a:ext cx="1916894" cy="1850059"/>
              <a:chOff x="696478" y="2907513"/>
              <a:chExt cx="2410767" cy="2326711"/>
            </a:xfrm>
          </p:grpSpPr>
          <p:sp>
            <p:nvSpPr>
              <p:cNvPr id="66" name="Rectangle 65">
                <a:extLst>
                  <a:ext uri="{FF2B5EF4-FFF2-40B4-BE49-F238E27FC236}">
                    <a16:creationId xmlns:a16="http://schemas.microsoft.com/office/drawing/2014/main" id="{B6F03C12-B3B3-4E06-879B-C3B886169A93}"/>
                  </a:ext>
                </a:extLst>
              </p:cNvPr>
              <p:cNvSpPr/>
              <p:nvPr/>
            </p:nvSpPr>
            <p:spPr>
              <a:xfrm rot="2700000" flipH="1">
                <a:off x="1175220" y="3354636"/>
                <a:ext cx="1430971" cy="1430970"/>
              </a:xfrm>
              <a:prstGeom prst="rect">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nvGrpSpPr>
              <p:cNvPr id="67" name="Group 66">
                <a:extLst>
                  <a:ext uri="{FF2B5EF4-FFF2-40B4-BE49-F238E27FC236}">
                    <a16:creationId xmlns:a16="http://schemas.microsoft.com/office/drawing/2014/main" id="{5AB13BDA-9477-440E-AEF7-A9480BDF8326}"/>
                  </a:ext>
                </a:extLst>
              </p:cNvPr>
              <p:cNvGrpSpPr/>
              <p:nvPr/>
            </p:nvGrpSpPr>
            <p:grpSpPr>
              <a:xfrm flipH="1">
                <a:off x="696478" y="2907513"/>
                <a:ext cx="2410767" cy="2326711"/>
                <a:chOff x="3497224" y="2467077"/>
                <a:chExt cx="1996637" cy="1927022"/>
              </a:xfrm>
            </p:grpSpPr>
            <p:sp>
              <p:nvSpPr>
                <p:cNvPr id="69" name="Freeform 44">
                  <a:extLst>
                    <a:ext uri="{FF2B5EF4-FFF2-40B4-BE49-F238E27FC236}">
                      <a16:creationId xmlns:a16="http://schemas.microsoft.com/office/drawing/2014/main" id="{BA702DC4-9311-40C5-8117-D400C336E48B}"/>
                    </a:ext>
                  </a:extLst>
                </p:cNvPr>
                <p:cNvSpPr>
                  <a:spLocks noEditPoints="1"/>
                </p:cNvSpPr>
                <p:nvPr/>
              </p:nvSpPr>
              <p:spPr bwMode="auto">
                <a:xfrm>
                  <a:off x="3497224" y="2467077"/>
                  <a:ext cx="1922062" cy="1927022"/>
                </a:xfrm>
                <a:custGeom>
                  <a:avLst/>
                  <a:gdLst>
                    <a:gd name="T0" fmla="*/ 775 w 1550"/>
                    <a:gd name="T1" fmla="*/ 21 h 1554"/>
                    <a:gd name="T2" fmla="*/ 1530 w 1550"/>
                    <a:gd name="T3" fmla="*/ 777 h 1554"/>
                    <a:gd name="T4" fmla="*/ 775 w 1550"/>
                    <a:gd name="T5" fmla="*/ 1535 h 1554"/>
                    <a:gd name="T6" fmla="*/ 21 w 1550"/>
                    <a:gd name="T7" fmla="*/ 777 h 1554"/>
                    <a:gd name="T8" fmla="*/ 775 w 1550"/>
                    <a:gd name="T9" fmla="*/ 21 h 1554"/>
                    <a:gd name="T10" fmla="*/ 775 w 1550"/>
                    <a:gd name="T11" fmla="*/ 0 h 1554"/>
                    <a:gd name="T12" fmla="*/ 0 w 1550"/>
                    <a:gd name="T13" fmla="*/ 777 h 1554"/>
                    <a:gd name="T14" fmla="*/ 775 w 1550"/>
                    <a:gd name="T15" fmla="*/ 1554 h 1554"/>
                    <a:gd name="T16" fmla="*/ 1550 w 1550"/>
                    <a:gd name="T17" fmla="*/ 777 h 1554"/>
                    <a:gd name="T18" fmla="*/ 775 w 1550"/>
                    <a:gd name="T19" fmla="*/ 0 h 1554"/>
                    <a:gd name="T20" fmla="*/ 775 w 1550"/>
                    <a:gd name="T21" fmla="*/ 0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50" h="1554">
                      <a:moveTo>
                        <a:pt x="775" y="21"/>
                      </a:moveTo>
                      <a:lnTo>
                        <a:pt x="1530" y="777"/>
                      </a:lnTo>
                      <a:lnTo>
                        <a:pt x="775" y="1535"/>
                      </a:lnTo>
                      <a:lnTo>
                        <a:pt x="21" y="777"/>
                      </a:lnTo>
                      <a:lnTo>
                        <a:pt x="775" y="21"/>
                      </a:lnTo>
                      <a:moveTo>
                        <a:pt x="775" y="0"/>
                      </a:moveTo>
                      <a:lnTo>
                        <a:pt x="0" y="777"/>
                      </a:lnTo>
                      <a:lnTo>
                        <a:pt x="775" y="1554"/>
                      </a:lnTo>
                      <a:lnTo>
                        <a:pt x="1550" y="777"/>
                      </a:lnTo>
                      <a:lnTo>
                        <a:pt x="775" y="0"/>
                      </a:lnTo>
                      <a:lnTo>
                        <a:pt x="7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sp>
              <p:nvSpPr>
                <p:cNvPr id="70" name="Freeform 55">
                  <a:extLst>
                    <a:ext uri="{FF2B5EF4-FFF2-40B4-BE49-F238E27FC236}">
                      <a16:creationId xmlns:a16="http://schemas.microsoft.com/office/drawing/2014/main" id="{D87AA814-EECF-427A-8C1A-0023E43C111C}"/>
                    </a:ext>
                  </a:extLst>
                </p:cNvPr>
                <p:cNvSpPr>
                  <a:spLocks/>
                </p:cNvSpPr>
                <p:nvPr/>
              </p:nvSpPr>
              <p:spPr bwMode="auto">
                <a:xfrm>
                  <a:off x="3978532" y="2670444"/>
                  <a:ext cx="1515329" cy="1519049"/>
                </a:xfrm>
                <a:custGeom>
                  <a:avLst/>
                  <a:gdLst>
                    <a:gd name="T0" fmla="*/ 1222 w 1222"/>
                    <a:gd name="T1" fmla="*/ 613 h 1225"/>
                    <a:gd name="T2" fmla="*/ 611 w 1222"/>
                    <a:gd name="T3" fmla="*/ 1225 h 1225"/>
                    <a:gd name="T4" fmla="*/ 0 w 1222"/>
                    <a:gd name="T5" fmla="*/ 613 h 1225"/>
                    <a:gd name="T6" fmla="*/ 611 w 1222"/>
                    <a:gd name="T7" fmla="*/ 0 h 1225"/>
                    <a:gd name="T8" fmla="*/ 1222 w 1222"/>
                    <a:gd name="T9" fmla="*/ 613 h 1225"/>
                  </a:gdLst>
                  <a:ahLst/>
                  <a:cxnLst>
                    <a:cxn ang="0">
                      <a:pos x="T0" y="T1"/>
                    </a:cxn>
                    <a:cxn ang="0">
                      <a:pos x="T2" y="T3"/>
                    </a:cxn>
                    <a:cxn ang="0">
                      <a:pos x="T4" y="T5"/>
                    </a:cxn>
                    <a:cxn ang="0">
                      <a:pos x="T6" y="T7"/>
                    </a:cxn>
                    <a:cxn ang="0">
                      <a:pos x="T8" y="T9"/>
                    </a:cxn>
                  </a:cxnLst>
                  <a:rect l="0" t="0" r="r" b="b"/>
                  <a:pathLst>
                    <a:path w="1222" h="1225">
                      <a:moveTo>
                        <a:pt x="1222" y="613"/>
                      </a:moveTo>
                      <a:lnTo>
                        <a:pt x="611" y="1225"/>
                      </a:lnTo>
                      <a:lnTo>
                        <a:pt x="0" y="613"/>
                      </a:lnTo>
                      <a:lnTo>
                        <a:pt x="611" y="0"/>
                      </a:lnTo>
                      <a:lnTo>
                        <a:pt x="1222" y="613"/>
                      </a:lnTo>
                      <a:close/>
                    </a:path>
                  </a:pathLst>
                </a:custGeom>
                <a:gradFill flip="none" rotWithShape="1">
                  <a:gsLst>
                    <a:gs pos="0">
                      <a:schemeClr val="accent1">
                        <a:lumMod val="5000"/>
                        <a:lumOff val="95000"/>
                        <a:alpha val="18000"/>
                      </a:schemeClr>
                    </a:gs>
                    <a:gs pos="29000">
                      <a:schemeClr val="bg1">
                        <a:alpha val="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373737"/>
                    </a:solidFill>
                    <a:effectLst/>
                    <a:uLnTx/>
                    <a:uFillTx/>
                    <a:latin typeface="Roboto"/>
                    <a:ea typeface="+mn-ea"/>
                    <a:cs typeface="+mn-cs"/>
                  </a:endParaRPr>
                </a:p>
              </p:txBody>
            </p:sp>
          </p:grpSp>
          <p:sp>
            <p:nvSpPr>
              <p:cNvPr id="68" name="Rectangle 67">
                <a:extLst>
                  <a:ext uri="{FF2B5EF4-FFF2-40B4-BE49-F238E27FC236}">
                    <a16:creationId xmlns:a16="http://schemas.microsoft.com/office/drawing/2014/main" id="{183DADFA-4B48-48E9-86B1-4BA5596059FF}"/>
                  </a:ext>
                </a:extLst>
              </p:cNvPr>
              <p:cNvSpPr/>
              <p:nvPr/>
            </p:nvSpPr>
            <p:spPr>
              <a:xfrm rot="2700000" flipH="1">
                <a:off x="1063298" y="3239386"/>
                <a:ext cx="1654817" cy="1654816"/>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37124" tIns="91416" rIns="137124" bIns="91416"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grpSp>
      </p:grpSp>
      <p:sp>
        <p:nvSpPr>
          <p:cNvPr id="71" name="Text Placeholder 2">
            <a:extLst>
              <a:ext uri="{FF2B5EF4-FFF2-40B4-BE49-F238E27FC236}">
                <a16:creationId xmlns:a16="http://schemas.microsoft.com/office/drawing/2014/main" id="{AAC8C7AD-DAFE-440D-9A7D-2A7EF1333A4C}"/>
              </a:ext>
            </a:extLst>
          </p:cNvPr>
          <p:cNvSpPr>
            <a:spLocks noGrp="1"/>
          </p:cNvSpPr>
          <p:nvPr>
            <p:ph type="body" sz="quarter" idx="13" hasCustomPrompt="1"/>
          </p:nvPr>
        </p:nvSpPr>
        <p:spPr>
          <a:xfrm>
            <a:off x="816333" y="2640142"/>
            <a:ext cx="1757246" cy="470841"/>
          </a:xfrm>
        </p:spPr>
        <p:txBody>
          <a:bodyPr anchor="ctr"/>
          <a:lstStyle>
            <a:lvl1pPr marL="0" indent="0" algn="ctr">
              <a:buNone/>
              <a:defRPr sz="1500">
                <a:solidFill>
                  <a:schemeClr val="bg1"/>
                </a:solidFill>
                <a:latin typeface="Roboto Light" panose="02000000000000000000" pitchFamily="2" charset="0"/>
                <a:ea typeface="Roboto Light" panose="02000000000000000000" pitchFamily="2" charset="0"/>
              </a:defRPr>
            </a:lvl1pPr>
          </a:lstStyle>
          <a:p>
            <a:pPr lvl="0"/>
            <a:r>
              <a:rPr lang="en-US"/>
              <a:t>Highlight Here</a:t>
            </a:r>
          </a:p>
        </p:txBody>
      </p:sp>
      <p:cxnSp>
        <p:nvCxnSpPr>
          <p:cNvPr id="72" name="Straight Connector 71">
            <a:extLst>
              <a:ext uri="{FF2B5EF4-FFF2-40B4-BE49-F238E27FC236}">
                <a16:creationId xmlns:a16="http://schemas.microsoft.com/office/drawing/2014/main" id="{BA1B23E0-BCC1-410D-A75D-690F3B440BAC}"/>
              </a:ext>
            </a:extLst>
          </p:cNvPr>
          <p:cNvCxnSpPr>
            <a:cxnSpLocks/>
          </p:cNvCxnSpPr>
          <p:nvPr userDrawn="1"/>
        </p:nvCxnSpPr>
        <p:spPr>
          <a:xfrm>
            <a:off x="4375221" y="1059673"/>
            <a:ext cx="383017"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280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childTnLst>
                                </p:cTn>
                              </p:par>
                              <p:par>
                                <p:cTn id="8" presetID="10" presetClass="entr" presetSubtype="0" fill="hold" nodeType="withEffect">
                                  <p:stCondLst>
                                    <p:cond delay="125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1000"/>
                                        <p:tgtEl>
                                          <p:spTgt spid="28"/>
                                        </p:tgtEl>
                                      </p:cBhvr>
                                    </p:animEffect>
                                  </p:childTnLst>
                                </p:cTn>
                              </p:par>
                              <p:par>
                                <p:cTn id="11" presetID="10" presetClass="entr" presetSubtype="0" fill="hold" nodeType="withEffect">
                                  <p:stCondLst>
                                    <p:cond delay="125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childTnLst>
                                </p:cTn>
                              </p:par>
                              <p:par>
                                <p:cTn id="14" presetID="16" presetClass="entr" presetSubtype="37"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barn(outVertical)">
                                      <p:cBhvr>
                                        <p:cTn id="16"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1" y="1"/>
            <a:ext cx="9144000" cy="3436144"/>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12" name="TextBox 11">
            <a:extLst>
              <a:ext uri="{FF2B5EF4-FFF2-40B4-BE49-F238E27FC236}">
                <a16:creationId xmlns:a16="http://schemas.microsoft.com/office/drawing/2014/main" id="{491A2DFA-BBF2-4BE6-BC4D-88EDD794850D}"/>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
        <p:nvSpPr>
          <p:cNvPr id="32" name="Text Placeholder 2">
            <a:extLst>
              <a:ext uri="{FF2B5EF4-FFF2-40B4-BE49-F238E27FC236}">
                <a16:creationId xmlns:a16="http://schemas.microsoft.com/office/drawing/2014/main" id="{03D036BC-CEE4-495F-AE6C-C29B6F739424}"/>
              </a:ext>
            </a:extLst>
          </p:cNvPr>
          <p:cNvSpPr>
            <a:spLocks noGrp="1"/>
          </p:cNvSpPr>
          <p:nvPr>
            <p:ph type="body" idx="27" hasCustomPrompt="1"/>
          </p:nvPr>
        </p:nvSpPr>
        <p:spPr>
          <a:xfrm>
            <a:off x="1011710" y="3740633"/>
            <a:ext cx="7122962" cy="556248"/>
          </a:xfrm>
          <a:prstGeom prst="rect">
            <a:avLst/>
          </a:prstGeom>
        </p:spPr>
        <p:txBody>
          <a:bodyPr anchor="t"/>
          <a:lstStyle>
            <a:lvl1pPr marL="0" indent="0" algn="ctr">
              <a:buNone/>
              <a:defRPr sz="1500" b="0" baseline="0">
                <a:solidFill>
                  <a:schemeClr val="tx1"/>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Takeaway text goes here</a:t>
            </a:r>
          </a:p>
        </p:txBody>
      </p:sp>
      <p:pic>
        <p:nvPicPr>
          <p:cNvPr id="21" name="Shape 837">
            <a:extLst>
              <a:ext uri="{FF2B5EF4-FFF2-40B4-BE49-F238E27FC236}">
                <a16:creationId xmlns:a16="http://schemas.microsoft.com/office/drawing/2014/main" id="{FCE5B30E-BD98-4A8E-AC96-A66F728F6770}"/>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239796" y="1064258"/>
            <a:ext cx="3416599" cy="2800680"/>
          </a:xfrm>
          <a:prstGeom prst="rect">
            <a:avLst/>
          </a:prstGeom>
          <a:noFill/>
          <a:ln>
            <a:noFill/>
          </a:ln>
        </p:spPr>
      </p:pic>
      <p:sp>
        <p:nvSpPr>
          <p:cNvPr id="22" name="Content Placeholder 5">
            <a:extLst>
              <a:ext uri="{FF2B5EF4-FFF2-40B4-BE49-F238E27FC236}">
                <a16:creationId xmlns:a16="http://schemas.microsoft.com/office/drawing/2014/main" id="{C6F46B91-45F9-4885-97BF-71E7C27704A6}"/>
              </a:ext>
            </a:extLst>
          </p:cNvPr>
          <p:cNvSpPr>
            <a:spLocks noGrp="1"/>
          </p:cNvSpPr>
          <p:nvPr>
            <p:ph sz="quarter" idx="14" hasCustomPrompt="1"/>
          </p:nvPr>
        </p:nvSpPr>
        <p:spPr>
          <a:xfrm>
            <a:off x="3808611" y="1543329"/>
            <a:ext cx="4951908" cy="1639818"/>
          </a:xfrm>
        </p:spPr>
        <p:txBody>
          <a:bodyPr/>
          <a:lstStyle>
            <a:lvl1pPr>
              <a:buClr>
                <a:schemeClr val="bg1"/>
              </a:buClr>
              <a:defRPr baseline="0">
                <a:solidFill>
                  <a:schemeClr val="bg1"/>
                </a:solidFill>
              </a:defRPr>
            </a:lvl1pPr>
            <a:lvl2pPr marL="385763" indent="-127397">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23" name="Content Placeholder 5">
            <a:extLst>
              <a:ext uri="{FF2B5EF4-FFF2-40B4-BE49-F238E27FC236}">
                <a16:creationId xmlns:a16="http://schemas.microsoft.com/office/drawing/2014/main" id="{255378D0-4A48-45CF-A965-92D9C072DF27}"/>
              </a:ext>
            </a:extLst>
          </p:cNvPr>
          <p:cNvSpPr>
            <a:spLocks noGrp="1"/>
          </p:cNvSpPr>
          <p:nvPr>
            <p:ph sz="quarter" idx="28" hasCustomPrompt="1"/>
          </p:nvPr>
        </p:nvSpPr>
        <p:spPr>
          <a:xfrm>
            <a:off x="3808611" y="1102917"/>
            <a:ext cx="4951908" cy="377615"/>
          </a:xfrm>
        </p:spPr>
        <p:txBody>
          <a:bodyPr/>
          <a:lstStyle>
            <a:lvl1pPr marL="0" indent="0">
              <a:buClr>
                <a:schemeClr val="bg1"/>
              </a:buClr>
              <a:buNone/>
              <a:defRPr sz="1800" b="1" baseline="0">
                <a:solidFill>
                  <a:schemeClr val="bg1"/>
                </a:solidFill>
              </a:defRPr>
            </a:lvl1pPr>
            <a:lvl2pPr marL="385763" indent="-127397">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Headline, Roboto Regular 24point</a:t>
            </a:r>
          </a:p>
        </p:txBody>
      </p:sp>
      <p:sp>
        <p:nvSpPr>
          <p:cNvPr id="24" name="Picture Placeholder 6">
            <a:extLst>
              <a:ext uri="{FF2B5EF4-FFF2-40B4-BE49-F238E27FC236}">
                <a16:creationId xmlns:a16="http://schemas.microsoft.com/office/drawing/2014/main" id="{278EB4C9-6423-4889-877F-CF2AB219040E}"/>
              </a:ext>
            </a:extLst>
          </p:cNvPr>
          <p:cNvSpPr>
            <a:spLocks noGrp="1"/>
          </p:cNvSpPr>
          <p:nvPr>
            <p:ph type="pic" sz="quarter" idx="15" hasCustomPrompt="1"/>
          </p:nvPr>
        </p:nvSpPr>
        <p:spPr>
          <a:xfrm>
            <a:off x="498304" y="1217296"/>
            <a:ext cx="2903709" cy="1598342"/>
          </a:xfrm>
          <a:solidFill>
            <a:schemeClr val="bg1">
              <a:lumMod val="95000"/>
            </a:schemeClr>
          </a:solidFill>
        </p:spPr>
        <p:txBody>
          <a:bodyPr anchor="ctr"/>
          <a:lstStyle>
            <a:lvl1pPr marL="0" indent="0" algn="ctr">
              <a:buNone/>
              <a:defRPr/>
            </a:lvl1pPr>
          </a:lstStyle>
          <a:p>
            <a:r>
              <a:rPr lang="en-US"/>
              <a:t>CLICK TO INSERT SCREENSHOT</a:t>
            </a:r>
          </a:p>
        </p:txBody>
      </p:sp>
      <p:pic>
        <p:nvPicPr>
          <p:cNvPr id="16" name="Picture 15">
            <a:extLst>
              <a:ext uri="{FF2B5EF4-FFF2-40B4-BE49-F238E27FC236}">
                <a16:creationId xmlns:a16="http://schemas.microsoft.com/office/drawing/2014/main" id="{DE6891F8-24CB-4342-A45C-228377198E1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024702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Half Page Image/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DCCD3B0-B2FF-4678-8166-847BF8EA31C8}"/>
              </a:ext>
            </a:extLst>
          </p:cNvPr>
          <p:cNvSpPr/>
          <p:nvPr userDrawn="1"/>
        </p:nvSpPr>
        <p:spPr>
          <a:xfrm>
            <a:off x="1" y="0"/>
            <a:ext cx="4215911"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9" name="Right Triangle 8">
            <a:extLst>
              <a:ext uri="{FF2B5EF4-FFF2-40B4-BE49-F238E27FC236}">
                <a16:creationId xmlns:a16="http://schemas.microsoft.com/office/drawing/2014/main" id="{3B36075E-0FF9-44B8-BFC5-3788C44583B0}"/>
              </a:ext>
            </a:extLst>
          </p:cNvPr>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itle 1">
            <a:extLst>
              <a:ext uri="{FF2B5EF4-FFF2-40B4-BE49-F238E27FC236}">
                <a16:creationId xmlns:a16="http://schemas.microsoft.com/office/drawing/2014/main" id="{CBDDFDF1-D1E1-4776-83EE-4B5EDBC1937F}"/>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Tree>
    <p:extLst>
      <p:ext uri="{BB962C8B-B14F-4D97-AF65-F5344CB8AC3E}">
        <p14:creationId xmlns:p14="http://schemas.microsoft.com/office/powerpoint/2010/main" val="728372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4763022" y="1390650"/>
            <a:ext cx="3997497" cy="2995613"/>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770537" y="1390651"/>
            <a:ext cx="2076923" cy="1520434"/>
          </a:xfrm>
          <a:solidFill>
            <a:schemeClr val="bg1">
              <a:lumMod val="95000"/>
            </a:schemeClr>
          </a:solidFill>
        </p:spPr>
        <p:txBody>
          <a:bodyPr anchor="ctr"/>
          <a:lstStyle>
            <a:lvl1pPr marL="0" indent="0" algn="ctr">
              <a:buNone/>
              <a:defRPr/>
            </a:lvl1pPr>
          </a:lstStyle>
          <a:p>
            <a:r>
              <a:rPr lang="en-US"/>
              <a:t>CLICK TO INSERT IMAGE</a:t>
            </a:r>
          </a:p>
        </p:txBody>
      </p:sp>
      <p:sp>
        <p:nvSpPr>
          <p:cNvPr id="14" name="Picture Placeholder 6">
            <a:extLst>
              <a:ext uri="{FF2B5EF4-FFF2-40B4-BE49-F238E27FC236}">
                <a16:creationId xmlns:a16="http://schemas.microsoft.com/office/drawing/2014/main" id="{EB882FD8-2B1F-4074-8BC4-64F2BBFF7D03}"/>
              </a:ext>
            </a:extLst>
          </p:cNvPr>
          <p:cNvSpPr>
            <a:spLocks noGrp="1"/>
          </p:cNvSpPr>
          <p:nvPr>
            <p:ph type="pic" sz="quarter" idx="16" hasCustomPrompt="1"/>
          </p:nvPr>
        </p:nvSpPr>
        <p:spPr>
          <a:xfrm>
            <a:off x="2925117" y="1390651"/>
            <a:ext cx="1540217" cy="1520434"/>
          </a:xfrm>
          <a:solidFill>
            <a:schemeClr val="bg1">
              <a:lumMod val="95000"/>
            </a:schemeClr>
          </a:solidFill>
        </p:spPr>
        <p:txBody>
          <a:bodyPr anchor="ctr"/>
          <a:lstStyle>
            <a:lvl1pPr marL="0" indent="0" algn="ctr">
              <a:buNone/>
              <a:defRPr/>
            </a:lvl1pPr>
          </a:lstStyle>
          <a:p>
            <a:r>
              <a:rPr lang="en-US"/>
              <a:t>CLICK TO INSERT IMAGE</a:t>
            </a:r>
          </a:p>
        </p:txBody>
      </p:sp>
      <p:sp>
        <p:nvSpPr>
          <p:cNvPr id="15" name="Picture Placeholder 6">
            <a:extLst>
              <a:ext uri="{FF2B5EF4-FFF2-40B4-BE49-F238E27FC236}">
                <a16:creationId xmlns:a16="http://schemas.microsoft.com/office/drawing/2014/main" id="{9A776743-24DF-4BDC-9DB0-BA7A17A11117}"/>
              </a:ext>
            </a:extLst>
          </p:cNvPr>
          <p:cNvSpPr>
            <a:spLocks noGrp="1"/>
          </p:cNvSpPr>
          <p:nvPr>
            <p:ph type="pic" sz="quarter" idx="17" hasCustomPrompt="1"/>
          </p:nvPr>
        </p:nvSpPr>
        <p:spPr>
          <a:xfrm>
            <a:off x="770536" y="2989053"/>
            <a:ext cx="3694798" cy="1397210"/>
          </a:xfrm>
          <a:solidFill>
            <a:schemeClr val="bg1">
              <a:lumMod val="95000"/>
            </a:schemeClr>
          </a:solidFill>
        </p:spPr>
        <p:txBody>
          <a:bodyPr anchor="ctr"/>
          <a:lstStyle>
            <a:lvl1pPr marL="0" indent="0" algn="ctr">
              <a:buNone/>
              <a:defRPr/>
            </a:lvl1pPr>
          </a:lstStyle>
          <a:p>
            <a:r>
              <a:rPr lang="en-US"/>
              <a:t>CLICK TO INSERT IMAGE</a:t>
            </a:r>
          </a:p>
        </p:txBody>
      </p:sp>
      <p:grpSp>
        <p:nvGrpSpPr>
          <p:cNvPr id="19" name="Group 18">
            <a:extLst>
              <a:ext uri="{FF2B5EF4-FFF2-40B4-BE49-F238E27FC236}">
                <a16:creationId xmlns:a16="http://schemas.microsoft.com/office/drawing/2014/main" id="{8F37A4E9-06D4-46FA-AB13-91244C52B19E}"/>
              </a:ext>
            </a:extLst>
          </p:cNvPr>
          <p:cNvGrpSpPr/>
          <p:nvPr userDrawn="1"/>
        </p:nvGrpSpPr>
        <p:grpSpPr>
          <a:xfrm>
            <a:off x="-1606" y="2019300"/>
            <a:ext cx="2011905" cy="3124200"/>
            <a:chOff x="-2141" y="2692400"/>
            <a:chExt cx="2681841" cy="4165600"/>
          </a:xfrm>
        </p:grpSpPr>
        <p:sp>
          <p:nvSpPr>
            <p:cNvPr id="20" name="Right Triangle 19">
              <a:extLst>
                <a:ext uri="{FF2B5EF4-FFF2-40B4-BE49-F238E27FC236}">
                  <a16:creationId xmlns:a16="http://schemas.microsoft.com/office/drawing/2014/main" id="{BE7E8DFA-C277-4F9F-B85C-89A7D490D308}"/>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ight Triangle 20">
              <a:extLst>
                <a:ext uri="{FF2B5EF4-FFF2-40B4-BE49-F238E27FC236}">
                  <a16:creationId xmlns:a16="http://schemas.microsoft.com/office/drawing/2014/main" id="{74CA6347-E54A-457C-8EB5-995A8F7373D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2" name="TextBox 21">
            <a:extLst>
              <a:ext uri="{FF2B5EF4-FFF2-40B4-BE49-F238E27FC236}">
                <a16:creationId xmlns:a16="http://schemas.microsoft.com/office/drawing/2014/main" id="{367FD474-C97E-449D-BCB7-F2590ACDB570}"/>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612EA085-5A5D-461F-A314-52BD73929D1C}"/>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0E9AFE0C-4575-4A94-BCEE-CD36B4FB0B7A}"/>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4454DD16-E19F-6A45-8D29-7C9272B08B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401096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770535" y="1097758"/>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grpSp>
        <p:nvGrpSpPr>
          <p:cNvPr id="19" name="Group 18">
            <a:extLst>
              <a:ext uri="{FF2B5EF4-FFF2-40B4-BE49-F238E27FC236}">
                <a16:creationId xmlns:a16="http://schemas.microsoft.com/office/drawing/2014/main" id="{8F37A4E9-06D4-46FA-AB13-91244C52B19E}"/>
              </a:ext>
            </a:extLst>
          </p:cNvPr>
          <p:cNvGrpSpPr/>
          <p:nvPr userDrawn="1"/>
        </p:nvGrpSpPr>
        <p:grpSpPr>
          <a:xfrm>
            <a:off x="-1606" y="2019300"/>
            <a:ext cx="2011905" cy="3124200"/>
            <a:chOff x="-2141" y="2692400"/>
            <a:chExt cx="2681841" cy="4165600"/>
          </a:xfrm>
        </p:grpSpPr>
        <p:sp>
          <p:nvSpPr>
            <p:cNvPr id="20" name="Right Triangle 19">
              <a:extLst>
                <a:ext uri="{FF2B5EF4-FFF2-40B4-BE49-F238E27FC236}">
                  <a16:creationId xmlns:a16="http://schemas.microsoft.com/office/drawing/2014/main" id="{BE7E8DFA-C277-4F9F-B85C-89A7D490D308}"/>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ight Triangle 20">
              <a:extLst>
                <a:ext uri="{FF2B5EF4-FFF2-40B4-BE49-F238E27FC236}">
                  <a16:creationId xmlns:a16="http://schemas.microsoft.com/office/drawing/2014/main" id="{74CA6347-E54A-457C-8EB5-995A8F7373D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2" name="TextBox 21">
            <a:extLst>
              <a:ext uri="{FF2B5EF4-FFF2-40B4-BE49-F238E27FC236}">
                <a16:creationId xmlns:a16="http://schemas.microsoft.com/office/drawing/2014/main" id="{367FD474-C97E-449D-BCB7-F2590ACDB570}"/>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612EA085-5A5D-461F-A314-52BD73929D1C}"/>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0E9AFE0C-4575-4A94-BCEE-CD36B4FB0B7A}"/>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8" name="Picture Placeholder 6">
            <a:extLst>
              <a:ext uri="{FF2B5EF4-FFF2-40B4-BE49-F238E27FC236}">
                <a16:creationId xmlns:a16="http://schemas.microsoft.com/office/drawing/2014/main" id="{68408882-5CF9-4A51-9E76-6302CE79D265}"/>
              </a:ext>
            </a:extLst>
          </p:cNvPr>
          <p:cNvSpPr>
            <a:spLocks noGrp="1"/>
          </p:cNvSpPr>
          <p:nvPr>
            <p:ph type="pic" sz="quarter" idx="16" hasCustomPrompt="1"/>
          </p:nvPr>
        </p:nvSpPr>
        <p:spPr>
          <a:xfrm>
            <a:off x="770535" y="2778464"/>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29" name="Picture Placeholder 6">
            <a:extLst>
              <a:ext uri="{FF2B5EF4-FFF2-40B4-BE49-F238E27FC236}">
                <a16:creationId xmlns:a16="http://schemas.microsoft.com/office/drawing/2014/main" id="{9349FECB-B2BF-42C5-964C-1A66671DF75C}"/>
              </a:ext>
            </a:extLst>
          </p:cNvPr>
          <p:cNvSpPr>
            <a:spLocks noGrp="1"/>
          </p:cNvSpPr>
          <p:nvPr>
            <p:ph type="pic" sz="quarter" idx="17" hasCustomPrompt="1"/>
          </p:nvPr>
        </p:nvSpPr>
        <p:spPr>
          <a:xfrm>
            <a:off x="3437634" y="1097758"/>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30" name="Picture Placeholder 6">
            <a:extLst>
              <a:ext uri="{FF2B5EF4-FFF2-40B4-BE49-F238E27FC236}">
                <a16:creationId xmlns:a16="http://schemas.microsoft.com/office/drawing/2014/main" id="{B37BE96F-AF88-4DD7-9310-89C1E07EFD96}"/>
              </a:ext>
            </a:extLst>
          </p:cNvPr>
          <p:cNvSpPr>
            <a:spLocks noGrp="1"/>
          </p:cNvSpPr>
          <p:nvPr>
            <p:ph type="pic" sz="quarter" idx="18" hasCustomPrompt="1"/>
          </p:nvPr>
        </p:nvSpPr>
        <p:spPr>
          <a:xfrm>
            <a:off x="3437634" y="2778464"/>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31" name="Picture Placeholder 6">
            <a:extLst>
              <a:ext uri="{FF2B5EF4-FFF2-40B4-BE49-F238E27FC236}">
                <a16:creationId xmlns:a16="http://schemas.microsoft.com/office/drawing/2014/main" id="{BF8F65E5-85C7-45A9-8124-C885230DC413}"/>
              </a:ext>
            </a:extLst>
          </p:cNvPr>
          <p:cNvSpPr>
            <a:spLocks noGrp="1"/>
          </p:cNvSpPr>
          <p:nvPr>
            <p:ph type="pic" sz="quarter" idx="19" hasCustomPrompt="1"/>
          </p:nvPr>
        </p:nvSpPr>
        <p:spPr>
          <a:xfrm>
            <a:off x="6102353" y="1097758"/>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sp>
        <p:nvSpPr>
          <p:cNvPr id="32" name="Picture Placeholder 6">
            <a:extLst>
              <a:ext uri="{FF2B5EF4-FFF2-40B4-BE49-F238E27FC236}">
                <a16:creationId xmlns:a16="http://schemas.microsoft.com/office/drawing/2014/main" id="{DC7999FE-FD92-4E6D-B8BC-7FA79A961E9D}"/>
              </a:ext>
            </a:extLst>
          </p:cNvPr>
          <p:cNvSpPr>
            <a:spLocks noGrp="1"/>
          </p:cNvSpPr>
          <p:nvPr>
            <p:ph type="pic" sz="quarter" idx="20" hasCustomPrompt="1"/>
          </p:nvPr>
        </p:nvSpPr>
        <p:spPr>
          <a:xfrm>
            <a:off x="6102353" y="2778464"/>
            <a:ext cx="2458089" cy="1433174"/>
          </a:xfrm>
          <a:solidFill>
            <a:schemeClr val="bg1">
              <a:lumMod val="95000"/>
            </a:schemeClr>
          </a:solidFill>
        </p:spPr>
        <p:txBody>
          <a:bodyPr anchor="ctr"/>
          <a:lstStyle>
            <a:lvl1pPr marL="0" indent="0" algn="ctr">
              <a:buNone/>
              <a:defRPr/>
            </a:lvl1pPr>
          </a:lstStyle>
          <a:p>
            <a:r>
              <a:rPr lang="en-US"/>
              <a:t>CLICK TO INSERT IMAGE</a:t>
            </a:r>
          </a:p>
          <a:p>
            <a:endParaRPr lang="en-US"/>
          </a:p>
          <a:p>
            <a:endParaRPr lang="en-US"/>
          </a:p>
        </p:txBody>
      </p:sp>
      <p:pic>
        <p:nvPicPr>
          <p:cNvPr id="17" name="Picture 16">
            <a:extLst>
              <a:ext uri="{FF2B5EF4-FFF2-40B4-BE49-F238E27FC236}">
                <a16:creationId xmlns:a16="http://schemas.microsoft.com/office/drawing/2014/main" id="{8DA6C634-AD46-3E42-BC2A-449E1558B1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132911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Subtitle/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390650"/>
            <a:ext cx="3801464" cy="2995613"/>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3" name="Picture Placeholder 6">
            <a:extLst>
              <a:ext uri="{FF2B5EF4-FFF2-40B4-BE49-F238E27FC236}">
                <a16:creationId xmlns:a16="http://schemas.microsoft.com/office/drawing/2014/main" id="{71984DDB-6FC3-4826-B687-7C1A247CECAC}"/>
              </a:ext>
            </a:extLst>
          </p:cNvPr>
          <p:cNvSpPr>
            <a:spLocks noGrp="1"/>
          </p:cNvSpPr>
          <p:nvPr>
            <p:ph type="pic" sz="quarter" idx="15" hasCustomPrompt="1"/>
          </p:nvPr>
        </p:nvSpPr>
        <p:spPr>
          <a:xfrm>
            <a:off x="4669015" y="1390651"/>
            <a:ext cx="2473631" cy="1520434"/>
          </a:xfrm>
          <a:solidFill>
            <a:schemeClr val="bg1">
              <a:lumMod val="95000"/>
            </a:schemeClr>
          </a:solidFill>
        </p:spPr>
        <p:txBody>
          <a:bodyPr anchor="ctr"/>
          <a:lstStyle>
            <a:lvl1pPr marL="0" indent="0" algn="ctr">
              <a:buNone/>
              <a:defRPr/>
            </a:lvl1pPr>
          </a:lstStyle>
          <a:p>
            <a:r>
              <a:rPr lang="en-US"/>
              <a:t>CLICK TO INSERT IMAGE</a:t>
            </a:r>
          </a:p>
        </p:txBody>
      </p:sp>
      <p:sp>
        <p:nvSpPr>
          <p:cNvPr id="14" name="Picture Placeholder 6">
            <a:extLst>
              <a:ext uri="{FF2B5EF4-FFF2-40B4-BE49-F238E27FC236}">
                <a16:creationId xmlns:a16="http://schemas.microsoft.com/office/drawing/2014/main" id="{EB882FD8-2B1F-4074-8BC4-64F2BBFF7D03}"/>
              </a:ext>
            </a:extLst>
          </p:cNvPr>
          <p:cNvSpPr>
            <a:spLocks noGrp="1"/>
          </p:cNvSpPr>
          <p:nvPr>
            <p:ph type="pic" sz="quarter" idx="16" hasCustomPrompt="1"/>
          </p:nvPr>
        </p:nvSpPr>
        <p:spPr>
          <a:xfrm>
            <a:off x="7220302" y="1390651"/>
            <a:ext cx="1540217" cy="1520434"/>
          </a:xfrm>
          <a:solidFill>
            <a:schemeClr val="bg1">
              <a:lumMod val="95000"/>
            </a:schemeClr>
          </a:solidFill>
        </p:spPr>
        <p:txBody>
          <a:bodyPr anchor="ctr"/>
          <a:lstStyle>
            <a:lvl1pPr marL="0" indent="0" algn="ctr">
              <a:buNone/>
              <a:defRPr/>
            </a:lvl1pPr>
          </a:lstStyle>
          <a:p>
            <a:r>
              <a:rPr lang="en-US"/>
              <a:t>CLICK TO INSERT IMAGE</a:t>
            </a:r>
          </a:p>
        </p:txBody>
      </p:sp>
      <p:sp>
        <p:nvSpPr>
          <p:cNvPr id="15" name="Picture Placeholder 6">
            <a:extLst>
              <a:ext uri="{FF2B5EF4-FFF2-40B4-BE49-F238E27FC236}">
                <a16:creationId xmlns:a16="http://schemas.microsoft.com/office/drawing/2014/main" id="{9A776743-24DF-4BDC-9DB0-BA7A17A11117}"/>
              </a:ext>
            </a:extLst>
          </p:cNvPr>
          <p:cNvSpPr>
            <a:spLocks noGrp="1"/>
          </p:cNvSpPr>
          <p:nvPr>
            <p:ph type="pic" sz="quarter" idx="17" hasCustomPrompt="1"/>
          </p:nvPr>
        </p:nvSpPr>
        <p:spPr>
          <a:xfrm>
            <a:off x="4669015" y="2989053"/>
            <a:ext cx="4091505" cy="1397210"/>
          </a:xfrm>
          <a:solidFill>
            <a:schemeClr val="bg1">
              <a:lumMod val="95000"/>
            </a:schemeClr>
          </a:solidFill>
        </p:spPr>
        <p:txBody>
          <a:bodyPr anchor="ctr"/>
          <a:lstStyle>
            <a:lvl1pPr marL="0" indent="0" algn="ctr">
              <a:buNone/>
              <a:defRPr/>
            </a:lvl1pPr>
          </a:lstStyle>
          <a:p>
            <a:r>
              <a:rPr lang="en-US"/>
              <a:t>CLICK TO INSERT IMAGE</a:t>
            </a:r>
          </a:p>
        </p:txBody>
      </p:sp>
      <p:grpSp>
        <p:nvGrpSpPr>
          <p:cNvPr id="19" name="Group 18">
            <a:extLst>
              <a:ext uri="{FF2B5EF4-FFF2-40B4-BE49-F238E27FC236}">
                <a16:creationId xmlns:a16="http://schemas.microsoft.com/office/drawing/2014/main" id="{50E14D02-B57F-426D-8EDA-E7DF6E7E2811}"/>
              </a:ext>
            </a:extLst>
          </p:cNvPr>
          <p:cNvGrpSpPr/>
          <p:nvPr userDrawn="1"/>
        </p:nvGrpSpPr>
        <p:grpSpPr>
          <a:xfrm>
            <a:off x="-1606" y="2019300"/>
            <a:ext cx="2011905" cy="3124200"/>
            <a:chOff x="-2141" y="2692400"/>
            <a:chExt cx="2681841" cy="4165600"/>
          </a:xfrm>
        </p:grpSpPr>
        <p:sp>
          <p:nvSpPr>
            <p:cNvPr id="20" name="Right Triangle 19">
              <a:extLst>
                <a:ext uri="{FF2B5EF4-FFF2-40B4-BE49-F238E27FC236}">
                  <a16:creationId xmlns:a16="http://schemas.microsoft.com/office/drawing/2014/main" id="{63804070-19F3-4E23-8562-25B149A33C3B}"/>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ight Triangle 20">
              <a:extLst>
                <a:ext uri="{FF2B5EF4-FFF2-40B4-BE49-F238E27FC236}">
                  <a16:creationId xmlns:a16="http://schemas.microsoft.com/office/drawing/2014/main" id="{BCD38F1B-7151-45C3-AB85-610DC7D140C7}"/>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2" name="TextBox 21">
            <a:extLst>
              <a:ext uri="{FF2B5EF4-FFF2-40B4-BE49-F238E27FC236}">
                <a16:creationId xmlns:a16="http://schemas.microsoft.com/office/drawing/2014/main" id="{FC9B3CF2-6C68-4066-B08C-681F3CDB8057}"/>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TextBox 22">
            <a:extLst>
              <a:ext uri="{FF2B5EF4-FFF2-40B4-BE49-F238E27FC236}">
                <a16:creationId xmlns:a16="http://schemas.microsoft.com/office/drawing/2014/main" id="{804C4AB3-D434-49C2-9C16-0934A86EF075}"/>
              </a:ext>
            </a:extLst>
          </p:cNvPr>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7" name="TextBox 26">
            <a:extLst>
              <a:ext uri="{FF2B5EF4-FFF2-40B4-BE49-F238E27FC236}">
                <a16:creationId xmlns:a16="http://schemas.microsoft.com/office/drawing/2014/main" id="{D7052372-B0CD-4534-B3BA-FC8802759FA4}"/>
              </a:ext>
            </a:extLst>
          </p:cNvPr>
          <p:cNvSpPr txBox="1"/>
          <p:nvPr userDrawn="1"/>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71808E8D-20FC-524B-BF4A-1E1ECF5C55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288053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Divider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ight Triangle 15"/>
          <p:cNvSpPr/>
          <p:nvPr/>
        </p:nvSpPr>
        <p:spPr>
          <a:xfrm rot="16200000">
            <a:off x="8448308" y="4447807"/>
            <a:ext cx="985179" cy="40620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Freeform 19"/>
          <p:cNvSpPr/>
          <p:nvPr/>
        </p:nvSpPr>
        <p:spPr>
          <a:xfrm>
            <a:off x="1" y="0"/>
            <a:ext cx="7777721" cy="5143500"/>
          </a:xfrm>
          <a:custGeom>
            <a:avLst/>
            <a:gdLst>
              <a:gd name="connsiteX0" fmla="*/ 0 w 10367594"/>
              <a:gd name="connsiteY0" fmla="*/ 0 h 6858000"/>
              <a:gd name="connsiteX1" fmla="*/ 10367594 w 10367594"/>
              <a:gd name="connsiteY1" fmla="*/ 0 h 6858000"/>
              <a:gd name="connsiteX2" fmla="*/ 3509594 w 10367594"/>
              <a:gd name="connsiteY2" fmla="*/ 6858000 h 6858000"/>
              <a:gd name="connsiteX3" fmla="*/ 1520714 w 10367594"/>
              <a:gd name="connsiteY3" fmla="*/ 6858000 h 6858000"/>
              <a:gd name="connsiteX4" fmla="*/ 0 w 10367594"/>
              <a:gd name="connsiteY4" fmla="*/ 554442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594" h="6858000">
                <a:moveTo>
                  <a:pt x="0" y="0"/>
                </a:moveTo>
                <a:lnTo>
                  <a:pt x="10367594" y="0"/>
                </a:lnTo>
                <a:lnTo>
                  <a:pt x="3509594" y="6858000"/>
                </a:lnTo>
                <a:lnTo>
                  <a:pt x="1520714" y="6858000"/>
                </a:lnTo>
                <a:lnTo>
                  <a:pt x="0" y="5544428"/>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Freeform 20"/>
          <p:cNvSpPr/>
          <p:nvPr/>
        </p:nvSpPr>
        <p:spPr>
          <a:xfrm>
            <a:off x="1" y="4158321"/>
            <a:ext cx="1143215" cy="985179"/>
          </a:xfrm>
          <a:custGeom>
            <a:avLst/>
            <a:gdLst>
              <a:gd name="connsiteX0" fmla="*/ 3176 w 1523890"/>
              <a:gd name="connsiteY0" fmla="*/ 0 h 1313572"/>
              <a:gd name="connsiteX1" fmla="*/ 1523890 w 1523890"/>
              <a:gd name="connsiteY1" fmla="*/ 1313572 h 1313572"/>
              <a:gd name="connsiteX2" fmla="*/ 0 w 1523890"/>
              <a:gd name="connsiteY2" fmla="*/ 420643 h 1313572"/>
              <a:gd name="connsiteX3" fmla="*/ 0 w 1523890"/>
              <a:gd name="connsiteY3" fmla="*/ 17461 h 1313572"/>
            </a:gdLst>
            <a:ahLst/>
            <a:cxnLst>
              <a:cxn ang="0">
                <a:pos x="connsiteX0" y="connsiteY0"/>
              </a:cxn>
              <a:cxn ang="0">
                <a:pos x="connsiteX1" y="connsiteY1"/>
              </a:cxn>
              <a:cxn ang="0">
                <a:pos x="connsiteX2" y="connsiteY2"/>
              </a:cxn>
              <a:cxn ang="0">
                <a:pos x="connsiteX3" y="connsiteY3"/>
              </a:cxn>
            </a:cxnLst>
            <a:rect l="l" t="t" r="r" b="b"/>
            <a:pathLst>
              <a:path w="1523890" h="1313572">
                <a:moveTo>
                  <a:pt x="3176" y="0"/>
                </a:moveTo>
                <a:lnTo>
                  <a:pt x="1523890" y="1313572"/>
                </a:lnTo>
                <a:lnTo>
                  <a:pt x="0" y="420643"/>
                </a:lnTo>
                <a:lnTo>
                  <a:pt x="0" y="17461"/>
                </a:lnTo>
                <a:close/>
              </a:path>
            </a:pathLst>
          </a:custGeom>
          <a:solidFill>
            <a:srgbClr val="FF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1"/>
              </a:solidFill>
            </a:endParaRPr>
          </a:p>
        </p:txBody>
      </p:sp>
      <p:sp>
        <p:nvSpPr>
          <p:cNvPr id="24" name="Text Placeholder 23"/>
          <p:cNvSpPr>
            <a:spLocks noGrp="1"/>
          </p:cNvSpPr>
          <p:nvPr>
            <p:ph type="body" sz="quarter" idx="11" hasCustomPrompt="1"/>
          </p:nvPr>
        </p:nvSpPr>
        <p:spPr>
          <a:xfrm>
            <a:off x="870637" y="1549481"/>
            <a:ext cx="4047040" cy="1332606"/>
          </a:xfrm>
          <a:prstGeom prst="rect">
            <a:avLst/>
          </a:prstGeom>
        </p:spPr>
        <p:txBody>
          <a:bodyPr anchor="b"/>
          <a:lstStyle>
            <a:lvl1pPr marL="0" indent="0">
              <a:buNone/>
              <a:defRPr sz="4050" b="0" i="0" baseline="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Title Here, </a:t>
            </a:r>
            <a:r>
              <a:rPr lang="en-US" err="1"/>
              <a:t>Roboto</a:t>
            </a:r>
            <a:r>
              <a:rPr lang="en-US"/>
              <a:t> Light 54 point</a:t>
            </a:r>
          </a:p>
        </p:txBody>
      </p:sp>
      <p:sp>
        <p:nvSpPr>
          <p:cNvPr id="26" name="Text Placeholder 25"/>
          <p:cNvSpPr>
            <a:spLocks noGrp="1"/>
          </p:cNvSpPr>
          <p:nvPr>
            <p:ph type="body" sz="quarter" idx="12" hasCustomPrompt="1"/>
          </p:nvPr>
        </p:nvSpPr>
        <p:spPr>
          <a:xfrm>
            <a:off x="870638" y="3000232"/>
            <a:ext cx="2624010" cy="879437"/>
          </a:xfrm>
          <a:prstGeom prst="rect">
            <a:avLst/>
          </a:prstGeom>
        </p:spPr>
        <p:txBody>
          <a:bodyPr/>
          <a:lstStyle>
            <a:lvl1pPr marL="0" indent="0">
              <a:buNone/>
              <a:defRPr sz="2100" b="0" i="0" baseline="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Subtitle here, </a:t>
            </a:r>
            <a:r>
              <a:rPr lang="en-US" err="1"/>
              <a:t>Roboto</a:t>
            </a:r>
            <a:r>
              <a:rPr lang="en-US"/>
              <a:t> Regular 28 point</a:t>
            </a:r>
          </a:p>
        </p:txBody>
      </p:sp>
      <p:sp>
        <p:nvSpPr>
          <p:cNvPr id="9" name="Right Triangle 8">
            <a:extLst>
              <a:ext uri="{FF2B5EF4-FFF2-40B4-BE49-F238E27FC236}">
                <a16:creationId xmlns:a16="http://schemas.microsoft.com/office/drawing/2014/main" id="{261D012D-40AF-46AE-99A8-450970DF8653}"/>
              </a:ext>
            </a:extLst>
          </p:cNvPr>
          <p:cNvSpPr/>
          <p:nvPr userDrawn="1"/>
        </p:nvSpPr>
        <p:spPr>
          <a:xfrm rot="10800000">
            <a:off x="7191345" y="-8165"/>
            <a:ext cx="1952657" cy="1663065"/>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928533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Maximum Blank">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1" name="Picture 10">
            <a:extLst>
              <a:ext uri="{FF2B5EF4-FFF2-40B4-BE49-F238E27FC236}">
                <a16:creationId xmlns:a16="http://schemas.microsoft.com/office/drawing/2014/main" id="{13FE4BD0-1E28-3344-A2EE-51DD79367B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4184400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Maximum 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0" name="Picture 9">
            <a:extLst>
              <a:ext uri="{FF2B5EF4-FFF2-40B4-BE49-F238E27FC236}">
                <a16:creationId xmlns:a16="http://schemas.microsoft.com/office/drawing/2014/main" id="{A7498B98-F66B-8846-B9EA-58154700E0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284702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Subtitle">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pic>
        <p:nvPicPr>
          <p:cNvPr id="11" name="Picture 10">
            <a:extLst>
              <a:ext uri="{FF2B5EF4-FFF2-40B4-BE49-F238E27FC236}">
                <a16:creationId xmlns:a16="http://schemas.microsoft.com/office/drawing/2014/main" id="{433C50F7-FFE1-8641-B8F6-0AEE91F199B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custDataLst>
      <p:tags r:id="rId1"/>
    </p:custDataLst>
    <p:extLst>
      <p:ext uri="{BB962C8B-B14F-4D97-AF65-F5344CB8AC3E}">
        <p14:creationId xmlns:p14="http://schemas.microsoft.com/office/powerpoint/2010/main" val="3871343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Subtitle/Bullets">
  <p:cSld name="Title/Subtitle/Bullets">
    <p:spTree>
      <p:nvGrpSpPr>
        <p:cNvPr id="1" name="Shape 59"/>
        <p:cNvGrpSpPr/>
        <p:nvPr/>
      </p:nvGrpSpPr>
      <p:grpSpPr>
        <a:xfrm>
          <a:off x="0" y="0"/>
          <a:ext cx="0" cy="0"/>
          <a:chOff x="0" y="0"/>
          <a:chExt cx="0" cy="0"/>
        </a:xfrm>
      </p:grpSpPr>
      <p:pic>
        <p:nvPicPr>
          <p:cNvPr id="60" name="Google Shape;60;p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30172" y="4504531"/>
            <a:ext cx="1848929" cy="638969"/>
          </a:xfrm>
          <a:prstGeom prst="rect">
            <a:avLst/>
          </a:prstGeom>
          <a:noFill/>
          <a:ln>
            <a:noFill/>
          </a:ln>
        </p:spPr>
      </p:pic>
      <p:sp>
        <p:nvSpPr>
          <p:cNvPr id="61" name="Google Shape;61;p8"/>
          <p:cNvSpPr/>
          <p:nvPr/>
        </p:nvSpPr>
        <p:spPr>
          <a:xfrm rot="10800000">
            <a:off x="8705041" y="0"/>
            <a:ext cx="438960" cy="1181378"/>
          </a:xfrm>
          <a:prstGeom prst="rtTriangle">
            <a:avLst/>
          </a:prstGeom>
          <a:solidFill>
            <a:srgbClr val="0432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62" name="Google Shape;62;p8"/>
          <p:cNvSpPr txBox="1">
            <a:spLocks noGrp="1"/>
          </p:cNvSpPr>
          <p:nvPr>
            <p:ph type="title"/>
          </p:nvPr>
        </p:nvSpPr>
        <p:spPr>
          <a:xfrm>
            <a:off x="361950" y="361952"/>
            <a:ext cx="8398570" cy="499034"/>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2700"/>
              <a:buFont typeface="Roboto Light"/>
              <a:buNone/>
              <a:defRPr sz="2700" b="0" i="0" u="none" strike="noStrike" cap="none">
                <a:solidFill>
                  <a:schemeClr val="dk1"/>
                </a:solidFill>
                <a:latin typeface="Roboto Light"/>
                <a:ea typeface="Roboto Light"/>
                <a:cs typeface="Roboto Light"/>
                <a:sym typeface="Roboto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8"/>
          <p:cNvSpPr txBox="1">
            <a:spLocks noGrp="1"/>
          </p:cNvSpPr>
          <p:nvPr>
            <p:ph type="body" idx="1"/>
          </p:nvPr>
        </p:nvSpPr>
        <p:spPr>
          <a:xfrm>
            <a:off x="373829" y="860986"/>
            <a:ext cx="8390138" cy="248701"/>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300"/>
              </a:spcBef>
              <a:spcAft>
                <a:spcPts val="0"/>
              </a:spcAft>
              <a:buClr>
                <a:schemeClr val="accent2"/>
              </a:buClr>
              <a:buSzPts val="1800"/>
              <a:buFont typeface="Arial"/>
              <a:buNone/>
              <a:defRPr sz="1800" b="0" i="0" u="none" strike="noStrike" cap="none">
                <a:solidFill>
                  <a:srgbClr val="7F7F7F"/>
                </a:solidFill>
                <a:latin typeface="Roboto"/>
                <a:ea typeface="Roboto"/>
                <a:cs typeface="Roboto"/>
                <a:sym typeface="Roboto"/>
              </a:defRPr>
            </a:lvl1pPr>
            <a:lvl2pPr marL="914400" marR="0" lvl="1" indent="-228600" algn="l" rtl="0">
              <a:lnSpc>
                <a:spcPct val="90000"/>
              </a:lnSpc>
              <a:spcBef>
                <a:spcPts val="900"/>
              </a:spcBef>
              <a:spcAft>
                <a:spcPts val="0"/>
              </a:spcAft>
              <a:buClr>
                <a:schemeClr val="accent2"/>
              </a:buClr>
              <a:buSzPts val="1350"/>
              <a:buFont typeface="Arial"/>
              <a:buNone/>
              <a:defRPr sz="1350" b="0" i="0" u="none" strike="noStrike" cap="none">
                <a:solidFill>
                  <a:schemeClr val="dk1"/>
                </a:solidFill>
                <a:latin typeface="Roboto"/>
                <a:ea typeface="Roboto"/>
                <a:cs typeface="Roboto"/>
                <a:sym typeface="Roboto"/>
              </a:defRPr>
            </a:lvl2pPr>
            <a:lvl3pPr marL="1371600" marR="0" lvl="2" indent="-228600" algn="l" rtl="0">
              <a:lnSpc>
                <a:spcPct val="90000"/>
              </a:lnSpc>
              <a:spcBef>
                <a:spcPts val="900"/>
              </a:spcBef>
              <a:spcAft>
                <a:spcPts val="0"/>
              </a:spcAft>
              <a:buClr>
                <a:schemeClr val="accent2"/>
              </a:buClr>
              <a:buSzPts val="1200"/>
              <a:buFont typeface="Arial"/>
              <a:buNone/>
              <a:defRPr sz="1200" b="0" i="0" u="none" strike="noStrike" cap="none">
                <a:solidFill>
                  <a:schemeClr val="dk1"/>
                </a:solidFill>
                <a:latin typeface="Roboto"/>
                <a:ea typeface="Roboto"/>
                <a:cs typeface="Roboto"/>
                <a:sym typeface="Roboto"/>
              </a:defRPr>
            </a:lvl3pPr>
            <a:lvl4pPr marL="1828800" marR="0" lvl="3" indent="-228600" algn="l" rtl="0">
              <a:lnSpc>
                <a:spcPct val="90000"/>
              </a:lnSpc>
              <a:spcBef>
                <a:spcPts val="900"/>
              </a:spcBef>
              <a:spcAft>
                <a:spcPts val="0"/>
              </a:spcAft>
              <a:buClr>
                <a:schemeClr val="accent2"/>
              </a:buClr>
              <a:buSzPts val="1050"/>
              <a:buFont typeface="Arial"/>
              <a:buNone/>
              <a:defRPr sz="1050" b="0" i="0" u="none" strike="noStrike" cap="none">
                <a:solidFill>
                  <a:schemeClr val="dk1"/>
                </a:solidFill>
                <a:latin typeface="Roboto"/>
                <a:ea typeface="Roboto"/>
                <a:cs typeface="Roboto"/>
                <a:sym typeface="Roboto"/>
              </a:defRPr>
            </a:lvl4pPr>
            <a:lvl5pPr marL="2286000" marR="0" lvl="4" indent="-228600" algn="l" rtl="0">
              <a:lnSpc>
                <a:spcPct val="90000"/>
              </a:lnSpc>
              <a:spcBef>
                <a:spcPts val="900"/>
              </a:spcBef>
              <a:spcAft>
                <a:spcPts val="0"/>
              </a:spcAft>
              <a:buClr>
                <a:schemeClr val="accent2"/>
              </a:buClr>
              <a:buSzPts val="1050"/>
              <a:buFont typeface="Arial"/>
              <a:buNone/>
              <a:defRPr sz="1050" b="0" i="0" u="none" strike="noStrike" cap="none">
                <a:solidFill>
                  <a:schemeClr val="dk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grpSp>
        <p:nvGrpSpPr>
          <p:cNvPr id="64" name="Google Shape;64;p8"/>
          <p:cNvGrpSpPr/>
          <p:nvPr/>
        </p:nvGrpSpPr>
        <p:grpSpPr>
          <a:xfrm>
            <a:off x="-1606" y="2019300"/>
            <a:ext cx="2011905" cy="3124200"/>
            <a:chOff x="-2141" y="2692400"/>
            <a:chExt cx="2681841" cy="4165600"/>
          </a:xfrm>
        </p:grpSpPr>
        <p:sp>
          <p:nvSpPr>
            <p:cNvPr id="65" name="Google Shape;65;p8"/>
            <p:cNvSpPr/>
            <p:nvPr/>
          </p:nvSpPr>
          <p:spPr>
            <a:xfrm>
              <a:off x="-2141" y="2692400"/>
              <a:ext cx="1019671" cy="4165600"/>
            </a:xfrm>
            <a:prstGeom prst="rtTriangle">
              <a:avLst/>
            </a:prstGeom>
            <a:solidFill>
              <a:srgbClr val="FF7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66" name="Google Shape;66;p8"/>
            <p:cNvSpPr/>
            <p:nvPr/>
          </p:nvSpPr>
          <p:spPr>
            <a:xfrm rot="5400000" flipH="1">
              <a:off x="1163093" y="5341393"/>
              <a:ext cx="357506" cy="2675708"/>
            </a:xfrm>
            <a:prstGeom prst="rtTriangle">
              <a:avLst/>
            </a:prstGeom>
            <a:solidFill>
              <a:srgbClr val="FF4D00">
                <a:alpha val="8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grpSp>
      <p:sp>
        <p:nvSpPr>
          <p:cNvPr id="67" name="Google Shape;67;p8"/>
          <p:cNvSpPr txBox="1"/>
          <p:nvPr/>
        </p:nvSpPr>
        <p:spPr>
          <a:xfrm>
            <a:off x="376624" y="4769643"/>
            <a:ext cx="310503" cy="156526"/>
          </a:xfrm>
          <a:prstGeom prst="rect">
            <a:avLst/>
          </a:prstGeom>
          <a:noFill/>
          <a:ln>
            <a:noFill/>
          </a:ln>
        </p:spPr>
        <p:txBody>
          <a:bodyPr spcFirstLastPara="1" wrap="square" lIns="0" tIns="0" rIns="0" bIns="68575" anchor="t" anchorCtr="0">
            <a:noAutofit/>
          </a:bodyPr>
          <a:lstStyle/>
          <a:p>
            <a:pPr marL="0" marR="0" lvl="0" indent="0" algn="l" rtl="0">
              <a:spcBef>
                <a:spcPts val="0"/>
              </a:spcBef>
              <a:spcAft>
                <a:spcPts val="0"/>
              </a:spcAft>
              <a:buNone/>
            </a:pPr>
            <a:fld id="{00000000-1234-1234-1234-123412341234}" type="slidenum">
              <a:rPr lang="en-US" sz="825" b="0" i="0" u="none" strike="noStrike" cap="none">
                <a:solidFill>
                  <a:schemeClr val="lt1"/>
                </a:solidFill>
                <a:latin typeface="Roboto"/>
                <a:ea typeface="Roboto"/>
                <a:cs typeface="Roboto"/>
                <a:sym typeface="Roboto"/>
              </a:rPr>
              <a:t>‹#›</a:t>
            </a:fld>
            <a:endParaRPr sz="825" b="0" i="0" u="none" strike="noStrike" cap="none">
              <a:solidFill>
                <a:schemeClr val="lt1"/>
              </a:solidFill>
              <a:latin typeface="Roboto"/>
              <a:ea typeface="Roboto"/>
              <a:cs typeface="Roboto"/>
              <a:sym typeface="Roboto"/>
            </a:endParaRPr>
          </a:p>
        </p:txBody>
      </p:sp>
      <p:sp>
        <p:nvSpPr>
          <p:cNvPr id="68" name="Google Shape;68;p8"/>
          <p:cNvSpPr txBox="1"/>
          <p:nvPr/>
        </p:nvSpPr>
        <p:spPr>
          <a:xfrm>
            <a:off x="763347" y="4769643"/>
            <a:ext cx="2338852" cy="1343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25" b="0" i="0" u="none" strike="noStrike" cap="none">
                <a:solidFill>
                  <a:schemeClr val="dk1"/>
                </a:solidFill>
                <a:latin typeface="Roboto"/>
                <a:ea typeface="Roboto"/>
                <a:cs typeface="Roboto"/>
                <a:sym typeface="Roboto"/>
              </a:rPr>
              <a:t>© Informatica. Proprietary and Confidential.</a:t>
            </a:r>
            <a:endParaRPr/>
          </a:p>
        </p:txBody>
      </p:sp>
      <p:sp>
        <p:nvSpPr>
          <p:cNvPr id="69" name="Google Shape;69;p8"/>
          <p:cNvSpPr txBox="1">
            <a:spLocks noGrp="1"/>
          </p:cNvSpPr>
          <p:nvPr>
            <p:ph type="body" idx="2"/>
          </p:nvPr>
        </p:nvSpPr>
        <p:spPr>
          <a:xfrm>
            <a:off x="763390" y="1390650"/>
            <a:ext cx="7997129" cy="3124200"/>
          </a:xfrm>
          <a:prstGeom prst="rect">
            <a:avLst/>
          </a:prstGeom>
          <a:noFill/>
          <a:ln>
            <a:noFill/>
          </a:ln>
        </p:spPr>
        <p:txBody>
          <a:bodyPr spcFirstLastPara="1" wrap="square" lIns="91425" tIns="91425" rIns="91425" bIns="91425" anchor="t" anchorCtr="0">
            <a:noAutofit/>
          </a:bodyPr>
          <a:lstStyle>
            <a:lvl1pPr marL="457200" marR="0" lvl="0" indent="-328612" algn="l" rtl="0">
              <a:lnSpc>
                <a:spcPct val="90000"/>
              </a:lnSpc>
              <a:spcBef>
                <a:spcPts val="300"/>
              </a:spcBef>
              <a:spcAft>
                <a:spcPts val="0"/>
              </a:spcAft>
              <a:buClr>
                <a:schemeClr val="accent2"/>
              </a:buClr>
              <a:buSzPts val="1575"/>
              <a:buFont typeface="Arial"/>
              <a:buChar char="•"/>
              <a:defRPr sz="1575" b="0" i="0" u="none" strike="noStrike" cap="none">
                <a:solidFill>
                  <a:schemeClr val="dk1"/>
                </a:solidFill>
                <a:latin typeface="Roboto"/>
                <a:ea typeface="Roboto"/>
                <a:cs typeface="Roboto"/>
                <a:sym typeface="Roboto"/>
              </a:defRPr>
            </a:lvl1pPr>
            <a:lvl2pPr marL="914400" marR="0" lvl="1" indent="-314325" algn="l" rtl="0">
              <a:lnSpc>
                <a:spcPct val="90000"/>
              </a:lnSpc>
              <a:spcBef>
                <a:spcPts val="900"/>
              </a:spcBef>
              <a:spcAft>
                <a:spcPts val="0"/>
              </a:spcAft>
              <a:buClr>
                <a:schemeClr val="accent2"/>
              </a:buClr>
              <a:buSzPts val="1350"/>
              <a:buFont typeface="Arial"/>
              <a:buChar char="•"/>
              <a:defRPr sz="1350" b="0" i="0" u="none" strike="noStrike" cap="none">
                <a:solidFill>
                  <a:schemeClr val="dk1"/>
                </a:solidFill>
                <a:latin typeface="Roboto"/>
                <a:ea typeface="Roboto"/>
                <a:cs typeface="Roboto"/>
                <a:sym typeface="Roboto"/>
              </a:defRPr>
            </a:lvl2pPr>
            <a:lvl3pPr marL="1371600" marR="0" lvl="2" indent="-304800" algn="l" rtl="0">
              <a:lnSpc>
                <a:spcPct val="90000"/>
              </a:lnSpc>
              <a:spcBef>
                <a:spcPts val="900"/>
              </a:spcBef>
              <a:spcAft>
                <a:spcPts val="0"/>
              </a:spcAft>
              <a:buClr>
                <a:schemeClr val="accent2"/>
              </a:buClr>
              <a:buSzPts val="1200"/>
              <a:buFont typeface="Arial"/>
              <a:buChar char="•"/>
              <a:defRPr sz="1200" b="0" i="0" u="none" strike="noStrike" cap="none">
                <a:solidFill>
                  <a:schemeClr val="dk1"/>
                </a:solidFill>
                <a:latin typeface="Roboto"/>
                <a:ea typeface="Roboto"/>
                <a:cs typeface="Roboto"/>
                <a:sym typeface="Roboto"/>
              </a:defRPr>
            </a:lvl3pPr>
            <a:lvl4pPr marL="1828800" marR="0" lvl="3" indent="-295275" algn="l" rtl="0">
              <a:lnSpc>
                <a:spcPct val="90000"/>
              </a:lnSpc>
              <a:spcBef>
                <a:spcPts val="900"/>
              </a:spcBef>
              <a:spcAft>
                <a:spcPts val="0"/>
              </a:spcAft>
              <a:buClr>
                <a:schemeClr val="accent2"/>
              </a:buClr>
              <a:buSzPts val="1050"/>
              <a:buFont typeface="Arial"/>
              <a:buChar char="•"/>
              <a:defRPr sz="1050" b="0" i="0" u="none" strike="noStrike" cap="none">
                <a:solidFill>
                  <a:schemeClr val="dk1"/>
                </a:solidFill>
                <a:latin typeface="Roboto"/>
                <a:ea typeface="Roboto"/>
                <a:cs typeface="Roboto"/>
                <a:sym typeface="Roboto"/>
              </a:defRPr>
            </a:lvl4pPr>
            <a:lvl5pPr marL="2286000" marR="0" lvl="4" indent="-295275" algn="l" rtl="0">
              <a:lnSpc>
                <a:spcPct val="90000"/>
              </a:lnSpc>
              <a:spcBef>
                <a:spcPts val="900"/>
              </a:spcBef>
              <a:spcAft>
                <a:spcPts val="0"/>
              </a:spcAft>
              <a:buClr>
                <a:schemeClr val="accent2"/>
              </a:buClr>
              <a:buSzPts val="1050"/>
              <a:buFont typeface="Arial"/>
              <a:buChar char="•"/>
              <a:defRPr sz="1050" b="0" i="0" u="none" strike="noStrike" cap="none">
                <a:solidFill>
                  <a:schemeClr val="dk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
        <p:nvSpPr>
          <p:cNvPr id="70" name="Google Shape;70;p8"/>
          <p:cNvSpPr txBox="1"/>
          <p:nvPr/>
        </p:nvSpPr>
        <p:spPr>
          <a:xfrm>
            <a:off x="-219132" y="4648200"/>
            <a:ext cx="685979" cy="685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2100">
              <a:solidFill>
                <a:schemeClr val="lt1"/>
              </a:solidFill>
              <a:latin typeface="Roboto"/>
              <a:ea typeface="Roboto"/>
              <a:cs typeface="Roboto"/>
              <a:sym typeface="Roboto"/>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Subtitle/Header/Content">
    <p:spTree>
      <p:nvGrpSpPr>
        <p:cNvPr id="1" name=""/>
        <p:cNvGrpSpPr/>
        <p:nvPr/>
      </p:nvGrpSpPr>
      <p:grpSpPr>
        <a:xfrm>
          <a:off x="0" y="0"/>
          <a:ext cx="0" cy="0"/>
          <a:chOff x="0" y="0"/>
          <a:chExt cx="0" cy="0"/>
        </a:xfrm>
      </p:grpSpPr>
      <p:sp>
        <p:nvSpPr>
          <p:cNvPr id="9" name="Right Triangle 8"/>
          <p:cNvSpPr/>
          <p:nvPr userDrawn="1"/>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6" name="TextBox 15"/>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userDrawn="1"/>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0381" y="1390650"/>
            <a:ext cx="8390138"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pic>
        <p:nvPicPr>
          <p:cNvPr id="12" name="Picture 11">
            <a:extLst>
              <a:ext uri="{FF2B5EF4-FFF2-40B4-BE49-F238E27FC236}">
                <a16:creationId xmlns:a16="http://schemas.microsoft.com/office/drawing/2014/main" id="{0B6B8211-5B99-8544-BAF1-C9EFF47718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290093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0752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478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Maximum Content ">
    <p:spTree>
      <p:nvGrpSpPr>
        <p:cNvPr id="1" name=""/>
        <p:cNvGrpSpPr/>
        <p:nvPr/>
      </p:nvGrpSpPr>
      <p:grpSpPr>
        <a:xfrm>
          <a:off x="0" y="0"/>
          <a:ext cx="0" cy="0"/>
          <a:chOff x="0" y="0"/>
          <a:chExt cx="0" cy="0"/>
        </a:xfrm>
      </p:grpSpPr>
      <p:sp>
        <p:nvSpPr>
          <p:cNvPr id="9" name="Right Triangle 8"/>
          <p:cNvSpPr/>
          <p:nvPr userDrawn="1"/>
        </p:nvSpPr>
        <p:spPr>
          <a:xfrm flipH="1" flipV="1">
            <a:off x="8705042"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latin typeface="Roboto  "/>
            </a:endParaRPr>
          </a:p>
        </p:txBody>
      </p:sp>
      <p:sp>
        <p:nvSpPr>
          <p:cNvPr id="2" name="Title 1"/>
          <p:cNvSpPr>
            <a:spLocks noGrp="1"/>
          </p:cNvSpPr>
          <p:nvPr>
            <p:ph type="title" hasCustomPrompt="1"/>
          </p:nvPr>
        </p:nvSpPr>
        <p:spPr/>
        <p:txBody>
          <a:bodyPr/>
          <a:lstStyle>
            <a:lvl1pPr>
              <a:defRPr baseline="0"/>
            </a:lvl1pPr>
          </a:lstStyle>
          <a:p>
            <a:r>
              <a:rPr lang="en-US"/>
              <a:t>Headline goes here, Roboto Light, 36 points, can span two lines</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3" y="4504534"/>
            <a:ext cx="1848929" cy="638969"/>
          </a:xfrm>
          <a:prstGeom prst="rect">
            <a:avLst/>
          </a:prstGeom>
        </p:spPr>
      </p:pic>
      <p:sp>
        <p:nvSpPr>
          <p:cNvPr id="11" name="TextBox 10"/>
          <p:cNvSpPr txBox="1"/>
          <p:nvPr userDrawn="1"/>
        </p:nvSpPr>
        <p:spPr>
          <a:xfrm>
            <a:off x="376624" y="4769646"/>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accent2"/>
                </a:solidFill>
                <a:latin typeface="Roboto" charset="0"/>
                <a:ea typeface="Roboto" charset="0"/>
                <a:cs typeface="Roboto" charset="0"/>
              </a:rPr>
              <a:pPr marL="0" lvl="0" algn="l" defTabSz="342797" rtl="0" eaLnBrk="1" latinLnBrk="0" hangingPunct="1"/>
              <a:t>‹#›</a:t>
            </a:fld>
            <a:endParaRPr lang="en-US" sz="825" b="0" i="0" kern="1200">
              <a:solidFill>
                <a:schemeClr val="accent2"/>
              </a:solidFill>
              <a:latin typeface="Roboto" charset="0"/>
              <a:ea typeface="Roboto" charset="0"/>
              <a:cs typeface="Roboto" charset="0"/>
            </a:endParaRPr>
          </a:p>
        </p:txBody>
      </p:sp>
      <p:sp>
        <p:nvSpPr>
          <p:cNvPr id="12" name="TextBox 11"/>
          <p:cNvSpPr txBox="1"/>
          <p:nvPr userDrawn="1"/>
        </p:nvSpPr>
        <p:spPr>
          <a:xfrm>
            <a:off x="763348"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8" name="Text Placeholder 4">
            <a:extLst>
              <a:ext uri="{FF2B5EF4-FFF2-40B4-BE49-F238E27FC236}">
                <a16:creationId xmlns:a16="http://schemas.microsoft.com/office/drawing/2014/main" id="{E81347AD-7CD9-8C4D-83F1-7308A455BE53}"/>
              </a:ext>
            </a:extLst>
          </p:cNvPr>
          <p:cNvSpPr>
            <a:spLocks noGrp="1"/>
          </p:cNvSpPr>
          <p:nvPr>
            <p:ph type="body" sz="quarter" idx="13" hasCustomPrompt="1"/>
          </p:nvPr>
        </p:nvSpPr>
        <p:spPr>
          <a:xfrm>
            <a:off x="373828" y="860988"/>
            <a:ext cx="8390138" cy="248701"/>
          </a:xfrm>
        </p:spPr>
        <p:txBody>
          <a:bodyPr anchor="t"/>
          <a:lstStyle>
            <a:lvl1pPr marL="0" indent="0">
              <a:buNone/>
              <a:defRPr sz="1799" i="0">
                <a:solidFill>
                  <a:schemeClr val="bg1">
                    <a:lumMod val="50000"/>
                  </a:schemeClr>
                </a:solidFill>
              </a:defRPr>
            </a:lvl1pPr>
            <a:lvl2pPr marL="127359" indent="0">
              <a:buNone/>
              <a:defRPr/>
            </a:lvl2pPr>
            <a:lvl3pPr marL="258288" indent="0">
              <a:buNone/>
              <a:defRPr/>
            </a:lvl3pPr>
            <a:lvl4pPr marL="343988" indent="0">
              <a:buNone/>
              <a:defRPr/>
            </a:lvl4pPr>
            <a:lvl5pPr marL="472536" indent="0">
              <a:buNone/>
              <a:defRPr/>
            </a:lvl5pPr>
          </a:lstStyle>
          <a:p>
            <a:pPr lvl="0"/>
            <a:r>
              <a:rPr lang="en-US"/>
              <a:t>Subtitle goes here, </a:t>
            </a:r>
            <a:r>
              <a:rPr lang="en-US" err="1"/>
              <a:t>Roboto</a:t>
            </a:r>
            <a:r>
              <a:rPr lang="en-US"/>
              <a:t> Regular 24 point, no longer than one line</a:t>
            </a:r>
          </a:p>
        </p:txBody>
      </p:sp>
    </p:spTree>
    <p:extLst>
      <p:ext uri="{BB962C8B-B14F-4D97-AF65-F5344CB8AC3E}">
        <p14:creationId xmlns:p14="http://schemas.microsoft.com/office/powerpoint/2010/main" val="3702756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Title 2 columns">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30173" y="4504534"/>
            <a:ext cx="1848929" cy="638969"/>
          </a:xfrm>
          <a:prstGeom prst="rect">
            <a:avLst/>
          </a:prstGeom>
        </p:spPr>
      </p:pic>
      <p:sp>
        <p:nvSpPr>
          <p:cNvPr id="9" name="Right Triangle 8"/>
          <p:cNvSpPr/>
          <p:nvPr/>
        </p:nvSpPr>
        <p:spPr>
          <a:xfrm flipH="1" flipV="1">
            <a:off x="8705042"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Roboto"/>
              <a:ea typeface="+mn-ea"/>
              <a:cs typeface="+mn-cs"/>
            </a:endParaRPr>
          </a:p>
        </p:txBody>
      </p:sp>
      <p:sp>
        <p:nvSpPr>
          <p:cNvPr id="2" name="Title 1"/>
          <p:cNvSpPr>
            <a:spLocks noGrp="1"/>
          </p:cNvSpPr>
          <p:nvPr>
            <p:ph type="title" hasCustomPrompt="1"/>
          </p:nvPr>
        </p:nvSpPr>
        <p:spPr>
          <a:xfrm>
            <a:off x="361951" y="361951"/>
            <a:ext cx="8398570" cy="800099"/>
          </a:xfrm>
        </p:spPr>
        <p:txBody>
          <a:bodyPr/>
          <a:lstStyle>
            <a:lvl1pPr>
              <a:defRPr baseline="0"/>
            </a:lvl1pPr>
          </a:lstStyle>
          <a:p>
            <a:r>
              <a:rPr lang="en-US"/>
              <a:t>Headline goes here, </a:t>
            </a:r>
            <a:r>
              <a:rPr lang="en-US" err="1"/>
              <a:t>Roboto</a:t>
            </a:r>
            <a:r>
              <a:rPr lang="en-US"/>
              <a:t> Light, 36 points, can span two lines</a:t>
            </a:r>
          </a:p>
        </p:txBody>
      </p:sp>
      <p:grpSp>
        <p:nvGrpSpPr>
          <p:cNvPr id="12" name="Group 11"/>
          <p:cNvGrpSpPr/>
          <p:nvPr/>
        </p:nvGrpSpPr>
        <p:grpSpPr>
          <a:xfrm>
            <a:off x="-1605"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Roboto"/>
                <a:ea typeface="+mn-ea"/>
                <a:cs typeface="+mn-cs"/>
              </a:endParaRPr>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Roboto"/>
                <a:ea typeface="+mn-ea"/>
                <a:cs typeface="+mn-cs"/>
              </a:endParaRPr>
            </a:p>
          </p:txBody>
        </p:sp>
      </p:grpSp>
      <p:sp>
        <p:nvSpPr>
          <p:cNvPr id="15" name="TextBox 14"/>
          <p:cNvSpPr txBox="1"/>
          <p:nvPr/>
        </p:nvSpPr>
        <p:spPr>
          <a:xfrm>
            <a:off x="376624" y="4769646"/>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marR="0" lvl="0" indent="0" algn="l" defTabSz="342797" rtl="0" eaLnBrk="1" fontAlgn="auto" latinLnBrk="0" hangingPunct="1">
              <a:lnSpc>
                <a:spcPct val="100000"/>
              </a:lnSpc>
              <a:spcBef>
                <a:spcPts val="0"/>
              </a:spcBef>
              <a:spcAft>
                <a:spcPts val="0"/>
              </a:spcAft>
              <a:buClrTx/>
              <a:buSzTx/>
              <a:buFontTx/>
              <a:buNone/>
              <a:tabLst/>
              <a:defRPr/>
            </a:pPr>
            <a:fld id="{64202F7F-356F-46E2-8791-88745C87F5D9}" type="slidenum">
              <a:rPr kumimoji="0" lang="en-US" sz="825" b="0" i="0" u="none" strike="noStrike" kern="1200" cap="none" spc="0" normalizeH="0" baseline="0" noProof="0" smtClean="0">
                <a:ln>
                  <a:noFill/>
                </a:ln>
                <a:solidFill>
                  <a:srgbClr val="FFFFFF"/>
                </a:solidFill>
                <a:effectLst/>
                <a:uLnTx/>
                <a:uFillTx/>
                <a:latin typeface="Roboto" charset="0"/>
                <a:ea typeface="Roboto" charset="0"/>
                <a:cs typeface="Roboto" charset="0"/>
              </a:rPr>
              <a:pPr marL="0" marR="0" lvl="0" indent="0" algn="l" defTabSz="342797" rtl="0" eaLnBrk="1" fontAlgn="auto" latinLnBrk="0" hangingPunct="1">
                <a:lnSpc>
                  <a:spcPct val="100000"/>
                </a:lnSpc>
                <a:spcBef>
                  <a:spcPts val="0"/>
                </a:spcBef>
                <a:spcAft>
                  <a:spcPts val="0"/>
                </a:spcAft>
                <a:buClrTx/>
                <a:buSzTx/>
                <a:buFontTx/>
                <a:buNone/>
                <a:tabLst/>
                <a:defRPr/>
              </a:pPr>
              <a:t>‹#›</a:t>
            </a:fld>
            <a:endParaRPr kumimoji="0" lang="en-US" sz="825"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sp>
        <p:nvSpPr>
          <p:cNvPr id="16" name="TextBox 15"/>
          <p:cNvSpPr txBox="1"/>
          <p:nvPr/>
        </p:nvSpPr>
        <p:spPr>
          <a:xfrm>
            <a:off x="763348"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a:ln>
                  <a:noFill/>
                </a:ln>
                <a:solidFill>
                  <a:srgbClr val="373737"/>
                </a:solidFill>
                <a:effectLst/>
                <a:uLnTx/>
                <a:uFillTx/>
                <a:latin typeface="Roboto" charset="0"/>
                <a:ea typeface="Roboto" charset="0"/>
                <a:cs typeface="Roboto" charset="0"/>
              </a:rPr>
              <a:t>© Informatica. Proprietary and Confidential.</a:t>
            </a:r>
          </a:p>
        </p:txBody>
      </p:sp>
      <p:sp>
        <p:nvSpPr>
          <p:cNvPr id="4" name="Content Placeholder 3"/>
          <p:cNvSpPr>
            <a:spLocks noGrp="1"/>
          </p:cNvSpPr>
          <p:nvPr>
            <p:ph sz="quarter" idx="11" hasCustomPrompt="1"/>
          </p:nvPr>
        </p:nvSpPr>
        <p:spPr>
          <a:xfrm>
            <a:off x="763390" y="1390650"/>
            <a:ext cx="3841481" cy="3124200"/>
          </a:xfrm>
        </p:spPr>
        <p:txBody>
          <a:body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1" name="Content Placeholder 3"/>
          <p:cNvSpPr>
            <a:spLocks noGrp="1"/>
          </p:cNvSpPr>
          <p:nvPr>
            <p:ph sz="quarter" idx="12" hasCustomPrompt="1"/>
          </p:nvPr>
        </p:nvSpPr>
        <p:spPr>
          <a:xfrm>
            <a:off x="4919039" y="1390650"/>
            <a:ext cx="3841481" cy="3124200"/>
          </a:xfrm>
        </p:spPr>
        <p:txBody>
          <a:body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30173" y="4504534"/>
            <a:ext cx="1848929" cy="638969"/>
          </a:xfrm>
          <a:prstGeom prst="rect">
            <a:avLst/>
          </a:prstGeom>
        </p:spPr>
      </p:pic>
      <p:sp>
        <p:nvSpPr>
          <p:cNvPr id="22" name="TextBox 21"/>
          <p:cNvSpPr txBox="1"/>
          <p:nvPr/>
        </p:nvSpPr>
        <p:spPr>
          <a:xfrm>
            <a:off x="376624" y="4769646"/>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marR="0" lvl="0" indent="0" algn="l" defTabSz="342797" rtl="0" eaLnBrk="1" fontAlgn="auto" latinLnBrk="0" hangingPunct="1">
              <a:lnSpc>
                <a:spcPct val="100000"/>
              </a:lnSpc>
              <a:spcBef>
                <a:spcPts val="0"/>
              </a:spcBef>
              <a:spcAft>
                <a:spcPts val="0"/>
              </a:spcAft>
              <a:buClrTx/>
              <a:buSzTx/>
              <a:buFontTx/>
              <a:buNone/>
              <a:tabLst/>
              <a:defRPr/>
            </a:pPr>
            <a:fld id="{64202F7F-356F-46E2-8791-88745C87F5D9}" type="slidenum">
              <a:rPr kumimoji="0" lang="en-US" sz="825" b="0" i="0" u="none" strike="noStrike" kern="1200" cap="none" spc="0" normalizeH="0" baseline="0" noProof="0" smtClean="0">
                <a:ln>
                  <a:noFill/>
                </a:ln>
                <a:solidFill>
                  <a:srgbClr val="FFFFFF"/>
                </a:solidFill>
                <a:effectLst/>
                <a:uLnTx/>
                <a:uFillTx/>
                <a:latin typeface="Roboto" charset="0"/>
                <a:ea typeface="Roboto" charset="0"/>
                <a:cs typeface="Roboto" charset="0"/>
              </a:rPr>
              <a:pPr marL="0" marR="0" lvl="0" indent="0" algn="l" defTabSz="342797" rtl="0" eaLnBrk="1" fontAlgn="auto" latinLnBrk="0" hangingPunct="1">
                <a:lnSpc>
                  <a:spcPct val="100000"/>
                </a:lnSpc>
                <a:spcBef>
                  <a:spcPts val="0"/>
                </a:spcBef>
                <a:spcAft>
                  <a:spcPts val="0"/>
                </a:spcAft>
                <a:buClrTx/>
                <a:buSzTx/>
                <a:buFontTx/>
                <a:buNone/>
                <a:tabLst/>
                <a:defRPr/>
              </a:pPr>
              <a:t>‹#›</a:t>
            </a:fld>
            <a:endParaRPr kumimoji="0" lang="en-US" sz="825"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pic>
        <p:nvPicPr>
          <p:cNvPr id="24" name="Picture 2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3" y="4504534"/>
            <a:ext cx="1848929" cy="638969"/>
          </a:xfrm>
          <a:prstGeom prst="rect">
            <a:avLst/>
          </a:prstGeom>
        </p:spPr>
      </p:pic>
      <p:sp>
        <p:nvSpPr>
          <p:cNvPr id="29" name="TextBox 28"/>
          <p:cNvSpPr txBox="1"/>
          <p:nvPr userDrawn="1"/>
        </p:nvSpPr>
        <p:spPr>
          <a:xfrm>
            <a:off x="376624" y="4769646"/>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marR="0" lvl="0" indent="0" algn="l" defTabSz="342797" rtl="0" eaLnBrk="1" fontAlgn="auto" latinLnBrk="0" hangingPunct="1">
              <a:lnSpc>
                <a:spcPct val="100000"/>
              </a:lnSpc>
              <a:spcBef>
                <a:spcPts val="0"/>
              </a:spcBef>
              <a:spcAft>
                <a:spcPts val="0"/>
              </a:spcAft>
              <a:buClrTx/>
              <a:buSzTx/>
              <a:buFontTx/>
              <a:buNone/>
              <a:tabLst/>
              <a:defRPr/>
            </a:pPr>
            <a:fld id="{64202F7F-356F-46E2-8791-88745C87F5D9}" type="slidenum">
              <a:rPr kumimoji="0" lang="en-US" sz="825" b="0" i="0" u="none" strike="noStrike" kern="1200" cap="none" spc="0" normalizeH="0" baseline="0" noProof="0" smtClean="0">
                <a:ln>
                  <a:noFill/>
                </a:ln>
                <a:solidFill>
                  <a:srgbClr val="FFFFFF"/>
                </a:solidFill>
                <a:effectLst/>
                <a:uLnTx/>
                <a:uFillTx/>
                <a:latin typeface="Roboto" charset="0"/>
                <a:ea typeface="Roboto" charset="0"/>
                <a:cs typeface="Roboto" charset="0"/>
              </a:rPr>
              <a:pPr marL="0" marR="0" lvl="0" indent="0" algn="l" defTabSz="342797" rtl="0" eaLnBrk="1" fontAlgn="auto" latinLnBrk="0" hangingPunct="1">
                <a:lnSpc>
                  <a:spcPct val="100000"/>
                </a:lnSpc>
                <a:spcBef>
                  <a:spcPts val="0"/>
                </a:spcBef>
                <a:spcAft>
                  <a:spcPts val="0"/>
                </a:spcAft>
                <a:buClrTx/>
                <a:buSzTx/>
                <a:buFontTx/>
                <a:buNone/>
                <a:tabLst/>
                <a:defRPr/>
              </a:pPr>
              <a:t>‹#›</a:t>
            </a:fld>
            <a:endParaRPr kumimoji="0" lang="en-US" sz="825" b="0" i="0" u="none" strike="noStrike" kern="1200" cap="none" spc="0" normalizeH="0" baseline="0" noProof="0">
              <a:ln>
                <a:noFill/>
              </a:ln>
              <a:solidFill>
                <a:srgbClr val="FFFFFF"/>
              </a:solidFill>
              <a:effectLst/>
              <a:uLnTx/>
              <a:uFillTx/>
              <a:latin typeface="Roboto" charset="0"/>
              <a:ea typeface="Roboto" charset="0"/>
              <a:cs typeface="Roboto" charset="0"/>
            </a:endParaRPr>
          </a:p>
        </p:txBody>
      </p:sp>
    </p:spTree>
    <p:extLst>
      <p:ext uri="{BB962C8B-B14F-4D97-AF65-F5344CB8AC3E}">
        <p14:creationId xmlns:p14="http://schemas.microsoft.com/office/powerpoint/2010/main" val="993334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1_Statement 1">
  <p:cSld name="2_Statement 1">
    <p:spTree>
      <p:nvGrpSpPr>
        <p:cNvPr id="1" name="Shape 13"/>
        <p:cNvGrpSpPr/>
        <p:nvPr/>
      </p:nvGrpSpPr>
      <p:grpSpPr>
        <a:xfrm>
          <a:off x="0" y="0"/>
          <a:ext cx="0" cy="0"/>
          <a:chOff x="0" y="0"/>
          <a:chExt cx="0" cy="0"/>
        </a:xfrm>
      </p:grpSpPr>
      <p:sp>
        <p:nvSpPr>
          <p:cNvPr id="14" name="Google Shape;14;p80"/>
          <p:cNvSpPr/>
          <p:nvPr/>
        </p:nvSpPr>
        <p:spPr>
          <a:xfrm>
            <a:off x="0" y="0"/>
            <a:ext cx="9144000" cy="5143500"/>
          </a:xfrm>
          <a:prstGeom prst="rect">
            <a:avLst/>
          </a:prstGeom>
          <a:gradFill>
            <a:gsLst>
              <a:gs pos="0">
                <a:srgbClr val="FF7D00"/>
              </a:gs>
              <a:gs pos="12000">
                <a:srgbClr val="FF7D00"/>
              </a:gs>
              <a:gs pos="100000">
                <a:srgbClr val="FF4D00"/>
              </a:gs>
            </a:gsLst>
            <a:path path="circle">
              <a:fillToRect l="100000" t="100000"/>
            </a:path>
            <a:tileRect r="-100000" b="-100000"/>
          </a:gra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Roboto"/>
              <a:ea typeface="Roboto"/>
              <a:cs typeface="Roboto"/>
              <a:sym typeface="Roboto"/>
            </a:endParaRPr>
          </a:p>
        </p:txBody>
      </p:sp>
      <p:sp>
        <p:nvSpPr>
          <p:cNvPr id="15" name="Google Shape;15;p80"/>
          <p:cNvSpPr/>
          <p:nvPr/>
        </p:nvSpPr>
        <p:spPr>
          <a:xfrm rot="10800000">
            <a:off x="8705041" y="1"/>
            <a:ext cx="438960" cy="1181378"/>
          </a:xfrm>
          <a:prstGeom prst="rtTriangle">
            <a:avLst/>
          </a:prstGeom>
          <a:solidFill>
            <a:srgbClr val="0432FF"/>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Roboto"/>
              <a:ea typeface="Roboto"/>
              <a:cs typeface="Roboto"/>
              <a:sym typeface="Roboto"/>
            </a:endParaRPr>
          </a:p>
        </p:txBody>
      </p:sp>
      <p:sp>
        <p:nvSpPr>
          <p:cNvPr id="16" name="Google Shape;16;p80"/>
          <p:cNvSpPr txBox="1">
            <a:spLocks noGrp="1"/>
          </p:cNvSpPr>
          <p:nvPr>
            <p:ph type="body" idx="1"/>
          </p:nvPr>
        </p:nvSpPr>
        <p:spPr>
          <a:xfrm>
            <a:off x="870637" y="1547254"/>
            <a:ext cx="7141975" cy="2605646"/>
          </a:xfrm>
          <a:prstGeom prst="rect">
            <a:avLst/>
          </a:prstGeom>
          <a:noFill/>
          <a:ln>
            <a:noFill/>
          </a:ln>
        </p:spPr>
        <p:txBody>
          <a:bodyPr spcFirstLastPara="1" wrap="square" lIns="0" tIns="0" rIns="0" bIns="0" anchor="t" anchorCtr="0">
            <a:noAutofit/>
          </a:bodyPr>
          <a:lstStyle>
            <a:lvl1pPr marL="342900" lvl="0" indent="-171450" algn="l">
              <a:lnSpc>
                <a:spcPct val="90000"/>
              </a:lnSpc>
              <a:spcBef>
                <a:spcPts val="300"/>
              </a:spcBef>
              <a:spcAft>
                <a:spcPts val="0"/>
              </a:spcAft>
              <a:buSzPts val="5400"/>
              <a:buNone/>
              <a:defRPr sz="4050" b="0" i="0">
                <a:solidFill>
                  <a:schemeClr val="lt1"/>
                </a:solidFill>
                <a:latin typeface="Roboto Light"/>
                <a:ea typeface="Roboto Light"/>
                <a:cs typeface="Roboto Light"/>
                <a:sym typeface="Roboto Light"/>
              </a:defRPr>
            </a:lvl1pPr>
            <a:lvl2pPr marL="685800" lvl="1" indent="-171450" algn="l">
              <a:lnSpc>
                <a:spcPct val="90000"/>
              </a:lnSpc>
              <a:spcBef>
                <a:spcPts val="900"/>
              </a:spcBef>
              <a:spcAft>
                <a:spcPts val="0"/>
              </a:spcAft>
              <a:buSzPts val="1800"/>
              <a:buNone/>
              <a:defRPr/>
            </a:lvl2pPr>
            <a:lvl3pPr marL="1028700" lvl="2" indent="-171450" algn="l">
              <a:lnSpc>
                <a:spcPct val="90000"/>
              </a:lnSpc>
              <a:spcBef>
                <a:spcPts val="900"/>
              </a:spcBef>
              <a:spcAft>
                <a:spcPts val="0"/>
              </a:spcAft>
              <a:buSzPts val="1600"/>
              <a:buNone/>
              <a:defRPr/>
            </a:lvl3pPr>
            <a:lvl4pPr marL="1371600" lvl="3" indent="-171450" algn="l">
              <a:lnSpc>
                <a:spcPct val="90000"/>
              </a:lnSpc>
              <a:spcBef>
                <a:spcPts val="900"/>
              </a:spcBef>
              <a:spcAft>
                <a:spcPts val="0"/>
              </a:spcAft>
              <a:buSzPts val="1400"/>
              <a:buNone/>
              <a:defRPr/>
            </a:lvl4pPr>
            <a:lvl5pPr marL="1714500" lvl="4" indent="-171450" algn="l">
              <a:lnSpc>
                <a:spcPct val="90000"/>
              </a:lnSpc>
              <a:spcBef>
                <a:spcPts val="900"/>
              </a:spcBef>
              <a:spcAft>
                <a:spcPts val="0"/>
              </a:spcAft>
              <a:buSzPts val="1400"/>
              <a:buNone/>
              <a:defRPr/>
            </a:lvl5pPr>
            <a:lvl6pPr marL="2057400" lvl="5" indent="-257175" algn="l">
              <a:lnSpc>
                <a:spcPct val="90000"/>
              </a:lnSpc>
              <a:spcBef>
                <a:spcPts val="900"/>
              </a:spcBef>
              <a:spcAft>
                <a:spcPts val="0"/>
              </a:spcAft>
              <a:buSzPts val="1800"/>
              <a:buChar char="•"/>
              <a:defRPr/>
            </a:lvl6pPr>
            <a:lvl7pPr marL="2400300" lvl="6" indent="-257175" algn="l">
              <a:lnSpc>
                <a:spcPct val="90000"/>
              </a:lnSpc>
              <a:spcBef>
                <a:spcPts val="900"/>
              </a:spcBef>
              <a:spcAft>
                <a:spcPts val="0"/>
              </a:spcAft>
              <a:buSzPts val="1800"/>
              <a:buChar char="•"/>
              <a:defRPr/>
            </a:lvl7pPr>
            <a:lvl8pPr marL="2743200" lvl="7" indent="-257175" algn="l">
              <a:lnSpc>
                <a:spcPct val="90000"/>
              </a:lnSpc>
              <a:spcBef>
                <a:spcPts val="900"/>
              </a:spcBef>
              <a:spcAft>
                <a:spcPts val="0"/>
              </a:spcAft>
              <a:buSzPts val="1800"/>
              <a:buChar char="•"/>
              <a:defRPr/>
            </a:lvl8pPr>
            <a:lvl9pPr marL="3086100" lvl="8" indent="-257175" algn="l">
              <a:lnSpc>
                <a:spcPct val="90000"/>
              </a:lnSpc>
              <a:spcBef>
                <a:spcPts val="900"/>
              </a:spcBef>
              <a:spcAft>
                <a:spcPts val="900"/>
              </a:spcAft>
              <a:buSzPts val="1800"/>
              <a:buChar char="•"/>
              <a:defRPr/>
            </a:lvl9pPr>
          </a:lstStyle>
          <a:p>
            <a:endParaRPr/>
          </a:p>
        </p:txBody>
      </p:sp>
      <p:sp>
        <p:nvSpPr>
          <p:cNvPr id="17" name="Google Shape;17;p80"/>
          <p:cNvSpPr/>
          <p:nvPr/>
        </p:nvSpPr>
        <p:spPr>
          <a:xfrm rot="10800000">
            <a:off x="8705041" y="1"/>
            <a:ext cx="438960" cy="1181378"/>
          </a:xfrm>
          <a:prstGeom prst="rtTriangle">
            <a:avLst/>
          </a:prstGeom>
          <a:solidFill>
            <a:srgbClr val="0432FF"/>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Roboto"/>
              <a:ea typeface="Roboto"/>
              <a:cs typeface="Roboto"/>
              <a:sym typeface="Roboto"/>
            </a:endParaRPr>
          </a:p>
        </p:txBody>
      </p:sp>
    </p:spTree>
    <p:extLst>
      <p:ext uri="{BB962C8B-B14F-4D97-AF65-F5344CB8AC3E}">
        <p14:creationId xmlns:p14="http://schemas.microsoft.com/office/powerpoint/2010/main" val="17396786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Quote">
    <p:spTree>
      <p:nvGrpSpPr>
        <p:cNvPr id="1" name=""/>
        <p:cNvGrpSpPr/>
        <p:nvPr/>
      </p:nvGrpSpPr>
      <p:grpSpPr>
        <a:xfrm>
          <a:off x="0" y="0"/>
          <a:ext cx="0" cy="0"/>
          <a:chOff x="0" y="0"/>
          <a:chExt cx="0" cy="0"/>
        </a:xfrm>
      </p:grpSpPr>
      <p:grpSp>
        <p:nvGrpSpPr>
          <p:cNvPr id="12" name="Group 11"/>
          <p:cNvGrpSpPr/>
          <p:nvPr userDrawn="1"/>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2" y="4504531"/>
            <a:ext cx="1848929" cy="638969"/>
          </a:xfrm>
          <a:prstGeom prst="rect">
            <a:avLst/>
          </a:prstGeom>
        </p:spPr>
      </p:pic>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TextBox 9"/>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Arial" charset="0"/>
                <a:ea typeface="Arial" charset="0"/>
                <a:cs typeface="Arial" charset="0"/>
              </a:rPr>
              <a:pPr marL="0" lvl="0" algn="l" defTabSz="342900" rtl="0" eaLnBrk="1" latinLnBrk="0" hangingPunct="1"/>
              <a:t>‹#›</a:t>
            </a:fld>
            <a:endParaRPr lang="en-US" sz="825" b="0" i="0" kern="1200">
              <a:solidFill>
                <a:schemeClr val="bg1"/>
              </a:solidFill>
              <a:latin typeface="Arial" charset="0"/>
              <a:ea typeface="Arial" charset="0"/>
              <a:cs typeface="Arial" charset="0"/>
            </a:endParaRPr>
          </a:p>
        </p:txBody>
      </p:sp>
      <p:sp>
        <p:nvSpPr>
          <p:cNvPr id="11" name="TextBox 10"/>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Arial" charset="0"/>
                <a:ea typeface="Arial" charset="0"/>
                <a:cs typeface="Arial" charset="0"/>
              </a:rPr>
              <a:t>© Informatica. Proprietary and Confidential.</a:t>
            </a:r>
          </a:p>
        </p:txBody>
      </p:sp>
      <p:sp>
        <p:nvSpPr>
          <p:cNvPr id="2" name="Title 1"/>
          <p:cNvSpPr>
            <a:spLocks noGrp="1"/>
          </p:cNvSpPr>
          <p:nvPr>
            <p:ph type="title" hasCustomPrompt="1"/>
          </p:nvPr>
        </p:nvSpPr>
        <p:spPr>
          <a:xfrm>
            <a:off x="361950" y="342901"/>
            <a:ext cx="8398570" cy="785811"/>
          </a:xfrm>
        </p:spPr>
        <p:txBody>
          <a:bodyPr/>
          <a:lstStyle/>
          <a:p>
            <a:r>
              <a:rPr lang="en-US"/>
              <a:t>Headline goes here, Arial Regular 36 points, can span two lines</a:t>
            </a:r>
          </a:p>
        </p:txBody>
      </p:sp>
      <p:sp>
        <p:nvSpPr>
          <p:cNvPr id="4" name="Content Placeholder 3"/>
          <p:cNvSpPr>
            <a:spLocks noGrp="1"/>
          </p:cNvSpPr>
          <p:nvPr>
            <p:ph sz="quarter" idx="11" hasCustomPrompt="1"/>
          </p:nvPr>
        </p:nvSpPr>
        <p:spPr>
          <a:xfrm>
            <a:off x="763346" y="1390650"/>
            <a:ext cx="7582727" cy="2874326"/>
          </a:xfrm>
          <a:prstGeom prst="rect">
            <a:avLst/>
          </a:prstGeom>
        </p:spPr>
        <p:txBody>
          <a:bodyPr/>
          <a:lstStyle>
            <a:lvl1pPr marL="0" indent="0">
              <a:lnSpc>
                <a:spcPct val="100000"/>
              </a:lnSpc>
              <a:buNone/>
              <a:defRPr sz="1575" i="1" baseline="0">
                <a:latin typeface="+mn-lt"/>
              </a:defRPr>
            </a:lvl1pPr>
            <a:lvl2pPr marL="127397" indent="0" algn="r">
              <a:spcAft>
                <a:spcPts val="0"/>
              </a:spcAft>
              <a:buNone/>
              <a:defRPr sz="1050" b="1" i="0" baseline="0">
                <a:solidFill>
                  <a:schemeClr val="accent1"/>
                </a:solidFill>
                <a:latin typeface="+mn-lt"/>
                <a:ea typeface="Arial" charset="0"/>
                <a:cs typeface="Arial" charset="0"/>
              </a:defRPr>
            </a:lvl2pPr>
          </a:lstStyle>
          <a:p>
            <a:pPr lvl="0"/>
            <a:r>
              <a:rPr lang="en-US"/>
              <a:t>Quote goes here, Arial Italic, size can be increased depending on length of quote</a:t>
            </a:r>
          </a:p>
          <a:p>
            <a:pPr lvl="1"/>
            <a:r>
              <a:rPr lang="en-US"/>
              <a:t>Attribution goes here, Arial Bold 14 point</a:t>
            </a:r>
          </a:p>
        </p:txBody>
      </p:sp>
    </p:spTree>
    <p:extLst>
      <p:ext uri="{BB962C8B-B14F-4D97-AF65-F5344CB8AC3E}">
        <p14:creationId xmlns:p14="http://schemas.microsoft.com/office/powerpoint/2010/main" val="6675600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Subtitle/Bulle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2" y="4504531"/>
            <a:ext cx="1848929" cy="638969"/>
          </a:xfrm>
          <a:prstGeom prst="rect">
            <a:avLst/>
          </a:prstGeom>
        </p:spPr>
      </p:pic>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a:xfrm>
            <a:off x="361950" y="361952"/>
            <a:ext cx="8398570" cy="499034"/>
          </a:xfrm>
        </p:spPr>
        <p:txBody>
          <a:bodyPr/>
          <a:lstStyle/>
          <a:p>
            <a:r>
              <a:rPr lang="en-US"/>
              <a:t>Headline goes here, Arial Regular 36 point, 1 Line</a:t>
            </a:r>
          </a:p>
        </p:txBody>
      </p:sp>
      <p:sp>
        <p:nvSpPr>
          <p:cNvPr id="3" name="Text Placeholder 4"/>
          <p:cNvSpPr>
            <a:spLocks noGrp="1"/>
          </p:cNvSpPr>
          <p:nvPr>
            <p:ph type="body" sz="quarter" idx="13" hasCustomPrompt="1"/>
          </p:nvPr>
        </p:nvSpPr>
        <p:spPr>
          <a:xfrm>
            <a:off x="373829" y="860986"/>
            <a:ext cx="8390138" cy="248701"/>
          </a:xfrm>
        </p:spPr>
        <p:txBody>
          <a:bodyPr anchor="t"/>
          <a:lstStyle>
            <a:lvl1pPr marL="0" indent="0">
              <a:buNone/>
              <a:defRPr sz="1800" i="0" baseline="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Arial Regular 24 point, no longer than one line</a:t>
            </a:r>
          </a:p>
        </p:txBody>
      </p:sp>
      <p:grpSp>
        <p:nvGrpSpPr>
          <p:cNvPr id="12" name="Group 11"/>
          <p:cNvGrpSpPr/>
          <p:nvPr userDrawn="1"/>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5" name="TextBox 14"/>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Arial" charset="0"/>
                <a:ea typeface="Arial" charset="0"/>
                <a:cs typeface="Arial" charset="0"/>
              </a:rPr>
              <a:pPr marL="0" lvl="0" algn="l" defTabSz="342900" rtl="0" eaLnBrk="1" latinLnBrk="0" hangingPunct="1"/>
              <a:t>‹#›</a:t>
            </a:fld>
            <a:endParaRPr lang="en-US" sz="825" b="0" i="0" kern="1200">
              <a:solidFill>
                <a:schemeClr val="bg1"/>
              </a:solidFill>
              <a:latin typeface="Arial" charset="0"/>
              <a:ea typeface="Arial" charset="0"/>
              <a:cs typeface="Arial" charset="0"/>
            </a:endParaRPr>
          </a:p>
        </p:txBody>
      </p:sp>
      <p:sp>
        <p:nvSpPr>
          <p:cNvPr id="16" name="TextBox 15"/>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Arial" charset="0"/>
                <a:ea typeface="Arial" charset="0"/>
                <a:cs typeface="Arial" charset="0"/>
              </a:rPr>
              <a:t>© Informatica. Proprietary and Confidential.</a:t>
            </a:r>
          </a:p>
        </p:txBody>
      </p:sp>
      <p:sp>
        <p:nvSpPr>
          <p:cNvPr id="6" name="Content Placeholder 5"/>
          <p:cNvSpPr>
            <a:spLocks noGrp="1"/>
          </p:cNvSpPr>
          <p:nvPr>
            <p:ph sz="quarter" idx="14" hasCustomPrompt="1"/>
          </p:nvPr>
        </p:nvSpPr>
        <p:spPr>
          <a:xfrm>
            <a:off x="763390" y="1390650"/>
            <a:ext cx="7997129" cy="3124200"/>
          </a:xfrm>
        </p:spPr>
        <p:txBody>
          <a:bodyPr/>
          <a:lstStyle>
            <a:lvl1pPr>
              <a:defRPr baseline="0"/>
            </a:lvl1pPr>
            <a:lvl2pPr>
              <a:defRPr baseline="0"/>
            </a:lvl2pPr>
          </a:lstStyle>
          <a:p>
            <a:pPr lvl="0"/>
            <a:r>
              <a:rPr lang="en-US"/>
              <a:t>First bullet, Arial Regular 21point</a:t>
            </a:r>
          </a:p>
          <a:p>
            <a:pPr lvl="1"/>
            <a:r>
              <a:rPr lang="en-US"/>
              <a:t>Second bullet, Arial Regular 18 point</a:t>
            </a:r>
          </a:p>
          <a:p>
            <a:pPr lvl="2"/>
            <a:r>
              <a:rPr lang="en-US"/>
              <a:t>Third bullet, Arial Regular 16 point</a:t>
            </a:r>
          </a:p>
        </p:txBody>
      </p:sp>
      <p:sp>
        <p:nvSpPr>
          <p:cNvPr id="4" name="TextBox 3"/>
          <p:cNvSpPr txBox="1"/>
          <p:nvPr userDrawn="1"/>
        </p:nvSpPr>
        <p:spPr>
          <a:xfrm>
            <a:off x="-219132" y="4648200"/>
            <a:ext cx="685979" cy="685800"/>
          </a:xfrm>
          <a:prstGeom prst="rect">
            <a:avLst/>
          </a:prstGeom>
          <a:noFill/>
        </p:spPr>
        <p:txBody>
          <a:bodyPr wrap="none" lIns="0" tIns="0" rIns="0" bIns="0" rtlCol="0">
            <a:noAutofit/>
          </a:bodyPr>
          <a:lstStyle/>
          <a:p>
            <a:endParaRPr lang="en-US" sz="2100" b="0" i="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42925166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2" y="4504531"/>
            <a:ext cx="1848929" cy="638969"/>
          </a:xfrm>
          <a:prstGeom prst="rect">
            <a:avLst/>
          </a:prstGeom>
        </p:spPr>
      </p:pic>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p:txBody>
          <a:bodyPr/>
          <a:lstStyle>
            <a:lvl1pPr>
              <a:defRPr baseline="0"/>
            </a:lvl1pPr>
          </a:lstStyle>
          <a:p>
            <a:r>
              <a:rPr lang="en-US"/>
              <a:t>Headline goes here, Arial Regular 36 points, can span two lines</a:t>
            </a:r>
          </a:p>
        </p:txBody>
      </p:sp>
      <p:grpSp>
        <p:nvGrpSpPr>
          <p:cNvPr id="12" name="Group 11"/>
          <p:cNvGrpSpPr/>
          <p:nvPr userDrawn="1"/>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5" name="TextBox 14"/>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Arial" charset="0"/>
                <a:ea typeface="Arial" charset="0"/>
                <a:cs typeface="Arial" charset="0"/>
              </a:rPr>
              <a:pPr marL="0" lvl="0" algn="l" defTabSz="342900" rtl="0" eaLnBrk="1" latinLnBrk="0" hangingPunct="1"/>
              <a:t>‹#›</a:t>
            </a:fld>
            <a:endParaRPr lang="en-US" sz="825" b="0" i="0" kern="1200">
              <a:solidFill>
                <a:schemeClr val="bg1"/>
              </a:solidFill>
              <a:latin typeface="Arial" charset="0"/>
              <a:ea typeface="Arial" charset="0"/>
              <a:cs typeface="Arial" charset="0"/>
            </a:endParaRPr>
          </a:p>
        </p:txBody>
      </p:sp>
      <p:sp>
        <p:nvSpPr>
          <p:cNvPr id="16" name="TextBox 15"/>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Arial" charset="0"/>
                <a:ea typeface="Arial" charset="0"/>
                <a:cs typeface="Arial" charset="0"/>
              </a:rPr>
              <a:t>© Informatica. Proprietary and Confidential.</a:t>
            </a:r>
          </a:p>
        </p:txBody>
      </p:sp>
    </p:spTree>
    <p:extLst>
      <p:ext uri="{BB962C8B-B14F-4D97-AF65-F5344CB8AC3E}">
        <p14:creationId xmlns:p14="http://schemas.microsoft.com/office/powerpoint/2010/main" val="289524923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Bullet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30172" y="4504531"/>
            <a:ext cx="1848929" cy="638969"/>
          </a:xfrm>
          <a:prstGeom prst="rect">
            <a:avLst/>
          </a:prstGeom>
        </p:spPr>
      </p:pic>
      <p:sp>
        <p:nvSpPr>
          <p:cNvPr id="9" name="Right Triangle 8"/>
          <p:cNvSpPr/>
          <p:nvPr userDrawn="1"/>
        </p:nvSpPr>
        <p:spPr>
          <a:xfrm flipH="1" flipV="1">
            <a:off x="8705041" y="0"/>
            <a:ext cx="438960"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hasCustomPrompt="1"/>
          </p:nvPr>
        </p:nvSpPr>
        <p:spPr/>
        <p:txBody>
          <a:bodyPr/>
          <a:lstStyle>
            <a:lvl1pPr>
              <a:defRPr baseline="0"/>
            </a:lvl1pPr>
          </a:lstStyle>
          <a:p>
            <a:r>
              <a:rPr lang="en-US"/>
              <a:t>Headline goes here, Arial Regular 36 points, can span two lines</a:t>
            </a:r>
          </a:p>
        </p:txBody>
      </p:sp>
      <p:grpSp>
        <p:nvGrpSpPr>
          <p:cNvPr id="12" name="Group 11"/>
          <p:cNvGrpSpPr/>
          <p:nvPr userDrawn="1"/>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5" name="TextBox 14"/>
          <p:cNvSpPr txBox="1"/>
          <p:nvPr userDrawn="1"/>
        </p:nvSpPr>
        <p:spPr>
          <a:xfrm>
            <a:off x="376624" y="4769643"/>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Arial" charset="0"/>
                <a:ea typeface="Arial" charset="0"/>
                <a:cs typeface="Arial" charset="0"/>
              </a:rPr>
              <a:pPr marL="0" lvl="0" algn="l" defTabSz="342900" rtl="0" eaLnBrk="1" latinLnBrk="0" hangingPunct="1"/>
              <a:t>‹#›</a:t>
            </a:fld>
            <a:endParaRPr lang="en-US" sz="825" b="0" i="0" kern="1200">
              <a:solidFill>
                <a:schemeClr val="bg1"/>
              </a:solidFill>
              <a:latin typeface="Arial" charset="0"/>
              <a:ea typeface="Arial" charset="0"/>
              <a:cs typeface="Arial" charset="0"/>
            </a:endParaRPr>
          </a:p>
        </p:txBody>
      </p:sp>
      <p:sp>
        <p:nvSpPr>
          <p:cNvPr id="16" name="TextBox 15"/>
          <p:cNvSpPr txBox="1"/>
          <p:nvPr userDrawn="1"/>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Arial" charset="0"/>
                <a:ea typeface="Arial" charset="0"/>
                <a:cs typeface="Arial" charset="0"/>
              </a:rPr>
              <a:t>© Informatica. Proprietary and Confidential.</a:t>
            </a:r>
          </a:p>
        </p:txBody>
      </p:sp>
      <p:sp>
        <p:nvSpPr>
          <p:cNvPr id="4" name="Content Placeholder 3"/>
          <p:cNvSpPr>
            <a:spLocks noGrp="1"/>
          </p:cNvSpPr>
          <p:nvPr>
            <p:ph sz="quarter" idx="11" hasCustomPrompt="1"/>
          </p:nvPr>
        </p:nvSpPr>
        <p:spPr>
          <a:xfrm>
            <a:off x="763390" y="1390650"/>
            <a:ext cx="7997129" cy="3124200"/>
          </a:xfrm>
        </p:spPr>
        <p:txBody>
          <a:bodyPr/>
          <a:lstStyle/>
          <a:p>
            <a:pPr lvl="0"/>
            <a:r>
              <a:rPr lang="en-US"/>
              <a:t>First bullet, Arial Regular 21point</a:t>
            </a:r>
          </a:p>
          <a:p>
            <a:pPr lvl="1"/>
            <a:r>
              <a:rPr lang="en-US"/>
              <a:t>Second bullet, Arial Regular 18 point</a:t>
            </a:r>
          </a:p>
          <a:p>
            <a:pPr lvl="2"/>
            <a:r>
              <a:rPr lang="en-US"/>
              <a:t>Third bullet, Arial Regular 16 point</a:t>
            </a:r>
          </a:p>
        </p:txBody>
      </p:sp>
    </p:spTree>
    <p:extLst>
      <p:ext uri="{BB962C8B-B14F-4D97-AF65-F5344CB8AC3E}">
        <p14:creationId xmlns:p14="http://schemas.microsoft.com/office/powerpoint/2010/main" val="1413547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resenter Info">
  <p:cSld name="Presenter Info">
    <p:spTree>
      <p:nvGrpSpPr>
        <p:cNvPr id="1" name="Shape 71"/>
        <p:cNvGrpSpPr/>
        <p:nvPr/>
      </p:nvGrpSpPr>
      <p:grpSpPr>
        <a:xfrm>
          <a:off x="0" y="0"/>
          <a:ext cx="0" cy="0"/>
          <a:chOff x="0" y="0"/>
          <a:chExt cx="0" cy="0"/>
        </a:xfrm>
      </p:grpSpPr>
      <p:sp>
        <p:nvSpPr>
          <p:cNvPr id="72" name="Google Shape;72;p9"/>
          <p:cNvSpPr/>
          <p:nvPr/>
        </p:nvSpPr>
        <p:spPr>
          <a:xfrm rot="10800000">
            <a:off x="8705041" y="0"/>
            <a:ext cx="438960" cy="1181378"/>
          </a:xfrm>
          <a:prstGeom prst="rtTriangle">
            <a:avLst/>
          </a:prstGeom>
          <a:solidFill>
            <a:srgbClr val="0432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pic>
        <p:nvPicPr>
          <p:cNvPr id="73" name="Google Shape;73;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30172" y="4504531"/>
            <a:ext cx="1848929" cy="638969"/>
          </a:xfrm>
          <a:prstGeom prst="rect">
            <a:avLst/>
          </a:prstGeom>
          <a:noFill/>
          <a:ln>
            <a:noFill/>
          </a:ln>
        </p:spPr>
      </p:pic>
      <p:grpSp>
        <p:nvGrpSpPr>
          <p:cNvPr id="74" name="Google Shape;74;p9"/>
          <p:cNvGrpSpPr/>
          <p:nvPr/>
        </p:nvGrpSpPr>
        <p:grpSpPr>
          <a:xfrm>
            <a:off x="-1606" y="2019300"/>
            <a:ext cx="2011905" cy="3124200"/>
            <a:chOff x="-2141" y="2692400"/>
            <a:chExt cx="2681841" cy="4165600"/>
          </a:xfrm>
        </p:grpSpPr>
        <p:sp>
          <p:nvSpPr>
            <p:cNvPr id="75" name="Google Shape;75;p9"/>
            <p:cNvSpPr/>
            <p:nvPr/>
          </p:nvSpPr>
          <p:spPr>
            <a:xfrm>
              <a:off x="-2141" y="2692400"/>
              <a:ext cx="1019671" cy="4165600"/>
            </a:xfrm>
            <a:prstGeom prst="rtTriangle">
              <a:avLst/>
            </a:prstGeom>
            <a:solidFill>
              <a:srgbClr val="FF7D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76" name="Google Shape;76;p9"/>
            <p:cNvSpPr/>
            <p:nvPr/>
          </p:nvSpPr>
          <p:spPr>
            <a:xfrm rot="5400000" flipH="1">
              <a:off x="1163093" y="5341393"/>
              <a:ext cx="357506" cy="2675708"/>
            </a:xfrm>
            <a:prstGeom prst="rtTriangle">
              <a:avLst/>
            </a:prstGeom>
            <a:solidFill>
              <a:srgbClr val="FF4D00">
                <a:alpha val="86666"/>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grpSp>
      <p:sp>
        <p:nvSpPr>
          <p:cNvPr id="77" name="Google Shape;77;p9"/>
          <p:cNvSpPr txBox="1"/>
          <p:nvPr/>
        </p:nvSpPr>
        <p:spPr>
          <a:xfrm>
            <a:off x="376624" y="4769643"/>
            <a:ext cx="310503" cy="156526"/>
          </a:xfrm>
          <a:prstGeom prst="rect">
            <a:avLst/>
          </a:prstGeom>
          <a:noFill/>
          <a:ln>
            <a:noFill/>
          </a:ln>
        </p:spPr>
        <p:txBody>
          <a:bodyPr spcFirstLastPara="1" wrap="square" lIns="0" tIns="0" rIns="0" bIns="68575" anchor="t" anchorCtr="0">
            <a:noAutofit/>
          </a:bodyPr>
          <a:lstStyle/>
          <a:p>
            <a:pPr marL="0" marR="0" lvl="0" indent="0" algn="l" rtl="0">
              <a:spcBef>
                <a:spcPts val="0"/>
              </a:spcBef>
              <a:spcAft>
                <a:spcPts val="0"/>
              </a:spcAft>
              <a:buNone/>
            </a:pPr>
            <a:fld id="{00000000-1234-1234-1234-123412341234}" type="slidenum">
              <a:rPr lang="en-US" sz="825" b="0" i="0">
                <a:solidFill>
                  <a:schemeClr val="lt1"/>
                </a:solidFill>
                <a:latin typeface="Roboto"/>
                <a:ea typeface="Roboto"/>
                <a:cs typeface="Roboto"/>
                <a:sym typeface="Roboto"/>
              </a:rPr>
              <a:t>‹#›</a:t>
            </a:fld>
            <a:endParaRPr sz="825" b="0" i="0">
              <a:solidFill>
                <a:schemeClr val="lt1"/>
              </a:solidFill>
              <a:latin typeface="Roboto"/>
              <a:ea typeface="Roboto"/>
              <a:cs typeface="Roboto"/>
              <a:sym typeface="Roboto"/>
            </a:endParaRPr>
          </a:p>
        </p:txBody>
      </p:sp>
      <p:sp>
        <p:nvSpPr>
          <p:cNvPr id="78" name="Google Shape;78;p9"/>
          <p:cNvSpPr txBox="1"/>
          <p:nvPr/>
        </p:nvSpPr>
        <p:spPr>
          <a:xfrm>
            <a:off x="763347" y="4769643"/>
            <a:ext cx="2338852" cy="13430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25" b="0" i="0">
                <a:solidFill>
                  <a:schemeClr val="dk1"/>
                </a:solidFill>
                <a:latin typeface="Roboto"/>
                <a:ea typeface="Roboto"/>
                <a:cs typeface="Roboto"/>
                <a:sym typeface="Roboto"/>
              </a:rPr>
              <a:t>© Informatica. Proprietary and Confidential.</a:t>
            </a:r>
            <a:endParaRPr/>
          </a:p>
        </p:txBody>
      </p:sp>
      <p:sp>
        <p:nvSpPr>
          <p:cNvPr id="79" name="Google Shape;79;p9"/>
          <p:cNvSpPr>
            <a:spLocks noGrp="1"/>
          </p:cNvSpPr>
          <p:nvPr>
            <p:ph type="pic" idx="2"/>
          </p:nvPr>
        </p:nvSpPr>
        <p:spPr>
          <a:xfrm>
            <a:off x="1460276" y="1287105"/>
            <a:ext cx="2039661" cy="2230041"/>
          </a:xfrm>
          <a:prstGeom prst="rect">
            <a:avLst/>
          </a:prstGeom>
          <a:solidFill>
            <a:schemeClr val="lt2"/>
          </a:solidFill>
          <a:ln>
            <a:noFill/>
          </a:ln>
        </p:spPr>
        <p:txBody>
          <a:bodyPr spcFirstLastPara="1" wrap="square" lIns="91425" tIns="91425" rIns="91425" bIns="91425" anchor="t" anchorCtr="0">
            <a:noAutofit/>
          </a:bodyPr>
          <a:lstStyle>
            <a:lvl1pPr marR="0" lvl="0" algn="l" rtl="0">
              <a:lnSpc>
                <a:spcPct val="90000"/>
              </a:lnSpc>
              <a:spcBef>
                <a:spcPts val="300"/>
              </a:spcBef>
              <a:spcAft>
                <a:spcPts val="0"/>
              </a:spcAft>
              <a:buClr>
                <a:schemeClr val="accent2"/>
              </a:buClr>
              <a:buSzPts val="1575"/>
              <a:buFont typeface="Arial"/>
              <a:buNone/>
              <a:defRPr sz="1575" b="0" i="0" u="none" strike="noStrike" cap="none">
                <a:solidFill>
                  <a:schemeClr val="dk1"/>
                </a:solidFill>
                <a:latin typeface="Roboto"/>
                <a:ea typeface="Roboto"/>
                <a:cs typeface="Roboto"/>
                <a:sym typeface="Roboto"/>
              </a:defRPr>
            </a:lvl1pPr>
            <a:lvl2pPr marR="0" lvl="1" algn="l" rtl="0">
              <a:lnSpc>
                <a:spcPct val="90000"/>
              </a:lnSpc>
              <a:spcBef>
                <a:spcPts val="900"/>
              </a:spcBef>
              <a:spcAft>
                <a:spcPts val="0"/>
              </a:spcAft>
              <a:buClr>
                <a:schemeClr val="accent2"/>
              </a:buClr>
              <a:buSzPts val="1350"/>
              <a:buFont typeface="Arial"/>
              <a:buChar char="•"/>
              <a:defRPr sz="1350" b="0" i="0" u="none" strike="noStrike" cap="none">
                <a:solidFill>
                  <a:schemeClr val="dk1"/>
                </a:solidFill>
                <a:latin typeface="Roboto"/>
                <a:ea typeface="Roboto"/>
                <a:cs typeface="Roboto"/>
                <a:sym typeface="Roboto"/>
              </a:defRPr>
            </a:lvl2pPr>
            <a:lvl3pPr marR="0" lvl="2" algn="l" rtl="0">
              <a:lnSpc>
                <a:spcPct val="90000"/>
              </a:lnSpc>
              <a:spcBef>
                <a:spcPts val="900"/>
              </a:spcBef>
              <a:spcAft>
                <a:spcPts val="0"/>
              </a:spcAft>
              <a:buClr>
                <a:schemeClr val="accent2"/>
              </a:buClr>
              <a:buSzPts val="1200"/>
              <a:buFont typeface="Arial"/>
              <a:buChar char="•"/>
              <a:defRPr sz="1200" b="0" i="0" u="none" strike="noStrike" cap="none">
                <a:solidFill>
                  <a:schemeClr val="dk1"/>
                </a:solidFill>
                <a:latin typeface="Roboto"/>
                <a:ea typeface="Roboto"/>
                <a:cs typeface="Roboto"/>
                <a:sym typeface="Roboto"/>
              </a:defRPr>
            </a:lvl3pPr>
            <a:lvl4pPr marR="0" lvl="3" algn="l" rtl="0">
              <a:lnSpc>
                <a:spcPct val="90000"/>
              </a:lnSpc>
              <a:spcBef>
                <a:spcPts val="900"/>
              </a:spcBef>
              <a:spcAft>
                <a:spcPts val="0"/>
              </a:spcAft>
              <a:buClr>
                <a:schemeClr val="accent2"/>
              </a:buClr>
              <a:buSzPts val="1050"/>
              <a:buFont typeface="Arial"/>
              <a:buChar char="•"/>
              <a:defRPr sz="1050" b="0" i="0" u="none" strike="noStrike" cap="none">
                <a:solidFill>
                  <a:schemeClr val="dk1"/>
                </a:solidFill>
                <a:latin typeface="Roboto"/>
                <a:ea typeface="Roboto"/>
                <a:cs typeface="Roboto"/>
                <a:sym typeface="Roboto"/>
              </a:defRPr>
            </a:lvl4pPr>
            <a:lvl5pPr marR="0" lvl="4" algn="l" rtl="0">
              <a:lnSpc>
                <a:spcPct val="90000"/>
              </a:lnSpc>
              <a:spcBef>
                <a:spcPts val="900"/>
              </a:spcBef>
              <a:spcAft>
                <a:spcPts val="0"/>
              </a:spcAft>
              <a:buClr>
                <a:schemeClr val="accent2"/>
              </a:buClr>
              <a:buSzPts val="1050"/>
              <a:buFont typeface="Arial"/>
              <a:buChar char="•"/>
              <a:defRPr sz="1050" b="0" i="0" u="none" strike="noStrike" cap="none">
                <a:solidFill>
                  <a:schemeClr val="dk1"/>
                </a:solidFill>
                <a:latin typeface="Roboto"/>
                <a:ea typeface="Roboto"/>
                <a:cs typeface="Roboto"/>
                <a:sym typeface="Roboto"/>
              </a:defRPr>
            </a:lvl5pPr>
            <a:lvl6pPr marR="0" lvl="5"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R="0" lvl="6"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R="0" lvl="7"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R="0" lvl="8"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
        <p:nvSpPr>
          <p:cNvPr id="80" name="Google Shape;80;p9"/>
          <p:cNvSpPr txBox="1">
            <a:spLocks noGrp="1"/>
          </p:cNvSpPr>
          <p:nvPr>
            <p:ph type="body" idx="1"/>
          </p:nvPr>
        </p:nvSpPr>
        <p:spPr>
          <a:xfrm>
            <a:off x="3899247" y="1390650"/>
            <a:ext cx="4665753" cy="839431"/>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300"/>
              </a:spcBef>
              <a:spcAft>
                <a:spcPts val="0"/>
              </a:spcAft>
              <a:buClr>
                <a:schemeClr val="accent2"/>
              </a:buClr>
              <a:buSzPts val="3000"/>
              <a:buFont typeface="Arial"/>
              <a:buNone/>
              <a:defRPr sz="3000" b="0" i="0" u="none" strike="noStrike" cap="none">
                <a:solidFill>
                  <a:schemeClr val="dk1"/>
                </a:solidFill>
                <a:latin typeface="Roboto Light"/>
                <a:ea typeface="Roboto Light"/>
                <a:cs typeface="Roboto Light"/>
                <a:sym typeface="Roboto Light"/>
              </a:defRPr>
            </a:lvl1pPr>
            <a:lvl2pPr marL="914400" marR="0" lvl="1" indent="-314325" algn="l" rtl="0">
              <a:lnSpc>
                <a:spcPct val="90000"/>
              </a:lnSpc>
              <a:spcBef>
                <a:spcPts val="900"/>
              </a:spcBef>
              <a:spcAft>
                <a:spcPts val="0"/>
              </a:spcAft>
              <a:buClr>
                <a:schemeClr val="accent2"/>
              </a:buClr>
              <a:buSzPts val="1350"/>
              <a:buFont typeface="Arial"/>
              <a:buChar char="•"/>
              <a:defRPr sz="1350" b="0" i="0" u="none" strike="noStrike" cap="none">
                <a:solidFill>
                  <a:schemeClr val="dk1"/>
                </a:solidFill>
                <a:latin typeface="Roboto"/>
                <a:ea typeface="Roboto"/>
                <a:cs typeface="Roboto"/>
                <a:sym typeface="Roboto"/>
              </a:defRPr>
            </a:lvl2pPr>
            <a:lvl3pPr marL="1371600" marR="0" lvl="2" indent="-304800" algn="l" rtl="0">
              <a:lnSpc>
                <a:spcPct val="90000"/>
              </a:lnSpc>
              <a:spcBef>
                <a:spcPts val="900"/>
              </a:spcBef>
              <a:spcAft>
                <a:spcPts val="0"/>
              </a:spcAft>
              <a:buClr>
                <a:schemeClr val="accent2"/>
              </a:buClr>
              <a:buSzPts val="1200"/>
              <a:buFont typeface="Arial"/>
              <a:buChar char="•"/>
              <a:defRPr sz="1200" b="0" i="0" u="none" strike="noStrike" cap="none">
                <a:solidFill>
                  <a:schemeClr val="dk1"/>
                </a:solidFill>
                <a:latin typeface="Roboto"/>
                <a:ea typeface="Roboto"/>
                <a:cs typeface="Roboto"/>
                <a:sym typeface="Roboto"/>
              </a:defRPr>
            </a:lvl3pPr>
            <a:lvl4pPr marL="1828800" marR="0" lvl="3" indent="-295275" algn="l" rtl="0">
              <a:lnSpc>
                <a:spcPct val="90000"/>
              </a:lnSpc>
              <a:spcBef>
                <a:spcPts val="900"/>
              </a:spcBef>
              <a:spcAft>
                <a:spcPts val="0"/>
              </a:spcAft>
              <a:buClr>
                <a:schemeClr val="accent2"/>
              </a:buClr>
              <a:buSzPts val="1050"/>
              <a:buFont typeface="Arial"/>
              <a:buChar char="•"/>
              <a:defRPr sz="1050" b="0" i="0" u="none" strike="noStrike" cap="none">
                <a:solidFill>
                  <a:schemeClr val="dk1"/>
                </a:solidFill>
                <a:latin typeface="Roboto"/>
                <a:ea typeface="Roboto"/>
                <a:cs typeface="Roboto"/>
                <a:sym typeface="Roboto"/>
              </a:defRPr>
            </a:lvl4pPr>
            <a:lvl5pPr marL="2286000" marR="0" lvl="4" indent="-295275" algn="l" rtl="0">
              <a:lnSpc>
                <a:spcPct val="90000"/>
              </a:lnSpc>
              <a:spcBef>
                <a:spcPts val="900"/>
              </a:spcBef>
              <a:spcAft>
                <a:spcPts val="0"/>
              </a:spcAft>
              <a:buClr>
                <a:schemeClr val="accent2"/>
              </a:buClr>
              <a:buSzPts val="1050"/>
              <a:buFont typeface="Arial"/>
              <a:buChar char="•"/>
              <a:defRPr sz="1050" b="0" i="0" u="none" strike="noStrike" cap="none">
                <a:solidFill>
                  <a:schemeClr val="dk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
        <p:nvSpPr>
          <p:cNvPr id="81" name="Google Shape;81;p9"/>
          <p:cNvSpPr txBox="1">
            <a:spLocks noGrp="1"/>
          </p:cNvSpPr>
          <p:nvPr>
            <p:ph type="body" idx="3"/>
          </p:nvPr>
        </p:nvSpPr>
        <p:spPr>
          <a:xfrm>
            <a:off x="3905017" y="2332563"/>
            <a:ext cx="4669716" cy="611354"/>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300"/>
              </a:spcBef>
              <a:spcAft>
                <a:spcPts val="0"/>
              </a:spcAft>
              <a:buClr>
                <a:schemeClr val="accent2"/>
              </a:buClr>
              <a:buSzPts val="1500"/>
              <a:buFont typeface="Arial"/>
              <a:buNone/>
              <a:defRPr sz="1500" b="0" i="0" u="none" strike="noStrike" cap="none">
                <a:solidFill>
                  <a:schemeClr val="dk1"/>
                </a:solidFill>
                <a:latin typeface="Roboto"/>
                <a:ea typeface="Roboto"/>
                <a:cs typeface="Roboto"/>
                <a:sym typeface="Roboto"/>
              </a:defRPr>
            </a:lvl1pPr>
            <a:lvl2pPr marL="914400" marR="0" lvl="1" indent="-228600" algn="l" rtl="0">
              <a:lnSpc>
                <a:spcPct val="90000"/>
              </a:lnSpc>
              <a:spcBef>
                <a:spcPts val="900"/>
              </a:spcBef>
              <a:spcAft>
                <a:spcPts val="0"/>
              </a:spcAft>
              <a:buClr>
                <a:schemeClr val="accent2"/>
              </a:buClr>
              <a:buSzPts val="1350"/>
              <a:buFont typeface="Arial"/>
              <a:buNone/>
              <a:defRPr sz="1350" b="0" i="0" u="none" strike="noStrike" cap="none">
                <a:solidFill>
                  <a:schemeClr val="lt1"/>
                </a:solidFill>
                <a:latin typeface="Roboto"/>
                <a:ea typeface="Roboto"/>
                <a:cs typeface="Roboto"/>
                <a:sym typeface="Roboto"/>
              </a:defRPr>
            </a:lvl2pPr>
            <a:lvl3pPr marL="1371600" marR="0" lvl="2" indent="-228600" algn="l" rtl="0">
              <a:lnSpc>
                <a:spcPct val="90000"/>
              </a:lnSpc>
              <a:spcBef>
                <a:spcPts val="900"/>
              </a:spcBef>
              <a:spcAft>
                <a:spcPts val="0"/>
              </a:spcAft>
              <a:buClr>
                <a:schemeClr val="accent2"/>
              </a:buClr>
              <a:buSzPts val="1200"/>
              <a:buFont typeface="Arial"/>
              <a:buNone/>
              <a:defRPr sz="1200" b="0" i="0" u="none" strike="noStrike" cap="none">
                <a:solidFill>
                  <a:schemeClr val="lt1"/>
                </a:solidFill>
                <a:latin typeface="Roboto"/>
                <a:ea typeface="Roboto"/>
                <a:cs typeface="Roboto"/>
                <a:sym typeface="Roboto"/>
              </a:defRPr>
            </a:lvl3pPr>
            <a:lvl4pPr marL="1828800" marR="0" lvl="3" indent="-228600" algn="l" rtl="0">
              <a:lnSpc>
                <a:spcPct val="90000"/>
              </a:lnSpc>
              <a:spcBef>
                <a:spcPts val="900"/>
              </a:spcBef>
              <a:spcAft>
                <a:spcPts val="0"/>
              </a:spcAft>
              <a:buClr>
                <a:schemeClr val="accent2"/>
              </a:buClr>
              <a:buSzPts val="1050"/>
              <a:buFont typeface="Arial"/>
              <a:buNone/>
              <a:defRPr sz="1050" b="0" i="0" u="none" strike="noStrike" cap="none">
                <a:solidFill>
                  <a:schemeClr val="lt1"/>
                </a:solidFill>
                <a:latin typeface="Roboto"/>
                <a:ea typeface="Roboto"/>
                <a:cs typeface="Roboto"/>
                <a:sym typeface="Roboto"/>
              </a:defRPr>
            </a:lvl4pPr>
            <a:lvl5pPr marL="2286000" marR="0" lvl="4" indent="-228600" algn="l" rtl="0">
              <a:lnSpc>
                <a:spcPct val="90000"/>
              </a:lnSpc>
              <a:spcBef>
                <a:spcPts val="900"/>
              </a:spcBef>
              <a:spcAft>
                <a:spcPts val="0"/>
              </a:spcAft>
              <a:buClr>
                <a:schemeClr val="accent2"/>
              </a:buClr>
              <a:buSzPts val="1050"/>
              <a:buFont typeface="Arial"/>
              <a:buNone/>
              <a:defRPr sz="1050" b="0" i="0" u="none" strike="noStrike" cap="none">
                <a:solidFill>
                  <a:schemeClr val="lt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
        <p:nvSpPr>
          <p:cNvPr id="82" name="Google Shape;82;p9"/>
          <p:cNvSpPr txBox="1">
            <a:spLocks noGrp="1"/>
          </p:cNvSpPr>
          <p:nvPr>
            <p:ph type="body" idx="4"/>
          </p:nvPr>
        </p:nvSpPr>
        <p:spPr>
          <a:xfrm>
            <a:off x="3905017" y="2943916"/>
            <a:ext cx="4669716" cy="57323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300"/>
              </a:spcBef>
              <a:spcAft>
                <a:spcPts val="0"/>
              </a:spcAft>
              <a:buClr>
                <a:schemeClr val="accent2"/>
              </a:buClr>
              <a:buSzPts val="1500"/>
              <a:buFont typeface="Arial"/>
              <a:buNone/>
              <a:defRPr sz="1500" b="0" i="0" u="none" strike="noStrike" cap="none">
                <a:solidFill>
                  <a:schemeClr val="dk1"/>
                </a:solidFill>
                <a:latin typeface="Roboto"/>
                <a:ea typeface="Roboto"/>
                <a:cs typeface="Roboto"/>
                <a:sym typeface="Roboto"/>
              </a:defRPr>
            </a:lvl1pPr>
            <a:lvl2pPr marL="914400" marR="0" lvl="1" indent="-228600" algn="l" rtl="0">
              <a:lnSpc>
                <a:spcPct val="90000"/>
              </a:lnSpc>
              <a:spcBef>
                <a:spcPts val="900"/>
              </a:spcBef>
              <a:spcAft>
                <a:spcPts val="0"/>
              </a:spcAft>
              <a:buClr>
                <a:schemeClr val="accent2"/>
              </a:buClr>
              <a:buSzPts val="1350"/>
              <a:buFont typeface="Arial"/>
              <a:buNone/>
              <a:defRPr sz="1350" b="0" i="0" u="none" strike="noStrike" cap="none">
                <a:solidFill>
                  <a:schemeClr val="lt1"/>
                </a:solidFill>
                <a:latin typeface="Roboto"/>
                <a:ea typeface="Roboto"/>
                <a:cs typeface="Roboto"/>
                <a:sym typeface="Roboto"/>
              </a:defRPr>
            </a:lvl2pPr>
            <a:lvl3pPr marL="1371600" marR="0" lvl="2" indent="-228600" algn="l" rtl="0">
              <a:lnSpc>
                <a:spcPct val="90000"/>
              </a:lnSpc>
              <a:spcBef>
                <a:spcPts val="900"/>
              </a:spcBef>
              <a:spcAft>
                <a:spcPts val="0"/>
              </a:spcAft>
              <a:buClr>
                <a:schemeClr val="accent2"/>
              </a:buClr>
              <a:buSzPts val="1200"/>
              <a:buFont typeface="Arial"/>
              <a:buNone/>
              <a:defRPr sz="1200" b="0" i="0" u="none" strike="noStrike" cap="none">
                <a:solidFill>
                  <a:schemeClr val="lt1"/>
                </a:solidFill>
                <a:latin typeface="Roboto"/>
                <a:ea typeface="Roboto"/>
                <a:cs typeface="Roboto"/>
                <a:sym typeface="Roboto"/>
              </a:defRPr>
            </a:lvl3pPr>
            <a:lvl4pPr marL="1828800" marR="0" lvl="3" indent="-228600" algn="l" rtl="0">
              <a:lnSpc>
                <a:spcPct val="90000"/>
              </a:lnSpc>
              <a:spcBef>
                <a:spcPts val="900"/>
              </a:spcBef>
              <a:spcAft>
                <a:spcPts val="0"/>
              </a:spcAft>
              <a:buClr>
                <a:schemeClr val="accent2"/>
              </a:buClr>
              <a:buSzPts val="1050"/>
              <a:buFont typeface="Arial"/>
              <a:buNone/>
              <a:defRPr sz="1050" b="0" i="0" u="none" strike="noStrike" cap="none">
                <a:solidFill>
                  <a:schemeClr val="lt1"/>
                </a:solidFill>
                <a:latin typeface="Roboto"/>
                <a:ea typeface="Roboto"/>
                <a:cs typeface="Roboto"/>
                <a:sym typeface="Roboto"/>
              </a:defRPr>
            </a:lvl4pPr>
            <a:lvl5pPr marL="2286000" marR="0" lvl="4" indent="-228600" algn="l" rtl="0">
              <a:lnSpc>
                <a:spcPct val="90000"/>
              </a:lnSpc>
              <a:spcBef>
                <a:spcPts val="900"/>
              </a:spcBef>
              <a:spcAft>
                <a:spcPts val="0"/>
              </a:spcAft>
              <a:buClr>
                <a:schemeClr val="accent2"/>
              </a:buClr>
              <a:buSzPts val="1050"/>
              <a:buFont typeface="Arial"/>
              <a:buNone/>
              <a:defRPr sz="1050" b="0" i="0" u="none" strike="noStrike" cap="none">
                <a:solidFill>
                  <a:schemeClr val="lt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Freeform 5"/>
          <p:cNvSpPr>
            <a:spLocks/>
          </p:cNvSpPr>
          <p:nvPr/>
        </p:nvSpPr>
        <p:spPr bwMode="auto">
          <a:xfrm>
            <a:off x="5165234" y="3750237"/>
            <a:ext cx="2025101" cy="1393264"/>
          </a:xfrm>
          <a:custGeom>
            <a:avLst/>
            <a:gdLst>
              <a:gd name="T0" fmla="*/ 0 w 3707"/>
              <a:gd name="T1" fmla="*/ 2548 h 2548"/>
              <a:gd name="T2" fmla="*/ 3707 w 3707"/>
              <a:gd name="T3" fmla="*/ 0 h 2548"/>
              <a:gd name="T4" fmla="*/ 3343 w 3707"/>
              <a:gd name="T5" fmla="*/ 2538 h 2548"/>
              <a:gd name="T6" fmla="*/ 0 w 3707"/>
              <a:gd name="T7" fmla="*/ 2548 h 2548"/>
              <a:gd name="connsiteX0" fmla="*/ 0 w 10000"/>
              <a:gd name="connsiteY0" fmla="*/ 10000 h 10000"/>
              <a:gd name="connsiteX1" fmla="*/ 10000 w 10000"/>
              <a:gd name="connsiteY1" fmla="*/ 0 h 10000"/>
              <a:gd name="connsiteX2" fmla="*/ 9018 w 10000"/>
              <a:gd name="connsiteY2" fmla="*/ 9984 h 10000"/>
              <a:gd name="connsiteX3" fmla="*/ 0 w 10000"/>
              <a:gd name="connsiteY3" fmla="*/ 10000 h 10000"/>
              <a:gd name="connsiteX0" fmla="*/ 0 w 10024"/>
              <a:gd name="connsiteY0" fmla="*/ 9877 h 9877"/>
              <a:gd name="connsiteX1" fmla="*/ 10024 w 10024"/>
              <a:gd name="connsiteY1" fmla="*/ 0 h 9877"/>
              <a:gd name="connsiteX2" fmla="*/ 9018 w 10024"/>
              <a:gd name="connsiteY2" fmla="*/ 9861 h 9877"/>
              <a:gd name="connsiteX3" fmla="*/ 0 w 10024"/>
              <a:gd name="connsiteY3" fmla="*/ 9877 h 9877"/>
              <a:gd name="connsiteX0" fmla="*/ 0 w 9974"/>
              <a:gd name="connsiteY0" fmla="*/ 10132 h 10132"/>
              <a:gd name="connsiteX1" fmla="*/ 9974 w 9974"/>
              <a:gd name="connsiteY1" fmla="*/ 0 h 10132"/>
              <a:gd name="connsiteX2" fmla="*/ 8996 w 9974"/>
              <a:gd name="connsiteY2" fmla="*/ 10116 h 10132"/>
              <a:gd name="connsiteX3" fmla="*/ 0 w 9974"/>
              <a:gd name="connsiteY3" fmla="*/ 10132 h 10132"/>
            </a:gdLst>
            <a:ahLst/>
            <a:cxnLst>
              <a:cxn ang="0">
                <a:pos x="connsiteX0" y="connsiteY0"/>
              </a:cxn>
              <a:cxn ang="0">
                <a:pos x="connsiteX1" y="connsiteY1"/>
              </a:cxn>
              <a:cxn ang="0">
                <a:pos x="connsiteX2" y="connsiteY2"/>
              </a:cxn>
              <a:cxn ang="0">
                <a:pos x="connsiteX3" y="connsiteY3"/>
              </a:cxn>
            </a:cxnLst>
            <a:rect l="l" t="t" r="r" b="b"/>
            <a:pathLst>
              <a:path w="9974" h="10132">
                <a:moveTo>
                  <a:pt x="0" y="10132"/>
                </a:moveTo>
                <a:lnTo>
                  <a:pt x="9974" y="0"/>
                </a:lnTo>
                <a:cubicBezTo>
                  <a:pt x="9648" y="3369"/>
                  <a:pt x="9323" y="6746"/>
                  <a:pt x="8996" y="10116"/>
                </a:cubicBezTo>
                <a:lnTo>
                  <a:pt x="0" y="10132"/>
                </a:lnTo>
                <a:close/>
              </a:path>
            </a:pathLst>
          </a:custGeom>
          <a:solidFill>
            <a:srgbClr val="FF4D00">
              <a:alpha val="90000"/>
            </a:srgbClr>
          </a:solidFill>
          <a:ln>
            <a:noFill/>
          </a:ln>
        </p:spPr>
        <p:txBody>
          <a:bodyPr vert="horz" wrap="square" lIns="45708" tIns="22854" rIns="45708" bIns="22854" numCol="1" anchor="t" anchorCtr="0" compatLnSpc="1">
            <a:prstTxWarp prst="textNoShape">
              <a:avLst/>
            </a:prstTxWarp>
          </a:bodyPr>
          <a:lstStyle/>
          <a:p>
            <a:r>
              <a:rPr lang="en-US" sz="900"/>
              <a:t>`</a:t>
            </a:r>
          </a:p>
        </p:txBody>
      </p:sp>
      <p:sp>
        <p:nvSpPr>
          <p:cNvPr id="18" name="Freeform 17"/>
          <p:cNvSpPr/>
          <p:nvPr/>
        </p:nvSpPr>
        <p:spPr>
          <a:xfrm>
            <a:off x="-7491" y="1207"/>
            <a:ext cx="7198244" cy="5148827"/>
          </a:xfrm>
          <a:custGeom>
            <a:avLst/>
            <a:gdLst>
              <a:gd name="connsiteX0" fmla="*/ 0 w 9595159"/>
              <a:gd name="connsiteY0" fmla="*/ 0 h 6865102"/>
              <a:gd name="connsiteX1" fmla="*/ 1927239 w 9595159"/>
              <a:gd name="connsiteY1" fmla="*/ 0 h 6865102"/>
              <a:gd name="connsiteX2" fmla="*/ 6715756 w 9595159"/>
              <a:gd name="connsiteY2" fmla="*/ 997734 h 6865102"/>
              <a:gd name="connsiteX3" fmla="*/ 9595159 w 9595159"/>
              <a:gd name="connsiteY3" fmla="*/ 4998284 h 6865102"/>
              <a:gd name="connsiteX4" fmla="*/ 7522445 w 9595159"/>
              <a:gd name="connsiteY4" fmla="*/ 6859281 h 6865102"/>
              <a:gd name="connsiteX5" fmla="*/ 0 w 9595159"/>
              <a:gd name="connsiteY5" fmla="*/ 6865102 h 686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5159" h="6865102">
                <a:moveTo>
                  <a:pt x="0" y="0"/>
                </a:moveTo>
                <a:lnTo>
                  <a:pt x="1927239" y="0"/>
                </a:lnTo>
                <a:lnTo>
                  <a:pt x="6715756" y="997734"/>
                </a:lnTo>
                <a:lnTo>
                  <a:pt x="9595159" y="4998284"/>
                </a:lnTo>
                <a:lnTo>
                  <a:pt x="7522445" y="6859281"/>
                </a:lnTo>
                <a:lnTo>
                  <a:pt x="0" y="6865102"/>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7" name="Freeform: Shape 6"/>
          <p:cNvSpPr/>
          <p:nvPr/>
        </p:nvSpPr>
        <p:spPr>
          <a:xfrm>
            <a:off x="4278820" y="-3745"/>
            <a:ext cx="4867058" cy="3307472"/>
          </a:xfrm>
          <a:custGeom>
            <a:avLst/>
            <a:gdLst>
              <a:gd name="connsiteX0" fmla="*/ 0 w 9236676"/>
              <a:gd name="connsiteY0" fmla="*/ 0 h 6573795"/>
              <a:gd name="connsiteX1" fmla="*/ 4726459 w 9236676"/>
              <a:gd name="connsiteY1" fmla="*/ 6573795 h 6573795"/>
              <a:gd name="connsiteX2" fmla="*/ 9236676 w 9236676"/>
              <a:gd name="connsiteY2" fmla="*/ 2823519 h 6573795"/>
              <a:gd name="connsiteX3" fmla="*/ 9236676 w 9236676"/>
              <a:gd name="connsiteY3" fmla="*/ 12357 h 6573795"/>
              <a:gd name="connsiteX4" fmla="*/ 0 w 9236676"/>
              <a:gd name="connsiteY4" fmla="*/ 0 h 6573795"/>
              <a:gd name="connsiteX0" fmla="*/ 0 w 9236676"/>
              <a:gd name="connsiteY0" fmla="*/ 0 h 6326963"/>
              <a:gd name="connsiteX1" fmla="*/ 4824631 w 9236676"/>
              <a:gd name="connsiteY1" fmla="*/ 6326963 h 6326963"/>
              <a:gd name="connsiteX2" fmla="*/ 9236676 w 9236676"/>
              <a:gd name="connsiteY2" fmla="*/ 2823519 h 6326963"/>
              <a:gd name="connsiteX3" fmla="*/ 9236676 w 9236676"/>
              <a:gd name="connsiteY3" fmla="*/ 12357 h 6326963"/>
              <a:gd name="connsiteX4" fmla="*/ 0 w 9236676"/>
              <a:gd name="connsiteY4" fmla="*/ 0 h 6326963"/>
              <a:gd name="connsiteX0" fmla="*/ 0 w 9236676"/>
              <a:gd name="connsiteY0" fmla="*/ 0 h 6607454"/>
              <a:gd name="connsiteX1" fmla="*/ 4726459 w 9236676"/>
              <a:gd name="connsiteY1" fmla="*/ 6607454 h 6607454"/>
              <a:gd name="connsiteX2" fmla="*/ 9236676 w 9236676"/>
              <a:gd name="connsiteY2" fmla="*/ 2823519 h 6607454"/>
              <a:gd name="connsiteX3" fmla="*/ 9236676 w 9236676"/>
              <a:gd name="connsiteY3" fmla="*/ 12357 h 6607454"/>
              <a:gd name="connsiteX4" fmla="*/ 0 w 9236676"/>
              <a:gd name="connsiteY4" fmla="*/ 0 h 6607454"/>
              <a:gd name="connsiteX0" fmla="*/ 0 w 9236676"/>
              <a:gd name="connsiteY0" fmla="*/ 35327 h 6642781"/>
              <a:gd name="connsiteX1" fmla="*/ 4726459 w 9236676"/>
              <a:gd name="connsiteY1" fmla="*/ 6642781 h 6642781"/>
              <a:gd name="connsiteX2" fmla="*/ 9236676 w 9236676"/>
              <a:gd name="connsiteY2" fmla="*/ 2858846 h 6642781"/>
              <a:gd name="connsiteX3" fmla="*/ 8956185 w 9236676"/>
              <a:gd name="connsiteY3" fmla="*/ 0 h 6642781"/>
              <a:gd name="connsiteX4" fmla="*/ 0 w 9236676"/>
              <a:gd name="connsiteY4" fmla="*/ 35327 h 6642781"/>
              <a:gd name="connsiteX0" fmla="*/ 0 w 9236676"/>
              <a:gd name="connsiteY0" fmla="*/ 0 h 6607454"/>
              <a:gd name="connsiteX1" fmla="*/ 4726459 w 9236676"/>
              <a:gd name="connsiteY1" fmla="*/ 6607454 h 6607454"/>
              <a:gd name="connsiteX2" fmla="*/ 9236676 w 9236676"/>
              <a:gd name="connsiteY2" fmla="*/ 2823519 h 6607454"/>
              <a:gd name="connsiteX3" fmla="*/ 9208627 w 9236676"/>
              <a:gd name="connsiteY3" fmla="*/ 6747 h 6607454"/>
              <a:gd name="connsiteX4" fmla="*/ 0 w 9236676"/>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208627 w 9217041"/>
              <a:gd name="connsiteY3" fmla="*/ 6747 h 6607454"/>
              <a:gd name="connsiteX4" fmla="*/ 0 w 9217041"/>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183383 w 9217041"/>
              <a:gd name="connsiteY3" fmla="*/ 6747 h 6607454"/>
              <a:gd name="connsiteX4" fmla="*/ 0 w 9217041"/>
              <a:gd name="connsiteY4" fmla="*/ 0 h 6607454"/>
              <a:gd name="connsiteX0" fmla="*/ 0 w 9217041"/>
              <a:gd name="connsiteY0" fmla="*/ 0 h 6607454"/>
              <a:gd name="connsiteX1" fmla="*/ 4726459 w 9217041"/>
              <a:gd name="connsiteY1" fmla="*/ 6607454 h 6607454"/>
              <a:gd name="connsiteX2" fmla="*/ 9217041 w 9217041"/>
              <a:gd name="connsiteY2" fmla="*/ 2823519 h 6607454"/>
              <a:gd name="connsiteX3" fmla="*/ 9197407 w 9217041"/>
              <a:gd name="connsiteY3" fmla="*/ 6747 h 6607454"/>
              <a:gd name="connsiteX4" fmla="*/ 0 w 9217041"/>
              <a:gd name="connsiteY4" fmla="*/ 0 h 6607454"/>
              <a:gd name="connsiteX0" fmla="*/ 0 w 9231065"/>
              <a:gd name="connsiteY0" fmla="*/ 0 h 6607454"/>
              <a:gd name="connsiteX1" fmla="*/ 4740483 w 9231065"/>
              <a:gd name="connsiteY1" fmla="*/ 6607454 h 6607454"/>
              <a:gd name="connsiteX2" fmla="*/ 9231065 w 9231065"/>
              <a:gd name="connsiteY2" fmla="*/ 2823519 h 6607454"/>
              <a:gd name="connsiteX3" fmla="*/ 9211431 w 9231065"/>
              <a:gd name="connsiteY3" fmla="*/ 6747 h 6607454"/>
              <a:gd name="connsiteX4" fmla="*/ 0 w 9231065"/>
              <a:gd name="connsiteY4" fmla="*/ 0 h 6607454"/>
              <a:gd name="connsiteX0" fmla="*/ 0 w 9748791"/>
              <a:gd name="connsiteY0" fmla="*/ 0 h 6607454"/>
              <a:gd name="connsiteX1" fmla="*/ 4740483 w 9748791"/>
              <a:gd name="connsiteY1" fmla="*/ 6607454 h 6607454"/>
              <a:gd name="connsiteX2" fmla="*/ 9231065 w 9748791"/>
              <a:gd name="connsiteY2" fmla="*/ 2823519 h 6607454"/>
              <a:gd name="connsiteX3" fmla="*/ 9748781 w 9748791"/>
              <a:gd name="connsiteY3" fmla="*/ 18177 h 6607454"/>
              <a:gd name="connsiteX4" fmla="*/ 0 w 9748791"/>
              <a:gd name="connsiteY4" fmla="*/ 0 h 6607454"/>
              <a:gd name="connsiteX0" fmla="*/ 0 w 9749048"/>
              <a:gd name="connsiteY0" fmla="*/ 0 h 6607454"/>
              <a:gd name="connsiteX1" fmla="*/ 4740483 w 9749048"/>
              <a:gd name="connsiteY1" fmla="*/ 6607454 h 6607454"/>
              <a:gd name="connsiteX2" fmla="*/ 9734116 w 9749048"/>
              <a:gd name="connsiteY2" fmla="*/ 2389179 h 6607454"/>
              <a:gd name="connsiteX3" fmla="*/ 9748781 w 9749048"/>
              <a:gd name="connsiteY3" fmla="*/ 18177 h 6607454"/>
              <a:gd name="connsiteX4" fmla="*/ 0 w 9749048"/>
              <a:gd name="connsiteY4" fmla="*/ 0 h 6607454"/>
              <a:gd name="connsiteX0" fmla="*/ 0 w 9749048"/>
              <a:gd name="connsiteY0" fmla="*/ 0 h 6607454"/>
              <a:gd name="connsiteX1" fmla="*/ 4740483 w 9749048"/>
              <a:gd name="connsiteY1" fmla="*/ 6607454 h 6607454"/>
              <a:gd name="connsiteX2" fmla="*/ 9734116 w 9749048"/>
              <a:gd name="connsiteY2" fmla="*/ 2389179 h 6607454"/>
              <a:gd name="connsiteX3" fmla="*/ 9748781 w 9749048"/>
              <a:gd name="connsiteY3" fmla="*/ 8972 h 6607454"/>
              <a:gd name="connsiteX4" fmla="*/ 0 w 9749048"/>
              <a:gd name="connsiteY4" fmla="*/ 0 h 6607454"/>
              <a:gd name="connsiteX0" fmla="*/ 0 w 9734116"/>
              <a:gd name="connsiteY0" fmla="*/ 0 h 6607454"/>
              <a:gd name="connsiteX1" fmla="*/ 4740483 w 9734116"/>
              <a:gd name="connsiteY1" fmla="*/ 6607454 h 6607454"/>
              <a:gd name="connsiteX2" fmla="*/ 9734116 w 9734116"/>
              <a:gd name="connsiteY2" fmla="*/ 2389179 h 6607454"/>
              <a:gd name="connsiteX3" fmla="*/ 9699391 w 9734116"/>
              <a:gd name="connsiteY3" fmla="*/ 69321 h 6607454"/>
              <a:gd name="connsiteX4" fmla="*/ 0 w 9734116"/>
              <a:gd name="connsiteY4" fmla="*/ 0 h 6607454"/>
              <a:gd name="connsiteX0" fmla="*/ 0 w 9734116"/>
              <a:gd name="connsiteY0" fmla="*/ 7490 h 6614944"/>
              <a:gd name="connsiteX1" fmla="*/ 4740483 w 9734116"/>
              <a:gd name="connsiteY1" fmla="*/ 6614944 h 6614944"/>
              <a:gd name="connsiteX2" fmla="*/ 9734116 w 9734116"/>
              <a:gd name="connsiteY2" fmla="*/ 2396669 h 6614944"/>
              <a:gd name="connsiteX3" fmla="*/ 9732319 w 9734116"/>
              <a:gd name="connsiteY3" fmla="*/ 0 h 6614944"/>
              <a:gd name="connsiteX4" fmla="*/ 0 w 9734116"/>
              <a:gd name="connsiteY4" fmla="*/ 7490 h 6614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4116" h="6614944">
                <a:moveTo>
                  <a:pt x="0" y="7490"/>
                </a:moveTo>
                <a:lnTo>
                  <a:pt x="4740483" y="6614944"/>
                </a:lnTo>
                <a:lnTo>
                  <a:pt x="9734116" y="2396669"/>
                </a:lnTo>
                <a:cubicBezTo>
                  <a:pt x="9731311" y="1457745"/>
                  <a:pt x="9735124" y="938924"/>
                  <a:pt x="9732319" y="0"/>
                </a:cubicBezTo>
                <a:lnTo>
                  <a:pt x="0" y="7490"/>
                </a:lnTo>
                <a:close/>
              </a:path>
            </a:pathLst>
          </a:custGeom>
          <a:solidFill>
            <a:srgbClr val="FF4D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8" name="Right Triangle 7"/>
          <p:cNvSpPr/>
          <p:nvPr/>
        </p:nvSpPr>
        <p:spPr>
          <a:xfrm flipH="1">
            <a:off x="8894352" y="4451985"/>
            <a:ext cx="257141" cy="691516"/>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9" name="Freeform: Shape 8"/>
          <p:cNvSpPr/>
          <p:nvPr/>
        </p:nvSpPr>
        <p:spPr>
          <a:xfrm>
            <a:off x="1419052"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17" name="Text Placeholder 16"/>
          <p:cNvSpPr>
            <a:spLocks noGrp="1"/>
          </p:cNvSpPr>
          <p:nvPr>
            <p:ph type="body" sz="quarter" idx="10" hasCustomPrompt="1"/>
          </p:nvPr>
        </p:nvSpPr>
        <p:spPr>
          <a:xfrm>
            <a:off x="870637" y="1584832"/>
            <a:ext cx="4278324" cy="320168"/>
          </a:xfrm>
          <a:prstGeom prst="rect">
            <a:avLst/>
          </a:prstGeom>
        </p:spPr>
        <p:txBody>
          <a:bodyPr anchor="b" anchorCtr="0"/>
          <a:lstStyle>
            <a:lvl1pPr marL="0" indent="0">
              <a:buNone/>
              <a:defRPr sz="1800" b="0" i="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Date </a:t>
            </a:r>
            <a:r>
              <a:rPr lang="en-US" err="1"/>
              <a:t>Roboto</a:t>
            </a:r>
            <a:r>
              <a:rPr lang="en-US"/>
              <a:t> 24 Point</a:t>
            </a:r>
          </a:p>
        </p:txBody>
      </p:sp>
      <p:sp>
        <p:nvSpPr>
          <p:cNvPr id="24" name="Text Placeholder 23"/>
          <p:cNvSpPr>
            <a:spLocks noGrp="1"/>
          </p:cNvSpPr>
          <p:nvPr>
            <p:ph type="body" sz="quarter" idx="11" hasCustomPrompt="1"/>
          </p:nvPr>
        </p:nvSpPr>
        <p:spPr>
          <a:xfrm>
            <a:off x="870637" y="2327254"/>
            <a:ext cx="5506257" cy="1180877"/>
          </a:xfrm>
          <a:prstGeom prst="rect">
            <a:avLst/>
          </a:prstGeom>
        </p:spPr>
        <p:txBody>
          <a:bodyPr/>
          <a:lstStyle>
            <a:lvl1pPr marL="0" indent="0">
              <a:buNone/>
              <a:defRPr sz="4049" b="0" i="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r>
              <a:rPr lang="en-US"/>
              <a:t>Title Goes Here </a:t>
            </a:r>
            <a:br>
              <a:rPr lang="en-US"/>
            </a:br>
            <a:r>
              <a:rPr lang="en-US" err="1"/>
              <a:t>Roboto</a:t>
            </a:r>
            <a:r>
              <a:rPr lang="en-US"/>
              <a:t> 54 Point</a:t>
            </a:r>
          </a:p>
        </p:txBody>
      </p:sp>
      <p:sp>
        <p:nvSpPr>
          <p:cNvPr id="26" name="Text Placeholder 25"/>
          <p:cNvSpPr>
            <a:spLocks noGrp="1"/>
          </p:cNvSpPr>
          <p:nvPr>
            <p:ph type="body" sz="quarter" idx="12" hasCustomPrompt="1"/>
          </p:nvPr>
        </p:nvSpPr>
        <p:spPr>
          <a:xfrm>
            <a:off x="870637" y="3690136"/>
            <a:ext cx="4801850" cy="217182"/>
          </a:xfrm>
          <a:prstGeom prst="rect">
            <a:avLst/>
          </a:prstGeom>
        </p:spPr>
        <p:txBody>
          <a:bodyPr/>
          <a:lstStyle>
            <a:lvl1pPr marL="0" indent="0">
              <a:buNone/>
              <a:defRPr b="0" i="0" baseline="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Name, </a:t>
            </a:r>
            <a:r>
              <a:rPr lang="en-US" err="1"/>
              <a:t>Roboto</a:t>
            </a:r>
            <a:r>
              <a:rPr lang="en-US"/>
              <a:t> Regular 21 Point</a:t>
            </a:r>
          </a:p>
        </p:txBody>
      </p:sp>
      <p:sp>
        <p:nvSpPr>
          <p:cNvPr id="28" name="Text Placeholder 27"/>
          <p:cNvSpPr>
            <a:spLocks noGrp="1"/>
          </p:cNvSpPr>
          <p:nvPr>
            <p:ph type="body" sz="quarter" idx="13" hasCustomPrompt="1"/>
          </p:nvPr>
        </p:nvSpPr>
        <p:spPr>
          <a:xfrm>
            <a:off x="870637" y="3967077"/>
            <a:ext cx="4801850" cy="218281"/>
          </a:xfrm>
          <a:prstGeom prst="rect">
            <a:avLst/>
          </a:prstGeom>
        </p:spPr>
        <p:txBody>
          <a:bodyPr/>
          <a:lstStyle>
            <a:lvl1pPr marL="0" indent="0">
              <a:buNone/>
              <a:defRPr i="1" baseline="0">
                <a:solidFill>
                  <a:schemeClr val="bg1"/>
                </a:solidFill>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Title or Email, </a:t>
            </a:r>
            <a:r>
              <a:rPr lang="en-US" err="1"/>
              <a:t>Roboto</a:t>
            </a:r>
            <a:r>
              <a:rPr lang="en-US"/>
              <a:t> Italic 21 Point</a:t>
            </a:r>
          </a:p>
        </p:txBody>
      </p:sp>
      <p:sp>
        <p:nvSpPr>
          <p:cNvPr id="19" name="Freeform: Shape 8"/>
          <p:cNvSpPr/>
          <p:nvPr/>
        </p:nvSpPr>
        <p:spPr>
          <a:xfrm>
            <a:off x="1419052"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
        <p:nvSpPr>
          <p:cNvPr id="27" name="Freeform: Shape 8"/>
          <p:cNvSpPr/>
          <p:nvPr/>
        </p:nvSpPr>
        <p:spPr>
          <a:xfrm>
            <a:off x="1419052"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pic>
        <p:nvPicPr>
          <p:cNvPr id="3" name="Picture 2">
            <a:extLst>
              <a:ext uri="{FF2B5EF4-FFF2-40B4-BE49-F238E27FC236}">
                <a16:creationId xmlns:a16="http://schemas.microsoft.com/office/drawing/2014/main" id="{DB448E23-D4CA-364B-ACFE-F6C9F2A1A79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
        <p:nvSpPr>
          <p:cNvPr id="14" name="Freeform: Shape 8">
            <a:extLst>
              <a:ext uri="{FF2B5EF4-FFF2-40B4-BE49-F238E27FC236}">
                <a16:creationId xmlns:a16="http://schemas.microsoft.com/office/drawing/2014/main" id="{6F222835-C8CD-4CE2-A76F-BDAF892C12B6}"/>
              </a:ext>
            </a:extLst>
          </p:cNvPr>
          <p:cNvSpPr/>
          <p:nvPr userDrawn="1"/>
        </p:nvSpPr>
        <p:spPr>
          <a:xfrm>
            <a:off x="1419052" y="-662"/>
            <a:ext cx="3365210" cy="701566"/>
          </a:xfrm>
          <a:custGeom>
            <a:avLst/>
            <a:gdLst>
              <a:gd name="connsiteX0" fmla="*/ 0 w 6664960"/>
              <a:gd name="connsiteY0" fmla="*/ 0 h 1471168"/>
              <a:gd name="connsiteX1" fmla="*/ 365760 w 6664960"/>
              <a:gd name="connsiteY1" fmla="*/ 0 h 1471168"/>
              <a:gd name="connsiteX2" fmla="*/ 6421120 w 6664960"/>
              <a:gd name="connsiteY2" fmla="*/ 1125728 h 1471168"/>
              <a:gd name="connsiteX3" fmla="*/ 6664960 w 6664960"/>
              <a:gd name="connsiteY3" fmla="*/ 1471168 h 1471168"/>
              <a:gd name="connsiteX4" fmla="*/ 0 w 6664960"/>
              <a:gd name="connsiteY4" fmla="*/ 0 h 1471168"/>
              <a:gd name="connsiteX0" fmla="*/ 0 w 6715760"/>
              <a:gd name="connsiteY0" fmla="*/ 0 h 1471168"/>
              <a:gd name="connsiteX1" fmla="*/ 416560 w 6715760"/>
              <a:gd name="connsiteY1" fmla="*/ 0 h 1471168"/>
              <a:gd name="connsiteX2" fmla="*/ 6471920 w 6715760"/>
              <a:gd name="connsiteY2" fmla="*/ 1125728 h 1471168"/>
              <a:gd name="connsiteX3" fmla="*/ 6715760 w 6715760"/>
              <a:gd name="connsiteY3" fmla="*/ 1471168 h 1471168"/>
              <a:gd name="connsiteX4" fmla="*/ 0 w 6715760"/>
              <a:gd name="connsiteY4" fmla="*/ 0 h 1471168"/>
              <a:gd name="connsiteX0" fmla="*/ 0 w 6742497"/>
              <a:gd name="connsiteY0" fmla="*/ 0 h 1471168"/>
              <a:gd name="connsiteX1" fmla="*/ 443297 w 6742497"/>
              <a:gd name="connsiteY1" fmla="*/ 0 h 1471168"/>
              <a:gd name="connsiteX2" fmla="*/ 6498657 w 6742497"/>
              <a:gd name="connsiteY2" fmla="*/ 1125728 h 1471168"/>
              <a:gd name="connsiteX3" fmla="*/ 6742497 w 6742497"/>
              <a:gd name="connsiteY3" fmla="*/ 1471168 h 1471168"/>
              <a:gd name="connsiteX4" fmla="*/ 0 w 6742497"/>
              <a:gd name="connsiteY4" fmla="*/ 0 h 1471168"/>
              <a:gd name="connsiteX0" fmla="*/ 0 w 6704397"/>
              <a:gd name="connsiteY0" fmla="*/ 0 h 1409936"/>
              <a:gd name="connsiteX1" fmla="*/ 443297 w 6704397"/>
              <a:gd name="connsiteY1" fmla="*/ 0 h 1409936"/>
              <a:gd name="connsiteX2" fmla="*/ 6498657 w 6704397"/>
              <a:gd name="connsiteY2" fmla="*/ 1125728 h 1409936"/>
              <a:gd name="connsiteX3" fmla="*/ 6704397 w 6704397"/>
              <a:gd name="connsiteY3" fmla="*/ 1409936 h 1409936"/>
              <a:gd name="connsiteX4" fmla="*/ 0 w 6704397"/>
              <a:gd name="connsiteY4" fmla="*/ 0 h 1409936"/>
              <a:gd name="connsiteX0" fmla="*/ 0 w 6728889"/>
              <a:gd name="connsiteY0" fmla="*/ 0 h 1409936"/>
              <a:gd name="connsiteX1" fmla="*/ 467789 w 6728889"/>
              <a:gd name="connsiteY1" fmla="*/ 0 h 1409936"/>
              <a:gd name="connsiteX2" fmla="*/ 6523149 w 6728889"/>
              <a:gd name="connsiteY2" fmla="*/ 1125728 h 1409936"/>
              <a:gd name="connsiteX3" fmla="*/ 6728889 w 6728889"/>
              <a:gd name="connsiteY3" fmla="*/ 1409936 h 1409936"/>
              <a:gd name="connsiteX4" fmla="*/ 0 w 6728889"/>
              <a:gd name="connsiteY4" fmla="*/ 0 h 1409936"/>
              <a:gd name="connsiteX0" fmla="*/ 0 w 6711200"/>
              <a:gd name="connsiteY0" fmla="*/ 4082 h 1409936"/>
              <a:gd name="connsiteX1" fmla="*/ 450100 w 6711200"/>
              <a:gd name="connsiteY1" fmla="*/ 0 h 1409936"/>
              <a:gd name="connsiteX2" fmla="*/ 6505460 w 6711200"/>
              <a:gd name="connsiteY2" fmla="*/ 1125728 h 1409936"/>
              <a:gd name="connsiteX3" fmla="*/ 6711200 w 6711200"/>
              <a:gd name="connsiteY3" fmla="*/ 1409936 h 1409936"/>
              <a:gd name="connsiteX4" fmla="*/ 0 w 6711200"/>
              <a:gd name="connsiteY4" fmla="*/ 4082 h 1409936"/>
              <a:gd name="connsiteX0" fmla="*/ 0 w 6724807"/>
              <a:gd name="connsiteY0" fmla="*/ 10885 h 1409936"/>
              <a:gd name="connsiteX1" fmla="*/ 463707 w 6724807"/>
              <a:gd name="connsiteY1" fmla="*/ 0 h 1409936"/>
              <a:gd name="connsiteX2" fmla="*/ 6519067 w 6724807"/>
              <a:gd name="connsiteY2" fmla="*/ 1125728 h 1409936"/>
              <a:gd name="connsiteX3" fmla="*/ 6724807 w 6724807"/>
              <a:gd name="connsiteY3" fmla="*/ 1409936 h 1409936"/>
              <a:gd name="connsiteX4" fmla="*/ 0 w 6724807"/>
              <a:gd name="connsiteY4" fmla="*/ 10885 h 1409936"/>
              <a:gd name="connsiteX0" fmla="*/ 0 w 6724807"/>
              <a:gd name="connsiteY0" fmla="*/ 4081 h 1403132"/>
              <a:gd name="connsiteX1" fmla="*/ 477314 w 6724807"/>
              <a:gd name="connsiteY1" fmla="*/ 0 h 1403132"/>
              <a:gd name="connsiteX2" fmla="*/ 6519067 w 6724807"/>
              <a:gd name="connsiteY2" fmla="*/ 1118924 h 1403132"/>
              <a:gd name="connsiteX3" fmla="*/ 6724807 w 6724807"/>
              <a:gd name="connsiteY3" fmla="*/ 1403132 h 1403132"/>
              <a:gd name="connsiteX4" fmla="*/ 0 w 6724807"/>
              <a:gd name="connsiteY4" fmla="*/ 4081 h 140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4807" h="1403132">
                <a:moveTo>
                  <a:pt x="0" y="4081"/>
                </a:moveTo>
                <a:lnTo>
                  <a:pt x="477314" y="0"/>
                </a:lnTo>
                <a:lnTo>
                  <a:pt x="6519067" y="1118924"/>
                </a:lnTo>
                <a:lnTo>
                  <a:pt x="6724807" y="1403132"/>
                </a:lnTo>
                <a:lnTo>
                  <a:pt x="0" y="4081"/>
                </a:lnTo>
                <a:close/>
              </a:path>
            </a:pathLst>
          </a:cu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a:endParaRPr lang="en-US" sz="900"/>
          </a:p>
        </p:txBody>
      </p:sp>
    </p:spTree>
    <p:extLst>
      <p:ext uri="{BB962C8B-B14F-4D97-AF65-F5344CB8AC3E}">
        <p14:creationId xmlns:p14="http://schemas.microsoft.com/office/powerpoint/2010/main" val="285547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Section Divider_2">
    <p:bg>
      <p:bgRef idx="1001">
        <a:schemeClr val="bg1"/>
      </p:bgRef>
    </p:b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3200DF1C-ACD3-43CC-A4BC-667DD6D0FC9E}"/>
              </a:ext>
            </a:extLst>
          </p:cNvPr>
          <p:cNvSpPr>
            <a:spLocks noGrp="1"/>
          </p:cNvSpPr>
          <p:nvPr>
            <p:ph type="pic" sz="quarter" idx="17" hasCustomPrompt="1"/>
          </p:nvPr>
        </p:nvSpPr>
        <p:spPr>
          <a:xfrm>
            <a:off x="2925118" y="5541"/>
            <a:ext cx="6218882" cy="5137959"/>
          </a:xfrm>
          <a:solidFill>
            <a:schemeClr val="bg1">
              <a:lumMod val="95000"/>
            </a:schemeClr>
          </a:solidFill>
        </p:spPr>
        <p:txBody>
          <a:bodyPr anchor="ctr"/>
          <a:lstStyle>
            <a:lvl1pPr marL="0" indent="0" algn="ctr">
              <a:buNone/>
              <a:defRPr/>
            </a:lvl1pPr>
          </a:lstStyle>
          <a:p>
            <a:r>
              <a:rPr lang="en-US"/>
              <a:t>                                                    CLICK TO INSERT IMAGE</a:t>
            </a:r>
          </a:p>
        </p:txBody>
      </p:sp>
      <p:sp>
        <p:nvSpPr>
          <p:cNvPr id="16" name="Right Triangle 15"/>
          <p:cNvSpPr/>
          <p:nvPr/>
        </p:nvSpPr>
        <p:spPr>
          <a:xfrm rot="16200000">
            <a:off x="8448308" y="4447807"/>
            <a:ext cx="985179" cy="40620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2FA62C65-3C87-4EED-81AB-C06224522E67}"/>
              </a:ext>
            </a:extLst>
          </p:cNvPr>
          <p:cNvGrpSpPr/>
          <p:nvPr/>
        </p:nvGrpSpPr>
        <p:grpSpPr>
          <a:xfrm>
            <a:off x="0" y="0"/>
            <a:ext cx="8729172" cy="5143500"/>
            <a:chOff x="0" y="0"/>
            <a:chExt cx="10367594" cy="6858000"/>
          </a:xfrm>
        </p:grpSpPr>
        <p:sp>
          <p:nvSpPr>
            <p:cNvPr id="20" name="Freeform 19"/>
            <p:cNvSpPr/>
            <p:nvPr/>
          </p:nvSpPr>
          <p:spPr>
            <a:xfrm>
              <a:off x="0" y="0"/>
              <a:ext cx="10367594" cy="6858000"/>
            </a:xfrm>
            <a:custGeom>
              <a:avLst/>
              <a:gdLst>
                <a:gd name="connsiteX0" fmla="*/ 0 w 10367594"/>
                <a:gd name="connsiteY0" fmla="*/ 0 h 6858000"/>
                <a:gd name="connsiteX1" fmla="*/ 10367594 w 10367594"/>
                <a:gd name="connsiteY1" fmla="*/ 0 h 6858000"/>
                <a:gd name="connsiteX2" fmla="*/ 3509594 w 10367594"/>
                <a:gd name="connsiteY2" fmla="*/ 6858000 h 6858000"/>
                <a:gd name="connsiteX3" fmla="*/ 1520714 w 10367594"/>
                <a:gd name="connsiteY3" fmla="*/ 6858000 h 6858000"/>
                <a:gd name="connsiteX4" fmla="*/ 0 w 10367594"/>
                <a:gd name="connsiteY4" fmla="*/ 554442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67594" h="6858000">
                  <a:moveTo>
                    <a:pt x="0" y="0"/>
                  </a:moveTo>
                  <a:lnTo>
                    <a:pt x="10367594" y="0"/>
                  </a:lnTo>
                  <a:lnTo>
                    <a:pt x="3509594" y="6858000"/>
                  </a:lnTo>
                  <a:lnTo>
                    <a:pt x="1520714" y="6858000"/>
                  </a:lnTo>
                  <a:lnTo>
                    <a:pt x="0" y="5544428"/>
                  </a:lnTo>
                  <a:close/>
                </a:path>
              </a:pathLst>
            </a:cu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Freeform 20"/>
            <p:cNvSpPr/>
            <p:nvPr/>
          </p:nvSpPr>
          <p:spPr>
            <a:xfrm>
              <a:off x="0" y="5544428"/>
              <a:ext cx="1523890" cy="1313572"/>
            </a:xfrm>
            <a:custGeom>
              <a:avLst/>
              <a:gdLst>
                <a:gd name="connsiteX0" fmla="*/ 3176 w 1523890"/>
                <a:gd name="connsiteY0" fmla="*/ 0 h 1313572"/>
                <a:gd name="connsiteX1" fmla="*/ 1523890 w 1523890"/>
                <a:gd name="connsiteY1" fmla="*/ 1313572 h 1313572"/>
                <a:gd name="connsiteX2" fmla="*/ 0 w 1523890"/>
                <a:gd name="connsiteY2" fmla="*/ 420643 h 1313572"/>
                <a:gd name="connsiteX3" fmla="*/ 0 w 1523890"/>
                <a:gd name="connsiteY3" fmla="*/ 17461 h 1313572"/>
              </a:gdLst>
              <a:ahLst/>
              <a:cxnLst>
                <a:cxn ang="0">
                  <a:pos x="connsiteX0" y="connsiteY0"/>
                </a:cxn>
                <a:cxn ang="0">
                  <a:pos x="connsiteX1" y="connsiteY1"/>
                </a:cxn>
                <a:cxn ang="0">
                  <a:pos x="connsiteX2" y="connsiteY2"/>
                </a:cxn>
                <a:cxn ang="0">
                  <a:pos x="connsiteX3" y="connsiteY3"/>
                </a:cxn>
              </a:cxnLst>
              <a:rect l="l" t="t" r="r" b="b"/>
              <a:pathLst>
                <a:path w="1523890" h="1313572">
                  <a:moveTo>
                    <a:pt x="3176" y="0"/>
                  </a:moveTo>
                  <a:lnTo>
                    <a:pt x="1523890" y="1313572"/>
                  </a:lnTo>
                  <a:lnTo>
                    <a:pt x="0" y="420643"/>
                  </a:lnTo>
                  <a:lnTo>
                    <a:pt x="0" y="17461"/>
                  </a:lnTo>
                  <a:close/>
                </a:path>
              </a:pathLst>
            </a:custGeom>
            <a:solidFill>
              <a:srgbClr val="FF4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1"/>
                </a:solidFill>
              </a:endParaRPr>
            </a:p>
          </p:txBody>
        </p:sp>
      </p:grpSp>
      <p:sp>
        <p:nvSpPr>
          <p:cNvPr id="14" name="Right Triangle 13"/>
          <p:cNvSpPr/>
          <p:nvPr/>
        </p:nvSpPr>
        <p:spPr>
          <a:xfrm rot="10800000">
            <a:off x="7191345" y="-8165"/>
            <a:ext cx="1952657" cy="1663065"/>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Text Placeholder 23"/>
          <p:cNvSpPr>
            <a:spLocks noGrp="1"/>
          </p:cNvSpPr>
          <p:nvPr>
            <p:ph type="body" sz="quarter" idx="11" hasCustomPrompt="1"/>
          </p:nvPr>
        </p:nvSpPr>
        <p:spPr>
          <a:xfrm>
            <a:off x="870637" y="1549481"/>
            <a:ext cx="4410310" cy="1332606"/>
          </a:xfrm>
          <a:prstGeom prst="rect">
            <a:avLst/>
          </a:prstGeom>
        </p:spPr>
        <p:txBody>
          <a:bodyPr anchor="b"/>
          <a:lstStyle>
            <a:lvl1pPr marL="0" indent="0">
              <a:buNone/>
              <a:defRPr sz="4050" b="0" i="0" baseline="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Title Here, </a:t>
            </a:r>
            <a:r>
              <a:rPr lang="en-US" err="1"/>
              <a:t>Roboto</a:t>
            </a:r>
            <a:r>
              <a:rPr lang="en-US"/>
              <a:t> Light 54 point</a:t>
            </a:r>
          </a:p>
        </p:txBody>
      </p:sp>
      <p:sp>
        <p:nvSpPr>
          <p:cNvPr id="9" name="Text Placeholder 25">
            <a:extLst>
              <a:ext uri="{FF2B5EF4-FFF2-40B4-BE49-F238E27FC236}">
                <a16:creationId xmlns:a16="http://schemas.microsoft.com/office/drawing/2014/main" id="{FAF4459A-6273-434C-B57E-B08AB24DB13D}"/>
              </a:ext>
            </a:extLst>
          </p:cNvPr>
          <p:cNvSpPr>
            <a:spLocks noGrp="1"/>
          </p:cNvSpPr>
          <p:nvPr>
            <p:ph type="body" sz="quarter" idx="12" hasCustomPrompt="1"/>
          </p:nvPr>
        </p:nvSpPr>
        <p:spPr>
          <a:xfrm>
            <a:off x="870637" y="3055412"/>
            <a:ext cx="4801850" cy="217182"/>
          </a:xfrm>
          <a:prstGeom prst="rect">
            <a:avLst/>
          </a:prstGeom>
        </p:spPr>
        <p:txBody>
          <a:bodyPr/>
          <a:lstStyle>
            <a:lvl1pPr marL="0" indent="0">
              <a:buNone/>
              <a:defRPr b="0" i="0" baseline="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Name, </a:t>
            </a:r>
            <a:r>
              <a:rPr lang="en-US" err="1"/>
              <a:t>Roboto</a:t>
            </a:r>
            <a:r>
              <a:rPr lang="en-US"/>
              <a:t> Regular 21 Point</a:t>
            </a:r>
          </a:p>
        </p:txBody>
      </p:sp>
      <p:sp>
        <p:nvSpPr>
          <p:cNvPr id="10" name="Text Placeholder 27">
            <a:extLst>
              <a:ext uri="{FF2B5EF4-FFF2-40B4-BE49-F238E27FC236}">
                <a16:creationId xmlns:a16="http://schemas.microsoft.com/office/drawing/2014/main" id="{B062EB5A-7BFE-4FEC-B9FB-93BB8E72F5F1}"/>
              </a:ext>
            </a:extLst>
          </p:cNvPr>
          <p:cNvSpPr>
            <a:spLocks noGrp="1"/>
          </p:cNvSpPr>
          <p:nvPr>
            <p:ph type="body" sz="quarter" idx="13" hasCustomPrompt="1"/>
          </p:nvPr>
        </p:nvSpPr>
        <p:spPr>
          <a:xfrm>
            <a:off x="870637" y="3332353"/>
            <a:ext cx="4801850" cy="218281"/>
          </a:xfrm>
          <a:prstGeom prst="rect">
            <a:avLst/>
          </a:prstGeom>
        </p:spPr>
        <p:txBody>
          <a:bodyPr/>
          <a:lstStyle>
            <a:lvl1pPr marL="0" indent="0">
              <a:buNone/>
              <a:defRPr i="1" baseline="0">
                <a:solidFill>
                  <a:schemeClr val="bg1"/>
                </a:solidFill>
              </a:defRPr>
            </a:lvl1pPr>
            <a:lvl2pPr marL="342831" indent="0">
              <a:buNone/>
              <a:defRPr/>
            </a:lvl2pPr>
            <a:lvl3pPr marL="685663" indent="0">
              <a:buNone/>
              <a:defRPr/>
            </a:lvl3pPr>
            <a:lvl4pPr marL="1028495" indent="0">
              <a:buNone/>
              <a:defRPr/>
            </a:lvl4pPr>
            <a:lvl5pPr marL="1371326" indent="0">
              <a:buNone/>
              <a:defRPr/>
            </a:lvl5pPr>
          </a:lstStyle>
          <a:p>
            <a:pPr lvl="0"/>
            <a:r>
              <a:rPr lang="en-US"/>
              <a:t>Speaker Title or Email, </a:t>
            </a:r>
            <a:r>
              <a:rPr lang="en-US" err="1"/>
              <a:t>Roboto</a:t>
            </a:r>
            <a:r>
              <a:rPr lang="en-US"/>
              <a:t> Italic 21 Point</a:t>
            </a:r>
          </a:p>
        </p:txBody>
      </p:sp>
      <p:sp>
        <p:nvSpPr>
          <p:cNvPr id="12" name="Text Placeholder 16">
            <a:extLst>
              <a:ext uri="{FF2B5EF4-FFF2-40B4-BE49-F238E27FC236}">
                <a16:creationId xmlns:a16="http://schemas.microsoft.com/office/drawing/2014/main" id="{488A0BC3-8169-4515-B5C0-1F0AE6A64157}"/>
              </a:ext>
            </a:extLst>
          </p:cNvPr>
          <p:cNvSpPr>
            <a:spLocks noGrp="1"/>
          </p:cNvSpPr>
          <p:nvPr>
            <p:ph type="body" sz="quarter" idx="10" hasCustomPrompt="1"/>
          </p:nvPr>
        </p:nvSpPr>
        <p:spPr>
          <a:xfrm>
            <a:off x="870637" y="1070482"/>
            <a:ext cx="4278324" cy="320168"/>
          </a:xfrm>
          <a:prstGeom prst="rect">
            <a:avLst/>
          </a:prstGeom>
        </p:spPr>
        <p:txBody>
          <a:bodyPr anchor="b" anchorCtr="0"/>
          <a:lstStyle>
            <a:lvl1pPr marL="0" indent="0">
              <a:buNone/>
              <a:defRPr sz="1800" b="0" i="0">
                <a:solidFill>
                  <a:schemeClr val="bg1"/>
                </a:solidFill>
                <a:latin typeface="Roboto" charset="0"/>
                <a:ea typeface="Roboto" charset="0"/>
                <a:cs typeface="Roboto"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Date </a:t>
            </a:r>
            <a:r>
              <a:rPr lang="en-US" err="1"/>
              <a:t>Roboto</a:t>
            </a:r>
            <a:r>
              <a:rPr lang="en-US"/>
              <a:t> 24 Point</a:t>
            </a:r>
          </a:p>
        </p:txBody>
      </p:sp>
      <p:pic>
        <p:nvPicPr>
          <p:cNvPr id="15" name="Picture 14">
            <a:extLst>
              <a:ext uri="{FF2B5EF4-FFF2-40B4-BE49-F238E27FC236}">
                <a16:creationId xmlns:a16="http://schemas.microsoft.com/office/drawing/2014/main" id="{EE22ADB2-6DF1-C04F-8C55-77C120F465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28385" y="4505707"/>
            <a:ext cx="1859002" cy="637426"/>
          </a:xfrm>
          <a:prstGeom prst="rect">
            <a:avLst/>
          </a:prstGeom>
        </p:spPr>
      </p:pic>
    </p:spTree>
    <p:extLst>
      <p:ext uri="{BB962C8B-B14F-4D97-AF65-F5344CB8AC3E}">
        <p14:creationId xmlns:p14="http://schemas.microsoft.com/office/powerpoint/2010/main" val="1677977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1_Statement 1">
    <p:spTree>
      <p:nvGrpSpPr>
        <p:cNvPr id="1" name=""/>
        <p:cNvGrpSpPr/>
        <p:nvPr/>
      </p:nvGrpSpPr>
      <p:grpSpPr>
        <a:xfrm>
          <a:off x="0" y="0"/>
          <a:ext cx="0" cy="0"/>
          <a:chOff x="0" y="0"/>
          <a:chExt cx="0" cy="0"/>
        </a:xfrm>
      </p:grpSpPr>
      <p:sp>
        <p:nvSpPr>
          <p:cNvPr id="10" name="Rectangle 9"/>
          <p:cNvSpPr/>
          <p:nvPr/>
        </p:nvSpPr>
        <p:spPr>
          <a:xfrm>
            <a:off x="1" y="0"/>
            <a:ext cx="9144000" cy="5143500"/>
          </a:xfrm>
          <a:prstGeom prst="rect">
            <a:avLst/>
          </a:prstGeom>
          <a:gradFill>
            <a:gsLst>
              <a:gs pos="100000">
                <a:srgbClr val="FF4D00"/>
              </a:gs>
              <a:gs pos="12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ight Triangle 2"/>
          <p:cNvSpPr/>
          <p:nvPr/>
        </p:nvSpPr>
        <p:spPr>
          <a:xfrm flipH="1" flipV="1">
            <a:off x="8705041" y="1"/>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 Placeholder 23"/>
          <p:cNvSpPr>
            <a:spLocks noGrp="1"/>
          </p:cNvSpPr>
          <p:nvPr>
            <p:ph type="body" sz="quarter" idx="11" hasCustomPrompt="1"/>
          </p:nvPr>
        </p:nvSpPr>
        <p:spPr>
          <a:xfrm>
            <a:off x="870638" y="1547254"/>
            <a:ext cx="7141975" cy="2605646"/>
          </a:xfrm>
          <a:prstGeom prst="rect">
            <a:avLst/>
          </a:prstGeom>
        </p:spPr>
        <p:txBody>
          <a:bodyPr/>
          <a:lstStyle>
            <a:lvl1pPr marL="0" indent="0">
              <a:buNone/>
              <a:defRPr sz="4050" b="0" i="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err="1"/>
              <a:t>Roboto</a:t>
            </a:r>
            <a:r>
              <a:rPr lang="en-US"/>
              <a:t> Light 54 point</a:t>
            </a:r>
          </a:p>
        </p:txBody>
      </p:sp>
      <p:sp>
        <p:nvSpPr>
          <p:cNvPr id="6" name="Right Triangle 5"/>
          <p:cNvSpPr/>
          <p:nvPr/>
        </p:nvSpPr>
        <p:spPr>
          <a:xfrm flipH="1" flipV="1">
            <a:off x="8705041" y="1"/>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199906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Statement 1">
    <p:spTree>
      <p:nvGrpSpPr>
        <p:cNvPr id="1" name=""/>
        <p:cNvGrpSpPr/>
        <p:nvPr/>
      </p:nvGrpSpPr>
      <p:grpSpPr>
        <a:xfrm>
          <a:off x="0" y="0"/>
          <a:ext cx="0" cy="0"/>
          <a:chOff x="0" y="0"/>
          <a:chExt cx="0" cy="0"/>
        </a:xfrm>
      </p:grpSpPr>
      <p:sp>
        <p:nvSpPr>
          <p:cNvPr id="10" name="Rectangle 9"/>
          <p:cNvSpPr/>
          <p:nvPr/>
        </p:nvSpPr>
        <p:spPr>
          <a:xfrm>
            <a:off x="1" y="0"/>
            <a:ext cx="9144000"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ight Triangle 2"/>
          <p:cNvSpPr/>
          <p:nvPr/>
        </p:nvSpPr>
        <p:spPr>
          <a:xfrm flipH="1" flipV="1">
            <a:off x="8705041" y="1"/>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 Placeholder 23"/>
          <p:cNvSpPr>
            <a:spLocks noGrp="1"/>
          </p:cNvSpPr>
          <p:nvPr>
            <p:ph type="body" sz="quarter" idx="11" hasCustomPrompt="1"/>
          </p:nvPr>
        </p:nvSpPr>
        <p:spPr>
          <a:xfrm>
            <a:off x="870638" y="1547254"/>
            <a:ext cx="7141975" cy="2605646"/>
          </a:xfrm>
          <a:prstGeom prst="rect">
            <a:avLst/>
          </a:prstGeom>
        </p:spPr>
        <p:txBody>
          <a:bodyPr/>
          <a:lstStyle>
            <a:lvl1pPr marL="0" indent="0">
              <a:buNone/>
              <a:defRPr sz="4050" b="0" i="0">
                <a:solidFill>
                  <a:schemeClr val="bg1"/>
                </a:solidFill>
                <a:latin typeface="Roboto Light" charset="0"/>
                <a:ea typeface="Roboto Light" charset="0"/>
                <a:cs typeface="Roboto Light" charset="0"/>
              </a:defRPr>
            </a:lvl1pPr>
            <a:lvl2pPr marL="342831" indent="0">
              <a:buNone/>
              <a:defRPr/>
            </a:lvl2pPr>
            <a:lvl3pPr marL="685663" indent="0">
              <a:buNone/>
              <a:defRPr/>
            </a:lvl3pPr>
            <a:lvl4pPr marL="1028495" indent="0">
              <a:buNone/>
              <a:defRPr/>
            </a:lvl4pPr>
            <a:lvl5pPr marL="1371326" indent="0">
              <a:buNone/>
              <a:defRPr/>
            </a:lvl5pPr>
          </a:lstStyle>
          <a:p>
            <a:pPr lvl="0"/>
            <a:r>
              <a:rPr lang="en-US"/>
              <a:t>Section Header, Roboto Light 54 point</a:t>
            </a:r>
          </a:p>
        </p:txBody>
      </p:sp>
      <p:sp>
        <p:nvSpPr>
          <p:cNvPr id="6" name="Right Triangle 5"/>
          <p:cNvSpPr/>
          <p:nvPr/>
        </p:nvSpPr>
        <p:spPr>
          <a:xfrm flipH="1" flipV="1">
            <a:off x="8705041" y="1"/>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581631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Maximum Content">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itle 1">
            <a:extLst>
              <a:ext uri="{FF2B5EF4-FFF2-40B4-BE49-F238E27FC236}">
                <a16:creationId xmlns:a16="http://schemas.microsoft.com/office/drawing/2014/main" id="{9740E443-8AA9-4DE9-811E-E5CCBAF8642B}"/>
              </a:ext>
            </a:extLst>
          </p:cNvPr>
          <p:cNvSpPr>
            <a:spLocks noGrp="1"/>
          </p:cNvSpPr>
          <p:nvPr>
            <p:ph type="title" hasCustomPrompt="1"/>
          </p:nvPr>
        </p:nvSpPr>
        <p:spPr>
          <a:xfrm>
            <a:off x="361950" y="361951"/>
            <a:ext cx="8398570" cy="800099"/>
          </a:xfrm>
        </p:spPr>
        <p:txBody>
          <a:bodyPr/>
          <a:lstStyle>
            <a:lvl1pPr>
              <a:defRPr b="0" baseline="0"/>
            </a:lvl1pPr>
          </a:lstStyle>
          <a:p>
            <a:r>
              <a:rPr lang="en-US"/>
              <a:t>Headline goes here, </a:t>
            </a:r>
            <a:r>
              <a:rPr lang="en-US" err="1"/>
              <a:t>Roboto</a:t>
            </a:r>
            <a:r>
              <a:rPr lang="en-US"/>
              <a:t> Light, 36 points, can span two lines</a:t>
            </a:r>
          </a:p>
        </p:txBody>
      </p:sp>
      <p:sp>
        <p:nvSpPr>
          <p:cNvPr id="14" name="TextBox 13">
            <a:extLst>
              <a:ext uri="{FF2B5EF4-FFF2-40B4-BE49-F238E27FC236}">
                <a16:creationId xmlns:a16="http://schemas.microsoft.com/office/drawing/2014/main" id="{281E70A1-289B-4D8F-9115-C12271A370D3}"/>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8E9D4DEC-EF0E-4286-81C5-90A894C14B61}"/>
              </a:ext>
            </a:extLst>
          </p:cNvPr>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1E893734-7F43-4A78-B7AA-290D3D831DA0}"/>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2" name="Picture 11">
            <a:extLst>
              <a:ext uri="{FF2B5EF4-FFF2-40B4-BE49-F238E27FC236}">
                <a16:creationId xmlns:a16="http://schemas.microsoft.com/office/drawing/2014/main" id="{31F6F9B7-4BF5-D944-8CFD-C7F76DC4B4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
        <p:nvSpPr>
          <p:cNvPr id="8" name="Right Triangle 7">
            <a:extLst>
              <a:ext uri="{FF2B5EF4-FFF2-40B4-BE49-F238E27FC236}">
                <a16:creationId xmlns:a16="http://schemas.microsoft.com/office/drawing/2014/main" id="{BB544848-3728-45D8-95B4-778C74163A04}"/>
              </a:ext>
            </a:extLst>
          </p:cNvPr>
          <p:cNvSpPr/>
          <p:nvPr userDrawn="1"/>
        </p:nvSpPr>
        <p:spPr>
          <a:xfrm flipH="1" flipV="1">
            <a:off x="8705042"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1" name="TextBox 10">
            <a:extLst>
              <a:ext uri="{FF2B5EF4-FFF2-40B4-BE49-F238E27FC236}">
                <a16:creationId xmlns:a16="http://schemas.microsoft.com/office/drawing/2014/main" id="{BDECDE69-A5D3-4E83-9B94-B5424D6A1953}"/>
              </a:ext>
            </a:extLst>
          </p:cNvPr>
          <p:cNvSpPr txBox="1"/>
          <p:nvPr userDrawn="1"/>
        </p:nvSpPr>
        <p:spPr>
          <a:xfrm>
            <a:off x="376624" y="4769646"/>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13" name="TextBox 12">
            <a:extLst>
              <a:ext uri="{FF2B5EF4-FFF2-40B4-BE49-F238E27FC236}">
                <a16:creationId xmlns:a16="http://schemas.microsoft.com/office/drawing/2014/main" id="{983F2C34-16DD-4FA9-AA32-1A2C00E98C4C}"/>
              </a:ext>
            </a:extLst>
          </p:cNvPr>
          <p:cNvSpPr txBox="1"/>
          <p:nvPr userDrawn="1"/>
        </p:nvSpPr>
        <p:spPr>
          <a:xfrm>
            <a:off x="763348"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6" name="TextBox 15">
            <a:extLst>
              <a:ext uri="{FF2B5EF4-FFF2-40B4-BE49-F238E27FC236}">
                <a16:creationId xmlns:a16="http://schemas.microsoft.com/office/drawing/2014/main" id="{FF1364F6-1C8E-40F8-B1E0-F771D36B9F8A}"/>
              </a:ext>
            </a:extLst>
          </p:cNvPr>
          <p:cNvSpPr txBox="1"/>
          <p:nvPr userDrawn="1"/>
        </p:nvSpPr>
        <p:spPr>
          <a:xfrm>
            <a:off x="376624" y="4769646"/>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797" rtl="0" eaLnBrk="1" latinLnBrk="0" hangingPunct="1"/>
              <a:t>‹#›</a:t>
            </a:fld>
            <a:endParaRPr lang="en-US" sz="825" b="0" i="0" kern="1200">
              <a:solidFill>
                <a:schemeClr val="tx1"/>
              </a:solidFill>
              <a:latin typeface="Roboto" charset="0"/>
              <a:ea typeface="Roboto" charset="0"/>
              <a:cs typeface="Roboto" charset="0"/>
            </a:endParaRPr>
          </a:p>
        </p:txBody>
      </p:sp>
    </p:spTree>
    <p:extLst>
      <p:ext uri="{BB962C8B-B14F-4D97-AF65-F5344CB8AC3E}">
        <p14:creationId xmlns:p14="http://schemas.microsoft.com/office/powerpoint/2010/main" val="2161035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Content">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6625" y="1390650"/>
            <a:ext cx="8383895"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itle 1">
            <a:extLst>
              <a:ext uri="{FF2B5EF4-FFF2-40B4-BE49-F238E27FC236}">
                <a16:creationId xmlns:a16="http://schemas.microsoft.com/office/drawing/2014/main" id="{E62F3F05-E02C-415C-B12F-FA214D4AE347}"/>
              </a:ext>
            </a:extLst>
          </p:cNvPr>
          <p:cNvSpPr>
            <a:spLocks noGrp="1"/>
          </p:cNvSpPr>
          <p:nvPr>
            <p:ph type="title" hasCustomPrompt="1"/>
          </p:nvPr>
        </p:nvSpPr>
        <p:spPr>
          <a:xfrm>
            <a:off x="361950" y="361951"/>
            <a:ext cx="8398570" cy="800099"/>
          </a:xfrm>
        </p:spPr>
        <p:txBody>
          <a:bodyPr/>
          <a:lstStyle>
            <a:lvl1pPr>
              <a:defRPr baseline="0"/>
            </a:lvl1pPr>
          </a:lstStyle>
          <a:p>
            <a:r>
              <a:rPr lang="en-US"/>
              <a:t>Headline goes here, </a:t>
            </a:r>
            <a:r>
              <a:rPr lang="en-US" err="1"/>
              <a:t>Roboto</a:t>
            </a:r>
            <a:r>
              <a:rPr lang="en-US"/>
              <a:t> Light, 36 points, can span two lines</a:t>
            </a:r>
          </a:p>
        </p:txBody>
      </p:sp>
      <p:sp>
        <p:nvSpPr>
          <p:cNvPr id="15" name="TextBox 14">
            <a:extLst>
              <a:ext uri="{FF2B5EF4-FFF2-40B4-BE49-F238E27FC236}">
                <a16:creationId xmlns:a16="http://schemas.microsoft.com/office/drawing/2014/main" id="{21AE5527-3D77-4A55-A350-E52B83A48C1E}"/>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8672121D-ED35-4819-A2B4-973B1DBB2785}"/>
              </a:ext>
            </a:extLst>
          </p:cNvPr>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D3E88A96-1299-46D3-9056-29A264C71DF8}"/>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10" name="Picture 9">
            <a:extLst>
              <a:ext uri="{FF2B5EF4-FFF2-40B4-BE49-F238E27FC236}">
                <a16:creationId xmlns:a16="http://schemas.microsoft.com/office/drawing/2014/main" id="{2E6653BA-3C76-9A44-AC1A-B16EF88CB04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579898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Subtitle">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grpSp>
        <p:nvGrpSpPr>
          <p:cNvPr id="11" name="Group 10">
            <a:extLst>
              <a:ext uri="{FF2B5EF4-FFF2-40B4-BE49-F238E27FC236}">
                <a16:creationId xmlns:a16="http://schemas.microsoft.com/office/drawing/2014/main" id="{F86FB19B-BF52-42E1-8D3F-357184957EF8}"/>
              </a:ext>
            </a:extLst>
          </p:cNvPr>
          <p:cNvGrpSpPr/>
          <p:nvPr/>
        </p:nvGrpSpPr>
        <p:grpSpPr>
          <a:xfrm>
            <a:off x="-1606" y="2019300"/>
            <a:ext cx="2011905" cy="3124200"/>
            <a:chOff x="-2141" y="2692400"/>
            <a:chExt cx="2681841" cy="4165600"/>
          </a:xfrm>
        </p:grpSpPr>
        <p:sp>
          <p:nvSpPr>
            <p:cNvPr id="12" name="Right Triangle 11">
              <a:extLst>
                <a:ext uri="{FF2B5EF4-FFF2-40B4-BE49-F238E27FC236}">
                  <a16:creationId xmlns:a16="http://schemas.microsoft.com/office/drawing/2014/main" id="{F04FBDDE-5951-4F1E-A390-BD203085651D}"/>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ight Triangle 12">
              <a:extLst>
                <a:ext uri="{FF2B5EF4-FFF2-40B4-BE49-F238E27FC236}">
                  <a16:creationId xmlns:a16="http://schemas.microsoft.com/office/drawing/2014/main" id="{3A8C0AB9-8DEC-4645-B51B-805F9F6B5C42}"/>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4" name="TextBox 13">
            <a:extLst>
              <a:ext uri="{FF2B5EF4-FFF2-40B4-BE49-F238E27FC236}">
                <a16:creationId xmlns:a16="http://schemas.microsoft.com/office/drawing/2014/main" id="{5C2FE5ED-33CE-45A5-BBFB-1B48835C749E}"/>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AB449CFA-BAC5-4286-B884-41BD0CB159A5}"/>
              </a:ext>
            </a:extLst>
          </p:cNvPr>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B2937F8F-03BA-4FBE-B58F-F0075F9D7035}"/>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C518E66-44C7-2A41-8359-6CBE98165F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960229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Subtitle/Content">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390650"/>
            <a:ext cx="7989983"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grpSp>
        <p:nvGrpSpPr>
          <p:cNvPr id="12" name="Group 11">
            <a:extLst>
              <a:ext uri="{FF2B5EF4-FFF2-40B4-BE49-F238E27FC236}">
                <a16:creationId xmlns:a16="http://schemas.microsoft.com/office/drawing/2014/main" id="{2444CB00-B491-4EFB-9DDC-3DB96945D3A2}"/>
              </a:ext>
            </a:extLst>
          </p:cNvPr>
          <p:cNvGrpSpPr/>
          <p:nvPr/>
        </p:nvGrpSpPr>
        <p:grpSpPr>
          <a:xfrm>
            <a:off x="-1606" y="2019300"/>
            <a:ext cx="2011905" cy="3124200"/>
            <a:chOff x="-2141" y="2692400"/>
            <a:chExt cx="2681841" cy="4165600"/>
          </a:xfrm>
        </p:grpSpPr>
        <p:sp>
          <p:nvSpPr>
            <p:cNvPr id="13" name="Right Triangle 12">
              <a:extLst>
                <a:ext uri="{FF2B5EF4-FFF2-40B4-BE49-F238E27FC236}">
                  <a16:creationId xmlns:a16="http://schemas.microsoft.com/office/drawing/2014/main" id="{C890CA0A-BBFA-4637-851D-68F3B1C3A6AB}"/>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ight Triangle 13">
              <a:extLst>
                <a:ext uri="{FF2B5EF4-FFF2-40B4-BE49-F238E27FC236}">
                  <a16:creationId xmlns:a16="http://schemas.microsoft.com/office/drawing/2014/main" id="{9B858A31-ED5D-441B-9DEB-4B52640858E6}"/>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 name="TextBox 14">
            <a:extLst>
              <a:ext uri="{FF2B5EF4-FFF2-40B4-BE49-F238E27FC236}">
                <a16:creationId xmlns:a16="http://schemas.microsoft.com/office/drawing/2014/main" id="{1A8CE8A9-6D64-4363-B0FD-6D668F91C8ED}"/>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3507B6BE-1E7D-4A14-B834-59AE4FB6E669}"/>
              </a:ext>
            </a:extLst>
          </p:cNvPr>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BCF260CE-EC9E-49A9-9345-D0C73BFC8564}"/>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AFC1B0AD-68BB-FD43-BAA6-DAFCF1A9E7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
        <p:nvSpPr>
          <p:cNvPr id="17" name="Right Triangle 16">
            <a:extLst>
              <a:ext uri="{FF2B5EF4-FFF2-40B4-BE49-F238E27FC236}">
                <a16:creationId xmlns:a16="http://schemas.microsoft.com/office/drawing/2014/main" id="{3B952F19-D95C-4AF4-8608-E8A4D07F08BA}"/>
              </a:ext>
            </a:extLst>
          </p:cNvPr>
          <p:cNvSpPr/>
          <p:nvPr userDrawn="1"/>
        </p:nvSpPr>
        <p:spPr>
          <a:xfrm flipH="1" flipV="1">
            <a:off x="8705042"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grpSp>
        <p:nvGrpSpPr>
          <p:cNvPr id="18" name="Group 17">
            <a:extLst>
              <a:ext uri="{FF2B5EF4-FFF2-40B4-BE49-F238E27FC236}">
                <a16:creationId xmlns:a16="http://schemas.microsoft.com/office/drawing/2014/main" id="{1F640CB8-FBCF-456E-8D93-CB7417E5E906}"/>
              </a:ext>
            </a:extLst>
          </p:cNvPr>
          <p:cNvGrpSpPr/>
          <p:nvPr userDrawn="1"/>
        </p:nvGrpSpPr>
        <p:grpSpPr>
          <a:xfrm>
            <a:off x="-1605" y="2019300"/>
            <a:ext cx="2011905" cy="3124200"/>
            <a:chOff x="-2141" y="2692400"/>
            <a:chExt cx="2681841" cy="4165600"/>
          </a:xfrm>
        </p:grpSpPr>
        <p:sp>
          <p:nvSpPr>
            <p:cNvPr id="20" name="Right Triangle 19">
              <a:extLst>
                <a:ext uri="{FF2B5EF4-FFF2-40B4-BE49-F238E27FC236}">
                  <a16:creationId xmlns:a16="http://schemas.microsoft.com/office/drawing/2014/main" id="{928CCB6B-AE0E-4A02-8C8A-F6C890F84637}"/>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1" name="Right Triangle 20">
              <a:extLst>
                <a:ext uri="{FF2B5EF4-FFF2-40B4-BE49-F238E27FC236}">
                  <a16:creationId xmlns:a16="http://schemas.microsoft.com/office/drawing/2014/main" id="{48CF8D06-402C-4692-B73D-36977C8B9F66}"/>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grpSp>
      <p:sp>
        <p:nvSpPr>
          <p:cNvPr id="22" name="TextBox 21">
            <a:extLst>
              <a:ext uri="{FF2B5EF4-FFF2-40B4-BE49-F238E27FC236}">
                <a16:creationId xmlns:a16="http://schemas.microsoft.com/office/drawing/2014/main" id="{BD9C2BAD-E543-4E46-BA65-8641ED19D249}"/>
              </a:ext>
            </a:extLst>
          </p:cNvPr>
          <p:cNvSpPr txBox="1"/>
          <p:nvPr userDrawn="1"/>
        </p:nvSpPr>
        <p:spPr>
          <a:xfrm>
            <a:off x="376624" y="4769646"/>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
        <p:nvSpPr>
          <p:cNvPr id="24" name="TextBox 23">
            <a:extLst>
              <a:ext uri="{FF2B5EF4-FFF2-40B4-BE49-F238E27FC236}">
                <a16:creationId xmlns:a16="http://schemas.microsoft.com/office/drawing/2014/main" id="{EEFB337F-C1EB-4779-99A1-FF1C43FB51D9}"/>
              </a:ext>
            </a:extLst>
          </p:cNvPr>
          <p:cNvSpPr txBox="1"/>
          <p:nvPr userDrawn="1"/>
        </p:nvSpPr>
        <p:spPr>
          <a:xfrm>
            <a:off x="763348"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5" name="TextBox 24">
            <a:extLst>
              <a:ext uri="{FF2B5EF4-FFF2-40B4-BE49-F238E27FC236}">
                <a16:creationId xmlns:a16="http://schemas.microsoft.com/office/drawing/2014/main" id="{5C25CAC5-059C-454D-B3F8-C4A05AE5C32E}"/>
              </a:ext>
            </a:extLst>
          </p:cNvPr>
          <p:cNvSpPr txBox="1"/>
          <p:nvPr userDrawn="1"/>
        </p:nvSpPr>
        <p:spPr>
          <a:xfrm>
            <a:off x="376624" y="4769646"/>
            <a:ext cx="310503" cy="156526"/>
          </a:xfrm>
          <a:prstGeom prst="rect">
            <a:avLst/>
          </a:prstGeom>
        </p:spPr>
        <p:txBody>
          <a:bodyPr lIns="0" tIns="0" rIns="0" bIns="68562"/>
          <a:lstStyle>
            <a:defPPr>
              <a:defRPr lang="en-US"/>
            </a:defPPr>
            <a:lvl1pPr>
              <a:defRPr sz="1100">
                <a:solidFill>
                  <a:schemeClr val="tx2">
                    <a:lumMod val="50000"/>
                    <a:lumOff val="50000"/>
                  </a:schemeClr>
                </a:solidFill>
              </a:defRPr>
            </a:lvl1pPr>
          </a:lstStyle>
          <a:p>
            <a:pPr marL="0" lvl="0" algn="l" defTabSz="342797"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797" rtl="0" eaLnBrk="1" latinLnBrk="0" hangingPunct="1"/>
              <a:t>‹#›</a:t>
            </a:fld>
            <a:endParaRPr lang="en-US" sz="825" b="0" i="0" kern="1200">
              <a:solidFill>
                <a:schemeClr val="bg1"/>
              </a:solidFill>
              <a:latin typeface="Roboto" charset="0"/>
              <a:ea typeface="Roboto" charset="0"/>
              <a:cs typeface="Roboto" charset="0"/>
            </a:endParaRPr>
          </a:p>
        </p:txBody>
      </p:sp>
    </p:spTree>
    <p:extLst>
      <p:ext uri="{BB962C8B-B14F-4D97-AF65-F5344CB8AC3E}">
        <p14:creationId xmlns:p14="http://schemas.microsoft.com/office/powerpoint/2010/main" val="533154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Subtitle/Headline/Content">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718071"/>
            <a:ext cx="7989983"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63346" y="1390651"/>
            <a:ext cx="7997172"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 no longer than one line</a:t>
            </a:r>
          </a:p>
        </p:txBody>
      </p:sp>
      <p:grpSp>
        <p:nvGrpSpPr>
          <p:cNvPr id="26" name="Group 25">
            <a:extLst>
              <a:ext uri="{FF2B5EF4-FFF2-40B4-BE49-F238E27FC236}">
                <a16:creationId xmlns:a16="http://schemas.microsoft.com/office/drawing/2014/main" id="{AAC2711A-6AB9-44F6-9D38-AF3B0732C3F9}"/>
              </a:ext>
            </a:extLst>
          </p:cNvPr>
          <p:cNvGrpSpPr/>
          <p:nvPr/>
        </p:nvGrpSpPr>
        <p:grpSpPr>
          <a:xfrm>
            <a:off x="-1606" y="2019300"/>
            <a:ext cx="2011905" cy="3124200"/>
            <a:chOff x="-2141" y="2692400"/>
            <a:chExt cx="2681841" cy="4165600"/>
          </a:xfrm>
        </p:grpSpPr>
        <p:sp>
          <p:nvSpPr>
            <p:cNvPr id="27" name="Right Triangle 26">
              <a:extLst>
                <a:ext uri="{FF2B5EF4-FFF2-40B4-BE49-F238E27FC236}">
                  <a16:creationId xmlns:a16="http://schemas.microsoft.com/office/drawing/2014/main" id="{6796EE72-5041-4132-95B3-1D570869CA2E}"/>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ight Triangle 27">
              <a:extLst>
                <a:ext uri="{FF2B5EF4-FFF2-40B4-BE49-F238E27FC236}">
                  <a16:creationId xmlns:a16="http://schemas.microsoft.com/office/drawing/2014/main" id="{F64AC4C0-9228-469E-AEC7-B1335FC6EA1A}"/>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9" name="TextBox 28">
            <a:extLst>
              <a:ext uri="{FF2B5EF4-FFF2-40B4-BE49-F238E27FC236}">
                <a16:creationId xmlns:a16="http://schemas.microsoft.com/office/drawing/2014/main" id="{EBCC01AB-DF73-42A1-A58F-DF32F112696A}"/>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30" name="TextBox 29">
            <a:extLst>
              <a:ext uri="{FF2B5EF4-FFF2-40B4-BE49-F238E27FC236}">
                <a16:creationId xmlns:a16="http://schemas.microsoft.com/office/drawing/2014/main" id="{6737956E-BA9B-47C5-94CB-7341B2261C5D}"/>
              </a:ext>
            </a:extLst>
          </p:cNvPr>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34" name="TextBox 33">
            <a:extLst>
              <a:ext uri="{FF2B5EF4-FFF2-40B4-BE49-F238E27FC236}">
                <a16:creationId xmlns:a16="http://schemas.microsoft.com/office/drawing/2014/main" id="{FDA7AAA9-7A44-4BAC-94D9-F0C7D0C9DD21}"/>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4" name="Picture 13">
            <a:extLst>
              <a:ext uri="{FF2B5EF4-FFF2-40B4-BE49-F238E27FC236}">
                <a16:creationId xmlns:a16="http://schemas.microsoft.com/office/drawing/2014/main" id="{0EC4B5C6-A443-0B41-9624-F047A4F36D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774389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Title/Subtitle/Headline/Content">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718071"/>
            <a:ext cx="7989983"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70536" y="1390651"/>
            <a:ext cx="7989982"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 no longer than one line</a:t>
            </a:r>
          </a:p>
        </p:txBody>
      </p:sp>
      <p:grpSp>
        <p:nvGrpSpPr>
          <p:cNvPr id="13" name="Group 12">
            <a:extLst>
              <a:ext uri="{FF2B5EF4-FFF2-40B4-BE49-F238E27FC236}">
                <a16:creationId xmlns:a16="http://schemas.microsoft.com/office/drawing/2014/main" id="{95FF90EE-8BA5-49C2-BC6B-7F7577345FEA}"/>
              </a:ext>
            </a:extLst>
          </p:cNvPr>
          <p:cNvGrpSpPr/>
          <p:nvPr/>
        </p:nvGrpSpPr>
        <p:grpSpPr>
          <a:xfrm>
            <a:off x="-1606" y="2019300"/>
            <a:ext cx="2011905" cy="3124200"/>
            <a:chOff x="-2141" y="2692400"/>
            <a:chExt cx="2681841" cy="4165600"/>
          </a:xfrm>
        </p:grpSpPr>
        <p:sp>
          <p:nvSpPr>
            <p:cNvPr id="14" name="Right Triangle 13">
              <a:extLst>
                <a:ext uri="{FF2B5EF4-FFF2-40B4-BE49-F238E27FC236}">
                  <a16:creationId xmlns:a16="http://schemas.microsoft.com/office/drawing/2014/main" id="{43A5E664-D6B7-439C-AFDB-92F1B69D79E6}"/>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ight Triangle 14">
              <a:extLst>
                <a:ext uri="{FF2B5EF4-FFF2-40B4-BE49-F238E27FC236}">
                  <a16:creationId xmlns:a16="http://schemas.microsoft.com/office/drawing/2014/main" id="{0C1DEE73-3282-41E9-9969-A67DF1C0C901}"/>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9" name="TextBox 18">
            <a:extLst>
              <a:ext uri="{FF2B5EF4-FFF2-40B4-BE49-F238E27FC236}">
                <a16:creationId xmlns:a16="http://schemas.microsoft.com/office/drawing/2014/main" id="{ED109A5C-01E0-4F31-9457-29C7CACA063E}"/>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0" name="TextBox 19">
            <a:extLst>
              <a:ext uri="{FF2B5EF4-FFF2-40B4-BE49-F238E27FC236}">
                <a16:creationId xmlns:a16="http://schemas.microsoft.com/office/drawing/2014/main" id="{15FE7C9C-4C0A-4282-B893-1F192C3328A6}"/>
              </a:ext>
            </a:extLst>
          </p:cNvPr>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4" name="TextBox 23">
            <a:extLst>
              <a:ext uri="{FF2B5EF4-FFF2-40B4-BE49-F238E27FC236}">
                <a16:creationId xmlns:a16="http://schemas.microsoft.com/office/drawing/2014/main" id="{2E37101C-02F3-44D9-9BB2-D78FC3E01E16}"/>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8" name="Title 1">
            <a:extLst>
              <a:ext uri="{FF2B5EF4-FFF2-40B4-BE49-F238E27FC236}">
                <a16:creationId xmlns:a16="http://schemas.microsoft.com/office/drawing/2014/main" id="{BEA718BE-1993-4992-AD76-A35D4701683A}"/>
              </a:ext>
            </a:extLst>
          </p:cNvPr>
          <p:cNvSpPr>
            <a:spLocks noGrp="1"/>
          </p:cNvSpPr>
          <p:nvPr>
            <p:ph type="title" hasCustomPrompt="1"/>
          </p:nvPr>
        </p:nvSpPr>
        <p:spPr>
          <a:xfrm>
            <a:off x="361950" y="361951"/>
            <a:ext cx="8398570" cy="800099"/>
          </a:xfrm>
        </p:spPr>
        <p:txBody>
          <a:bodyPr/>
          <a:lstStyle>
            <a:lvl1pPr>
              <a:defRPr baseline="0"/>
            </a:lvl1pPr>
          </a:lstStyle>
          <a:p>
            <a:r>
              <a:rPr lang="en-US"/>
              <a:t>Headline goes here, </a:t>
            </a:r>
            <a:r>
              <a:rPr lang="en-US" err="1"/>
              <a:t>Roboto</a:t>
            </a:r>
            <a:r>
              <a:rPr lang="en-US"/>
              <a:t> Light, 36 points, can span two lines</a:t>
            </a:r>
          </a:p>
        </p:txBody>
      </p:sp>
      <p:pic>
        <p:nvPicPr>
          <p:cNvPr id="16" name="Picture 15">
            <a:extLst>
              <a:ext uri="{FF2B5EF4-FFF2-40B4-BE49-F238E27FC236}">
                <a16:creationId xmlns:a16="http://schemas.microsoft.com/office/drawing/2014/main" id="{9CA60CEA-35C5-244F-A4A0-EE90174D86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2628953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ustom Layout">
  <p:cSld name="Custom Layout">
    <p:spTree>
      <p:nvGrpSpPr>
        <p:cNvPr id="1" name="Shape 83"/>
        <p:cNvGrpSpPr/>
        <p:nvPr/>
      </p:nvGrpSpPr>
      <p:grpSpPr>
        <a:xfrm>
          <a:off x="0" y="0"/>
          <a:ext cx="0" cy="0"/>
          <a:chOff x="0" y="0"/>
          <a:chExt cx="0" cy="0"/>
        </a:xfrm>
      </p:grpSpPr>
      <p:sp>
        <p:nvSpPr>
          <p:cNvPr id="84" name="Google Shape;84;p10"/>
          <p:cNvSpPr/>
          <p:nvPr/>
        </p:nvSpPr>
        <p:spPr>
          <a:xfrm>
            <a:off x="0" y="0"/>
            <a:ext cx="9144000" cy="5143500"/>
          </a:xfrm>
          <a:prstGeom prst="rect">
            <a:avLst/>
          </a:prstGeom>
          <a:gradFill>
            <a:gsLst>
              <a:gs pos="0">
                <a:srgbClr val="FF4D00"/>
              </a:gs>
              <a:gs pos="49000">
                <a:srgbClr val="FF7D00"/>
              </a:gs>
              <a:gs pos="100000">
                <a:srgbClr val="FF7D00"/>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85" name="Google Shape;85;p10"/>
          <p:cNvSpPr/>
          <p:nvPr/>
        </p:nvSpPr>
        <p:spPr>
          <a:xfrm rot="10800000">
            <a:off x="8705041" y="1"/>
            <a:ext cx="438960" cy="1181378"/>
          </a:xfrm>
          <a:prstGeom prst="rtTriangle">
            <a:avLst/>
          </a:prstGeom>
          <a:solidFill>
            <a:srgbClr val="0432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86" name="Google Shape;86;p10"/>
          <p:cNvSpPr txBox="1">
            <a:spLocks noGrp="1"/>
          </p:cNvSpPr>
          <p:nvPr>
            <p:ph type="body" idx="1"/>
          </p:nvPr>
        </p:nvSpPr>
        <p:spPr>
          <a:xfrm>
            <a:off x="870637" y="1547254"/>
            <a:ext cx="7141975" cy="2605646"/>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300"/>
              </a:spcBef>
              <a:spcAft>
                <a:spcPts val="0"/>
              </a:spcAft>
              <a:buClr>
                <a:schemeClr val="accent2"/>
              </a:buClr>
              <a:buSzPts val="4050"/>
              <a:buFont typeface="Arial"/>
              <a:buNone/>
              <a:defRPr sz="4050" b="0" i="0" u="none" strike="noStrike" cap="none">
                <a:solidFill>
                  <a:schemeClr val="lt1"/>
                </a:solidFill>
                <a:latin typeface="Roboto Light"/>
                <a:ea typeface="Roboto Light"/>
                <a:cs typeface="Roboto Light"/>
                <a:sym typeface="Roboto Light"/>
              </a:defRPr>
            </a:lvl1pPr>
            <a:lvl2pPr marL="914400" marR="0" lvl="1" indent="-228600" algn="l" rtl="0">
              <a:lnSpc>
                <a:spcPct val="90000"/>
              </a:lnSpc>
              <a:spcBef>
                <a:spcPts val="900"/>
              </a:spcBef>
              <a:spcAft>
                <a:spcPts val="0"/>
              </a:spcAft>
              <a:buClr>
                <a:schemeClr val="accent2"/>
              </a:buClr>
              <a:buSzPts val="1350"/>
              <a:buFont typeface="Arial"/>
              <a:buNone/>
              <a:defRPr sz="1350" b="0" i="0" u="none" strike="noStrike" cap="none">
                <a:solidFill>
                  <a:schemeClr val="dk1"/>
                </a:solidFill>
                <a:latin typeface="Roboto"/>
                <a:ea typeface="Roboto"/>
                <a:cs typeface="Roboto"/>
                <a:sym typeface="Roboto"/>
              </a:defRPr>
            </a:lvl2pPr>
            <a:lvl3pPr marL="1371600" marR="0" lvl="2" indent="-228600" algn="l" rtl="0">
              <a:lnSpc>
                <a:spcPct val="90000"/>
              </a:lnSpc>
              <a:spcBef>
                <a:spcPts val="900"/>
              </a:spcBef>
              <a:spcAft>
                <a:spcPts val="0"/>
              </a:spcAft>
              <a:buClr>
                <a:schemeClr val="accent2"/>
              </a:buClr>
              <a:buSzPts val="1200"/>
              <a:buFont typeface="Arial"/>
              <a:buNone/>
              <a:defRPr sz="1200" b="0" i="0" u="none" strike="noStrike" cap="none">
                <a:solidFill>
                  <a:schemeClr val="dk1"/>
                </a:solidFill>
                <a:latin typeface="Roboto"/>
                <a:ea typeface="Roboto"/>
                <a:cs typeface="Roboto"/>
                <a:sym typeface="Roboto"/>
              </a:defRPr>
            </a:lvl3pPr>
            <a:lvl4pPr marL="1828800" marR="0" lvl="3" indent="-228600" algn="l" rtl="0">
              <a:lnSpc>
                <a:spcPct val="90000"/>
              </a:lnSpc>
              <a:spcBef>
                <a:spcPts val="900"/>
              </a:spcBef>
              <a:spcAft>
                <a:spcPts val="0"/>
              </a:spcAft>
              <a:buClr>
                <a:schemeClr val="accent2"/>
              </a:buClr>
              <a:buSzPts val="1050"/>
              <a:buFont typeface="Arial"/>
              <a:buNone/>
              <a:defRPr sz="1050" b="0" i="0" u="none" strike="noStrike" cap="none">
                <a:solidFill>
                  <a:schemeClr val="dk1"/>
                </a:solidFill>
                <a:latin typeface="Roboto"/>
                <a:ea typeface="Roboto"/>
                <a:cs typeface="Roboto"/>
                <a:sym typeface="Roboto"/>
              </a:defRPr>
            </a:lvl4pPr>
            <a:lvl5pPr marL="2286000" marR="0" lvl="4" indent="-228600" algn="l" rtl="0">
              <a:lnSpc>
                <a:spcPct val="90000"/>
              </a:lnSpc>
              <a:spcBef>
                <a:spcPts val="900"/>
              </a:spcBef>
              <a:spcAft>
                <a:spcPts val="0"/>
              </a:spcAft>
              <a:buClr>
                <a:schemeClr val="accent2"/>
              </a:buClr>
              <a:buSzPts val="1050"/>
              <a:buFont typeface="Arial"/>
              <a:buNone/>
              <a:defRPr sz="1050" b="0" i="0" u="none" strike="noStrike" cap="none">
                <a:solidFill>
                  <a:schemeClr val="dk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Subtitle/Headlines &amp; 2-Columns">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1718071"/>
            <a:ext cx="3802655"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70564" y="1390651"/>
            <a:ext cx="3801437"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Roboto 20 point bold</a:t>
            </a:r>
          </a:p>
        </p:txBody>
      </p:sp>
      <p:sp>
        <p:nvSpPr>
          <p:cNvPr id="13" name="Content Placeholder 5">
            <a:extLst>
              <a:ext uri="{FF2B5EF4-FFF2-40B4-BE49-F238E27FC236}">
                <a16:creationId xmlns:a16="http://schemas.microsoft.com/office/drawing/2014/main" id="{82F76E5E-F799-4651-BEAE-F9087B98CD04}"/>
              </a:ext>
            </a:extLst>
          </p:cNvPr>
          <p:cNvSpPr>
            <a:spLocks noGrp="1"/>
          </p:cNvSpPr>
          <p:nvPr>
            <p:ph sz="quarter" idx="15" hasCustomPrompt="1"/>
          </p:nvPr>
        </p:nvSpPr>
        <p:spPr>
          <a:xfrm>
            <a:off x="4659478" y="1718071"/>
            <a:ext cx="4101042" cy="2796779"/>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4" name="Text Placeholder 2">
            <a:extLst>
              <a:ext uri="{FF2B5EF4-FFF2-40B4-BE49-F238E27FC236}">
                <a16:creationId xmlns:a16="http://schemas.microsoft.com/office/drawing/2014/main" id="{B715CEF1-A7FF-4442-88D8-7F20DA48ADC7}"/>
              </a:ext>
            </a:extLst>
          </p:cNvPr>
          <p:cNvSpPr>
            <a:spLocks noGrp="1"/>
          </p:cNvSpPr>
          <p:nvPr>
            <p:ph type="body" idx="16" hasCustomPrompt="1"/>
          </p:nvPr>
        </p:nvSpPr>
        <p:spPr>
          <a:xfrm>
            <a:off x="4659478" y="1390651"/>
            <a:ext cx="4114142"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a:t>
            </a:r>
          </a:p>
        </p:txBody>
      </p:sp>
      <p:grpSp>
        <p:nvGrpSpPr>
          <p:cNvPr id="38" name="Group 37">
            <a:extLst>
              <a:ext uri="{FF2B5EF4-FFF2-40B4-BE49-F238E27FC236}">
                <a16:creationId xmlns:a16="http://schemas.microsoft.com/office/drawing/2014/main" id="{EDDBF31F-B2A6-46A8-A8DF-757C9B83724C}"/>
              </a:ext>
            </a:extLst>
          </p:cNvPr>
          <p:cNvGrpSpPr/>
          <p:nvPr/>
        </p:nvGrpSpPr>
        <p:grpSpPr>
          <a:xfrm>
            <a:off x="-1606" y="2019300"/>
            <a:ext cx="2011905" cy="3124200"/>
            <a:chOff x="-2141" y="2692400"/>
            <a:chExt cx="2681841" cy="4165600"/>
          </a:xfrm>
        </p:grpSpPr>
        <p:sp>
          <p:nvSpPr>
            <p:cNvPr id="39" name="Right Triangle 38">
              <a:extLst>
                <a:ext uri="{FF2B5EF4-FFF2-40B4-BE49-F238E27FC236}">
                  <a16:creationId xmlns:a16="http://schemas.microsoft.com/office/drawing/2014/main" id="{665E3932-8847-406B-8673-1AB6E7E0C689}"/>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Right Triangle 39">
              <a:extLst>
                <a:ext uri="{FF2B5EF4-FFF2-40B4-BE49-F238E27FC236}">
                  <a16:creationId xmlns:a16="http://schemas.microsoft.com/office/drawing/2014/main" id="{8BCEA0AA-827B-4741-B47D-AC893583D56C}"/>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1" name="TextBox 40">
            <a:extLst>
              <a:ext uri="{FF2B5EF4-FFF2-40B4-BE49-F238E27FC236}">
                <a16:creationId xmlns:a16="http://schemas.microsoft.com/office/drawing/2014/main" id="{15528CA7-31B3-4290-8E8B-1E3E3562E906}"/>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42" name="TextBox 41">
            <a:extLst>
              <a:ext uri="{FF2B5EF4-FFF2-40B4-BE49-F238E27FC236}">
                <a16:creationId xmlns:a16="http://schemas.microsoft.com/office/drawing/2014/main" id="{EA83AF2C-00A5-4EEE-9565-3DF3EA952EEC}"/>
              </a:ext>
            </a:extLst>
          </p:cNvPr>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46" name="TextBox 45">
            <a:extLst>
              <a:ext uri="{FF2B5EF4-FFF2-40B4-BE49-F238E27FC236}">
                <a16:creationId xmlns:a16="http://schemas.microsoft.com/office/drawing/2014/main" id="{7BB87D99-2D97-4A3F-AB8F-AEF776CAAF3C}"/>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6" name="Picture 15">
            <a:extLst>
              <a:ext uri="{FF2B5EF4-FFF2-40B4-BE49-F238E27FC236}">
                <a16:creationId xmlns:a16="http://schemas.microsoft.com/office/drawing/2014/main" id="{B0FA2D62-F8B0-D646-956F-5CEE165645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502103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tle/Subtitle/Headlines &amp; 3-Columns">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0381" y="1718071"/>
            <a:ext cx="2671268" cy="2796779"/>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383482" y="1390651"/>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p:ph sz="quarter" idx="15" hasCustomPrompt="1"/>
          </p:nvPr>
        </p:nvSpPr>
        <p:spPr>
          <a:xfrm>
            <a:off x="3237557" y="1718071"/>
            <a:ext cx="2671268" cy="2796779"/>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p:ph type="body" idx="16" hasCustomPrompt="1"/>
          </p:nvPr>
        </p:nvSpPr>
        <p:spPr>
          <a:xfrm>
            <a:off x="3250657" y="1390651"/>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p:ph sz="quarter" idx="17" hasCustomPrompt="1"/>
          </p:nvPr>
        </p:nvSpPr>
        <p:spPr>
          <a:xfrm>
            <a:off x="6081509" y="1718071"/>
            <a:ext cx="2671268" cy="2796779"/>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p:ph type="body" idx="18" hasCustomPrompt="1"/>
          </p:nvPr>
        </p:nvSpPr>
        <p:spPr>
          <a:xfrm>
            <a:off x="6094609" y="1390651"/>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pic>
        <p:nvPicPr>
          <p:cNvPr id="22" name="Picture 21">
            <a:extLst>
              <a:ext uri="{FF2B5EF4-FFF2-40B4-BE49-F238E27FC236}">
                <a16:creationId xmlns:a16="http://schemas.microsoft.com/office/drawing/2014/main" id="{CF1AC490-A79C-B540-8B64-D276E74506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9892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Subtitle/Images/Headlines &amp; 2-Columns">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770536" y="3436144"/>
            <a:ext cx="3811199" cy="1078706"/>
          </a:xfrm>
        </p:spPr>
        <p:txBody>
          <a:bodyPr/>
          <a:lstStyle>
            <a:lvl1pPr>
              <a:defRPr sz="1350" baseline="0"/>
            </a:lvl1pPr>
            <a:lvl2pPr>
              <a:defRPr sz="1200" baseline="0"/>
            </a:lvl2pPr>
            <a:lvl3pPr>
              <a:defRPr sz="1050"/>
            </a:lvl3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770536" y="3099198"/>
            <a:ext cx="3814571"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a:t>
            </a:r>
          </a:p>
        </p:txBody>
      </p:sp>
      <p:sp>
        <p:nvSpPr>
          <p:cNvPr id="13" name="Content Placeholder 5">
            <a:extLst>
              <a:ext uri="{FF2B5EF4-FFF2-40B4-BE49-F238E27FC236}">
                <a16:creationId xmlns:a16="http://schemas.microsoft.com/office/drawing/2014/main" id="{82F76E5E-F799-4651-BEAE-F9087B98CD04}"/>
              </a:ext>
            </a:extLst>
          </p:cNvPr>
          <p:cNvSpPr>
            <a:spLocks noGrp="1"/>
          </p:cNvSpPr>
          <p:nvPr>
            <p:ph sz="quarter" idx="15" hasCustomPrompt="1"/>
          </p:nvPr>
        </p:nvSpPr>
        <p:spPr>
          <a:xfrm>
            <a:off x="4861265" y="3436144"/>
            <a:ext cx="3815472" cy="1078706"/>
          </a:xfrm>
        </p:spPr>
        <p:txBody>
          <a:bodyPr/>
          <a:lstStyle>
            <a:lvl1pPr>
              <a:defRPr sz="1350" baseline="0"/>
            </a:lvl1pPr>
            <a:lvl2pPr>
              <a:defRPr sz="1200" baseline="0"/>
            </a:lvl2pPr>
            <a:lvl3pPr>
              <a:defRPr sz="1050"/>
            </a:lvl3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4" name="Text Placeholder 2">
            <a:extLst>
              <a:ext uri="{FF2B5EF4-FFF2-40B4-BE49-F238E27FC236}">
                <a16:creationId xmlns:a16="http://schemas.microsoft.com/office/drawing/2014/main" id="{B715CEF1-A7FF-4442-88D8-7F20DA48ADC7}"/>
              </a:ext>
            </a:extLst>
          </p:cNvPr>
          <p:cNvSpPr>
            <a:spLocks noGrp="1"/>
          </p:cNvSpPr>
          <p:nvPr>
            <p:ph type="body" idx="16" hasCustomPrompt="1"/>
          </p:nvPr>
        </p:nvSpPr>
        <p:spPr>
          <a:xfrm>
            <a:off x="4865901" y="3099198"/>
            <a:ext cx="3823754"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 Roboto 20 point bold</a:t>
            </a:r>
          </a:p>
        </p:txBody>
      </p:sp>
      <p:sp>
        <p:nvSpPr>
          <p:cNvPr id="15" name="Picture Placeholder 6">
            <a:extLst>
              <a:ext uri="{FF2B5EF4-FFF2-40B4-BE49-F238E27FC236}">
                <a16:creationId xmlns:a16="http://schemas.microsoft.com/office/drawing/2014/main" id="{46B0C8DB-1D41-4ABF-896D-80CF7EFD97FD}"/>
              </a:ext>
            </a:extLst>
          </p:cNvPr>
          <p:cNvSpPr>
            <a:spLocks noGrp="1"/>
          </p:cNvSpPr>
          <p:nvPr>
            <p:ph type="pic" sz="quarter" idx="17" hasCustomPrompt="1"/>
          </p:nvPr>
        </p:nvSpPr>
        <p:spPr>
          <a:xfrm>
            <a:off x="770536" y="1390650"/>
            <a:ext cx="3571839" cy="1566054"/>
          </a:xfrm>
          <a:solidFill>
            <a:schemeClr val="bg1">
              <a:lumMod val="95000"/>
            </a:schemeClr>
          </a:solidFill>
        </p:spPr>
        <p:txBody>
          <a:bodyPr anchor="ctr"/>
          <a:lstStyle>
            <a:lvl1pPr marL="0" indent="0" algn="ctr">
              <a:buNone/>
              <a:defRPr/>
            </a:lvl1pPr>
          </a:lstStyle>
          <a:p>
            <a:r>
              <a:rPr lang="en-US"/>
              <a:t>CLICK TO INSERT IMAGE</a:t>
            </a:r>
          </a:p>
        </p:txBody>
      </p:sp>
      <p:sp>
        <p:nvSpPr>
          <p:cNvPr id="19" name="Picture Placeholder 6">
            <a:extLst>
              <a:ext uri="{FF2B5EF4-FFF2-40B4-BE49-F238E27FC236}">
                <a16:creationId xmlns:a16="http://schemas.microsoft.com/office/drawing/2014/main" id="{50C5E539-EA0F-43C9-94FB-2E4FECAC8DD1}"/>
              </a:ext>
            </a:extLst>
          </p:cNvPr>
          <p:cNvSpPr>
            <a:spLocks noGrp="1"/>
          </p:cNvSpPr>
          <p:nvPr>
            <p:ph type="pic" sz="quarter" idx="18" hasCustomPrompt="1"/>
          </p:nvPr>
        </p:nvSpPr>
        <p:spPr>
          <a:xfrm>
            <a:off x="4865901" y="1390650"/>
            <a:ext cx="3575844" cy="1566054"/>
          </a:xfrm>
          <a:solidFill>
            <a:schemeClr val="bg1">
              <a:lumMod val="95000"/>
            </a:schemeClr>
          </a:solidFill>
        </p:spPr>
        <p:txBody>
          <a:bodyPr anchor="ctr"/>
          <a:lstStyle>
            <a:lvl1pPr marL="0" indent="0" algn="ctr">
              <a:buNone/>
              <a:defRPr/>
            </a:lvl1pPr>
          </a:lstStyle>
          <a:p>
            <a:r>
              <a:rPr lang="en-US"/>
              <a:t>CLICK TO INSERT IMAGE</a:t>
            </a:r>
          </a:p>
        </p:txBody>
      </p:sp>
      <p:grpSp>
        <p:nvGrpSpPr>
          <p:cNvPr id="30" name="Group 29">
            <a:extLst>
              <a:ext uri="{FF2B5EF4-FFF2-40B4-BE49-F238E27FC236}">
                <a16:creationId xmlns:a16="http://schemas.microsoft.com/office/drawing/2014/main" id="{9207CEEC-3A75-46BA-B884-6F0EEA300909}"/>
              </a:ext>
            </a:extLst>
          </p:cNvPr>
          <p:cNvGrpSpPr/>
          <p:nvPr/>
        </p:nvGrpSpPr>
        <p:grpSpPr>
          <a:xfrm>
            <a:off x="-1606" y="2019300"/>
            <a:ext cx="2011905" cy="3124200"/>
            <a:chOff x="-2141" y="2692400"/>
            <a:chExt cx="2681841" cy="4165600"/>
          </a:xfrm>
        </p:grpSpPr>
        <p:sp>
          <p:nvSpPr>
            <p:cNvPr id="31" name="Right Triangle 30">
              <a:extLst>
                <a:ext uri="{FF2B5EF4-FFF2-40B4-BE49-F238E27FC236}">
                  <a16:creationId xmlns:a16="http://schemas.microsoft.com/office/drawing/2014/main" id="{D11D614A-42D5-4D5A-99D5-D85A27FDC546}"/>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ight Triangle 31">
              <a:extLst>
                <a:ext uri="{FF2B5EF4-FFF2-40B4-BE49-F238E27FC236}">
                  <a16:creationId xmlns:a16="http://schemas.microsoft.com/office/drawing/2014/main" id="{0315A022-BB2C-4AF6-BEB8-4E495E92E8C9}"/>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3" name="TextBox 32">
            <a:extLst>
              <a:ext uri="{FF2B5EF4-FFF2-40B4-BE49-F238E27FC236}">
                <a16:creationId xmlns:a16="http://schemas.microsoft.com/office/drawing/2014/main" id="{CC868516-8ACE-4218-A1CB-D27D87B8571C}"/>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34" name="TextBox 33">
            <a:extLst>
              <a:ext uri="{FF2B5EF4-FFF2-40B4-BE49-F238E27FC236}">
                <a16:creationId xmlns:a16="http://schemas.microsoft.com/office/drawing/2014/main" id="{05DEB97A-F5D7-4337-97A5-2F890AF82DCD}"/>
              </a:ext>
            </a:extLst>
          </p:cNvPr>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38" name="TextBox 37">
            <a:extLst>
              <a:ext uri="{FF2B5EF4-FFF2-40B4-BE49-F238E27FC236}">
                <a16:creationId xmlns:a16="http://schemas.microsoft.com/office/drawing/2014/main" id="{F8F75BD8-0A14-4B57-A912-5DC7E11F64D1}"/>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18" name="Picture 17">
            <a:extLst>
              <a:ext uri="{FF2B5EF4-FFF2-40B4-BE49-F238E27FC236}">
                <a16:creationId xmlns:a16="http://schemas.microsoft.com/office/drawing/2014/main" id="{564A15A3-86E8-AE40-80E4-DDD778DDCA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4059208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Subtitle/Images/Headlines &amp; 3-Columns">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7" name="TextBox 16">
            <a:extLst>
              <a:ext uri="{FF2B5EF4-FFF2-40B4-BE49-F238E27FC236}">
                <a16:creationId xmlns:a16="http://schemas.microsoft.com/office/drawing/2014/main" id="{631CFC6C-DED6-4514-936F-934A21FD9CBE}"/>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4A2F6285-DBD5-422A-A27D-7197AA1BD15D}"/>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0" name="Text Placeholder 4">
            <a:extLst>
              <a:ext uri="{FF2B5EF4-FFF2-40B4-BE49-F238E27FC236}">
                <a16:creationId xmlns:a16="http://schemas.microsoft.com/office/drawing/2014/main" id="{D5BDB60F-DCDA-4FA8-AFD2-4EF745C79259}"/>
              </a:ext>
            </a:extLst>
          </p:cNvPr>
          <p:cNvSpPr>
            <a:spLocks noGrp="1"/>
          </p:cNvSpPr>
          <p:nvPr>
            <p:ph type="body" sz="quarter" idx="13" hasCustomPrompt="1"/>
          </p:nvPr>
        </p:nvSpPr>
        <p:spPr>
          <a:xfrm>
            <a:off x="373828" y="860987"/>
            <a:ext cx="8390138" cy="248701"/>
          </a:xfrm>
        </p:spPr>
        <p:txBody>
          <a:bodyPr anchor="t"/>
          <a:lstStyle>
            <a:lvl1pPr marL="0" indent="0">
              <a:buNone/>
              <a:defRPr sz="1800" i="0">
                <a:solidFill>
                  <a:schemeClr val="bg1">
                    <a:lumMod val="50000"/>
                  </a:schemeClr>
                </a:solidFill>
              </a:defRPr>
            </a:lvl1pPr>
            <a:lvl2pPr marL="127397" indent="0">
              <a:buNone/>
              <a:defRPr/>
            </a:lvl2pPr>
            <a:lvl3pPr marL="258365" indent="0">
              <a:buNone/>
              <a:defRPr/>
            </a:lvl3pPr>
            <a:lvl4pPr marL="344091" indent="0">
              <a:buNone/>
              <a:defRPr/>
            </a:lvl4pPr>
            <a:lvl5pPr marL="472678" indent="0">
              <a:buNone/>
              <a:defRPr/>
            </a:lvl5pPr>
          </a:lstStyle>
          <a:p>
            <a:pPr lvl="0"/>
            <a:r>
              <a:rPr lang="en-US"/>
              <a:t>Subtitle goes here, </a:t>
            </a:r>
            <a:r>
              <a:rPr lang="en-US" err="1"/>
              <a:t>Roboto</a:t>
            </a:r>
            <a:r>
              <a:rPr lang="en-US"/>
              <a:t> Regular 24 point, no longer than one line</a:t>
            </a:r>
          </a:p>
        </p:txBody>
      </p:sp>
      <p:sp>
        <p:nvSpPr>
          <p:cNvPr id="11" name="Content Placeholder 5">
            <a:extLst>
              <a:ext uri="{FF2B5EF4-FFF2-40B4-BE49-F238E27FC236}">
                <a16:creationId xmlns:a16="http://schemas.microsoft.com/office/drawing/2014/main" id="{956D1FDC-5FA5-4B2D-A5AA-86637FA3B976}"/>
              </a:ext>
            </a:extLst>
          </p:cNvPr>
          <p:cNvSpPr>
            <a:spLocks noGrp="1"/>
          </p:cNvSpPr>
          <p:nvPr>
            <p:ph sz="quarter" idx="14" hasCustomPrompt="1"/>
          </p:nvPr>
        </p:nvSpPr>
        <p:spPr>
          <a:xfrm>
            <a:off x="370381" y="3194284"/>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2" name="Text Placeholder 2">
            <a:extLst>
              <a:ext uri="{FF2B5EF4-FFF2-40B4-BE49-F238E27FC236}">
                <a16:creationId xmlns:a16="http://schemas.microsoft.com/office/drawing/2014/main" id="{055D64D1-7AD8-4D53-A0ED-118D84E22AE7}"/>
              </a:ext>
            </a:extLst>
          </p:cNvPr>
          <p:cNvSpPr>
            <a:spLocks noGrp="1"/>
          </p:cNvSpPr>
          <p:nvPr>
            <p:ph type="body" idx="1" hasCustomPrompt="1"/>
          </p:nvPr>
        </p:nvSpPr>
        <p:spPr>
          <a:xfrm>
            <a:off x="383482" y="2866862"/>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15" name="Content Placeholder 5">
            <a:extLst>
              <a:ext uri="{FF2B5EF4-FFF2-40B4-BE49-F238E27FC236}">
                <a16:creationId xmlns:a16="http://schemas.microsoft.com/office/drawing/2014/main" id="{26C68CC7-FCFB-4E97-8E67-90A77CBE7883}"/>
              </a:ext>
            </a:extLst>
          </p:cNvPr>
          <p:cNvSpPr>
            <a:spLocks noGrp="1"/>
          </p:cNvSpPr>
          <p:nvPr>
            <p:ph sz="quarter" idx="15" hasCustomPrompt="1"/>
          </p:nvPr>
        </p:nvSpPr>
        <p:spPr>
          <a:xfrm>
            <a:off x="3237557" y="3194284"/>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19" name="Text Placeholder 2">
            <a:extLst>
              <a:ext uri="{FF2B5EF4-FFF2-40B4-BE49-F238E27FC236}">
                <a16:creationId xmlns:a16="http://schemas.microsoft.com/office/drawing/2014/main" id="{F89E3C59-0A83-46CB-AFF1-091BB74D0EA9}"/>
              </a:ext>
            </a:extLst>
          </p:cNvPr>
          <p:cNvSpPr>
            <a:spLocks noGrp="1"/>
          </p:cNvSpPr>
          <p:nvPr>
            <p:ph type="body" idx="16" hasCustomPrompt="1"/>
          </p:nvPr>
        </p:nvSpPr>
        <p:spPr>
          <a:xfrm>
            <a:off x="3250657" y="2866862"/>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0" name="Content Placeholder 5">
            <a:extLst>
              <a:ext uri="{FF2B5EF4-FFF2-40B4-BE49-F238E27FC236}">
                <a16:creationId xmlns:a16="http://schemas.microsoft.com/office/drawing/2014/main" id="{962B4E02-4383-440D-AB49-C9B1E385046F}"/>
              </a:ext>
            </a:extLst>
          </p:cNvPr>
          <p:cNvSpPr>
            <a:spLocks noGrp="1"/>
          </p:cNvSpPr>
          <p:nvPr>
            <p:ph sz="quarter" idx="17" hasCustomPrompt="1"/>
          </p:nvPr>
        </p:nvSpPr>
        <p:spPr>
          <a:xfrm>
            <a:off x="6081509" y="3194284"/>
            <a:ext cx="2671268" cy="1088231"/>
          </a:xfrm>
        </p:spPr>
        <p:txBody>
          <a:bodyPr/>
          <a:lstStyle>
            <a:lvl1pPr>
              <a:defRPr sz="1350" baseline="0"/>
            </a:lvl1pPr>
            <a:lvl2pPr>
              <a:defRPr sz="1200" baseline="0"/>
            </a:lvl2pPr>
            <a:lvl3pPr>
              <a:defRPr sz="1050"/>
            </a:lvl3pPr>
          </a:lstStyle>
          <a:p>
            <a:pPr lvl="0"/>
            <a:r>
              <a:rPr lang="en-US"/>
              <a:t>First bullet, Roboto Regular </a:t>
            </a:r>
          </a:p>
          <a:p>
            <a:pPr lvl="1"/>
            <a:r>
              <a:rPr lang="en-US"/>
              <a:t>Second bullet, Roboto Regular</a:t>
            </a:r>
          </a:p>
          <a:p>
            <a:pPr lvl="2"/>
            <a:r>
              <a:rPr lang="en-US"/>
              <a:t>Third bullet, Roboto Regular</a:t>
            </a:r>
          </a:p>
        </p:txBody>
      </p:sp>
      <p:sp>
        <p:nvSpPr>
          <p:cNvPr id="21" name="Text Placeholder 2">
            <a:extLst>
              <a:ext uri="{FF2B5EF4-FFF2-40B4-BE49-F238E27FC236}">
                <a16:creationId xmlns:a16="http://schemas.microsoft.com/office/drawing/2014/main" id="{50F3AD2F-D27D-4DC6-8CE0-ACED6D2AD57D}"/>
              </a:ext>
            </a:extLst>
          </p:cNvPr>
          <p:cNvSpPr>
            <a:spLocks noGrp="1"/>
          </p:cNvSpPr>
          <p:nvPr>
            <p:ph type="body" idx="18" hasCustomPrompt="1"/>
          </p:nvPr>
        </p:nvSpPr>
        <p:spPr>
          <a:xfrm>
            <a:off x="6094609" y="2866862"/>
            <a:ext cx="2671268" cy="327422"/>
          </a:xfrm>
          <a:prstGeom prst="rect">
            <a:avLst/>
          </a:prstGeom>
        </p:spPr>
        <p:txBody>
          <a:bodyPr anchor="t"/>
          <a:lstStyle>
            <a:lvl1pPr marL="0" indent="0">
              <a:buNone/>
              <a:defRPr sz="1500" b="1" baseline="0">
                <a:solidFill>
                  <a:schemeClr val="accent2"/>
                </a:solidFill>
              </a:defRPr>
            </a:lvl1pPr>
            <a:lvl2pPr marL="342832" indent="0">
              <a:buNone/>
              <a:defRPr sz="1500" b="1"/>
            </a:lvl2pPr>
            <a:lvl3pPr marL="685663" indent="0">
              <a:buNone/>
              <a:defRPr sz="1350" b="1"/>
            </a:lvl3pPr>
            <a:lvl4pPr marL="1028495" indent="0">
              <a:buNone/>
              <a:defRPr sz="1200" b="1"/>
            </a:lvl4pPr>
            <a:lvl5pPr marL="1371326" indent="0">
              <a:buNone/>
              <a:defRPr sz="1200" b="1"/>
            </a:lvl5pPr>
            <a:lvl6pPr marL="1714157" indent="0">
              <a:buNone/>
              <a:defRPr sz="1200" b="1"/>
            </a:lvl6pPr>
            <a:lvl7pPr marL="2056988" indent="0">
              <a:buNone/>
              <a:defRPr sz="1200" b="1"/>
            </a:lvl7pPr>
            <a:lvl8pPr marL="2399820" indent="0">
              <a:buNone/>
              <a:defRPr sz="1200" b="1"/>
            </a:lvl8pPr>
            <a:lvl9pPr marL="2742652" indent="0">
              <a:buNone/>
              <a:defRPr sz="1200" b="1"/>
            </a:lvl9pPr>
          </a:lstStyle>
          <a:p>
            <a:pPr lvl="0"/>
            <a:r>
              <a:rPr lang="en-US"/>
              <a:t>Headline goes here</a:t>
            </a:r>
          </a:p>
        </p:txBody>
      </p:sp>
      <p:sp>
        <p:nvSpPr>
          <p:cNvPr id="25" name="Picture Placeholder 6">
            <a:extLst>
              <a:ext uri="{FF2B5EF4-FFF2-40B4-BE49-F238E27FC236}">
                <a16:creationId xmlns:a16="http://schemas.microsoft.com/office/drawing/2014/main" id="{B7EFA5D9-9640-46A8-B02E-1BABCFCA2A19}"/>
              </a:ext>
            </a:extLst>
          </p:cNvPr>
          <p:cNvSpPr>
            <a:spLocks noGrp="1"/>
          </p:cNvSpPr>
          <p:nvPr>
            <p:ph type="pic" sz="quarter" idx="22" hasCustomPrompt="1"/>
          </p:nvPr>
        </p:nvSpPr>
        <p:spPr>
          <a:xfrm>
            <a:off x="383482" y="1390650"/>
            <a:ext cx="2658167" cy="1181100"/>
          </a:xfrm>
          <a:solidFill>
            <a:schemeClr val="bg1">
              <a:lumMod val="95000"/>
            </a:schemeClr>
          </a:solidFill>
        </p:spPr>
        <p:txBody>
          <a:bodyPr anchor="ctr"/>
          <a:lstStyle>
            <a:lvl1pPr marL="0" indent="0" algn="ctr">
              <a:buNone/>
              <a:defRPr/>
            </a:lvl1pPr>
          </a:lstStyle>
          <a:p>
            <a:r>
              <a:rPr lang="en-US"/>
              <a:t>CLICK TO INSERT IMAGE</a:t>
            </a:r>
          </a:p>
        </p:txBody>
      </p:sp>
      <p:sp>
        <p:nvSpPr>
          <p:cNvPr id="26" name="Picture Placeholder 6">
            <a:extLst>
              <a:ext uri="{FF2B5EF4-FFF2-40B4-BE49-F238E27FC236}">
                <a16:creationId xmlns:a16="http://schemas.microsoft.com/office/drawing/2014/main" id="{5DED8B93-C657-4EC0-BDB2-5286BECAB876}"/>
              </a:ext>
            </a:extLst>
          </p:cNvPr>
          <p:cNvSpPr>
            <a:spLocks noGrp="1"/>
          </p:cNvSpPr>
          <p:nvPr>
            <p:ph type="pic" sz="quarter" idx="23" hasCustomPrompt="1"/>
          </p:nvPr>
        </p:nvSpPr>
        <p:spPr>
          <a:xfrm>
            <a:off x="3250659" y="1390650"/>
            <a:ext cx="2658167" cy="1181100"/>
          </a:xfrm>
          <a:solidFill>
            <a:schemeClr val="bg1">
              <a:lumMod val="95000"/>
            </a:schemeClr>
          </a:solidFill>
        </p:spPr>
        <p:txBody>
          <a:bodyPr anchor="ctr"/>
          <a:lstStyle>
            <a:lvl1pPr marL="0" indent="0" algn="ctr">
              <a:buNone/>
              <a:defRPr/>
            </a:lvl1pPr>
          </a:lstStyle>
          <a:p>
            <a:r>
              <a:rPr lang="en-US"/>
              <a:t>CLICK TO INSERT IMAGE</a:t>
            </a:r>
          </a:p>
        </p:txBody>
      </p:sp>
      <p:sp>
        <p:nvSpPr>
          <p:cNvPr id="27" name="Picture Placeholder 6">
            <a:extLst>
              <a:ext uri="{FF2B5EF4-FFF2-40B4-BE49-F238E27FC236}">
                <a16:creationId xmlns:a16="http://schemas.microsoft.com/office/drawing/2014/main" id="{FAFF9333-B740-49C5-880B-1C40C90AE23C}"/>
              </a:ext>
            </a:extLst>
          </p:cNvPr>
          <p:cNvSpPr>
            <a:spLocks noGrp="1"/>
          </p:cNvSpPr>
          <p:nvPr>
            <p:ph type="pic" sz="quarter" idx="24" hasCustomPrompt="1"/>
          </p:nvPr>
        </p:nvSpPr>
        <p:spPr>
          <a:xfrm>
            <a:off x="6117835" y="1390650"/>
            <a:ext cx="2658167" cy="1181100"/>
          </a:xfrm>
          <a:solidFill>
            <a:schemeClr val="bg1">
              <a:lumMod val="95000"/>
            </a:schemeClr>
          </a:solidFill>
        </p:spPr>
        <p:txBody>
          <a:bodyPr anchor="ctr"/>
          <a:lstStyle>
            <a:lvl1pPr marL="0" indent="0" algn="ctr">
              <a:buNone/>
              <a:defRPr/>
            </a:lvl1pPr>
          </a:lstStyle>
          <a:p>
            <a:r>
              <a:rPr lang="en-US"/>
              <a:t>CLICK TO INSERT IMAGE</a:t>
            </a:r>
          </a:p>
        </p:txBody>
      </p:sp>
      <p:pic>
        <p:nvPicPr>
          <p:cNvPr id="22" name="Picture 21">
            <a:extLst>
              <a:ext uri="{FF2B5EF4-FFF2-40B4-BE49-F238E27FC236}">
                <a16:creationId xmlns:a16="http://schemas.microsoft.com/office/drawing/2014/main" id="{D3D50E19-D2F0-B141-AB39-C64125E7D4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529061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Half Page Image/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C969D1-07B9-4BAB-951B-64CA66F884EC}"/>
              </a:ext>
            </a:extLst>
          </p:cNvPr>
          <p:cNvSpPr>
            <a:spLocks noGrp="1"/>
          </p:cNvSpPr>
          <p:nvPr>
            <p:ph type="title" hasCustomPrompt="1"/>
          </p:nvPr>
        </p:nvSpPr>
        <p:spPr>
          <a:xfrm>
            <a:off x="762506" y="2809878"/>
            <a:ext cx="7998014" cy="421820"/>
          </a:xfrm>
        </p:spPr>
        <p:txBody>
          <a:bodyPr/>
          <a:lstStyle>
            <a:lvl1pPr>
              <a:defRPr baseline="0"/>
            </a:lvl1pPr>
          </a:lstStyle>
          <a:p>
            <a:r>
              <a:rPr lang="en-US"/>
              <a:t>Headline goes here, Roboto Light, 36 points, 1 Line</a:t>
            </a:r>
          </a:p>
        </p:txBody>
      </p:sp>
      <p:sp>
        <p:nvSpPr>
          <p:cNvPr id="5" name="Content Placeholder 5">
            <a:extLst>
              <a:ext uri="{FF2B5EF4-FFF2-40B4-BE49-F238E27FC236}">
                <a16:creationId xmlns:a16="http://schemas.microsoft.com/office/drawing/2014/main" id="{CB7A3724-87F6-4837-84FC-FAB9555F227E}"/>
              </a:ext>
            </a:extLst>
          </p:cNvPr>
          <p:cNvSpPr>
            <a:spLocks noGrp="1"/>
          </p:cNvSpPr>
          <p:nvPr>
            <p:ph sz="quarter" idx="14" hasCustomPrompt="1"/>
          </p:nvPr>
        </p:nvSpPr>
        <p:spPr>
          <a:xfrm>
            <a:off x="770536" y="3305175"/>
            <a:ext cx="7989983" cy="1209675"/>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7" name="Picture Placeholder 6">
            <a:extLst>
              <a:ext uri="{FF2B5EF4-FFF2-40B4-BE49-F238E27FC236}">
                <a16:creationId xmlns:a16="http://schemas.microsoft.com/office/drawing/2014/main" id="{5AF0E195-6619-42A2-AF75-AE1F5D8174FC}"/>
              </a:ext>
            </a:extLst>
          </p:cNvPr>
          <p:cNvSpPr>
            <a:spLocks noGrp="1"/>
          </p:cNvSpPr>
          <p:nvPr>
            <p:ph type="pic" sz="quarter" idx="15" hasCustomPrompt="1"/>
          </p:nvPr>
        </p:nvSpPr>
        <p:spPr>
          <a:xfrm>
            <a:off x="1" y="0"/>
            <a:ext cx="9144000" cy="2571750"/>
          </a:xfrm>
          <a:solidFill>
            <a:schemeClr val="bg1">
              <a:lumMod val="95000"/>
            </a:schemeClr>
          </a:solidFill>
        </p:spPr>
        <p:txBody>
          <a:bodyPr anchor="ctr"/>
          <a:lstStyle>
            <a:lvl1pPr marL="0" indent="0" algn="ctr">
              <a:buNone/>
              <a:defRPr/>
            </a:lvl1pPr>
          </a:lstStyle>
          <a:p>
            <a:r>
              <a:rPr lang="en-US"/>
              <a:t>CLICK TO INSERT IMAGE</a:t>
            </a:r>
          </a:p>
        </p:txBody>
      </p:sp>
      <p:sp>
        <p:nvSpPr>
          <p:cNvPr id="17" name="TextBox 16">
            <a:extLst>
              <a:ext uri="{FF2B5EF4-FFF2-40B4-BE49-F238E27FC236}">
                <a16:creationId xmlns:a16="http://schemas.microsoft.com/office/drawing/2014/main" id="{40866F05-FBCC-41FC-8FF0-4CDF227C510B}"/>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sp>
        <p:nvSpPr>
          <p:cNvPr id="18" name="TextBox 17">
            <a:extLst>
              <a:ext uri="{FF2B5EF4-FFF2-40B4-BE49-F238E27FC236}">
                <a16:creationId xmlns:a16="http://schemas.microsoft.com/office/drawing/2014/main" id="{2A6113CA-BC93-40C5-A21A-4AF59A2A28ED}"/>
              </a:ext>
            </a:extLst>
          </p:cNvPr>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2" name="TextBox 21">
            <a:extLst>
              <a:ext uri="{FF2B5EF4-FFF2-40B4-BE49-F238E27FC236}">
                <a16:creationId xmlns:a16="http://schemas.microsoft.com/office/drawing/2014/main" id="{44D49D32-F7E0-4EEF-83A2-17B7FC4C5DAC}"/>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tx1"/>
                </a:solidFill>
                <a:latin typeface="Roboto" charset="0"/>
                <a:ea typeface="Roboto" charset="0"/>
                <a:cs typeface="Roboto" charset="0"/>
              </a:rPr>
              <a:pPr marL="0" lvl="0" algn="l" defTabSz="342900" rtl="0" eaLnBrk="1" latinLnBrk="0" hangingPunct="1"/>
              <a:t>‹#›</a:t>
            </a:fld>
            <a:endParaRPr lang="en-US" sz="825" b="0" i="0" kern="1200">
              <a:solidFill>
                <a:schemeClr val="tx1"/>
              </a:solidFill>
              <a:latin typeface="Roboto" charset="0"/>
              <a:ea typeface="Roboto" charset="0"/>
              <a:cs typeface="Roboto" charset="0"/>
            </a:endParaRPr>
          </a:p>
        </p:txBody>
      </p:sp>
      <p:pic>
        <p:nvPicPr>
          <p:cNvPr id="9" name="Picture 8">
            <a:extLst>
              <a:ext uri="{FF2B5EF4-FFF2-40B4-BE49-F238E27FC236}">
                <a16:creationId xmlns:a16="http://schemas.microsoft.com/office/drawing/2014/main" id="{376C2A06-1FE5-5449-858B-F5B291115B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1137635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ide Image/Content 1">
    <p:spTree>
      <p:nvGrpSpPr>
        <p:cNvPr id="1" name=""/>
        <p:cNvGrpSpPr/>
        <p:nvPr/>
      </p:nvGrpSpPr>
      <p:grpSpPr>
        <a:xfrm>
          <a:off x="0" y="0"/>
          <a:ext cx="0" cy="0"/>
          <a:chOff x="0" y="0"/>
          <a:chExt cx="0" cy="0"/>
        </a:xfrm>
      </p:grpSpPr>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770535" y="1390650"/>
            <a:ext cx="3669271" cy="3124200"/>
          </a:xfrm>
        </p:spPr>
        <p:txBody>
          <a:bodyPr/>
          <a:lstStyle>
            <a:lvl1pPr>
              <a:defRPr baseline="0"/>
            </a:lvl1pPr>
            <a:lvl2pPr>
              <a:defRPr baseline="0"/>
            </a:lvl2pPr>
          </a:lstStyle>
          <a:p>
            <a:pPr lvl="0"/>
            <a:r>
              <a:rPr lang="en-US"/>
              <a:t>First bullet, </a:t>
            </a:r>
            <a:r>
              <a:rPr lang="en-US" err="1"/>
              <a:t>Roboto</a:t>
            </a:r>
            <a:r>
              <a:rPr lang="en-US"/>
              <a:t> Regular 21point</a:t>
            </a:r>
          </a:p>
          <a:p>
            <a:pPr lvl="1"/>
            <a:r>
              <a:rPr lang="en-US"/>
              <a:t>Second bullet, </a:t>
            </a:r>
            <a:r>
              <a:rPr lang="en-US" err="1"/>
              <a:t>Roboto</a:t>
            </a:r>
            <a:r>
              <a:rPr lang="en-US"/>
              <a:t> Regular 18 point</a:t>
            </a:r>
          </a:p>
          <a:p>
            <a:pPr lvl="2"/>
            <a:r>
              <a:rPr lang="en-US"/>
              <a:t>Third bullet, </a:t>
            </a:r>
            <a:r>
              <a:rPr lang="en-US" err="1"/>
              <a:t>Roboto</a:t>
            </a:r>
            <a:r>
              <a:rPr lang="en-US"/>
              <a:t> Regular 16 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361950" y="361951"/>
            <a:ext cx="4073515" cy="800099"/>
          </a:xfrm>
        </p:spPr>
        <p:txBody>
          <a:bodyPr/>
          <a:lstStyle>
            <a:lvl1pPr>
              <a:defRPr baseline="0"/>
            </a:lvl1pPr>
          </a:lstStyle>
          <a:p>
            <a:r>
              <a:rPr lang="en-US"/>
              <a:t>Headline goes here, Roboto Light, 36 points</a:t>
            </a:r>
          </a:p>
        </p:txBody>
      </p:sp>
      <p:sp>
        <p:nvSpPr>
          <p:cNvPr id="8" name="Right Triangle 7">
            <a:extLst>
              <a:ext uri="{FF2B5EF4-FFF2-40B4-BE49-F238E27FC236}">
                <a16:creationId xmlns:a16="http://schemas.microsoft.com/office/drawing/2014/main" id="{E28CA38E-4B93-4EAF-BD9B-BEFFBF0E619E}"/>
              </a:ext>
            </a:extLst>
          </p:cNvPr>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3" name="Group 12">
            <a:extLst>
              <a:ext uri="{FF2B5EF4-FFF2-40B4-BE49-F238E27FC236}">
                <a16:creationId xmlns:a16="http://schemas.microsoft.com/office/drawing/2014/main" id="{9B2F6BFC-31FA-49BA-B181-3FBF44423AD7}"/>
              </a:ext>
            </a:extLst>
          </p:cNvPr>
          <p:cNvGrpSpPr/>
          <p:nvPr/>
        </p:nvGrpSpPr>
        <p:grpSpPr>
          <a:xfrm>
            <a:off x="-1606" y="2019300"/>
            <a:ext cx="2011905" cy="3124200"/>
            <a:chOff x="-2141" y="2692400"/>
            <a:chExt cx="2681841" cy="4165600"/>
          </a:xfrm>
        </p:grpSpPr>
        <p:sp>
          <p:nvSpPr>
            <p:cNvPr id="16" name="Right Triangle 15">
              <a:extLst>
                <a:ext uri="{FF2B5EF4-FFF2-40B4-BE49-F238E27FC236}">
                  <a16:creationId xmlns:a16="http://schemas.microsoft.com/office/drawing/2014/main" id="{2FB9B834-8656-412D-B03C-24157307ADC3}"/>
                </a:ext>
              </a:extLst>
            </p:cNvPr>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ight Triangle 16">
              <a:extLst>
                <a:ext uri="{FF2B5EF4-FFF2-40B4-BE49-F238E27FC236}">
                  <a16:creationId xmlns:a16="http://schemas.microsoft.com/office/drawing/2014/main" id="{5339080C-1712-4EAB-A494-E581DF58C224}"/>
                </a:ext>
              </a:extLst>
            </p:cNvPr>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8" name="TextBox 17">
            <a:extLst>
              <a:ext uri="{FF2B5EF4-FFF2-40B4-BE49-F238E27FC236}">
                <a16:creationId xmlns:a16="http://schemas.microsoft.com/office/drawing/2014/main" id="{8F3D621A-A79C-4995-A0FB-59A69585FD8B}"/>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9" name="TextBox 18">
            <a:extLst>
              <a:ext uri="{FF2B5EF4-FFF2-40B4-BE49-F238E27FC236}">
                <a16:creationId xmlns:a16="http://schemas.microsoft.com/office/drawing/2014/main" id="{8631AA46-6D60-4D7E-AF66-1C5563A1FED7}"/>
              </a:ext>
            </a:extLst>
          </p:cNvPr>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23" name="TextBox 22">
            <a:extLst>
              <a:ext uri="{FF2B5EF4-FFF2-40B4-BE49-F238E27FC236}">
                <a16:creationId xmlns:a16="http://schemas.microsoft.com/office/drawing/2014/main" id="{B37D2FB7-0095-44BE-9701-C59E4BD375B3}"/>
              </a:ext>
            </a:extLst>
          </p:cNvPr>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pic>
        <p:nvPicPr>
          <p:cNvPr id="24" name="Picture 23">
            <a:extLst>
              <a:ext uri="{FF2B5EF4-FFF2-40B4-BE49-F238E27FC236}">
                <a16:creationId xmlns:a16="http://schemas.microsoft.com/office/drawing/2014/main" id="{F6008BF6-E844-4189-8E7E-5785A427B6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30173" y="4504532"/>
            <a:ext cx="1848929" cy="638969"/>
          </a:xfrm>
          <a:prstGeom prst="rect">
            <a:avLst/>
          </a:prstGeom>
        </p:spPr>
      </p:pic>
      <p:sp>
        <p:nvSpPr>
          <p:cNvPr id="26" name="Picture Placeholder 6">
            <a:extLst>
              <a:ext uri="{FF2B5EF4-FFF2-40B4-BE49-F238E27FC236}">
                <a16:creationId xmlns:a16="http://schemas.microsoft.com/office/drawing/2014/main" id="{19139BE2-3955-4437-8BFB-427D8F682D2F}"/>
              </a:ext>
            </a:extLst>
          </p:cNvPr>
          <p:cNvSpPr>
            <a:spLocks noGrp="1"/>
          </p:cNvSpPr>
          <p:nvPr>
            <p:ph type="pic" sz="quarter" idx="15" hasCustomPrompt="1"/>
          </p:nvPr>
        </p:nvSpPr>
        <p:spPr>
          <a:xfrm>
            <a:off x="4323095" y="0"/>
            <a:ext cx="4820906" cy="5143499"/>
          </a:xfrm>
          <a:solidFill>
            <a:schemeClr val="bg1">
              <a:lumMod val="95000"/>
            </a:schemeClr>
          </a:solidFill>
        </p:spPr>
        <p:txBody>
          <a:bodyPr anchor="ctr"/>
          <a:lstStyle>
            <a:lvl1pPr marL="0" indent="0" algn="ctr">
              <a:buNone/>
              <a:defRPr/>
            </a:lvl1pPr>
          </a:lstStyle>
          <a:p>
            <a:r>
              <a:rPr lang="en-US"/>
              <a:t>CLICK TO INSERT IMAGE</a:t>
            </a:r>
          </a:p>
        </p:txBody>
      </p:sp>
    </p:spTree>
    <p:extLst>
      <p:ext uri="{BB962C8B-B14F-4D97-AF65-F5344CB8AC3E}">
        <p14:creationId xmlns:p14="http://schemas.microsoft.com/office/powerpoint/2010/main" val="1273453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 name="TextBox 14"/>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1" name="Right Triangle 10"/>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Freeform 10">
            <a:extLst>
              <a:ext uri="{FF2B5EF4-FFF2-40B4-BE49-F238E27FC236}">
                <a16:creationId xmlns:a16="http://schemas.microsoft.com/office/drawing/2014/main" id="{745915A3-D5B5-48C4-B6C4-9329F420CA9D}"/>
              </a:ext>
            </a:extLst>
          </p:cNvPr>
          <p:cNvSpPr/>
          <p:nvPr/>
        </p:nvSpPr>
        <p:spPr>
          <a:xfrm>
            <a:off x="770536" y="1395401"/>
            <a:ext cx="2537990"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25" name="Flowchart: Data 17">
            <a:extLst>
              <a:ext uri="{FF2B5EF4-FFF2-40B4-BE49-F238E27FC236}">
                <a16:creationId xmlns:a16="http://schemas.microsoft.com/office/drawing/2014/main" id="{349B7BD3-DEBB-4DD7-838A-6E8B2A05986E}"/>
              </a:ext>
            </a:extLst>
          </p:cNvPr>
          <p:cNvSpPr/>
          <p:nvPr/>
        </p:nvSpPr>
        <p:spPr>
          <a:xfrm>
            <a:off x="863188" y="1472120"/>
            <a:ext cx="398800" cy="391011"/>
          </a:xfrm>
          <a:prstGeom prst="rect">
            <a:avLst/>
          </a:prstGeom>
          <a:solidFill>
            <a:srgbClr val="FF4D00"/>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1</a:t>
            </a:r>
          </a:p>
        </p:txBody>
      </p:sp>
      <p:sp>
        <p:nvSpPr>
          <p:cNvPr id="30" name="Freeform 11">
            <a:extLst>
              <a:ext uri="{FF2B5EF4-FFF2-40B4-BE49-F238E27FC236}">
                <a16:creationId xmlns:a16="http://schemas.microsoft.com/office/drawing/2014/main" id="{2A064FF6-AF2D-4388-93FD-EA665ED5B8F5}"/>
              </a:ext>
            </a:extLst>
          </p:cNvPr>
          <p:cNvSpPr/>
          <p:nvPr/>
        </p:nvSpPr>
        <p:spPr>
          <a:xfrm>
            <a:off x="3496532" y="1395400"/>
            <a:ext cx="2537991" cy="100006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3" name="Flowchart: Data 17">
            <a:extLst>
              <a:ext uri="{FF2B5EF4-FFF2-40B4-BE49-F238E27FC236}">
                <a16:creationId xmlns:a16="http://schemas.microsoft.com/office/drawing/2014/main" id="{418571D1-079C-4BAE-B2D5-2A5E1D7D222E}"/>
              </a:ext>
            </a:extLst>
          </p:cNvPr>
          <p:cNvSpPr/>
          <p:nvPr/>
        </p:nvSpPr>
        <p:spPr>
          <a:xfrm>
            <a:off x="3592888" y="1468130"/>
            <a:ext cx="398800" cy="391011"/>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2</a:t>
            </a:r>
          </a:p>
        </p:txBody>
      </p:sp>
      <p:sp>
        <p:nvSpPr>
          <p:cNvPr id="45" name="Freeform 12">
            <a:extLst>
              <a:ext uri="{FF2B5EF4-FFF2-40B4-BE49-F238E27FC236}">
                <a16:creationId xmlns:a16="http://schemas.microsoft.com/office/drawing/2014/main" id="{11238401-CA18-45C5-B261-27601B93764E}"/>
              </a:ext>
            </a:extLst>
          </p:cNvPr>
          <p:cNvSpPr/>
          <p:nvPr/>
        </p:nvSpPr>
        <p:spPr>
          <a:xfrm>
            <a:off x="6222530" y="1395400"/>
            <a:ext cx="2537990"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7" name="Flowchart: Data 17">
            <a:extLst>
              <a:ext uri="{FF2B5EF4-FFF2-40B4-BE49-F238E27FC236}">
                <a16:creationId xmlns:a16="http://schemas.microsoft.com/office/drawing/2014/main" id="{705961DD-CF95-43C7-BEBC-A6D32D05FA6C}"/>
              </a:ext>
            </a:extLst>
          </p:cNvPr>
          <p:cNvSpPr/>
          <p:nvPr/>
        </p:nvSpPr>
        <p:spPr>
          <a:xfrm>
            <a:off x="6311440" y="1468128"/>
            <a:ext cx="398800" cy="391011"/>
          </a:xfrm>
          <a:prstGeom prst="rect">
            <a:avLst/>
          </a:prstGeom>
          <a:solidFill>
            <a:srgbClr val="9320A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3</a:t>
            </a:r>
          </a:p>
        </p:txBody>
      </p:sp>
      <p:sp>
        <p:nvSpPr>
          <p:cNvPr id="58" name="Freeform 15">
            <a:extLst>
              <a:ext uri="{FF2B5EF4-FFF2-40B4-BE49-F238E27FC236}">
                <a16:creationId xmlns:a16="http://schemas.microsoft.com/office/drawing/2014/main" id="{B5F27876-E2DC-48A4-9A76-B4875B05A647}"/>
              </a:ext>
            </a:extLst>
          </p:cNvPr>
          <p:cNvSpPr/>
          <p:nvPr/>
        </p:nvSpPr>
        <p:spPr>
          <a:xfrm>
            <a:off x="771411" y="2584860"/>
            <a:ext cx="2537990" cy="100007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0" name="Flowchart: Data 17">
            <a:extLst>
              <a:ext uri="{FF2B5EF4-FFF2-40B4-BE49-F238E27FC236}">
                <a16:creationId xmlns:a16="http://schemas.microsoft.com/office/drawing/2014/main" id="{D0B64EC6-882A-46C2-8F16-44685DC5658E}"/>
              </a:ext>
            </a:extLst>
          </p:cNvPr>
          <p:cNvSpPr/>
          <p:nvPr/>
        </p:nvSpPr>
        <p:spPr>
          <a:xfrm>
            <a:off x="863187" y="2663361"/>
            <a:ext cx="398800" cy="391011"/>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4</a:t>
            </a:r>
          </a:p>
        </p:txBody>
      </p:sp>
      <p:sp>
        <p:nvSpPr>
          <p:cNvPr id="67" name="Freeform 14">
            <a:extLst>
              <a:ext uri="{FF2B5EF4-FFF2-40B4-BE49-F238E27FC236}">
                <a16:creationId xmlns:a16="http://schemas.microsoft.com/office/drawing/2014/main" id="{0BAEF006-829F-4D56-8544-C2E3B8B2F783}"/>
              </a:ext>
            </a:extLst>
          </p:cNvPr>
          <p:cNvSpPr/>
          <p:nvPr/>
        </p:nvSpPr>
        <p:spPr>
          <a:xfrm>
            <a:off x="6221654" y="2584861"/>
            <a:ext cx="2537989"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102843" bIns="102843"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9" name="Flowchart: Data 17">
            <a:extLst>
              <a:ext uri="{FF2B5EF4-FFF2-40B4-BE49-F238E27FC236}">
                <a16:creationId xmlns:a16="http://schemas.microsoft.com/office/drawing/2014/main" id="{B3AAE442-2186-4523-878B-EAFC67D29E1D}"/>
              </a:ext>
            </a:extLst>
          </p:cNvPr>
          <p:cNvSpPr/>
          <p:nvPr/>
        </p:nvSpPr>
        <p:spPr>
          <a:xfrm>
            <a:off x="6311440" y="2659370"/>
            <a:ext cx="398800" cy="391011"/>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6</a:t>
            </a:r>
          </a:p>
        </p:txBody>
      </p:sp>
      <p:sp>
        <p:nvSpPr>
          <p:cNvPr id="76" name="Freeform 13">
            <a:extLst>
              <a:ext uri="{FF2B5EF4-FFF2-40B4-BE49-F238E27FC236}">
                <a16:creationId xmlns:a16="http://schemas.microsoft.com/office/drawing/2014/main" id="{3690E069-7EFD-40F1-8A3F-D9BF2A5F4F33}"/>
              </a:ext>
            </a:extLst>
          </p:cNvPr>
          <p:cNvSpPr/>
          <p:nvPr/>
        </p:nvSpPr>
        <p:spPr>
          <a:xfrm>
            <a:off x="3496532" y="2584861"/>
            <a:ext cx="2537991" cy="100006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78" name="Flowchart: Data 17">
            <a:extLst>
              <a:ext uri="{FF2B5EF4-FFF2-40B4-BE49-F238E27FC236}">
                <a16:creationId xmlns:a16="http://schemas.microsoft.com/office/drawing/2014/main" id="{01806F9E-B98C-49E2-AC16-4F45A9DE0884}"/>
              </a:ext>
            </a:extLst>
          </p:cNvPr>
          <p:cNvSpPr/>
          <p:nvPr/>
        </p:nvSpPr>
        <p:spPr>
          <a:xfrm>
            <a:off x="3592888" y="2659370"/>
            <a:ext cx="398800" cy="391011"/>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5</a:t>
            </a:r>
          </a:p>
        </p:txBody>
      </p:sp>
      <p:sp>
        <p:nvSpPr>
          <p:cNvPr id="80" name="Title 1">
            <a:extLst>
              <a:ext uri="{FF2B5EF4-FFF2-40B4-BE49-F238E27FC236}">
                <a16:creationId xmlns:a16="http://schemas.microsoft.com/office/drawing/2014/main" id="{7D413BDC-3F48-4E28-B245-95D9CCD2B5E8}"/>
              </a:ext>
            </a:extLst>
          </p:cNvPr>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6" name="Text Placeholder 5">
            <a:extLst>
              <a:ext uri="{FF2B5EF4-FFF2-40B4-BE49-F238E27FC236}">
                <a16:creationId xmlns:a16="http://schemas.microsoft.com/office/drawing/2014/main" id="{C30FA114-2360-447D-A77F-8CEEE439EDFB}"/>
              </a:ext>
            </a:extLst>
          </p:cNvPr>
          <p:cNvSpPr>
            <a:spLocks noGrp="1"/>
          </p:cNvSpPr>
          <p:nvPr>
            <p:ph type="body" sz="quarter" idx="10" hasCustomPrompt="1"/>
          </p:nvPr>
        </p:nvSpPr>
        <p:spPr>
          <a:xfrm>
            <a:off x="1261987" y="1469365"/>
            <a:ext cx="2046539"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1" name="Text Placeholder 5">
            <a:extLst>
              <a:ext uri="{FF2B5EF4-FFF2-40B4-BE49-F238E27FC236}">
                <a16:creationId xmlns:a16="http://schemas.microsoft.com/office/drawing/2014/main" id="{3EFED770-B0D7-446E-AAFE-793919EC1673}"/>
              </a:ext>
            </a:extLst>
          </p:cNvPr>
          <p:cNvSpPr>
            <a:spLocks noGrp="1"/>
          </p:cNvSpPr>
          <p:nvPr>
            <p:ph type="body" sz="quarter" idx="11" hasCustomPrompt="1"/>
          </p:nvPr>
        </p:nvSpPr>
        <p:spPr>
          <a:xfrm>
            <a:off x="3986295" y="1469365"/>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2" name="Text Placeholder 5">
            <a:extLst>
              <a:ext uri="{FF2B5EF4-FFF2-40B4-BE49-F238E27FC236}">
                <a16:creationId xmlns:a16="http://schemas.microsoft.com/office/drawing/2014/main" id="{6DCE7664-17AC-4182-B8EC-63A3183DAE97}"/>
              </a:ext>
            </a:extLst>
          </p:cNvPr>
          <p:cNvSpPr>
            <a:spLocks noGrp="1"/>
          </p:cNvSpPr>
          <p:nvPr>
            <p:ph type="body" sz="quarter" idx="12" hasCustomPrompt="1"/>
          </p:nvPr>
        </p:nvSpPr>
        <p:spPr>
          <a:xfrm>
            <a:off x="6710240" y="1469365"/>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3" name="Text Placeholder 5">
            <a:extLst>
              <a:ext uri="{FF2B5EF4-FFF2-40B4-BE49-F238E27FC236}">
                <a16:creationId xmlns:a16="http://schemas.microsoft.com/office/drawing/2014/main" id="{C6C47051-F188-4AFA-8091-F6AB4A6C4D51}"/>
              </a:ext>
            </a:extLst>
          </p:cNvPr>
          <p:cNvSpPr>
            <a:spLocks noGrp="1"/>
          </p:cNvSpPr>
          <p:nvPr>
            <p:ph type="body" sz="quarter" idx="13" hasCustomPrompt="1"/>
          </p:nvPr>
        </p:nvSpPr>
        <p:spPr>
          <a:xfrm>
            <a:off x="1261987" y="2663031"/>
            <a:ext cx="2046539"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4" name="Text Placeholder 5">
            <a:extLst>
              <a:ext uri="{FF2B5EF4-FFF2-40B4-BE49-F238E27FC236}">
                <a16:creationId xmlns:a16="http://schemas.microsoft.com/office/drawing/2014/main" id="{07C1887D-8958-4DA8-AE74-D08F0B6BE64B}"/>
              </a:ext>
            </a:extLst>
          </p:cNvPr>
          <p:cNvSpPr>
            <a:spLocks noGrp="1"/>
          </p:cNvSpPr>
          <p:nvPr>
            <p:ph type="body" sz="quarter" idx="14" hasCustomPrompt="1"/>
          </p:nvPr>
        </p:nvSpPr>
        <p:spPr>
          <a:xfrm>
            <a:off x="3986295" y="2663031"/>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5" name="Text Placeholder 5">
            <a:extLst>
              <a:ext uri="{FF2B5EF4-FFF2-40B4-BE49-F238E27FC236}">
                <a16:creationId xmlns:a16="http://schemas.microsoft.com/office/drawing/2014/main" id="{910568AE-CD22-4C50-9EE0-D76A57CAB532}"/>
              </a:ext>
            </a:extLst>
          </p:cNvPr>
          <p:cNvSpPr>
            <a:spLocks noGrp="1"/>
          </p:cNvSpPr>
          <p:nvPr>
            <p:ph type="body" sz="quarter" idx="15" hasCustomPrompt="1"/>
          </p:nvPr>
        </p:nvSpPr>
        <p:spPr>
          <a:xfrm>
            <a:off x="6710240" y="2663031"/>
            <a:ext cx="2046431" cy="708422"/>
          </a:xfrm>
        </p:spPr>
        <p:txBody>
          <a:bodyPr lIns="182880"/>
          <a:lstStyle>
            <a:lvl1pPr marL="0" indent="0">
              <a:lnSpc>
                <a:spcPct val="100000"/>
              </a:lnSpc>
              <a:buNone/>
              <a:defRPr sz="1800"/>
            </a:lvl1pPr>
          </a:lstStyle>
          <a:p>
            <a:pPr lvl="0"/>
            <a:r>
              <a:rPr lang="en-US"/>
              <a:t>Agenda item</a:t>
            </a:r>
            <a:br>
              <a:rPr lang="en-US"/>
            </a:br>
            <a:r>
              <a:rPr lang="en-US"/>
              <a:t>goes here</a:t>
            </a:r>
          </a:p>
        </p:txBody>
      </p:sp>
      <p:sp>
        <p:nvSpPr>
          <p:cNvPr id="86" name="Freeform 10">
            <a:extLst>
              <a:ext uri="{FF2B5EF4-FFF2-40B4-BE49-F238E27FC236}">
                <a16:creationId xmlns:a16="http://schemas.microsoft.com/office/drawing/2014/main" id="{04F9AD65-A2DA-4F6E-8833-C1336C6E3F8B}"/>
              </a:ext>
            </a:extLst>
          </p:cNvPr>
          <p:cNvSpPr/>
          <p:nvPr/>
        </p:nvSpPr>
        <p:spPr>
          <a:xfrm>
            <a:off x="770536" y="2395470"/>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7" name="Freeform 11">
            <a:extLst>
              <a:ext uri="{FF2B5EF4-FFF2-40B4-BE49-F238E27FC236}">
                <a16:creationId xmlns:a16="http://schemas.microsoft.com/office/drawing/2014/main" id="{4A3DFBF4-6AB7-4F8B-89EF-C83C28D2968E}"/>
              </a:ext>
            </a:extLst>
          </p:cNvPr>
          <p:cNvSpPr/>
          <p:nvPr/>
        </p:nvSpPr>
        <p:spPr>
          <a:xfrm>
            <a:off x="3496532" y="2395468"/>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2"/>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8" name="Freeform 12">
            <a:extLst>
              <a:ext uri="{FF2B5EF4-FFF2-40B4-BE49-F238E27FC236}">
                <a16:creationId xmlns:a16="http://schemas.microsoft.com/office/drawing/2014/main" id="{B97FB2CD-657A-4AC5-82C4-EA700B431257}"/>
              </a:ext>
            </a:extLst>
          </p:cNvPr>
          <p:cNvSpPr/>
          <p:nvPr/>
        </p:nvSpPr>
        <p:spPr>
          <a:xfrm>
            <a:off x="6222530" y="2395469"/>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3"/>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9" name="Freeform 10">
            <a:extLst>
              <a:ext uri="{FF2B5EF4-FFF2-40B4-BE49-F238E27FC236}">
                <a16:creationId xmlns:a16="http://schemas.microsoft.com/office/drawing/2014/main" id="{D6D992AD-F208-4A19-B228-9D3A39B9EAA2}"/>
              </a:ext>
            </a:extLst>
          </p:cNvPr>
          <p:cNvSpPr/>
          <p:nvPr/>
        </p:nvSpPr>
        <p:spPr>
          <a:xfrm>
            <a:off x="770536" y="3578972"/>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4"/>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0" name="Freeform 11">
            <a:extLst>
              <a:ext uri="{FF2B5EF4-FFF2-40B4-BE49-F238E27FC236}">
                <a16:creationId xmlns:a16="http://schemas.microsoft.com/office/drawing/2014/main" id="{6C2E48A7-4BD9-4738-BFAC-BA6CE8743072}"/>
              </a:ext>
            </a:extLst>
          </p:cNvPr>
          <p:cNvSpPr/>
          <p:nvPr/>
        </p:nvSpPr>
        <p:spPr>
          <a:xfrm>
            <a:off x="3496532" y="3578971"/>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5"/>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1" name="Freeform 12">
            <a:extLst>
              <a:ext uri="{FF2B5EF4-FFF2-40B4-BE49-F238E27FC236}">
                <a16:creationId xmlns:a16="http://schemas.microsoft.com/office/drawing/2014/main" id="{2B2AED57-952D-47AC-AD1F-90D4E57F0121}"/>
              </a:ext>
            </a:extLst>
          </p:cNvPr>
          <p:cNvSpPr/>
          <p:nvPr/>
        </p:nvSpPr>
        <p:spPr>
          <a:xfrm>
            <a:off x="6222530" y="3578971"/>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6"/>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pic>
        <p:nvPicPr>
          <p:cNvPr id="38" name="Picture 37">
            <a:extLst>
              <a:ext uri="{FF2B5EF4-FFF2-40B4-BE49-F238E27FC236}">
                <a16:creationId xmlns:a16="http://schemas.microsoft.com/office/drawing/2014/main" id="{C9735378-4025-9843-8933-17D08123E7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604209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9" name="Right Triangle 8"/>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1606" y="2019300"/>
            <a:ext cx="2011905" cy="3124200"/>
            <a:chOff x="-2141" y="2692400"/>
            <a:chExt cx="2681841" cy="4165600"/>
          </a:xfrm>
        </p:grpSpPr>
        <p:sp>
          <p:nvSpPr>
            <p:cNvPr id="13" name="Right Triangle 12"/>
            <p:cNvSpPr/>
            <p:nvPr userDrawn="1"/>
          </p:nvSpPr>
          <p:spPr>
            <a:xfrm>
              <a:off x="-2141" y="2692400"/>
              <a:ext cx="1019671" cy="4165600"/>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ight Triangle 13"/>
            <p:cNvSpPr/>
            <p:nvPr userDrawn="1"/>
          </p:nvSpPr>
          <p:spPr>
            <a:xfrm rot="16200000" flipV="1">
              <a:off x="1163093" y="5341393"/>
              <a:ext cx="357506" cy="2675708"/>
            </a:xfrm>
            <a:prstGeom prst="rtTriangle">
              <a:avLst/>
            </a:pr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 name="TextBox 14"/>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6" name="TextBox 15"/>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tx1"/>
                </a:solidFill>
                <a:latin typeface="Roboto" charset="0"/>
                <a:ea typeface="Roboto" charset="0"/>
                <a:cs typeface="Roboto" charset="0"/>
              </a:rPr>
              <a:t>© Informatica. Proprietary and Confidential.</a:t>
            </a:r>
          </a:p>
        </p:txBody>
      </p:sp>
      <p:sp>
        <p:nvSpPr>
          <p:cNvPr id="11" name="Right Triangle 10"/>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p:cNvSpPr txBox="1"/>
          <p:nvPr/>
        </p:nvSpPr>
        <p:spPr>
          <a:xfrm>
            <a:off x="376624"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23" name="Freeform 10">
            <a:extLst>
              <a:ext uri="{FF2B5EF4-FFF2-40B4-BE49-F238E27FC236}">
                <a16:creationId xmlns:a16="http://schemas.microsoft.com/office/drawing/2014/main" id="{745915A3-D5B5-48C4-B6C4-9329F420CA9D}"/>
              </a:ext>
            </a:extLst>
          </p:cNvPr>
          <p:cNvSpPr/>
          <p:nvPr/>
        </p:nvSpPr>
        <p:spPr>
          <a:xfrm>
            <a:off x="770536" y="1109064"/>
            <a:ext cx="2537990"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25" name="Flowchart: Data 17">
            <a:extLst>
              <a:ext uri="{FF2B5EF4-FFF2-40B4-BE49-F238E27FC236}">
                <a16:creationId xmlns:a16="http://schemas.microsoft.com/office/drawing/2014/main" id="{349B7BD3-DEBB-4DD7-838A-6E8B2A05986E}"/>
              </a:ext>
            </a:extLst>
          </p:cNvPr>
          <p:cNvSpPr/>
          <p:nvPr/>
        </p:nvSpPr>
        <p:spPr>
          <a:xfrm>
            <a:off x="863188" y="1185782"/>
            <a:ext cx="398800" cy="391011"/>
          </a:xfrm>
          <a:prstGeom prst="rect">
            <a:avLst/>
          </a:prstGeom>
          <a:solidFill>
            <a:srgbClr val="FF4D00"/>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1</a:t>
            </a:r>
          </a:p>
        </p:txBody>
      </p:sp>
      <p:sp>
        <p:nvSpPr>
          <p:cNvPr id="30" name="Freeform 11">
            <a:extLst>
              <a:ext uri="{FF2B5EF4-FFF2-40B4-BE49-F238E27FC236}">
                <a16:creationId xmlns:a16="http://schemas.microsoft.com/office/drawing/2014/main" id="{2A064FF6-AF2D-4388-93FD-EA665ED5B8F5}"/>
              </a:ext>
            </a:extLst>
          </p:cNvPr>
          <p:cNvSpPr/>
          <p:nvPr/>
        </p:nvSpPr>
        <p:spPr>
          <a:xfrm>
            <a:off x="3496532" y="1109063"/>
            <a:ext cx="2537991" cy="1257907"/>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3" name="Flowchart: Data 17">
            <a:extLst>
              <a:ext uri="{FF2B5EF4-FFF2-40B4-BE49-F238E27FC236}">
                <a16:creationId xmlns:a16="http://schemas.microsoft.com/office/drawing/2014/main" id="{418571D1-079C-4BAE-B2D5-2A5E1D7D222E}"/>
              </a:ext>
            </a:extLst>
          </p:cNvPr>
          <p:cNvSpPr/>
          <p:nvPr/>
        </p:nvSpPr>
        <p:spPr>
          <a:xfrm>
            <a:off x="3592888" y="1181792"/>
            <a:ext cx="398800" cy="391011"/>
          </a:xfrm>
          <a:prstGeom prst="rect">
            <a:avLst/>
          </a:prstGeom>
          <a:solidFill>
            <a:schemeClr val="accent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2</a:t>
            </a:r>
          </a:p>
        </p:txBody>
      </p:sp>
      <p:sp>
        <p:nvSpPr>
          <p:cNvPr id="45" name="Freeform 12">
            <a:extLst>
              <a:ext uri="{FF2B5EF4-FFF2-40B4-BE49-F238E27FC236}">
                <a16:creationId xmlns:a16="http://schemas.microsoft.com/office/drawing/2014/main" id="{11238401-CA18-45C5-B261-27601B93764E}"/>
              </a:ext>
            </a:extLst>
          </p:cNvPr>
          <p:cNvSpPr/>
          <p:nvPr/>
        </p:nvSpPr>
        <p:spPr>
          <a:xfrm>
            <a:off x="6222530" y="1109063"/>
            <a:ext cx="2537990"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7" name="Flowchart: Data 17">
            <a:extLst>
              <a:ext uri="{FF2B5EF4-FFF2-40B4-BE49-F238E27FC236}">
                <a16:creationId xmlns:a16="http://schemas.microsoft.com/office/drawing/2014/main" id="{705961DD-CF95-43C7-BEBC-A6D32D05FA6C}"/>
              </a:ext>
            </a:extLst>
          </p:cNvPr>
          <p:cNvSpPr/>
          <p:nvPr/>
        </p:nvSpPr>
        <p:spPr>
          <a:xfrm>
            <a:off x="6311440" y="1181791"/>
            <a:ext cx="398800" cy="391011"/>
          </a:xfrm>
          <a:prstGeom prst="rect">
            <a:avLst/>
          </a:prstGeom>
          <a:solidFill>
            <a:srgbClr val="9320A2"/>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3</a:t>
            </a:r>
          </a:p>
        </p:txBody>
      </p:sp>
      <p:sp>
        <p:nvSpPr>
          <p:cNvPr id="58" name="Freeform 15">
            <a:extLst>
              <a:ext uri="{FF2B5EF4-FFF2-40B4-BE49-F238E27FC236}">
                <a16:creationId xmlns:a16="http://schemas.microsoft.com/office/drawing/2014/main" id="{B5F27876-E2DC-48A4-9A76-B4875B05A647}"/>
              </a:ext>
            </a:extLst>
          </p:cNvPr>
          <p:cNvSpPr/>
          <p:nvPr/>
        </p:nvSpPr>
        <p:spPr>
          <a:xfrm>
            <a:off x="771411" y="2586339"/>
            <a:ext cx="2537990" cy="125790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0" name="Flowchart: Data 17">
            <a:extLst>
              <a:ext uri="{FF2B5EF4-FFF2-40B4-BE49-F238E27FC236}">
                <a16:creationId xmlns:a16="http://schemas.microsoft.com/office/drawing/2014/main" id="{D0B64EC6-882A-46C2-8F16-44685DC5658E}"/>
              </a:ext>
            </a:extLst>
          </p:cNvPr>
          <p:cNvSpPr/>
          <p:nvPr/>
        </p:nvSpPr>
        <p:spPr>
          <a:xfrm>
            <a:off x="863187" y="2664840"/>
            <a:ext cx="398800" cy="391011"/>
          </a:xfrm>
          <a:prstGeom prst="rect">
            <a:avLst/>
          </a:prstGeom>
          <a:solidFill>
            <a:schemeClr val="accent4"/>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4</a:t>
            </a:r>
          </a:p>
        </p:txBody>
      </p:sp>
      <p:sp>
        <p:nvSpPr>
          <p:cNvPr id="67" name="Freeform 14">
            <a:extLst>
              <a:ext uri="{FF2B5EF4-FFF2-40B4-BE49-F238E27FC236}">
                <a16:creationId xmlns:a16="http://schemas.microsoft.com/office/drawing/2014/main" id="{0BAEF006-829F-4D56-8544-C2E3B8B2F783}"/>
              </a:ext>
            </a:extLst>
          </p:cNvPr>
          <p:cNvSpPr/>
          <p:nvPr/>
        </p:nvSpPr>
        <p:spPr>
          <a:xfrm>
            <a:off x="6221654" y="2586340"/>
            <a:ext cx="2537989"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102843" bIns="102843"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69" name="Flowchart: Data 17">
            <a:extLst>
              <a:ext uri="{FF2B5EF4-FFF2-40B4-BE49-F238E27FC236}">
                <a16:creationId xmlns:a16="http://schemas.microsoft.com/office/drawing/2014/main" id="{B3AAE442-2186-4523-878B-EAFC67D29E1D}"/>
              </a:ext>
            </a:extLst>
          </p:cNvPr>
          <p:cNvSpPr/>
          <p:nvPr/>
        </p:nvSpPr>
        <p:spPr>
          <a:xfrm>
            <a:off x="6311440" y="2660849"/>
            <a:ext cx="398800" cy="391011"/>
          </a:xfrm>
          <a:prstGeom prst="rect">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6</a:t>
            </a:r>
          </a:p>
        </p:txBody>
      </p:sp>
      <p:sp>
        <p:nvSpPr>
          <p:cNvPr id="76" name="Freeform 13">
            <a:extLst>
              <a:ext uri="{FF2B5EF4-FFF2-40B4-BE49-F238E27FC236}">
                <a16:creationId xmlns:a16="http://schemas.microsoft.com/office/drawing/2014/main" id="{3690E069-7EFD-40F1-8A3F-D9BF2A5F4F33}"/>
              </a:ext>
            </a:extLst>
          </p:cNvPr>
          <p:cNvSpPr/>
          <p:nvPr/>
        </p:nvSpPr>
        <p:spPr>
          <a:xfrm>
            <a:off x="3496532" y="2586340"/>
            <a:ext cx="2537991" cy="1257908"/>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rgbClr val="EAEAEA"/>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78" name="Flowchart: Data 17">
            <a:extLst>
              <a:ext uri="{FF2B5EF4-FFF2-40B4-BE49-F238E27FC236}">
                <a16:creationId xmlns:a16="http://schemas.microsoft.com/office/drawing/2014/main" id="{01806F9E-B98C-49E2-AC16-4F45A9DE0884}"/>
              </a:ext>
            </a:extLst>
          </p:cNvPr>
          <p:cNvSpPr/>
          <p:nvPr/>
        </p:nvSpPr>
        <p:spPr>
          <a:xfrm>
            <a:off x="3592888" y="2660849"/>
            <a:ext cx="398800" cy="391011"/>
          </a:xfrm>
          <a:prstGeom prst="rect">
            <a:avLst/>
          </a:prstGeom>
          <a:solidFill>
            <a:schemeClr val="accent5"/>
          </a:solidFill>
          <a:ln w="12700">
            <a:noFill/>
          </a:ln>
          <a:effectLst/>
        </p:spPr>
        <p:style>
          <a:lnRef idx="1">
            <a:schemeClr val="accent1"/>
          </a:lnRef>
          <a:fillRef idx="3">
            <a:schemeClr val="accent1"/>
          </a:fillRef>
          <a:effectRef idx="2">
            <a:schemeClr val="accent1"/>
          </a:effectRef>
          <a:fontRef idx="minor">
            <a:schemeClr val="lt1"/>
          </a:fontRef>
        </p:style>
        <p:txBody>
          <a:bodyPr tIns="68562" bIns="68562" rtlCol="0" anchor="ctr"/>
          <a:lstStyle/>
          <a:p>
            <a:pPr marL="0" marR="0" lvl="0" indent="0" algn="ctr" defTabSz="914171" rtl="0" eaLnBrk="1" fontAlgn="auto" latinLnBrk="0" hangingPunct="1">
              <a:lnSpc>
                <a:spcPct val="100000"/>
              </a:lnSpc>
              <a:spcBef>
                <a:spcPts val="0"/>
              </a:spcBef>
              <a:spcAft>
                <a:spcPts val="0"/>
              </a:spcAft>
              <a:buClrTx/>
              <a:buSzTx/>
              <a:buFontTx/>
              <a:buNone/>
              <a:tabLst/>
              <a:defRPr/>
            </a:pPr>
            <a:r>
              <a:rPr kumimoji="0" lang="en-US" sz="1799" u="none" strike="noStrike" kern="1200" cap="none" spc="0" normalizeH="0" baseline="0" noProof="0">
                <a:ln>
                  <a:noFill/>
                </a:ln>
                <a:solidFill>
                  <a:srgbClr val="FFFFFF"/>
                </a:solidFill>
                <a:effectLst/>
                <a:uLnTx/>
                <a:uFillTx/>
                <a:latin typeface="Roboto Light" pitchFamily="2" charset="0"/>
                <a:ea typeface="Roboto Light" pitchFamily="2" charset="0"/>
              </a:rPr>
              <a:t>5</a:t>
            </a:r>
          </a:p>
        </p:txBody>
      </p:sp>
      <p:sp>
        <p:nvSpPr>
          <p:cNvPr id="80" name="Title 1">
            <a:extLst>
              <a:ext uri="{FF2B5EF4-FFF2-40B4-BE49-F238E27FC236}">
                <a16:creationId xmlns:a16="http://schemas.microsoft.com/office/drawing/2014/main" id="{7D413BDC-3F48-4E28-B245-95D9CCD2B5E8}"/>
              </a:ext>
            </a:extLst>
          </p:cNvPr>
          <p:cNvSpPr>
            <a:spLocks noGrp="1"/>
          </p:cNvSpPr>
          <p:nvPr>
            <p:ph type="title" hasCustomPrompt="1"/>
          </p:nvPr>
        </p:nvSpPr>
        <p:spPr>
          <a:xfrm>
            <a:off x="361950" y="361953"/>
            <a:ext cx="8398570" cy="421820"/>
          </a:xfrm>
        </p:spPr>
        <p:txBody>
          <a:bodyPr/>
          <a:lstStyle>
            <a:lvl1pPr>
              <a:defRPr baseline="0"/>
            </a:lvl1pPr>
          </a:lstStyle>
          <a:p>
            <a:r>
              <a:rPr lang="en-US"/>
              <a:t>Headline goes here, Roboto Light, 36 points, 1 Line</a:t>
            </a:r>
          </a:p>
        </p:txBody>
      </p:sp>
      <p:sp>
        <p:nvSpPr>
          <p:cNvPr id="6" name="Text Placeholder 5">
            <a:extLst>
              <a:ext uri="{FF2B5EF4-FFF2-40B4-BE49-F238E27FC236}">
                <a16:creationId xmlns:a16="http://schemas.microsoft.com/office/drawing/2014/main" id="{C30FA114-2360-447D-A77F-8CEEE439EDFB}"/>
              </a:ext>
            </a:extLst>
          </p:cNvPr>
          <p:cNvSpPr>
            <a:spLocks noGrp="1"/>
          </p:cNvSpPr>
          <p:nvPr>
            <p:ph type="body" sz="quarter" idx="10" hasCustomPrompt="1"/>
          </p:nvPr>
        </p:nvSpPr>
        <p:spPr>
          <a:xfrm>
            <a:off x="1261987" y="1183027"/>
            <a:ext cx="2046539"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1" name="Text Placeholder 5">
            <a:extLst>
              <a:ext uri="{FF2B5EF4-FFF2-40B4-BE49-F238E27FC236}">
                <a16:creationId xmlns:a16="http://schemas.microsoft.com/office/drawing/2014/main" id="{3EFED770-B0D7-446E-AAFE-793919EC1673}"/>
              </a:ext>
            </a:extLst>
          </p:cNvPr>
          <p:cNvSpPr>
            <a:spLocks noGrp="1"/>
          </p:cNvSpPr>
          <p:nvPr>
            <p:ph type="body" sz="quarter" idx="11" hasCustomPrompt="1"/>
          </p:nvPr>
        </p:nvSpPr>
        <p:spPr>
          <a:xfrm>
            <a:off x="3986295" y="1183027"/>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2" name="Text Placeholder 5">
            <a:extLst>
              <a:ext uri="{FF2B5EF4-FFF2-40B4-BE49-F238E27FC236}">
                <a16:creationId xmlns:a16="http://schemas.microsoft.com/office/drawing/2014/main" id="{6DCE7664-17AC-4182-B8EC-63A3183DAE97}"/>
              </a:ext>
            </a:extLst>
          </p:cNvPr>
          <p:cNvSpPr>
            <a:spLocks noGrp="1"/>
          </p:cNvSpPr>
          <p:nvPr>
            <p:ph type="body" sz="quarter" idx="12" hasCustomPrompt="1"/>
          </p:nvPr>
        </p:nvSpPr>
        <p:spPr>
          <a:xfrm>
            <a:off x="6710240" y="1183027"/>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3" name="Text Placeholder 5">
            <a:extLst>
              <a:ext uri="{FF2B5EF4-FFF2-40B4-BE49-F238E27FC236}">
                <a16:creationId xmlns:a16="http://schemas.microsoft.com/office/drawing/2014/main" id="{C6C47051-F188-4AFA-8091-F6AB4A6C4D51}"/>
              </a:ext>
            </a:extLst>
          </p:cNvPr>
          <p:cNvSpPr>
            <a:spLocks noGrp="1"/>
          </p:cNvSpPr>
          <p:nvPr>
            <p:ph type="body" sz="quarter" idx="13" hasCustomPrompt="1"/>
          </p:nvPr>
        </p:nvSpPr>
        <p:spPr>
          <a:xfrm>
            <a:off x="1261987" y="2664510"/>
            <a:ext cx="2046539"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4" name="Text Placeholder 5">
            <a:extLst>
              <a:ext uri="{FF2B5EF4-FFF2-40B4-BE49-F238E27FC236}">
                <a16:creationId xmlns:a16="http://schemas.microsoft.com/office/drawing/2014/main" id="{07C1887D-8958-4DA8-AE74-D08F0B6BE64B}"/>
              </a:ext>
            </a:extLst>
          </p:cNvPr>
          <p:cNvSpPr>
            <a:spLocks noGrp="1"/>
          </p:cNvSpPr>
          <p:nvPr>
            <p:ph type="body" sz="quarter" idx="14" hasCustomPrompt="1"/>
          </p:nvPr>
        </p:nvSpPr>
        <p:spPr>
          <a:xfrm>
            <a:off x="3986295" y="2664510"/>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5" name="Text Placeholder 5">
            <a:extLst>
              <a:ext uri="{FF2B5EF4-FFF2-40B4-BE49-F238E27FC236}">
                <a16:creationId xmlns:a16="http://schemas.microsoft.com/office/drawing/2014/main" id="{910568AE-CD22-4C50-9EE0-D76A57CAB532}"/>
              </a:ext>
            </a:extLst>
          </p:cNvPr>
          <p:cNvSpPr>
            <a:spLocks noGrp="1"/>
          </p:cNvSpPr>
          <p:nvPr>
            <p:ph type="body" sz="quarter" idx="15" hasCustomPrompt="1"/>
          </p:nvPr>
        </p:nvSpPr>
        <p:spPr>
          <a:xfrm>
            <a:off x="6710240" y="2664510"/>
            <a:ext cx="2046431" cy="708422"/>
          </a:xfrm>
        </p:spPr>
        <p:txBody>
          <a:bodyPr lIns="182880"/>
          <a:lstStyle>
            <a:lvl1pPr marL="0" indent="0">
              <a:lnSpc>
                <a:spcPct val="100000"/>
              </a:lnSpc>
              <a:buNone/>
              <a:defRPr sz="1800"/>
            </a:lvl1pPr>
          </a:lstStyle>
          <a:p>
            <a:pPr lvl="0"/>
            <a:r>
              <a:rPr lang="en-US"/>
              <a:t>Content text</a:t>
            </a:r>
            <a:br>
              <a:rPr lang="en-US"/>
            </a:br>
            <a:r>
              <a:rPr lang="en-US"/>
              <a:t>goes here</a:t>
            </a:r>
          </a:p>
        </p:txBody>
      </p:sp>
      <p:sp>
        <p:nvSpPr>
          <p:cNvPr id="86" name="Freeform 10">
            <a:extLst>
              <a:ext uri="{FF2B5EF4-FFF2-40B4-BE49-F238E27FC236}">
                <a16:creationId xmlns:a16="http://schemas.microsoft.com/office/drawing/2014/main" id="{04F9AD65-A2DA-4F6E-8833-C1336C6E3F8B}"/>
              </a:ext>
            </a:extLst>
          </p:cNvPr>
          <p:cNvSpPr/>
          <p:nvPr/>
        </p:nvSpPr>
        <p:spPr>
          <a:xfrm>
            <a:off x="770536" y="2366436"/>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7" name="Freeform 11">
            <a:extLst>
              <a:ext uri="{FF2B5EF4-FFF2-40B4-BE49-F238E27FC236}">
                <a16:creationId xmlns:a16="http://schemas.microsoft.com/office/drawing/2014/main" id="{4A3DFBF4-6AB7-4F8B-89EF-C83C28D2968E}"/>
              </a:ext>
            </a:extLst>
          </p:cNvPr>
          <p:cNvSpPr/>
          <p:nvPr/>
        </p:nvSpPr>
        <p:spPr>
          <a:xfrm>
            <a:off x="3496532" y="2366434"/>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2"/>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8" name="Freeform 12">
            <a:extLst>
              <a:ext uri="{FF2B5EF4-FFF2-40B4-BE49-F238E27FC236}">
                <a16:creationId xmlns:a16="http://schemas.microsoft.com/office/drawing/2014/main" id="{B97FB2CD-657A-4AC5-82C4-EA700B431257}"/>
              </a:ext>
            </a:extLst>
          </p:cNvPr>
          <p:cNvSpPr/>
          <p:nvPr/>
        </p:nvSpPr>
        <p:spPr>
          <a:xfrm>
            <a:off x="6222530" y="2366435"/>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3"/>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89" name="Freeform 10">
            <a:extLst>
              <a:ext uri="{FF2B5EF4-FFF2-40B4-BE49-F238E27FC236}">
                <a16:creationId xmlns:a16="http://schemas.microsoft.com/office/drawing/2014/main" id="{D6D992AD-F208-4A19-B228-9D3A39B9EAA2}"/>
              </a:ext>
            </a:extLst>
          </p:cNvPr>
          <p:cNvSpPr/>
          <p:nvPr/>
        </p:nvSpPr>
        <p:spPr>
          <a:xfrm>
            <a:off x="770536" y="3844251"/>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4"/>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0" name="Freeform 11">
            <a:extLst>
              <a:ext uri="{FF2B5EF4-FFF2-40B4-BE49-F238E27FC236}">
                <a16:creationId xmlns:a16="http://schemas.microsoft.com/office/drawing/2014/main" id="{6C2E48A7-4BD9-4738-BFAC-BA6CE8743072}"/>
              </a:ext>
            </a:extLst>
          </p:cNvPr>
          <p:cNvSpPr/>
          <p:nvPr/>
        </p:nvSpPr>
        <p:spPr>
          <a:xfrm>
            <a:off x="3496532" y="3844249"/>
            <a:ext cx="2537991"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5"/>
          </a:solidFill>
          <a:effectLst/>
        </p:spPr>
        <p:style>
          <a:lnRef idx="0">
            <a:schemeClr val="lt1">
              <a:hueOff val="0"/>
              <a:satOff val="0"/>
              <a:lumOff val="0"/>
              <a:alphaOff val="0"/>
            </a:schemeClr>
          </a:lnRef>
          <a:fillRef idx="3">
            <a:schemeClr val="accent2">
              <a:shade val="50000"/>
              <a:hueOff val="-352213"/>
              <a:satOff val="0"/>
              <a:lumOff val="20640"/>
              <a:alphaOff val="0"/>
            </a:schemeClr>
          </a:fillRef>
          <a:effectRef idx="2">
            <a:schemeClr val="accent2">
              <a:shade val="50000"/>
              <a:hueOff val="-352213"/>
              <a:satOff val="0"/>
              <a:lumOff val="2064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91" name="Freeform 12">
            <a:extLst>
              <a:ext uri="{FF2B5EF4-FFF2-40B4-BE49-F238E27FC236}">
                <a16:creationId xmlns:a16="http://schemas.microsoft.com/office/drawing/2014/main" id="{2B2AED57-952D-47AC-AD1F-90D4E57F0121}"/>
              </a:ext>
            </a:extLst>
          </p:cNvPr>
          <p:cNvSpPr/>
          <p:nvPr/>
        </p:nvSpPr>
        <p:spPr>
          <a:xfrm>
            <a:off x="6222530" y="3844250"/>
            <a:ext cx="2537990" cy="34289"/>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accent6"/>
          </a:solidFill>
          <a:effectLst/>
        </p:spPr>
        <p:style>
          <a:lnRef idx="0">
            <a:schemeClr val="lt1">
              <a:hueOff val="0"/>
              <a:satOff val="0"/>
              <a:lumOff val="0"/>
              <a:alphaOff val="0"/>
            </a:schemeClr>
          </a:lnRef>
          <a:fillRef idx="3">
            <a:schemeClr val="accent2">
              <a:shade val="50000"/>
              <a:hueOff val="-704426"/>
              <a:satOff val="0"/>
              <a:lumOff val="41281"/>
              <a:alphaOff val="0"/>
            </a:schemeClr>
          </a:fillRef>
          <a:effectRef idx="2">
            <a:schemeClr val="accent2">
              <a:shade val="50000"/>
              <a:hueOff val="-704426"/>
              <a:satOff val="0"/>
              <a:lumOff val="41281"/>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1" name="Freeform 10">
            <a:extLst>
              <a:ext uri="{FF2B5EF4-FFF2-40B4-BE49-F238E27FC236}">
                <a16:creationId xmlns:a16="http://schemas.microsoft.com/office/drawing/2014/main" id="{062847B6-16AB-4538-B919-1F725C2070A4}"/>
              </a:ext>
            </a:extLst>
          </p:cNvPr>
          <p:cNvSpPr/>
          <p:nvPr/>
        </p:nvSpPr>
        <p:spPr>
          <a:xfrm>
            <a:off x="842099" y="1842501"/>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2" name="Freeform 10">
            <a:extLst>
              <a:ext uri="{FF2B5EF4-FFF2-40B4-BE49-F238E27FC236}">
                <a16:creationId xmlns:a16="http://schemas.microsoft.com/office/drawing/2014/main" id="{A33B3062-E6E4-416D-A7E3-B4E809BFCC9B}"/>
              </a:ext>
            </a:extLst>
          </p:cNvPr>
          <p:cNvSpPr/>
          <p:nvPr/>
        </p:nvSpPr>
        <p:spPr>
          <a:xfrm>
            <a:off x="3568096" y="1842501"/>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4" name="Freeform 10">
            <a:extLst>
              <a:ext uri="{FF2B5EF4-FFF2-40B4-BE49-F238E27FC236}">
                <a16:creationId xmlns:a16="http://schemas.microsoft.com/office/drawing/2014/main" id="{8EF9791E-CF98-4CC4-9AD5-DEC96C6E0FEC}"/>
              </a:ext>
            </a:extLst>
          </p:cNvPr>
          <p:cNvSpPr/>
          <p:nvPr/>
        </p:nvSpPr>
        <p:spPr>
          <a:xfrm>
            <a:off x="6293217" y="1842501"/>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6" name="Freeform 10">
            <a:extLst>
              <a:ext uri="{FF2B5EF4-FFF2-40B4-BE49-F238E27FC236}">
                <a16:creationId xmlns:a16="http://schemas.microsoft.com/office/drawing/2014/main" id="{BE65DFD9-F00E-4119-871C-D94E8EBF3A8A}"/>
              </a:ext>
            </a:extLst>
          </p:cNvPr>
          <p:cNvSpPr/>
          <p:nvPr/>
        </p:nvSpPr>
        <p:spPr>
          <a:xfrm>
            <a:off x="842099" y="3321400"/>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8" name="Freeform 10">
            <a:extLst>
              <a:ext uri="{FF2B5EF4-FFF2-40B4-BE49-F238E27FC236}">
                <a16:creationId xmlns:a16="http://schemas.microsoft.com/office/drawing/2014/main" id="{E653ECEE-E17E-4220-A93C-B8157EE5C952}"/>
              </a:ext>
            </a:extLst>
          </p:cNvPr>
          <p:cNvSpPr/>
          <p:nvPr/>
        </p:nvSpPr>
        <p:spPr>
          <a:xfrm>
            <a:off x="3568096" y="3321400"/>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49" name="Freeform 10">
            <a:extLst>
              <a:ext uri="{FF2B5EF4-FFF2-40B4-BE49-F238E27FC236}">
                <a16:creationId xmlns:a16="http://schemas.microsoft.com/office/drawing/2014/main" id="{704C6965-78FE-4FDE-BDD4-2E1A5733DBDE}"/>
              </a:ext>
            </a:extLst>
          </p:cNvPr>
          <p:cNvSpPr/>
          <p:nvPr/>
        </p:nvSpPr>
        <p:spPr>
          <a:xfrm>
            <a:off x="6293217" y="3321400"/>
            <a:ext cx="2394863" cy="457200"/>
          </a:xfrm>
          <a:custGeom>
            <a:avLst/>
            <a:gdLst>
              <a:gd name="connsiteX0" fmla="*/ 0 w 2946408"/>
              <a:gd name="connsiteY0" fmla="*/ 0 h 1767845"/>
              <a:gd name="connsiteX1" fmla="*/ 2946408 w 2946408"/>
              <a:gd name="connsiteY1" fmla="*/ 0 h 1767845"/>
              <a:gd name="connsiteX2" fmla="*/ 2946408 w 2946408"/>
              <a:gd name="connsiteY2" fmla="*/ 1767845 h 1767845"/>
              <a:gd name="connsiteX3" fmla="*/ 0 w 2946408"/>
              <a:gd name="connsiteY3" fmla="*/ 1767845 h 1767845"/>
              <a:gd name="connsiteX4" fmla="*/ 0 w 2946408"/>
              <a:gd name="connsiteY4" fmla="*/ 0 h 1767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408" h="1767845">
                <a:moveTo>
                  <a:pt x="0" y="0"/>
                </a:moveTo>
                <a:lnTo>
                  <a:pt x="2946408" y="0"/>
                </a:lnTo>
                <a:lnTo>
                  <a:pt x="2946408" y="1767845"/>
                </a:lnTo>
                <a:lnTo>
                  <a:pt x="0" y="1767845"/>
                </a:lnTo>
                <a:lnTo>
                  <a:pt x="0" y="0"/>
                </a:lnTo>
                <a:close/>
              </a:path>
            </a:pathLst>
          </a:custGeom>
          <a:solidFill>
            <a:schemeClr val="bg1"/>
          </a:solidFill>
          <a:effectLst/>
        </p:spPr>
        <p:style>
          <a:lnRef idx="0">
            <a:schemeClr val="lt1">
              <a:hueOff val="0"/>
              <a:satOff val="0"/>
              <a:lumOff val="0"/>
              <a:alphaOff val="0"/>
            </a:schemeClr>
          </a:lnRef>
          <a:fillRef idx="3">
            <a:schemeClr val="accent2">
              <a:shade val="50000"/>
              <a:hueOff val="0"/>
              <a:satOff val="0"/>
              <a:lumOff val="0"/>
              <a:alphaOff val="0"/>
            </a:schemeClr>
          </a:fillRef>
          <a:effectRef idx="2">
            <a:schemeClr val="accent2">
              <a:shade val="50000"/>
              <a:hueOff val="0"/>
              <a:satOff val="0"/>
              <a:lumOff val="0"/>
              <a:alphaOff val="0"/>
            </a:schemeClr>
          </a:effectRef>
          <a:fontRef idx="minor">
            <a:schemeClr val="lt1"/>
          </a:fontRef>
        </p:style>
        <p:txBody>
          <a:bodyPr spcFirstLastPara="0" vert="horz" wrap="square" lIns="617220" tIns="68580" rIns="99987" bIns="99987" numCol="1" spcCol="1270" anchor="t" anchorCtr="0">
            <a:noAutofit/>
          </a:bodyPr>
          <a:lstStyle/>
          <a:p>
            <a:pPr marL="0" marR="0" lvl="0" indent="0" defTabSz="1166522" rtl="0" eaLnBrk="1" fontAlgn="auto" latinLnBrk="0" hangingPunct="1">
              <a:lnSpc>
                <a:spcPct val="90000"/>
              </a:lnSpc>
              <a:spcBef>
                <a:spcPct val="0"/>
              </a:spcBef>
              <a:spcAft>
                <a:spcPct val="35000"/>
              </a:spcAft>
              <a:buClrTx/>
              <a:buSzTx/>
              <a:buFontTx/>
              <a:buNone/>
              <a:tabLst/>
              <a:defRPr/>
            </a:pPr>
            <a:endParaRPr kumimoji="0" lang="en-US" sz="1800" u="none" strike="noStrike" kern="1200" cap="none" spc="0" normalizeH="0" baseline="0" noProof="0">
              <a:ln>
                <a:noFill/>
              </a:ln>
              <a:solidFill>
                <a:srgbClr val="373737"/>
              </a:solidFill>
              <a:effectLst/>
              <a:uLnTx/>
              <a:uFillTx/>
              <a:latin typeface="Roboto Light" pitchFamily="2" charset="0"/>
              <a:ea typeface="Roboto Light" pitchFamily="2" charset="0"/>
            </a:endParaRPr>
          </a:p>
        </p:txBody>
      </p:sp>
      <p:sp>
        <p:nvSpPr>
          <p:cNvPr id="51" name="Text Placeholder 5">
            <a:extLst>
              <a:ext uri="{FF2B5EF4-FFF2-40B4-BE49-F238E27FC236}">
                <a16:creationId xmlns:a16="http://schemas.microsoft.com/office/drawing/2014/main" id="{00FC8978-96DB-4841-ACBE-B27B0C98FF06}"/>
              </a:ext>
            </a:extLst>
          </p:cNvPr>
          <p:cNvSpPr>
            <a:spLocks noGrp="1"/>
          </p:cNvSpPr>
          <p:nvPr>
            <p:ph type="body" sz="quarter" idx="16" hasCustomPrompt="1"/>
          </p:nvPr>
        </p:nvSpPr>
        <p:spPr>
          <a:xfrm>
            <a:off x="949284" y="1915450"/>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2" name="Text Placeholder 5">
            <a:extLst>
              <a:ext uri="{FF2B5EF4-FFF2-40B4-BE49-F238E27FC236}">
                <a16:creationId xmlns:a16="http://schemas.microsoft.com/office/drawing/2014/main" id="{CACA1ABE-D9D0-4E60-A8A5-460CC7EB6864}"/>
              </a:ext>
            </a:extLst>
          </p:cNvPr>
          <p:cNvSpPr>
            <a:spLocks noGrp="1"/>
          </p:cNvSpPr>
          <p:nvPr>
            <p:ph type="body" sz="quarter" idx="17" hasCustomPrompt="1"/>
          </p:nvPr>
        </p:nvSpPr>
        <p:spPr>
          <a:xfrm>
            <a:off x="949284" y="3394348"/>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3" name="Text Placeholder 5">
            <a:extLst>
              <a:ext uri="{FF2B5EF4-FFF2-40B4-BE49-F238E27FC236}">
                <a16:creationId xmlns:a16="http://schemas.microsoft.com/office/drawing/2014/main" id="{E5DF06BD-8D97-4C81-B5BA-3096937D3D71}"/>
              </a:ext>
            </a:extLst>
          </p:cNvPr>
          <p:cNvSpPr>
            <a:spLocks noGrp="1"/>
          </p:cNvSpPr>
          <p:nvPr>
            <p:ph type="body" sz="quarter" idx="18" hasCustomPrompt="1"/>
          </p:nvPr>
        </p:nvSpPr>
        <p:spPr>
          <a:xfrm>
            <a:off x="3669673" y="1915450"/>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4" name="Text Placeholder 5">
            <a:extLst>
              <a:ext uri="{FF2B5EF4-FFF2-40B4-BE49-F238E27FC236}">
                <a16:creationId xmlns:a16="http://schemas.microsoft.com/office/drawing/2014/main" id="{92AD334C-AC4E-489E-A6C7-6A857BE99FD7}"/>
              </a:ext>
            </a:extLst>
          </p:cNvPr>
          <p:cNvSpPr>
            <a:spLocks noGrp="1"/>
          </p:cNvSpPr>
          <p:nvPr>
            <p:ph type="body" sz="quarter" idx="19" hasCustomPrompt="1"/>
          </p:nvPr>
        </p:nvSpPr>
        <p:spPr>
          <a:xfrm>
            <a:off x="3669673" y="3394348"/>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5" name="Text Placeholder 5">
            <a:extLst>
              <a:ext uri="{FF2B5EF4-FFF2-40B4-BE49-F238E27FC236}">
                <a16:creationId xmlns:a16="http://schemas.microsoft.com/office/drawing/2014/main" id="{540F918C-E9E6-44AD-99D9-207A7E7AF207}"/>
              </a:ext>
            </a:extLst>
          </p:cNvPr>
          <p:cNvSpPr>
            <a:spLocks noGrp="1"/>
          </p:cNvSpPr>
          <p:nvPr>
            <p:ph type="body" sz="quarter" idx="20" hasCustomPrompt="1"/>
          </p:nvPr>
        </p:nvSpPr>
        <p:spPr>
          <a:xfrm>
            <a:off x="6392260" y="1915450"/>
            <a:ext cx="2180495" cy="311303"/>
          </a:xfrm>
        </p:spPr>
        <p:txBody>
          <a:bodyPr lIns="91440" rIns="91440" anchor="ctr"/>
          <a:lstStyle>
            <a:lvl1pPr marL="0" indent="0" algn="ctr">
              <a:lnSpc>
                <a:spcPct val="100000"/>
              </a:lnSpc>
              <a:buNone/>
              <a:defRPr sz="1200"/>
            </a:lvl1pPr>
          </a:lstStyle>
          <a:p>
            <a:pPr lvl="0"/>
            <a:r>
              <a:rPr lang="en-US"/>
              <a:t>Additional Content</a:t>
            </a:r>
          </a:p>
        </p:txBody>
      </p:sp>
      <p:sp>
        <p:nvSpPr>
          <p:cNvPr id="56" name="Text Placeholder 5">
            <a:extLst>
              <a:ext uri="{FF2B5EF4-FFF2-40B4-BE49-F238E27FC236}">
                <a16:creationId xmlns:a16="http://schemas.microsoft.com/office/drawing/2014/main" id="{CACE7CA4-C69A-4513-96CF-0EB32FE856B5}"/>
              </a:ext>
            </a:extLst>
          </p:cNvPr>
          <p:cNvSpPr>
            <a:spLocks noGrp="1"/>
          </p:cNvSpPr>
          <p:nvPr>
            <p:ph type="body" sz="quarter" idx="21" hasCustomPrompt="1"/>
          </p:nvPr>
        </p:nvSpPr>
        <p:spPr>
          <a:xfrm>
            <a:off x="6392260" y="3394348"/>
            <a:ext cx="2180495" cy="311303"/>
          </a:xfrm>
        </p:spPr>
        <p:txBody>
          <a:bodyPr lIns="91440" rIns="91440" anchor="ctr"/>
          <a:lstStyle>
            <a:lvl1pPr marL="0" indent="0" algn="ctr">
              <a:lnSpc>
                <a:spcPct val="100000"/>
              </a:lnSpc>
              <a:buNone/>
              <a:defRPr sz="1200"/>
            </a:lvl1pPr>
          </a:lstStyle>
          <a:p>
            <a:pPr lvl="0"/>
            <a:r>
              <a:rPr lang="en-US"/>
              <a:t>Additional Content</a:t>
            </a:r>
          </a:p>
        </p:txBody>
      </p:sp>
      <p:pic>
        <p:nvPicPr>
          <p:cNvPr id="57" name="Picture 56">
            <a:extLst>
              <a:ext uri="{FF2B5EF4-FFF2-40B4-BE49-F238E27FC236}">
                <a16:creationId xmlns:a16="http://schemas.microsoft.com/office/drawing/2014/main" id="{25BEBD9E-4F60-B447-AFB5-813EF3CA99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761561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4_Orange Backgroun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4C10FB-FC9F-4FCE-A537-C96A72560A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670"/>
            <a:ext cx="9144000" cy="5142161"/>
          </a:xfrm>
          <a:prstGeom prst="rect">
            <a:avLst/>
          </a:prstGeom>
        </p:spPr>
      </p:pic>
      <p:sp>
        <p:nvSpPr>
          <p:cNvPr id="6" name="Right Triangle 5">
            <a:extLst>
              <a:ext uri="{FF2B5EF4-FFF2-40B4-BE49-F238E27FC236}">
                <a16:creationId xmlns:a16="http://schemas.microsoft.com/office/drawing/2014/main" id="{5786AEA1-11F9-4C68-BA6A-AFFCA052BF65}"/>
              </a:ext>
            </a:extLst>
          </p:cNvPr>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Title 1">
            <a:extLst>
              <a:ext uri="{FF2B5EF4-FFF2-40B4-BE49-F238E27FC236}">
                <a16:creationId xmlns:a16="http://schemas.microsoft.com/office/drawing/2014/main" id="{5AC22189-D94A-4979-A0A7-30D7D4EF5123}"/>
              </a:ext>
            </a:extLst>
          </p:cNvPr>
          <p:cNvSpPr>
            <a:spLocks noGrp="1"/>
          </p:cNvSpPr>
          <p:nvPr>
            <p:ph type="title" hasCustomPrompt="1"/>
          </p:nvPr>
        </p:nvSpPr>
        <p:spPr>
          <a:xfrm>
            <a:off x="361950" y="361953"/>
            <a:ext cx="8398570" cy="421820"/>
          </a:xfrm>
        </p:spPr>
        <p:txBody>
          <a:bodyPr/>
          <a:lstStyle>
            <a:lvl1pPr>
              <a:defRPr baseline="0">
                <a:solidFill>
                  <a:schemeClr val="bg1"/>
                </a:solidFill>
              </a:defRPr>
            </a:lvl1pPr>
          </a:lstStyle>
          <a:p>
            <a:r>
              <a:rPr lang="en-US"/>
              <a:t>Headline goes here, Roboto Light, 36 points, 1 Line</a:t>
            </a:r>
          </a:p>
        </p:txBody>
      </p:sp>
    </p:spTree>
    <p:extLst>
      <p:ext uri="{BB962C8B-B14F-4D97-AF65-F5344CB8AC3E}">
        <p14:creationId xmlns:p14="http://schemas.microsoft.com/office/powerpoint/2010/main" val="2157055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Content/Half-Blank 3">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EA730E-202D-4D0A-9895-8A3DA0473740}"/>
              </a:ext>
            </a:extLst>
          </p:cNvPr>
          <p:cNvSpPr/>
          <p:nvPr/>
        </p:nvSpPr>
        <p:spPr>
          <a:xfrm>
            <a:off x="1" y="0"/>
            <a:ext cx="4573191" cy="5143500"/>
          </a:xfrm>
          <a:prstGeom prst="rect">
            <a:avLst/>
          </a:prstGeom>
          <a:gradFill>
            <a:gsLst>
              <a:gs pos="0">
                <a:srgbClr val="FF4D00"/>
              </a:gs>
              <a:gs pos="49000">
                <a:srgbClr val="FF7D00"/>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12" name="TextBox 11">
            <a:extLst>
              <a:ext uri="{FF2B5EF4-FFF2-40B4-BE49-F238E27FC236}">
                <a16:creationId xmlns:a16="http://schemas.microsoft.com/office/drawing/2014/main" id="{491A2DFA-BBF2-4BE6-BC4D-88EDD794850D}"/>
              </a:ext>
            </a:extLst>
          </p:cNvPr>
          <p:cNvSpPr txBox="1"/>
          <p:nvPr/>
        </p:nvSpPr>
        <p:spPr>
          <a:xfrm>
            <a:off x="763347" y="4769643"/>
            <a:ext cx="2338852" cy="134303"/>
          </a:xfrm>
          <a:prstGeom prst="rect">
            <a:avLst/>
          </a:prstGeom>
        </p:spPr>
        <p:txBody>
          <a:bodyPr lIns="0" tIns="0" rIns="0" bIns="0"/>
          <a:lstStyle>
            <a:defPPr>
              <a:defRPr lang="en-US"/>
            </a:defPPr>
            <a:lvl1pPr>
              <a:defRPr sz="1050">
                <a:solidFill>
                  <a:schemeClr val="tx2">
                    <a:lumMod val="50000"/>
                    <a:lumOff val="50000"/>
                  </a:schemeClr>
                </a:solidFill>
                <a:ea typeface="Arial" charset="0"/>
                <a:cs typeface="Arial" charset="0"/>
              </a:defRPr>
            </a:lvl1pPr>
          </a:lstStyle>
          <a:p>
            <a:pPr lvl="0"/>
            <a:r>
              <a:rPr lang="en-US" sz="825" b="0" i="0">
                <a:solidFill>
                  <a:schemeClr val="bg1"/>
                </a:solidFill>
                <a:latin typeface="Roboto" charset="0"/>
                <a:ea typeface="Roboto" charset="0"/>
                <a:cs typeface="Roboto" charset="0"/>
              </a:rPr>
              <a:t>© Informatica. Proprietary and Confidential.</a:t>
            </a:r>
          </a:p>
        </p:txBody>
      </p:sp>
      <p:sp>
        <p:nvSpPr>
          <p:cNvPr id="14" name="TextBox 13">
            <a:extLst>
              <a:ext uri="{FF2B5EF4-FFF2-40B4-BE49-F238E27FC236}">
                <a16:creationId xmlns:a16="http://schemas.microsoft.com/office/drawing/2014/main" id="{59CF8EF8-AB15-4590-B496-761EBBDA8E0D}"/>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15" name="TextBox 14">
            <a:extLst>
              <a:ext uri="{FF2B5EF4-FFF2-40B4-BE49-F238E27FC236}">
                <a16:creationId xmlns:a16="http://schemas.microsoft.com/office/drawing/2014/main" id="{548AC90A-D9B2-46A5-8FE4-84804E207C6E}"/>
              </a:ext>
            </a:extLst>
          </p:cNvPr>
          <p:cNvSpPr txBox="1"/>
          <p:nvPr/>
        </p:nvSpPr>
        <p:spPr>
          <a:xfrm>
            <a:off x="278623" y="4769644"/>
            <a:ext cx="310503" cy="156526"/>
          </a:xfrm>
          <a:prstGeom prst="rect">
            <a:avLst/>
          </a:prstGeom>
        </p:spPr>
        <p:txBody>
          <a:bodyPr lIns="0" tIns="0" rIns="0" bIns="68580"/>
          <a:lstStyle>
            <a:defPPr>
              <a:defRPr lang="en-US"/>
            </a:defPPr>
            <a:lvl1pPr>
              <a:defRPr sz="1100">
                <a:solidFill>
                  <a:schemeClr val="tx2">
                    <a:lumMod val="50000"/>
                    <a:lumOff val="50000"/>
                  </a:schemeClr>
                </a:solidFill>
              </a:defRPr>
            </a:lvl1pPr>
          </a:lstStyle>
          <a:p>
            <a:pPr marL="0" lvl="0" algn="l" defTabSz="342900" rtl="0" eaLnBrk="1" latinLnBrk="0" hangingPunct="1"/>
            <a:fld id="{64202F7F-356F-46E2-8791-88745C87F5D9}" type="slidenum">
              <a:rPr lang="en-US" sz="825" b="0" i="0" kern="1200" smtClean="0">
                <a:solidFill>
                  <a:schemeClr val="bg1"/>
                </a:solidFill>
                <a:latin typeface="Roboto" charset="0"/>
                <a:ea typeface="Roboto" charset="0"/>
                <a:cs typeface="Roboto" charset="0"/>
              </a:rPr>
              <a:pPr marL="0" lvl="0" algn="l" defTabSz="342900" rtl="0" eaLnBrk="1" latinLnBrk="0" hangingPunct="1"/>
              <a:t>‹#›</a:t>
            </a:fld>
            <a:endParaRPr lang="en-US" sz="825" b="0" i="0" kern="1200">
              <a:solidFill>
                <a:schemeClr val="bg1"/>
              </a:solidFill>
              <a:latin typeface="Roboto" charset="0"/>
              <a:ea typeface="Roboto" charset="0"/>
              <a:cs typeface="Roboto" charset="0"/>
            </a:endParaRPr>
          </a:p>
        </p:txBody>
      </p:sp>
      <p:sp>
        <p:nvSpPr>
          <p:cNvPr id="9" name="Content Placeholder 5">
            <a:extLst>
              <a:ext uri="{FF2B5EF4-FFF2-40B4-BE49-F238E27FC236}">
                <a16:creationId xmlns:a16="http://schemas.microsoft.com/office/drawing/2014/main" id="{72E72F80-91EB-43D3-9057-E2DC59B75471}"/>
              </a:ext>
            </a:extLst>
          </p:cNvPr>
          <p:cNvSpPr>
            <a:spLocks noGrp="1"/>
          </p:cNvSpPr>
          <p:nvPr>
            <p:ph sz="quarter" idx="14" hasCustomPrompt="1"/>
          </p:nvPr>
        </p:nvSpPr>
        <p:spPr>
          <a:xfrm>
            <a:off x="370382" y="1390650"/>
            <a:ext cx="4069425" cy="3124200"/>
          </a:xfrm>
          <a:noFill/>
        </p:spPr>
        <p:txBody>
          <a:bodyPr/>
          <a:lstStyle>
            <a:lvl1pPr>
              <a:buClr>
                <a:schemeClr val="bg1"/>
              </a:buClr>
              <a:defRPr baseline="0">
                <a:solidFill>
                  <a:schemeClr val="bg1"/>
                </a:solidFill>
              </a:defRPr>
            </a:lvl1pPr>
            <a:lvl2pPr marL="385763" indent="-127397">
              <a:defRPr baseline="0">
                <a:solidFill>
                  <a:schemeClr val="bg1"/>
                </a:solidFill>
              </a:defRPr>
            </a:lvl2pPr>
            <a:lvl3pPr>
              <a:defRPr lang="en-US" sz="1200" b="0" i="0" kern="1200" dirty="0">
                <a:solidFill>
                  <a:schemeClr val="bg1"/>
                </a:solidFill>
                <a:latin typeface="Roboto" charset="0"/>
                <a:ea typeface="Roboto" charset="0"/>
                <a:cs typeface="Roboto" charset="0"/>
              </a:defRPr>
            </a:lvl3pPr>
          </a:lstStyle>
          <a:p>
            <a:pPr lvl="0"/>
            <a:r>
              <a:rPr lang="en-US"/>
              <a:t>First bullet, Roboto Regular 21point</a:t>
            </a:r>
          </a:p>
        </p:txBody>
      </p:sp>
      <p:sp>
        <p:nvSpPr>
          <p:cNvPr id="10" name="Title 1">
            <a:extLst>
              <a:ext uri="{FF2B5EF4-FFF2-40B4-BE49-F238E27FC236}">
                <a16:creationId xmlns:a16="http://schemas.microsoft.com/office/drawing/2014/main" id="{B96418C4-B832-4880-8986-EEAA2D4D84BA}"/>
              </a:ext>
            </a:extLst>
          </p:cNvPr>
          <p:cNvSpPr>
            <a:spLocks noGrp="1"/>
          </p:cNvSpPr>
          <p:nvPr>
            <p:ph type="title" hasCustomPrompt="1"/>
          </p:nvPr>
        </p:nvSpPr>
        <p:spPr>
          <a:xfrm>
            <a:off x="361950" y="361951"/>
            <a:ext cx="4073515" cy="800099"/>
          </a:xfrm>
          <a:noFill/>
        </p:spPr>
        <p:txBody>
          <a:bodyPr/>
          <a:lstStyle>
            <a:lvl1pPr>
              <a:defRPr baseline="0">
                <a:solidFill>
                  <a:schemeClr val="bg1"/>
                </a:solidFill>
              </a:defRPr>
            </a:lvl1pPr>
          </a:lstStyle>
          <a:p>
            <a:r>
              <a:rPr lang="en-US"/>
              <a:t>Headline goes here, Roboto Light, 36 points</a:t>
            </a:r>
          </a:p>
        </p:txBody>
      </p:sp>
      <p:sp>
        <p:nvSpPr>
          <p:cNvPr id="13" name="Right Triangle 12">
            <a:extLst>
              <a:ext uri="{FF2B5EF4-FFF2-40B4-BE49-F238E27FC236}">
                <a16:creationId xmlns:a16="http://schemas.microsoft.com/office/drawing/2014/main" id="{942930DD-EF60-4D50-B66B-2FA4F6316CA4}"/>
              </a:ext>
            </a:extLst>
          </p:cNvPr>
          <p:cNvSpPr/>
          <p:nvPr/>
        </p:nvSpPr>
        <p:spPr>
          <a:xfrm flipH="1" flipV="1">
            <a:off x="8705041" y="0"/>
            <a:ext cx="438959" cy="1181378"/>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6" name="Picture 15">
            <a:extLst>
              <a:ext uri="{FF2B5EF4-FFF2-40B4-BE49-F238E27FC236}">
                <a16:creationId xmlns:a16="http://schemas.microsoft.com/office/drawing/2014/main" id="{B1ACBB39-649F-BA48-8627-29709BD892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27319" y="4505707"/>
            <a:ext cx="1859002" cy="637426"/>
          </a:xfrm>
          <a:prstGeom prst="rect">
            <a:avLst/>
          </a:prstGeom>
        </p:spPr>
      </p:pic>
    </p:spTree>
    <p:extLst>
      <p:ext uri="{BB962C8B-B14F-4D97-AF65-F5344CB8AC3E}">
        <p14:creationId xmlns:p14="http://schemas.microsoft.com/office/powerpoint/2010/main" val="314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15.xml"/><Relationship Id="rId18" Type="http://schemas.openxmlformats.org/officeDocument/2006/relationships/slideLayout" Target="../slideLayouts/slideLayout320.xml"/><Relationship Id="rId26" Type="http://schemas.openxmlformats.org/officeDocument/2006/relationships/slideLayout" Target="../slideLayouts/slideLayout328.xml"/><Relationship Id="rId39" Type="http://schemas.openxmlformats.org/officeDocument/2006/relationships/slideLayout" Target="../slideLayouts/slideLayout341.xml"/><Relationship Id="rId3" Type="http://schemas.openxmlformats.org/officeDocument/2006/relationships/slideLayout" Target="../slideLayouts/slideLayout305.xml"/><Relationship Id="rId21" Type="http://schemas.openxmlformats.org/officeDocument/2006/relationships/slideLayout" Target="../slideLayouts/slideLayout323.xml"/><Relationship Id="rId34" Type="http://schemas.openxmlformats.org/officeDocument/2006/relationships/slideLayout" Target="../slideLayouts/slideLayout336.xml"/><Relationship Id="rId42" Type="http://schemas.openxmlformats.org/officeDocument/2006/relationships/slideLayout" Target="../slideLayouts/slideLayout344.xml"/><Relationship Id="rId47" Type="http://schemas.openxmlformats.org/officeDocument/2006/relationships/slideLayout" Target="../slideLayouts/slideLayout349.xml"/><Relationship Id="rId50" Type="http://schemas.openxmlformats.org/officeDocument/2006/relationships/slideLayout" Target="../slideLayouts/slideLayout352.xml"/><Relationship Id="rId7" Type="http://schemas.openxmlformats.org/officeDocument/2006/relationships/slideLayout" Target="../slideLayouts/slideLayout309.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25" Type="http://schemas.openxmlformats.org/officeDocument/2006/relationships/slideLayout" Target="../slideLayouts/slideLayout327.xml"/><Relationship Id="rId33" Type="http://schemas.openxmlformats.org/officeDocument/2006/relationships/slideLayout" Target="../slideLayouts/slideLayout335.xml"/><Relationship Id="rId38" Type="http://schemas.openxmlformats.org/officeDocument/2006/relationships/slideLayout" Target="../slideLayouts/slideLayout340.xml"/><Relationship Id="rId46" Type="http://schemas.openxmlformats.org/officeDocument/2006/relationships/slideLayout" Target="../slideLayouts/slideLayout348.xml"/><Relationship Id="rId2" Type="http://schemas.openxmlformats.org/officeDocument/2006/relationships/slideLayout" Target="../slideLayouts/slideLayout304.xml"/><Relationship Id="rId16" Type="http://schemas.openxmlformats.org/officeDocument/2006/relationships/slideLayout" Target="../slideLayouts/slideLayout318.xml"/><Relationship Id="rId20" Type="http://schemas.openxmlformats.org/officeDocument/2006/relationships/slideLayout" Target="../slideLayouts/slideLayout322.xml"/><Relationship Id="rId29" Type="http://schemas.openxmlformats.org/officeDocument/2006/relationships/slideLayout" Target="../slideLayouts/slideLayout331.xml"/><Relationship Id="rId41" Type="http://schemas.openxmlformats.org/officeDocument/2006/relationships/slideLayout" Target="../slideLayouts/slideLayout343.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1" Type="http://schemas.openxmlformats.org/officeDocument/2006/relationships/slideLayout" Target="../slideLayouts/slideLayout313.xml"/><Relationship Id="rId24" Type="http://schemas.openxmlformats.org/officeDocument/2006/relationships/slideLayout" Target="../slideLayouts/slideLayout326.xml"/><Relationship Id="rId32" Type="http://schemas.openxmlformats.org/officeDocument/2006/relationships/slideLayout" Target="../slideLayouts/slideLayout334.xml"/><Relationship Id="rId37" Type="http://schemas.openxmlformats.org/officeDocument/2006/relationships/slideLayout" Target="../slideLayouts/slideLayout339.xml"/><Relationship Id="rId40" Type="http://schemas.openxmlformats.org/officeDocument/2006/relationships/slideLayout" Target="../slideLayouts/slideLayout342.xml"/><Relationship Id="rId45" Type="http://schemas.openxmlformats.org/officeDocument/2006/relationships/slideLayout" Target="../slideLayouts/slideLayout347.xml"/><Relationship Id="rId5" Type="http://schemas.openxmlformats.org/officeDocument/2006/relationships/slideLayout" Target="../slideLayouts/slideLayout307.xml"/><Relationship Id="rId15" Type="http://schemas.openxmlformats.org/officeDocument/2006/relationships/slideLayout" Target="../slideLayouts/slideLayout317.xml"/><Relationship Id="rId23" Type="http://schemas.openxmlformats.org/officeDocument/2006/relationships/slideLayout" Target="../slideLayouts/slideLayout325.xml"/><Relationship Id="rId28" Type="http://schemas.openxmlformats.org/officeDocument/2006/relationships/slideLayout" Target="../slideLayouts/slideLayout330.xml"/><Relationship Id="rId36" Type="http://schemas.openxmlformats.org/officeDocument/2006/relationships/slideLayout" Target="../slideLayouts/slideLayout338.xml"/><Relationship Id="rId49" Type="http://schemas.openxmlformats.org/officeDocument/2006/relationships/slideLayout" Target="../slideLayouts/slideLayout351.xml"/><Relationship Id="rId10" Type="http://schemas.openxmlformats.org/officeDocument/2006/relationships/slideLayout" Target="../slideLayouts/slideLayout312.xml"/><Relationship Id="rId19" Type="http://schemas.openxmlformats.org/officeDocument/2006/relationships/slideLayout" Target="../slideLayouts/slideLayout321.xml"/><Relationship Id="rId31" Type="http://schemas.openxmlformats.org/officeDocument/2006/relationships/slideLayout" Target="../slideLayouts/slideLayout333.xml"/><Relationship Id="rId44" Type="http://schemas.openxmlformats.org/officeDocument/2006/relationships/slideLayout" Target="../slideLayouts/slideLayout346.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slideLayout" Target="../slideLayouts/slideLayout316.xml"/><Relationship Id="rId22" Type="http://schemas.openxmlformats.org/officeDocument/2006/relationships/slideLayout" Target="../slideLayouts/slideLayout324.xml"/><Relationship Id="rId27" Type="http://schemas.openxmlformats.org/officeDocument/2006/relationships/slideLayout" Target="../slideLayouts/slideLayout329.xml"/><Relationship Id="rId30" Type="http://schemas.openxmlformats.org/officeDocument/2006/relationships/slideLayout" Target="../slideLayouts/slideLayout332.xml"/><Relationship Id="rId35" Type="http://schemas.openxmlformats.org/officeDocument/2006/relationships/slideLayout" Target="../slideLayouts/slideLayout337.xml"/><Relationship Id="rId43" Type="http://schemas.openxmlformats.org/officeDocument/2006/relationships/slideLayout" Target="../slideLayouts/slideLayout345.xml"/><Relationship Id="rId48" Type="http://schemas.openxmlformats.org/officeDocument/2006/relationships/slideLayout" Target="../slideLayouts/slideLayout350.xml"/><Relationship Id="rId8" Type="http://schemas.openxmlformats.org/officeDocument/2006/relationships/slideLayout" Target="../slideLayouts/slideLayout310.xml"/><Relationship Id="rId5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60.xml"/><Relationship Id="rId13" Type="http://schemas.openxmlformats.org/officeDocument/2006/relationships/slideLayout" Target="../slideLayouts/slideLayout365.xml"/><Relationship Id="rId18" Type="http://schemas.openxmlformats.org/officeDocument/2006/relationships/theme" Target="../theme/theme11.xml"/><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5" Type="http://schemas.openxmlformats.org/officeDocument/2006/relationships/slideLayout" Target="../slideLayouts/slideLayout36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47" Type="http://schemas.openxmlformats.org/officeDocument/2006/relationships/theme" Target="../theme/theme3.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46" Type="http://schemas.openxmlformats.org/officeDocument/2006/relationships/slideLayout" Target="../slideLayouts/slideLayout79.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45" Type="http://schemas.openxmlformats.org/officeDocument/2006/relationships/slideLayout" Target="../slideLayouts/slideLayout78.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slideLayout" Target="../slideLayouts/slideLayout77.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slideLayout" Target="../slideLayouts/slideLayout118.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42" Type="http://schemas.openxmlformats.org/officeDocument/2006/relationships/slideLayout" Target="../slideLayouts/slideLayout121.xml"/><Relationship Id="rId47" Type="http://schemas.openxmlformats.org/officeDocument/2006/relationships/slideLayout" Target="../slideLayouts/slideLayout126.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46" Type="http://schemas.openxmlformats.org/officeDocument/2006/relationships/slideLayout" Target="../slideLayouts/slideLayout125.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41" Type="http://schemas.openxmlformats.org/officeDocument/2006/relationships/slideLayout" Target="../slideLayouts/slideLayout120.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slideLayout" Target="../slideLayouts/slideLayout119.xml"/><Relationship Id="rId45" Type="http://schemas.openxmlformats.org/officeDocument/2006/relationships/slideLayout" Target="../slideLayouts/slideLayout12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4" Type="http://schemas.openxmlformats.org/officeDocument/2006/relationships/slideLayout" Target="../slideLayouts/slideLayout123.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43" Type="http://schemas.openxmlformats.org/officeDocument/2006/relationships/slideLayout" Target="../slideLayouts/slideLayout122.xml"/><Relationship Id="rId48"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9" Type="http://schemas.openxmlformats.org/officeDocument/2006/relationships/slideLayout" Target="../slideLayouts/slideLayout165.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38" Type="http://schemas.openxmlformats.org/officeDocument/2006/relationships/slideLayout" Target="../slideLayouts/slideLayout164.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41" Type="http://schemas.openxmlformats.org/officeDocument/2006/relationships/theme" Target="../theme/theme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slideLayout" Target="../slideLayouts/slideLayout163.xml"/><Relationship Id="rId40" Type="http://schemas.openxmlformats.org/officeDocument/2006/relationships/slideLayout" Target="../slideLayouts/slideLayout166.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9" Type="http://schemas.openxmlformats.org/officeDocument/2006/relationships/slideLayout" Target="../slideLayouts/slideLayout205.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34" Type="http://schemas.openxmlformats.org/officeDocument/2006/relationships/slideLayout" Target="../slideLayouts/slideLayout200.xml"/><Relationship Id="rId42" Type="http://schemas.openxmlformats.org/officeDocument/2006/relationships/theme" Target="../theme/theme6.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33" Type="http://schemas.openxmlformats.org/officeDocument/2006/relationships/slideLayout" Target="../slideLayouts/slideLayout199.xml"/><Relationship Id="rId38" Type="http://schemas.openxmlformats.org/officeDocument/2006/relationships/slideLayout" Target="../slideLayouts/slideLayout204.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slideLayout" Target="../slideLayouts/slideLayout195.xml"/><Relationship Id="rId41" Type="http://schemas.openxmlformats.org/officeDocument/2006/relationships/slideLayout" Target="../slideLayouts/slideLayout207.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32" Type="http://schemas.openxmlformats.org/officeDocument/2006/relationships/slideLayout" Target="../slideLayouts/slideLayout198.xml"/><Relationship Id="rId37" Type="http://schemas.openxmlformats.org/officeDocument/2006/relationships/slideLayout" Target="../slideLayouts/slideLayout203.xml"/><Relationship Id="rId40" Type="http://schemas.openxmlformats.org/officeDocument/2006/relationships/slideLayout" Target="../slideLayouts/slideLayout206.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slideLayout" Target="../slideLayouts/slideLayout194.xml"/><Relationship Id="rId36" Type="http://schemas.openxmlformats.org/officeDocument/2006/relationships/slideLayout" Target="../slideLayouts/slideLayout202.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31" Type="http://schemas.openxmlformats.org/officeDocument/2006/relationships/slideLayout" Target="../slideLayouts/slideLayout197.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 Id="rId30" Type="http://schemas.openxmlformats.org/officeDocument/2006/relationships/slideLayout" Target="../slideLayouts/slideLayout196.xml"/><Relationship Id="rId35" Type="http://schemas.openxmlformats.org/officeDocument/2006/relationships/slideLayout" Target="../slideLayouts/slideLayout20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9" Type="http://schemas.openxmlformats.org/officeDocument/2006/relationships/slideLayout" Target="../slideLayouts/slideLayout246.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34" Type="http://schemas.openxmlformats.org/officeDocument/2006/relationships/slideLayout" Target="../slideLayouts/slideLayout241.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38" Type="http://schemas.openxmlformats.org/officeDocument/2006/relationships/slideLayout" Target="../slideLayouts/slideLayout245.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41" Type="http://schemas.openxmlformats.org/officeDocument/2006/relationships/theme" Target="../theme/theme7.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37" Type="http://schemas.openxmlformats.org/officeDocument/2006/relationships/slideLayout" Target="../slideLayouts/slideLayout244.xml"/><Relationship Id="rId40" Type="http://schemas.openxmlformats.org/officeDocument/2006/relationships/slideLayout" Target="../slideLayouts/slideLayout247.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slideLayout" Target="../slideLayouts/slideLayout243.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60.xml"/><Relationship Id="rId18" Type="http://schemas.openxmlformats.org/officeDocument/2006/relationships/slideLayout" Target="../slideLayouts/slideLayout265.xml"/><Relationship Id="rId26" Type="http://schemas.openxmlformats.org/officeDocument/2006/relationships/slideLayout" Target="../slideLayouts/slideLayout273.xml"/><Relationship Id="rId39" Type="http://schemas.openxmlformats.org/officeDocument/2006/relationships/slideLayout" Target="../slideLayouts/slideLayout286.xml"/><Relationship Id="rId3" Type="http://schemas.openxmlformats.org/officeDocument/2006/relationships/slideLayout" Target="../slideLayouts/slideLayout250.xml"/><Relationship Id="rId21" Type="http://schemas.openxmlformats.org/officeDocument/2006/relationships/slideLayout" Target="../slideLayouts/slideLayout268.xml"/><Relationship Id="rId34" Type="http://schemas.openxmlformats.org/officeDocument/2006/relationships/slideLayout" Target="../slideLayouts/slideLayout281.xml"/><Relationship Id="rId42" Type="http://schemas.openxmlformats.org/officeDocument/2006/relationships/slideLayout" Target="../slideLayouts/slideLayout289.xml"/><Relationship Id="rId47" Type="http://schemas.openxmlformats.org/officeDocument/2006/relationships/slideLayout" Target="../slideLayouts/slideLayout294.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5" Type="http://schemas.openxmlformats.org/officeDocument/2006/relationships/slideLayout" Target="../slideLayouts/slideLayout272.xml"/><Relationship Id="rId33" Type="http://schemas.openxmlformats.org/officeDocument/2006/relationships/slideLayout" Target="../slideLayouts/slideLayout280.xml"/><Relationship Id="rId38" Type="http://schemas.openxmlformats.org/officeDocument/2006/relationships/slideLayout" Target="../slideLayouts/slideLayout285.xml"/><Relationship Id="rId46" Type="http://schemas.openxmlformats.org/officeDocument/2006/relationships/slideLayout" Target="../slideLayouts/slideLayout293.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20" Type="http://schemas.openxmlformats.org/officeDocument/2006/relationships/slideLayout" Target="../slideLayouts/slideLayout267.xml"/><Relationship Id="rId29" Type="http://schemas.openxmlformats.org/officeDocument/2006/relationships/slideLayout" Target="../slideLayouts/slideLayout276.xml"/><Relationship Id="rId41" Type="http://schemas.openxmlformats.org/officeDocument/2006/relationships/slideLayout" Target="../slideLayouts/slideLayout288.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24" Type="http://schemas.openxmlformats.org/officeDocument/2006/relationships/slideLayout" Target="../slideLayouts/slideLayout271.xml"/><Relationship Id="rId32" Type="http://schemas.openxmlformats.org/officeDocument/2006/relationships/slideLayout" Target="../slideLayouts/slideLayout279.xml"/><Relationship Id="rId37" Type="http://schemas.openxmlformats.org/officeDocument/2006/relationships/slideLayout" Target="../slideLayouts/slideLayout284.xml"/><Relationship Id="rId40" Type="http://schemas.openxmlformats.org/officeDocument/2006/relationships/slideLayout" Target="../slideLayouts/slideLayout287.xml"/><Relationship Id="rId45" Type="http://schemas.openxmlformats.org/officeDocument/2006/relationships/slideLayout" Target="../slideLayouts/slideLayout292.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23" Type="http://schemas.openxmlformats.org/officeDocument/2006/relationships/slideLayout" Target="../slideLayouts/slideLayout270.xml"/><Relationship Id="rId28" Type="http://schemas.openxmlformats.org/officeDocument/2006/relationships/slideLayout" Target="../slideLayouts/slideLayout275.xml"/><Relationship Id="rId36" Type="http://schemas.openxmlformats.org/officeDocument/2006/relationships/slideLayout" Target="../slideLayouts/slideLayout283.xml"/><Relationship Id="rId49" Type="http://schemas.openxmlformats.org/officeDocument/2006/relationships/theme" Target="../theme/theme8.xml"/><Relationship Id="rId10" Type="http://schemas.openxmlformats.org/officeDocument/2006/relationships/slideLayout" Target="../slideLayouts/slideLayout257.xml"/><Relationship Id="rId19" Type="http://schemas.openxmlformats.org/officeDocument/2006/relationships/slideLayout" Target="../slideLayouts/slideLayout266.xml"/><Relationship Id="rId31" Type="http://schemas.openxmlformats.org/officeDocument/2006/relationships/slideLayout" Target="../slideLayouts/slideLayout278.xml"/><Relationship Id="rId44" Type="http://schemas.openxmlformats.org/officeDocument/2006/relationships/slideLayout" Target="../slideLayouts/slideLayout291.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 Id="rId22" Type="http://schemas.openxmlformats.org/officeDocument/2006/relationships/slideLayout" Target="../slideLayouts/slideLayout269.xml"/><Relationship Id="rId27" Type="http://schemas.openxmlformats.org/officeDocument/2006/relationships/slideLayout" Target="../slideLayouts/slideLayout274.xml"/><Relationship Id="rId30" Type="http://schemas.openxmlformats.org/officeDocument/2006/relationships/slideLayout" Target="../slideLayouts/slideLayout277.xml"/><Relationship Id="rId35" Type="http://schemas.openxmlformats.org/officeDocument/2006/relationships/slideLayout" Target="../slideLayouts/slideLayout282.xml"/><Relationship Id="rId43" Type="http://schemas.openxmlformats.org/officeDocument/2006/relationships/slideLayout" Target="../slideLayouts/slideLayout290.xml"/><Relationship Id="rId48" Type="http://schemas.openxmlformats.org/officeDocument/2006/relationships/slideLayout" Target="../slideLayouts/slideLayout295.xml"/><Relationship Id="rId8" Type="http://schemas.openxmlformats.org/officeDocument/2006/relationships/slideLayout" Target="../slideLayouts/slideLayout255.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298.xml"/><Relationship Id="rId7" Type="http://schemas.openxmlformats.org/officeDocument/2006/relationships/slideLayout" Target="../slideLayouts/slideLayout302.xml"/><Relationship Id="rId2" Type="http://schemas.openxmlformats.org/officeDocument/2006/relationships/slideLayout" Target="../slideLayouts/slideLayout297.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5" Type="http://schemas.openxmlformats.org/officeDocument/2006/relationships/slideLayout" Target="../slideLayouts/slideLayout300.xml"/><Relationship Id="rId4" Type="http://schemas.openxmlformats.org/officeDocument/2006/relationships/slideLayout" Target="../slideLayouts/slideLayout2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61950" y="361951"/>
            <a:ext cx="8398570" cy="800099"/>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2700"/>
              <a:buFont typeface="Roboto Light"/>
              <a:buNone/>
              <a:defRPr sz="2700" b="0" i="0" u="none" strike="noStrike" cap="none">
                <a:solidFill>
                  <a:schemeClr val="dk1"/>
                </a:solidFill>
                <a:latin typeface="Roboto Light"/>
                <a:ea typeface="Roboto Light"/>
                <a:cs typeface="Roboto Light"/>
                <a:sym typeface="Roboto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763346" y="1386976"/>
            <a:ext cx="7997173" cy="3127874"/>
          </a:xfrm>
          <a:prstGeom prst="rect">
            <a:avLst/>
          </a:prstGeom>
          <a:noFill/>
          <a:ln>
            <a:noFill/>
          </a:ln>
        </p:spPr>
        <p:txBody>
          <a:bodyPr spcFirstLastPara="1" wrap="square" lIns="91425" tIns="91425" rIns="91425" bIns="91425" anchor="t" anchorCtr="0">
            <a:noAutofit/>
          </a:bodyPr>
          <a:lstStyle>
            <a:lvl1pPr marL="457200" marR="0" lvl="0" indent="-328612" algn="l" rtl="0">
              <a:lnSpc>
                <a:spcPct val="90000"/>
              </a:lnSpc>
              <a:spcBef>
                <a:spcPts val="300"/>
              </a:spcBef>
              <a:spcAft>
                <a:spcPts val="0"/>
              </a:spcAft>
              <a:buClr>
                <a:schemeClr val="accent2"/>
              </a:buClr>
              <a:buSzPts val="1575"/>
              <a:buFont typeface="Arial"/>
              <a:buChar char="•"/>
              <a:defRPr sz="1575" b="0" i="0" u="none" strike="noStrike" cap="none">
                <a:solidFill>
                  <a:schemeClr val="dk1"/>
                </a:solidFill>
                <a:latin typeface="Roboto"/>
                <a:ea typeface="Roboto"/>
                <a:cs typeface="Roboto"/>
                <a:sym typeface="Roboto"/>
              </a:defRPr>
            </a:lvl1pPr>
            <a:lvl2pPr marL="914400" marR="0" lvl="1" indent="-314325" algn="l" rtl="0">
              <a:lnSpc>
                <a:spcPct val="90000"/>
              </a:lnSpc>
              <a:spcBef>
                <a:spcPts val="900"/>
              </a:spcBef>
              <a:spcAft>
                <a:spcPts val="0"/>
              </a:spcAft>
              <a:buClr>
                <a:schemeClr val="accent2"/>
              </a:buClr>
              <a:buSzPts val="1350"/>
              <a:buFont typeface="Arial"/>
              <a:buChar char="•"/>
              <a:defRPr sz="1350" b="0" i="0" u="none" strike="noStrike" cap="none">
                <a:solidFill>
                  <a:schemeClr val="dk1"/>
                </a:solidFill>
                <a:latin typeface="Roboto"/>
                <a:ea typeface="Roboto"/>
                <a:cs typeface="Roboto"/>
                <a:sym typeface="Roboto"/>
              </a:defRPr>
            </a:lvl2pPr>
            <a:lvl3pPr marL="1371600" marR="0" lvl="2" indent="-304800" algn="l" rtl="0">
              <a:lnSpc>
                <a:spcPct val="90000"/>
              </a:lnSpc>
              <a:spcBef>
                <a:spcPts val="900"/>
              </a:spcBef>
              <a:spcAft>
                <a:spcPts val="0"/>
              </a:spcAft>
              <a:buClr>
                <a:schemeClr val="accent2"/>
              </a:buClr>
              <a:buSzPts val="1200"/>
              <a:buFont typeface="Arial"/>
              <a:buChar char="•"/>
              <a:defRPr sz="1200" b="0" i="0" u="none" strike="noStrike" cap="none">
                <a:solidFill>
                  <a:schemeClr val="dk1"/>
                </a:solidFill>
                <a:latin typeface="Roboto"/>
                <a:ea typeface="Roboto"/>
                <a:cs typeface="Roboto"/>
                <a:sym typeface="Roboto"/>
              </a:defRPr>
            </a:lvl3pPr>
            <a:lvl4pPr marL="1828800" marR="0" lvl="3" indent="-295275" algn="l" rtl="0">
              <a:lnSpc>
                <a:spcPct val="90000"/>
              </a:lnSpc>
              <a:spcBef>
                <a:spcPts val="900"/>
              </a:spcBef>
              <a:spcAft>
                <a:spcPts val="0"/>
              </a:spcAft>
              <a:buClr>
                <a:schemeClr val="accent2"/>
              </a:buClr>
              <a:buSzPts val="1050"/>
              <a:buFont typeface="Arial"/>
              <a:buChar char="•"/>
              <a:defRPr sz="1050" b="0" i="0" u="none" strike="noStrike" cap="none">
                <a:solidFill>
                  <a:schemeClr val="dk1"/>
                </a:solidFill>
                <a:latin typeface="Roboto"/>
                <a:ea typeface="Roboto"/>
                <a:cs typeface="Roboto"/>
                <a:sym typeface="Roboto"/>
              </a:defRPr>
            </a:lvl4pPr>
            <a:lvl5pPr marL="2286000" marR="0" lvl="4" indent="-295275" algn="l" rtl="0">
              <a:lnSpc>
                <a:spcPct val="90000"/>
              </a:lnSpc>
              <a:spcBef>
                <a:spcPts val="900"/>
              </a:spcBef>
              <a:spcAft>
                <a:spcPts val="0"/>
              </a:spcAft>
              <a:buClr>
                <a:schemeClr val="accent2"/>
              </a:buClr>
              <a:buSzPts val="1050"/>
              <a:buFont typeface="Arial"/>
              <a:buChar char="•"/>
              <a:defRPr sz="1050" b="0" i="0" u="none" strike="noStrike" cap="none">
                <a:solidFill>
                  <a:schemeClr val="dk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726" r:id="rId16"/>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7" name="Title Placeholder 1"/>
          <p:cNvSpPr>
            <a:spLocks noGrp="1"/>
          </p:cNvSpPr>
          <p:nvPr>
            <p:ph type="title"/>
          </p:nvPr>
        </p:nvSpPr>
        <p:spPr>
          <a:xfrm>
            <a:off x="361951" y="361951"/>
            <a:ext cx="8398570" cy="800099"/>
          </a:xfrm>
          <a:prstGeom prst="rect">
            <a:avLst/>
          </a:prstGeom>
        </p:spPr>
        <p:txBody>
          <a:bodyPr vert="horz" lIns="0" tIns="0" rIns="0" bIns="0" rtlCol="0" anchor="t" anchorCtr="0">
            <a:noAutofit/>
          </a:bodyPr>
          <a:lstStyle/>
          <a:p>
            <a:r>
              <a:rPr lang="en-US"/>
              <a:t>Headline goes here, </a:t>
            </a:r>
            <a:r>
              <a:rPr lang="en-US" err="1"/>
              <a:t>Roboto</a:t>
            </a:r>
            <a:r>
              <a:rPr lang="en-US"/>
              <a:t> Light, 36 points</a:t>
            </a:r>
          </a:p>
        </p:txBody>
      </p:sp>
      <p:sp>
        <p:nvSpPr>
          <p:cNvPr id="38" name="Text Placeholder 2"/>
          <p:cNvSpPr>
            <a:spLocks noGrp="1"/>
          </p:cNvSpPr>
          <p:nvPr>
            <p:ph type="body" idx="1"/>
          </p:nvPr>
        </p:nvSpPr>
        <p:spPr>
          <a:xfrm>
            <a:off x="370381" y="1386978"/>
            <a:ext cx="8390138" cy="312787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p:cNvSpPr>
            <a:spLocks noGrp="1"/>
          </p:cNvSpPr>
          <p:nvPr>
            <p:ph type="title"/>
          </p:nvPr>
        </p:nvSpPr>
        <p:spPr>
          <a:xfrm>
            <a:off x="361951" y="361951"/>
            <a:ext cx="8398570" cy="800099"/>
          </a:xfrm>
          <a:prstGeom prst="rect">
            <a:avLst/>
          </a:prstGeom>
        </p:spPr>
        <p:txBody>
          <a:bodyPr vert="horz" lIns="0" tIns="0" rIns="0" bIns="0" rtlCol="0" anchor="t" anchorCtr="0">
            <a:noAutofit/>
          </a:bodyPr>
          <a:lstStyle/>
          <a:p>
            <a:r>
              <a:rPr lang="en-US"/>
              <a:t>Headline goes here, </a:t>
            </a:r>
            <a:r>
              <a:rPr lang="en-US" err="1"/>
              <a:t>Roboto</a:t>
            </a:r>
            <a:r>
              <a:rPr lang="en-US"/>
              <a:t> Light, 36 points</a:t>
            </a:r>
          </a:p>
        </p:txBody>
      </p:sp>
    </p:spTree>
    <p:extLst>
      <p:ext uri="{BB962C8B-B14F-4D97-AF65-F5344CB8AC3E}">
        <p14:creationId xmlns:p14="http://schemas.microsoft.com/office/powerpoint/2010/main" val="3701255433"/>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1" r:id="rId18"/>
    <p:sldLayoutId id="2147484022" r:id="rId19"/>
    <p:sldLayoutId id="2147484023" r:id="rId20"/>
    <p:sldLayoutId id="2147484024" r:id="rId21"/>
    <p:sldLayoutId id="2147484025" r:id="rId22"/>
    <p:sldLayoutId id="2147484026" r:id="rId23"/>
    <p:sldLayoutId id="2147484027" r:id="rId24"/>
    <p:sldLayoutId id="2147484028" r:id="rId25"/>
    <p:sldLayoutId id="2147484029" r:id="rId26"/>
    <p:sldLayoutId id="2147484030" r:id="rId27"/>
    <p:sldLayoutId id="2147484031" r:id="rId28"/>
    <p:sldLayoutId id="2147484032" r:id="rId29"/>
    <p:sldLayoutId id="2147484033" r:id="rId30"/>
    <p:sldLayoutId id="2147484034" r:id="rId31"/>
    <p:sldLayoutId id="2147484035" r:id="rId32"/>
    <p:sldLayoutId id="2147484036" r:id="rId33"/>
    <p:sldLayoutId id="2147484037" r:id="rId34"/>
    <p:sldLayoutId id="2147484038" r:id="rId35"/>
    <p:sldLayoutId id="2147484039" r:id="rId36"/>
    <p:sldLayoutId id="2147484040" r:id="rId37"/>
    <p:sldLayoutId id="2147484041" r:id="rId38"/>
    <p:sldLayoutId id="2147484042" r:id="rId39"/>
    <p:sldLayoutId id="2147484043" r:id="rId40"/>
    <p:sldLayoutId id="2147484044" r:id="rId41"/>
    <p:sldLayoutId id="2147484045" r:id="rId42"/>
    <p:sldLayoutId id="2147484046" r:id="rId43"/>
    <p:sldLayoutId id="2147484047" r:id="rId44"/>
    <p:sldLayoutId id="2147484048" r:id="rId45"/>
    <p:sldLayoutId id="2147484049" r:id="rId46"/>
    <p:sldLayoutId id="2147484050" r:id="rId47"/>
    <p:sldLayoutId id="2147484051" r:id="rId48"/>
    <p:sldLayoutId id="2147484052" r:id="rId49"/>
    <p:sldLayoutId id="2147484053"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457" rtl="0" eaLnBrk="1" latinLnBrk="0" hangingPunct="1">
        <a:lnSpc>
          <a:spcPct val="90000"/>
        </a:lnSpc>
        <a:spcBef>
          <a:spcPct val="0"/>
        </a:spcBef>
        <a:buNone/>
        <a:defRPr sz="2699" b="0" i="0" kern="1200" baseline="0">
          <a:solidFill>
            <a:schemeClr val="tx1"/>
          </a:solidFill>
          <a:latin typeface="Roboto Light" charset="0"/>
          <a:ea typeface="Roboto Light" charset="0"/>
          <a:cs typeface="Roboto Light" charset="0"/>
        </a:defRPr>
      </a:lvl1pPr>
    </p:titleStyle>
    <p:bodyStyle>
      <a:lvl1pPr marL="129740" indent="-129740" algn="l" defTabSz="685457" rtl="0" eaLnBrk="1" latinLnBrk="0" hangingPunct="1">
        <a:lnSpc>
          <a:spcPct val="90000"/>
        </a:lnSpc>
        <a:spcBef>
          <a:spcPts val="300"/>
        </a:spcBef>
        <a:spcAft>
          <a:spcPts val="900"/>
        </a:spcAft>
        <a:buClr>
          <a:schemeClr val="accent2"/>
        </a:buClr>
        <a:buFont typeface="Arial" panose="020B0604020202020204" pitchFamily="34" charset="0"/>
        <a:buChar char="•"/>
        <a:defRPr sz="1499" b="0" i="0" kern="1200">
          <a:solidFill>
            <a:schemeClr val="tx1"/>
          </a:solidFill>
          <a:latin typeface="Roboto" charset="0"/>
          <a:ea typeface="Roboto" charset="0"/>
          <a:cs typeface="Roboto" charset="0"/>
        </a:defRPr>
      </a:lvl1pPr>
      <a:lvl2pPr marL="258289" indent="-130930" algn="l" defTabSz="685457" rtl="0" eaLnBrk="1" latinLnBrk="0" hangingPunct="1">
        <a:lnSpc>
          <a:spcPct val="90000"/>
        </a:lnSpc>
        <a:spcBef>
          <a:spcPts val="0"/>
        </a:spcBef>
        <a:spcAft>
          <a:spcPts val="900"/>
        </a:spcAft>
        <a:buClr>
          <a:schemeClr val="accent2"/>
        </a:buClr>
        <a:buFont typeface=".AppleSystemUIFont" charset="-120"/>
        <a:buChar char="-"/>
        <a:defRPr sz="1349" b="0" i="0" kern="1200">
          <a:solidFill>
            <a:schemeClr val="tx1"/>
          </a:solidFill>
          <a:latin typeface="Roboto" charset="0"/>
          <a:ea typeface="Roboto" charset="0"/>
          <a:cs typeface="Roboto" charset="0"/>
        </a:defRPr>
      </a:lvl2pPr>
      <a:lvl3pPr marL="385647" indent="-127359" algn="l" defTabSz="685457" rtl="0" eaLnBrk="1" latinLnBrk="0" hangingPunct="1">
        <a:lnSpc>
          <a:spcPct val="90000"/>
        </a:lnSpc>
        <a:spcBef>
          <a:spcPts val="0"/>
        </a:spcBef>
        <a:spcAft>
          <a:spcPts val="9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3pPr>
      <a:lvl4pPr marL="472537" indent="-128549" algn="l" defTabSz="685457" rtl="0" eaLnBrk="1" latinLnBrk="0" hangingPunct="1">
        <a:lnSpc>
          <a:spcPct val="90000"/>
        </a:lnSpc>
        <a:spcBef>
          <a:spcPts val="0"/>
        </a:spcBef>
        <a:spcAft>
          <a:spcPts val="900"/>
        </a:spcAft>
        <a:buClr>
          <a:schemeClr val="tx1"/>
        </a:buClr>
        <a:buFont typeface="Arial" panose="020B0604020202020204" pitchFamily="34" charset="0"/>
        <a:buChar char="•"/>
        <a:defRPr sz="1050" b="0" i="0" kern="1200">
          <a:solidFill>
            <a:schemeClr val="tx1"/>
          </a:solidFill>
          <a:latin typeface="Roboto" charset="0"/>
          <a:ea typeface="Roboto" charset="0"/>
          <a:cs typeface="Roboto" charset="0"/>
        </a:defRPr>
      </a:lvl4pPr>
      <a:lvl5pPr marL="599895" indent="-127359" algn="l" defTabSz="685457" rtl="0" eaLnBrk="1" latinLnBrk="0" hangingPunct="1">
        <a:lnSpc>
          <a:spcPct val="90000"/>
        </a:lnSpc>
        <a:spcBef>
          <a:spcPts val="0"/>
        </a:spcBef>
        <a:spcAft>
          <a:spcPts val="900"/>
        </a:spcAft>
        <a:buClr>
          <a:schemeClr val="tx1"/>
        </a:buClr>
        <a:buFont typeface="Arial" panose="020B0604020202020204" pitchFamily="34" charset="0"/>
        <a:buChar char="•"/>
        <a:defRPr sz="1050" b="0" i="0" kern="1200">
          <a:solidFill>
            <a:schemeClr val="tx1"/>
          </a:solidFill>
          <a:latin typeface="Roboto" charset="0"/>
          <a:ea typeface="Roboto" charset="0"/>
          <a:cs typeface="Roboto" charset="0"/>
        </a:defRPr>
      </a:lvl5pPr>
      <a:lvl6pPr marL="685595" indent="-127359" algn="l" defTabSz="685457" rtl="0" eaLnBrk="1" latinLnBrk="0" hangingPunct="1">
        <a:lnSpc>
          <a:spcPct val="90000"/>
        </a:lnSpc>
        <a:spcBef>
          <a:spcPts val="375"/>
        </a:spcBef>
        <a:spcAft>
          <a:spcPts val="900"/>
        </a:spcAft>
        <a:buClr>
          <a:schemeClr val="tx1"/>
        </a:buClr>
        <a:buFont typeface="Arial" panose="020B0604020202020204" pitchFamily="34" charset="0"/>
        <a:buChar char="•"/>
        <a:defRPr sz="900" b="0" i="0" kern="1200">
          <a:solidFill>
            <a:schemeClr val="tx1"/>
          </a:solidFill>
          <a:latin typeface="Roboto" charset="0"/>
          <a:ea typeface="Roboto" charset="0"/>
          <a:cs typeface="Roboto" charset="0"/>
        </a:defRPr>
      </a:lvl6pPr>
      <a:lvl7pPr marL="812954" indent="-127359" algn="l" defTabSz="685457"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7pPr>
      <a:lvl8pPr marL="943883" indent="-130930" algn="l" defTabSz="685457"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8pPr>
      <a:lvl9pPr marL="1071241" indent="-127359" algn="l" defTabSz="685457"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9pPr>
    </p:bodyStyle>
    <p:otherStyle>
      <a:defPPr>
        <a:defRPr lang="en-US"/>
      </a:defPPr>
      <a:lvl1pPr marL="0" algn="l" defTabSz="685457" rtl="0" eaLnBrk="1" latinLnBrk="0" hangingPunct="1">
        <a:defRPr sz="1349" kern="1200">
          <a:solidFill>
            <a:schemeClr val="tx1"/>
          </a:solidFill>
          <a:latin typeface="+mn-lt"/>
          <a:ea typeface="+mn-ea"/>
          <a:cs typeface="+mn-cs"/>
        </a:defRPr>
      </a:lvl1pPr>
      <a:lvl2pPr marL="342729" algn="l" defTabSz="685457" rtl="0" eaLnBrk="1" latinLnBrk="0" hangingPunct="1">
        <a:defRPr sz="1349" kern="1200">
          <a:solidFill>
            <a:schemeClr val="tx1"/>
          </a:solidFill>
          <a:latin typeface="+mn-lt"/>
          <a:ea typeface="+mn-ea"/>
          <a:cs typeface="+mn-cs"/>
        </a:defRPr>
      </a:lvl2pPr>
      <a:lvl3pPr marL="685457" algn="l" defTabSz="685457" rtl="0" eaLnBrk="1" latinLnBrk="0" hangingPunct="1">
        <a:defRPr sz="1349" kern="1200">
          <a:solidFill>
            <a:schemeClr val="tx1"/>
          </a:solidFill>
          <a:latin typeface="+mn-lt"/>
          <a:ea typeface="+mn-ea"/>
          <a:cs typeface="+mn-cs"/>
        </a:defRPr>
      </a:lvl3pPr>
      <a:lvl4pPr marL="1028186" algn="l" defTabSz="685457" rtl="0" eaLnBrk="1" latinLnBrk="0" hangingPunct="1">
        <a:defRPr sz="1349" kern="1200">
          <a:solidFill>
            <a:schemeClr val="tx1"/>
          </a:solidFill>
          <a:latin typeface="+mn-lt"/>
          <a:ea typeface="+mn-ea"/>
          <a:cs typeface="+mn-cs"/>
        </a:defRPr>
      </a:lvl4pPr>
      <a:lvl5pPr marL="1370914" algn="l" defTabSz="685457" rtl="0" eaLnBrk="1" latinLnBrk="0" hangingPunct="1">
        <a:defRPr sz="1349" kern="1200">
          <a:solidFill>
            <a:schemeClr val="tx1"/>
          </a:solidFill>
          <a:latin typeface="+mn-lt"/>
          <a:ea typeface="+mn-ea"/>
          <a:cs typeface="+mn-cs"/>
        </a:defRPr>
      </a:lvl5pPr>
      <a:lvl6pPr marL="1713642" algn="l" defTabSz="685457" rtl="0" eaLnBrk="1" latinLnBrk="0" hangingPunct="1">
        <a:defRPr sz="1349" kern="1200">
          <a:solidFill>
            <a:schemeClr val="tx1"/>
          </a:solidFill>
          <a:latin typeface="+mn-lt"/>
          <a:ea typeface="+mn-ea"/>
          <a:cs typeface="+mn-cs"/>
        </a:defRPr>
      </a:lvl6pPr>
      <a:lvl7pPr marL="2056371" algn="l" defTabSz="685457" rtl="0" eaLnBrk="1" latinLnBrk="0" hangingPunct="1">
        <a:defRPr sz="1349" kern="1200">
          <a:solidFill>
            <a:schemeClr val="tx1"/>
          </a:solidFill>
          <a:latin typeface="+mn-lt"/>
          <a:ea typeface="+mn-ea"/>
          <a:cs typeface="+mn-cs"/>
        </a:defRPr>
      </a:lvl7pPr>
      <a:lvl8pPr marL="2399100" algn="l" defTabSz="685457" rtl="0" eaLnBrk="1" latinLnBrk="0" hangingPunct="1">
        <a:defRPr sz="1349" kern="1200">
          <a:solidFill>
            <a:schemeClr val="tx1"/>
          </a:solidFill>
          <a:latin typeface="+mn-lt"/>
          <a:ea typeface="+mn-ea"/>
          <a:cs typeface="+mn-cs"/>
        </a:defRPr>
      </a:lvl8pPr>
      <a:lvl9pPr marL="2741829" algn="l" defTabSz="685457" rtl="0" eaLnBrk="1" latinLnBrk="0" hangingPunct="1">
        <a:defRPr sz="134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11">
          <p15:clr>
            <a:srgbClr val="F26B43"/>
          </p15:clr>
        </p15:guide>
        <p15:guide id="5" orient="horz" pos="4008">
          <p15:clr>
            <a:srgbClr val="F26B43"/>
          </p15:clr>
        </p15:guide>
        <p15:guide id="6" pos="7356">
          <p15:clr>
            <a:srgbClr val="F26B43"/>
          </p15:clr>
        </p15:guide>
        <p15:guide id="7" pos="11040">
          <p15:clr>
            <a:srgbClr val="F26B43"/>
          </p15:clr>
        </p15:guide>
        <p15:guide id="12" pos="2554">
          <p15:clr>
            <a:srgbClr val="F26B43"/>
          </p15:clr>
        </p15:guide>
        <p15:guide id="13" pos="5123">
          <p15:clr>
            <a:srgbClr val="F26B43"/>
          </p15:clr>
        </p15:guide>
        <p15:guide id="14" orient="horz" pos="1443">
          <p15:clr>
            <a:srgbClr val="F26B43"/>
          </p15:clr>
        </p15:guide>
        <p15:guide id="15" orient="horz" pos="2886">
          <p15:clr>
            <a:srgbClr val="F26B43"/>
          </p15:clr>
        </p15:guide>
        <p15:guide id="16" orient="horz" pos="856">
          <p15:clr>
            <a:srgbClr val="F26B43"/>
          </p15:clr>
        </p15:guide>
        <p15:guide id="20" pos="719">
          <p15:clr>
            <a:srgbClr val="F26B43"/>
          </p15:clr>
        </p15:guide>
        <p15:guide id="28" pos="308">
          <p15:clr>
            <a:srgbClr val="F26B43"/>
          </p15:clr>
        </p15:guide>
        <p15:guide id="29" pos="7369">
          <p15:clr>
            <a:srgbClr val="F26B43"/>
          </p15:clr>
        </p15:guide>
        <p15:guide id="30" orient="horz" pos="325">
          <p15:clr>
            <a:srgbClr val="F26B43"/>
          </p15:clr>
        </p15:guide>
        <p15:guide id="31" orient="horz" pos="1168">
          <p15:clr>
            <a:srgbClr val="F26B43"/>
          </p15:clr>
        </p15:guide>
        <p15:guide id="32" orient="horz" pos="3792">
          <p15:clr>
            <a:srgbClr val="F26B43"/>
          </p15:clr>
        </p15:guide>
        <p15:guide id="34" orient="horz" pos="922">
          <p15:clr>
            <a:srgbClr val="F26B43"/>
          </p15:clr>
        </p15:guide>
        <p15:guide id="35" pos="647">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 name="Title Placeholder 1"/>
          <p:cNvSpPr>
            <a:spLocks noGrp="1"/>
          </p:cNvSpPr>
          <p:nvPr userDrawn="1">
            <p:ph type="title"/>
          </p:nvPr>
        </p:nvSpPr>
        <p:spPr>
          <a:xfrm>
            <a:off x="361950" y="361951"/>
            <a:ext cx="8398570" cy="800099"/>
          </a:xfrm>
          <a:prstGeom prst="rect">
            <a:avLst/>
          </a:prstGeom>
        </p:spPr>
        <p:txBody>
          <a:bodyPr vert="horz" lIns="0" tIns="0" rIns="0" bIns="0" rtlCol="0" anchor="t" anchorCtr="0">
            <a:noAutofit/>
          </a:bodyPr>
          <a:lstStyle/>
          <a:p>
            <a:r>
              <a:rPr lang="en-US" dirty="0"/>
              <a:t>Headline goes here, Arial Regular, 36 points</a:t>
            </a:r>
          </a:p>
        </p:txBody>
      </p:sp>
      <p:sp>
        <p:nvSpPr>
          <p:cNvPr id="38" name="Text Placeholder 2"/>
          <p:cNvSpPr>
            <a:spLocks noGrp="1"/>
          </p:cNvSpPr>
          <p:nvPr userDrawn="1">
            <p:ph type="body" idx="1"/>
          </p:nvPr>
        </p:nvSpPr>
        <p:spPr>
          <a:xfrm>
            <a:off x="763346" y="1386976"/>
            <a:ext cx="7997173" cy="312787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1098472"/>
      </p:ext>
    </p:extLst>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 id="2147484072" r:id="rId17"/>
  </p:sldLayoutIdLst>
  <p:txStyles>
    <p:titleStyle>
      <a:lvl1pPr algn="l" defTabSz="685663" rtl="0" eaLnBrk="1" latinLnBrk="0" hangingPunct="1">
        <a:lnSpc>
          <a:spcPct val="90000"/>
        </a:lnSpc>
        <a:spcBef>
          <a:spcPct val="0"/>
        </a:spcBef>
        <a:buNone/>
        <a:defRPr sz="2700" b="0" i="0" kern="1200" baseline="0">
          <a:solidFill>
            <a:schemeClr val="tx1"/>
          </a:solidFill>
          <a:latin typeface="+mj-lt"/>
          <a:ea typeface="Arial" charset="0"/>
          <a:cs typeface="Arial" charset="0"/>
        </a:defRPr>
      </a:lvl1pPr>
    </p:titleStyle>
    <p:bodyStyle>
      <a:lvl1pPr marL="129779" indent="-129779" algn="l" defTabSz="685663" rtl="0" eaLnBrk="1" latinLnBrk="0" hangingPunct="1">
        <a:lnSpc>
          <a:spcPct val="90000"/>
        </a:lnSpc>
        <a:spcBef>
          <a:spcPts val="300"/>
        </a:spcBef>
        <a:spcAft>
          <a:spcPts val="900"/>
        </a:spcAft>
        <a:buClr>
          <a:schemeClr val="accent2"/>
        </a:buClr>
        <a:buFont typeface="Arial" panose="020B0604020202020204" pitchFamily="34" charset="0"/>
        <a:buChar char="•"/>
        <a:defRPr sz="1575" b="0" i="0" kern="1200">
          <a:solidFill>
            <a:schemeClr val="tx1"/>
          </a:solidFill>
          <a:latin typeface="+mn-lt"/>
          <a:ea typeface="Arial" charset="0"/>
          <a:cs typeface="Arial" charset="0"/>
        </a:defRPr>
      </a:lvl1pPr>
      <a:lvl2pPr marL="258366" indent="-130969" algn="l" defTabSz="685663" rtl="0" eaLnBrk="1" latinLnBrk="0" hangingPunct="1">
        <a:lnSpc>
          <a:spcPct val="90000"/>
        </a:lnSpc>
        <a:spcBef>
          <a:spcPts val="0"/>
        </a:spcBef>
        <a:spcAft>
          <a:spcPts val="900"/>
        </a:spcAft>
        <a:buClr>
          <a:schemeClr val="accent2"/>
        </a:buClr>
        <a:buFont typeface="Arial" panose="020B0604020202020204" pitchFamily="34" charset="0"/>
        <a:buChar char="•"/>
        <a:defRPr sz="1350" b="0" i="0" kern="1200">
          <a:solidFill>
            <a:schemeClr val="tx1"/>
          </a:solidFill>
          <a:latin typeface="+mn-lt"/>
          <a:ea typeface="Arial" charset="0"/>
          <a:cs typeface="Arial" charset="0"/>
        </a:defRPr>
      </a:lvl2pPr>
      <a:lvl3pPr marL="385763" indent="-127397" algn="l" defTabSz="685663" rtl="0" eaLnBrk="1" latinLnBrk="0" hangingPunct="1">
        <a:lnSpc>
          <a:spcPct val="90000"/>
        </a:lnSpc>
        <a:spcBef>
          <a:spcPts val="0"/>
        </a:spcBef>
        <a:spcAft>
          <a:spcPts val="900"/>
        </a:spcAft>
        <a:buClr>
          <a:schemeClr val="accent2"/>
        </a:buClr>
        <a:buFont typeface="Arial" panose="020B0604020202020204" pitchFamily="34" charset="0"/>
        <a:buChar char="•"/>
        <a:defRPr sz="1200" b="0" i="0" kern="1200">
          <a:solidFill>
            <a:schemeClr val="tx1"/>
          </a:solidFill>
          <a:latin typeface="+mn-lt"/>
          <a:ea typeface="Arial" charset="0"/>
          <a:cs typeface="Arial" charset="0"/>
        </a:defRPr>
      </a:lvl3pPr>
      <a:lvl4pPr marL="472679" indent="-128588" algn="l" defTabSz="685663" rtl="0" eaLnBrk="1" latinLnBrk="0" hangingPunct="1">
        <a:lnSpc>
          <a:spcPct val="90000"/>
        </a:lnSpc>
        <a:spcBef>
          <a:spcPts val="0"/>
        </a:spcBef>
        <a:spcAft>
          <a:spcPts val="900"/>
        </a:spcAft>
        <a:buClr>
          <a:schemeClr val="accent2"/>
        </a:buClr>
        <a:buFont typeface="Arial" panose="020B0604020202020204" pitchFamily="34" charset="0"/>
        <a:buChar char="•"/>
        <a:defRPr sz="1050" b="0" i="0" kern="1200">
          <a:solidFill>
            <a:schemeClr val="tx1"/>
          </a:solidFill>
          <a:latin typeface="+mn-lt"/>
          <a:ea typeface="Arial" charset="0"/>
          <a:cs typeface="Arial" charset="0"/>
        </a:defRPr>
      </a:lvl4pPr>
      <a:lvl5pPr marL="600075" indent="-127397" algn="l" defTabSz="685663" rtl="0" eaLnBrk="1" latinLnBrk="0" hangingPunct="1">
        <a:lnSpc>
          <a:spcPct val="90000"/>
        </a:lnSpc>
        <a:spcBef>
          <a:spcPts val="0"/>
        </a:spcBef>
        <a:spcAft>
          <a:spcPts val="900"/>
        </a:spcAft>
        <a:buClr>
          <a:schemeClr val="accent2"/>
        </a:buClr>
        <a:buFont typeface="Arial" panose="020B0604020202020204" pitchFamily="34" charset="0"/>
        <a:buChar char="•"/>
        <a:defRPr sz="1050" b="0" i="0" kern="1200">
          <a:solidFill>
            <a:schemeClr val="tx1"/>
          </a:solidFill>
          <a:latin typeface="+mn-lt"/>
          <a:ea typeface="Arial" charset="0"/>
          <a:cs typeface="Arial" charset="0"/>
        </a:defRPr>
      </a:lvl5pPr>
      <a:lvl6pPr marL="685800" indent="-127397" algn="l" defTabSz="685663"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mn-lt"/>
          <a:ea typeface="Arial" charset="0"/>
          <a:cs typeface="Arial" charset="0"/>
        </a:defRPr>
      </a:lvl6pPr>
      <a:lvl7pPr marL="813197" indent="-127397" algn="l" defTabSz="685663"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mn-lt"/>
          <a:ea typeface="Arial" charset="0"/>
          <a:cs typeface="Arial" charset="0"/>
        </a:defRPr>
      </a:lvl7pPr>
      <a:lvl8pPr marL="944166" indent="-130969" algn="l" defTabSz="685663"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mn-lt"/>
          <a:ea typeface="Arial" charset="0"/>
          <a:cs typeface="Arial" charset="0"/>
        </a:defRPr>
      </a:lvl8pPr>
      <a:lvl9pPr marL="1071563" indent="-127397" algn="l" defTabSz="685663"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mn-lt"/>
          <a:ea typeface="Arial" charset="0"/>
          <a:cs typeface="Arial" charset="0"/>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2"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5"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8"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2" algn="l" defTabSz="6856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11">
          <p15:clr>
            <a:srgbClr val="F26B43"/>
          </p15:clr>
        </p15:guide>
        <p15:guide id="5" orient="horz" pos="4008">
          <p15:clr>
            <a:srgbClr val="F26B43"/>
          </p15:clr>
        </p15:guide>
        <p15:guide id="6" pos="7356">
          <p15:clr>
            <a:srgbClr val="F26B43"/>
          </p15:clr>
        </p15:guide>
        <p15:guide id="7" pos="11040">
          <p15:clr>
            <a:srgbClr val="F26B43"/>
          </p15:clr>
        </p15:guide>
        <p15:guide id="9" orient="horz" pos="325">
          <p15:clr>
            <a:srgbClr val="F26B43"/>
          </p15:clr>
        </p15:guide>
        <p15:guide id="12" pos="2554">
          <p15:clr>
            <a:srgbClr val="F26B43"/>
          </p15:clr>
        </p15:guide>
        <p15:guide id="13" pos="5123">
          <p15:clr>
            <a:srgbClr val="F26B43"/>
          </p15:clr>
        </p15:guide>
        <p15:guide id="14" orient="horz" pos="1443">
          <p15:clr>
            <a:srgbClr val="F26B43"/>
          </p15:clr>
        </p15:guide>
        <p15:guide id="15" orient="horz" pos="2886">
          <p15:clr>
            <a:srgbClr val="F26B43"/>
          </p15:clr>
        </p15:guide>
        <p15:guide id="16" orient="horz" pos="856">
          <p15:clr>
            <a:srgbClr val="F26B43"/>
          </p15:clr>
        </p15:guide>
        <p15:guide id="17" orient="horz" pos="1168">
          <p15:clr>
            <a:srgbClr val="F26B43"/>
          </p15:clr>
        </p15:guide>
        <p15:guide id="18" pos="632">
          <p15:clr>
            <a:srgbClr val="F26B43"/>
          </p15:clr>
        </p15:guide>
        <p15:guide id="19" orient="horz" pos="37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9"/>
        <p:cNvGrpSpPr/>
        <p:nvPr/>
      </p:nvGrpSpPr>
      <p:grpSpPr>
        <a:xfrm>
          <a:off x="0" y="0"/>
          <a:ext cx="0" cy="0"/>
          <a:chOff x="0" y="0"/>
          <a:chExt cx="0" cy="0"/>
        </a:xfrm>
      </p:grpSpPr>
      <p:sp>
        <p:nvSpPr>
          <p:cNvPr id="610" name="Google Shape;610;p62"/>
          <p:cNvSpPr txBox="1">
            <a:spLocks noGrp="1"/>
          </p:cNvSpPr>
          <p:nvPr>
            <p:ph type="title"/>
          </p:nvPr>
        </p:nvSpPr>
        <p:spPr>
          <a:xfrm>
            <a:off x="361950" y="361952"/>
            <a:ext cx="8398500" cy="8001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700"/>
              <a:buFont typeface="Roboto Light"/>
              <a:buNone/>
              <a:defRPr sz="2700" b="0" i="0" u="none" strike="noStrike" cap="none">
                <a:solidFill>
                  <a:schemeClr val="dk1"/>
                </a:solidFill>
                <a:latin typeface="Roboto Light"/>
                <a:ea typeface="Roboto Light"/>
                <a:cs typeface="Roboto Light"/>
                <a:sym typeface="Roboto Ligh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11" name="Google Shape;611;p62"/>
          <p:cNvSpPr txBox="1">
            <a:spLocks noGrp="1"/>
          </p:cNvSpPr>
          <p:nvPr>
            <p:ph type="body" idx="1"/>
          </p:nvPr>
        </p:nvSpPr>
        <p:spPr>
          <a:xfrm>
            <a:off x="763346" y="1386976"/>
            <a:ext cx="7997100" cy="3128100"/>
          </a:xfrm>
          <a:prstGeom prst="rect">
            <a:avLst/>
          </a:prstGeom>
          <a:noFill/>
          <a:ln>
            <a:noFill/>
          </a:ln>
        </p:spPr>
        <p:txBody>
          <a:bodyPr spcFirstLastPara="1" wrap="square" lIns="0" tIns="0" rIns="0" bIns="0" anchor="t" anchorCtr="0">
            <a:noAutofit/>
          </a:bodyPr>
          <a:lstStyle>
            <a:lvl1pPr marL="457200" marR="0" lvl="0" indent="-330200" algn="l" rtl="0">
              <a:lnSpc>
                <a:spcPct val="90000"/>
              </a:lnSpc>
              <a:spcBef>
                <a:spcPts val="300"/>
              </a:spcBef>
              <a:spcAft>
                <a:spcPts val="0"/>
              </a:spcAft>
              <a:buClr>
                <a:schemeClr val="accent2"/>
              </a:buClr>
              <a:buSzPts val="1600"/>
              <a:buFont typeface="Arial"/>
              <a:buChar char="•"/>
              <a:defRPr sz="1600" b="0" i="0" u="none" strike="noStrike" cap="none">
                <a:solidFill>
                  <a:schemeClr val="dk1"/>
                </a:solidFill>
                <a:latin typeface="Roboto"/>
                <a:ea typeface="Roboto"/>
                <a:cs typeface="Roboto"/>
                <a:sym typeface="Roboto"/>
              </a:defRPr>
            </a:lvl1pPr>
            <a:lvl2pPr marL="914400" marR="0" lvl="1" indent="-317500" algn="l" rtl="0">
              <a:lnSpc>
                <a:spcPct val="90000"/>
              </a:lnSpc>
              <a:spcBef>
                <a:spcPts val="900"/>
              </a:spcBef>
              <a:spcAft>
                <a:spcPts val="0"/>
              </a:spcAft>
              <a:buClr>
                <a:schemeClr val="accent2"/>
              </a:buClr>
              <a:buSzPts val="1400"/>
              <a:buFont typeface="Arial"/>
              <a:buChar char="•"/>
              <a:defRPr sz="1400" b="0" i="0" u="none" strike="noStrike" cap="none">
                <a:solidFill>
                  <a:schemeClr val="dk1"/>
                </a:solidFill>
                <a:latin typeface="Roboto"/>
                <a:ea typeface="Roboto"/>
                <a:cs typeface="Roboto"/>
                <a:sym typeface="Roboto"/>
              </a:defRPr>
            </a:lvl2pPr>
            <a:lvl3pPr marL="1371600" marR="0" lvl="2" indent="-304800" algn="l" rtl="0">
              <a:lnSpc>
                <a:spcPct val="90000"/>
              </a:lnSpc>
              <a:spcBef>
                <a:spcPts val="900"/>
              </a:spcBef>
              <a:spcAft>
                <a:spcPts val="0"/>
              </a:spcAft>
              <a:buClr>
                <a:schemeClr val="accent2"/>
              </a:buClr>
              <a:buSzPts val="1200"/>
              <a:buFont typeface="Arial"/>
              <a:buChar char="•"/>
              <a:defRPr sz="1200" b="0" i="0" u="none" strike="noStrike" cap="none">
                <a:solidFill>
                  <a:schemeClr val="dk1"/>
                </a:solidFill>
                <a:latin typeface="Roboto"/>
                <a:ea typeface="Roboto"/>
                <a:cs typeface="Roboto"/>
                <a:sym typeface="Roboto"/>
              </a:defRPr>
            </a:lvl3pPr>
            <a:lvl4pPr marL="1828800" marR="0" lvl="3" indent="-298450" algn="l" rtl="0">
              <a:lnSpc>
                <a:spcPct val="90000"/>
              </a:lnSpc>
              <a:spcBef>
                <a:spcPts val="900"/>
              </a:spcBef>
              <a:spcAft>
                <a:spcPts val="0"/>
              </a:spcAft>
              <a:buClr>
                <a:schemeClr val="accent2"/>
              </a:buClr>
              <a:buSzPts val="1100"/>
              <a:buFont typeface="Arial"/>
              <a:buChar char="•"/>
              <a:defRPr sz="1100" b="0" i="0" u="none" strike="noStrike" cap="none">
                <a:solidFill>
                  <a:schemeClr val="dk1"/>
                </a:solidFill>
                <a:latin typeface="Roboto"/>
                <a:ea typeface="Roboto"/>
                <a:cs typeface="Roboto"/>
                <a:sym typeface="Roboto"/>
              </a:defRPr>
            </a:lvl4pPr>
            <a:lvl5pPr marL="2286000" marR="0" lvl="4" indent="-298450" algn="l" rtl="0">
              <a:lnSpc>
                <a:spcPct val="90000"/>
              </a:lnSpc>
              <a:spcBef>
                <a:spcPts val="900"/>
              </a:spcBef>
              <a:spcAft>
                <a:spcPts val="0"/>
              </a:spcAft>
              <a:buClr>
                <a:schemeClr val="accent2"/>
              </a:buClr>
              <a:buSzPts val="1100"/>
              <a:buFont typeface="Arial"/>
              <a:buChar char="•"/>
              <a:defRPr sz="1100" b="0" i="0" u="none" strike="noStrike" cap="none">
                <a:solidFill>
                  <a:schemeClr val="dk1"/>
                </a:solidFill>
                <a:latin typeface="Roboto"/>
                <a:ea typeface="Roboto"/>
                <a:cs typeface="Roboto"/>
                <a:sym typeface="Roboto"/>
              </a:defRPr>
            </a:lvl5pPr>
            <a:lvl6pPr marL="2743200" marR="0" lvl="5"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6pPr>
            <a:lvl7pPr marL="3200400" marR="0" lvl="6"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7pPr>
            <a:lvl8pPr marL="3657600" marR="0" lvl="7" indent="-285750" algn="l" rtl="0">
              <a:lnSpc>
                <a:spcPct val="90000"/>
              </a:lnSpc>
              <a:spcBef>
                <a:spcPts val="900"/>
              </a:spcBef>
              <a:spcAft>
                <a:spcPts val="0"/>
              </a:spcAft>
              <a:buClr>
                <a:schemeClr val="accent2"/>
              </a:buClr>
              <a:buSzPts val="900"/>
              <a:buFont typeface="Arial"/>
              <a:buChar char="•"/>
              <a:defRPr sz="900" b="0" i="0" u="none" strike="noStrike" cap="none">
                <a:solidFill>
                  <a:schemeClr val="dk1"/>
                </a:solidFill>
                <a:latin typeface="Roboto"/>
                <a:ea typeface="Roboto"/>
                <a:cs typeface="Roboto"/>
                <a:sym typeface="Roboto"/>
              </a:defRPr>
            </a:lvl8pPr>
            <a:lvl9pPr marL="4114800" marR="0" lvl="8" indent="-285750" algn="l" rtl="0">
              <a:lnSpc>
                <a:spcPct val="90000"/>
              </a:lnSpc>
              <a:spcBef>
                <a:spcPts val="900"/>
              </a:spcBef>
              <a:spcAft>
                <a:spcPts val="900"/>
              </a:spcAft>
              <a:buClr>
                <a:schemeClr val="accent2"/>
              </a:buClr>
              <a:buSzPts val="900"/>
              <a:buFont typeface="Arial"/>
              <a:buChar char="•"/>
              <a:defRPr sz="900" b="0" i="0" u="none" strike="noStrike" cap="none">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23" r:id="rId14"/>
    <p:sldLayoutId id="2147483724" r:id="rId15"/>
    <p:sldLayoutId id="2147483725" r:id="rId16"/>
    <p:sldLayoutId id="2147483900"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1">
          <p15:clr>
            <a:srgbClr val="F26B43"/>
          </p15:clr>
        </p15:guide>
        <p15:guide id="3" pos="233">
          <p15:clr>
            <a:srgbClr val="F26B43"/>
          </p15:clr>
        </p15:guide>
        <p15:guide id="4" orient="horz" pos="3006">
          <p15:clr>
            <a:srgbClr val="F26B43"/>
          </p15:clr>
        </p15:guide>
        <p15:guide id="5" pos="5518">
          <p15:clr>
            <a:srgbClr val="F26B43"/>
          </p15:clr>
        </p15:guide>
        <p15:guide id="6" pos="8282">
          <p15:clr>
            <a:srgbClr val="F26B43"/>
          </p15:clr>
        </p15:guide>
        <p15:guide id="7" orient="horz" pos="244">
          <p15:clr>
            <a:srgbClr val="F26B43"/>
          </p15:clr>
        </p15:guide>
        <p15:guide id="8" pos="1916">
          <p15:clr>
            <a:srgbClr val="F26B43"/>
          </p15:clr>
        </p15:guide>
        <p15:guide id="9" pos="3843">
          <p15:clr>
            <a:srgbClr val="F26B43"/>
          </p15:clr>
        </p15:guide>
        <p15:guide id="10" orient="horz" pos="1082">
          <p15:clr>
            <a:srgbClr val="F26B43"/>
          </p15:clr>
        </p15:guide>
        <p15:guide id="11" orient="horz" pos="2165">
          <p15:clr>
            <a:srgbClr val="F26B43"/>
          </p15:clr>
        </p15:guide>
        <p15:guide id="12" orient="horz" pos="642">
          <p15:clr>
            <a:srgbClr val="F26B43"/>
          </p15:clr>
        </p15:guide>
        <p15:guide id="13" orient="horz" pos="876">
          <p15:clr>
            <a:srgbClr val="F26B43"/>
          </p15:clr>
        </p15:guide>
        <p15:guide id="14" pos="474">
          <p15:clr>
            <a:srgbClr val="F26B43"/>
          </p15:clr>
        </p15:guide>
        <p15:guide id="15" orient="horz" pos="2844">
          <p15:clr>
            <a:srgbClr val="F26B43"/>
          </p15:clr>
        </p15:guide>
        <p15:guide id="16" pos="5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7" name="Title Placeholder 1"/>
          <p:cNvSpPr>
            <a:spLocks noGrp="1"/>
          </p:cNvSpPr>
          <p:nvPr>
            <p:ph type="title"/>
          </p:nvPr>
        </p:nvSpPr>
        <p:spPr>
          <a:xfrm>
            <a:off x="361950" y="361951"/>
            <a:ext cx="8398570" cy="800099"/>
          </a:xfrm>
          <a:prstGeom prst="rect">
            <a:avLst/>
          </a:prstGeom>
        </p:spPr>
        <p:txBody>
          <a:bodyPr vert="horz" lIns="0" tIns="0" rIns="0" bIns="0" rtlCol="0" anchor="t" anchorCtr="0">
            <a:noAutofit/>
          </a:bodyPr>
          <a:lstStyle/>
          <a:p>
            <a:r>
              <a:rPr lang="en-US"/>
              <a:t>Headline goes here, </a:t>
            </a:r>
            <a:r>
              <a:rPr lang="en-US" err="1"/>
              <a:t>Roboto</a:t>
            </a:r>
            <a:r>
              <a:rPr lang="en-US"/>
              <a:t> Light, 36 points</a:t>
            </a:r>
          </a:p>
        </p:txBody>
      </p:sp>
      <p:sp>
        <p:nvSpPr>
          <p:cNvPr id="38" name="Text Placeholder 2"/>
          <p:cNvSpPr>
            <a:spLocks noGrp="1"/>
          </p:cNvSpPr>
          <p:nvPr>
            <p:ph type="body" idx="1"/>
          </p:nvPr>
        </p:nvSpPr>
        <p:spPr>
          <a:xfrm>
            <a:off x="370381" y="1386977"/>
            <a:ext cx="8390138" cy="312787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5"/>
            <a:r>
              <a:rPr lang="en-US"/>
              <a:t>Seventh level</a:t>
            </a:r>
          </a:p>
          <a:p>
            <a:pPr lvl="5"/>
            <a:r>
              <a:rPr lang="en-US"/>
              <a:t>Eighth level</a:t>
            </a:r>
          </a:p>
          <a:p>
            <a:pPr lvl="5"/>
            <a:r>
              <a:rPr lang="en-US"/>
              <a:t>Ninth level</a:t>
            </a:r>
          </a:p>
        </p:txBody>
      </p:sp>
      <p:sp>
        <p:nvSpPr>
          <p:cNvPr id="4" name="Title Placeholder 1"/>
          <p:cNvSpPr>
            <a:spLocks noGrp="1"/>
          </p:cNvSpPr>
          <p:nvPr>
            <p:ph type="title"/>
          </p:nvPr>
        </p:nvSpPr>
        <p:spPr>
          <a:xfrm>
            <a:off x="361950" y="361951"/>
            <a:ext cx="8398570" cy="800099"/>
          </a:xfrm>
          <a:prstGeom prst="rect">
            <a:avLst/>
          </a:prstGeom>
        </p:spPr>
        <p:txBody>
          <a:bodyPr vert="horz" lIns="0" tIns="0" rIns="0" bIns="0" rtlCol="0" anchor="t" anchorCtr="0">
            <a:noAutofit/>
          </a:bodyPr>
          <a:lstStyle/>
          <a:p>
            <a:r>
              <a:rPr lang="en-US"/>
              <a:t>Headline goes here, </a:t>
            </a:r>
            <a:r>
              <a:rPr lang="en-US" err="1"/>
              <a:t>Roboto</a:t>
            </a:r>
            <a:r>
              <a:rPr lang="en-US"/>
              <a:t> Light, 36 points</a:t>
            </a:r>
          </a:p>
        </p:txBody>
      </p:sp>
    </p:spTree>
    <p:extLst>
      <p:ext uri="{BB962C8B-B14F-4D97-AF65-F5344CB8AC3E}">
        <p14:creationId xmlns:p14="http://schemas.microsoft.com/office/powerpoint/2010/main" val="1941493012"/>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901" r:id="rId42"/>
    <p:sldLayoutId id="2147483902" r:id="rId43"/>
    <p:sldLayoutId id="2147483903" r:id="rId44"/>
    <p:sldLayoutId id="2147483904" r:id="rId45"/>
    <p:sldLayoutId id="2147483905" r:id="rId4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685663" rtl="0" eaLnBrk="1" latinLnBrk="0" hangingPunct="1">
        <a:lnSpc>
          <a:spcPct val="90000"/>
        </a:lnSpc>
        <a:spcBef>
          <a:spcPct val="0"/>
        </a:spcBef>
        <a:buNone/>
        <a:defRPr sz="2700" b="0" i="0" kern="1200" baseline="0">
          <a:solidFill>
            <a:schemeClr val="tx1"/>
          </a:solidFill>
          <a:latin typeface="Roboto Light" charset="0"/>
          <a:ea typeface="Roboto Light" charset="0"/>
          <a:cs typeface="Roboto Light" charset="0"/>
        </a:defRPr>
      </a:lvl1pPr>
    </p:titleStyle>
    <p:bodyStyle>
      <a:lvl1pPr marL="129779" indent="-129779" algn="l" defTabSz="685663" rtl="0" eaLnBrk="1" latinLnBrk="0" hangingPunct="1">
        <a:lnSpc>
          <a:spcPct val="90000"/>
        </a:lnSpc>
        <a:spcBef>
          <a:spcPts val="300"/>
        </a:spcBef>
        <a:spcAft>
          <a:spcPts val="900"/>
        </a:spcAft>
        <a:buClr>
          <a:schemeClr val="accent2"/>
        </a:buClr>
        <a:buFont typeface="Arial" panose="020B0604020202020204" pitchFamily="34" charset="0"/>
        <a:buChar char="•"/>
        <a:defRPr sz="1500" b="0" i="0" kern="1200">
          <a:solidFill>
            <a:schemeClr val="tx1"/>
          </a:solidFill>
          <a:latin typeface="Roboto" charset="0"/>
          <a:ea typeface="Roboto" charset="0"/>
          <a:cs typeface="Roboto" charset="0"/>
        </a:defRPr>
      </a:lvl1pPr>
      <a:lvl2pPr marL="258366" indent="-130969" algn="l" defTabSz="685663" rtl="0" eaLnBrk="1" latinLnBrk="0" hangingPunct="1">
        <a:lnSpc>
          <a:spcPct val="90000"/>
        </a:lnSpc>
        <a:spcBef>
          <a:spcPts val="0"/>
        </a:spcBef>
        <a:spcAft>
          <a:spcPts val="900"/>
        </a:spcAft>
        <a:buClr>
          <a:schemeClr val="accent2"/>
        </a:buClr>
        <a:buFont typeface=".AppleSystemUIFont" charset="-120"/>
        <a:buChar char="-"/>
        <a:defRPr sz="1350" b="0" i="0" kern="1200">
          <a:solidFill>
            <a:schemeClr val="tx1"/>
          </a:solidFill>
          <a:latin typeface="Roboto" charset="0"/>
          <a:ea typeface="Roboto" charset="0"/>
          <a:cs typeface="Roboto" charset="0"/>
        </a:defRPr>
      </a:lvl2pPr>
      <a:lvl3pPr marL="385763" indent="-127397" algn="l" defTabSz="685663" rtl="0" eaLnBrk="1" latinLnBrk="0" hangingPunct="1">
        <a:lnSpc>
          <a:spcPct val="90000"/>
        </a:lnSpc>
        <a:spcBef>
          <a:spcPts val="0"/>
        </a:spcBef>
        <a:spcAft>
          <a:spcPts val="9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3pPr>
      <a:lvl4pPr marL="472679" indent="-128588" algn="l" defTabSz="685663" rtl="0" eaLnBrk="1" latinLnBrk="0" hangingPunct="1">
        <a:lnSpc>
          <a:spcPct val="90000"/>
        </a:lnSpc>
        <a:spcBef>
          <a:spcPts val="0"/>
        </a:spcBef>
        <a:spcAft>
          <a:spcPts val="900"/>
        </a:spcAft>
        <a:buClr>
          <a:schemeClr val="tx1"/>
        </a:buClr>
        <a:buFont typeface="Arial" panose="020B0604020202020204" pitchFamily="34" charset="0"/>
        <a:buChar char="•"/>
        <a:defRPr sz="1050" b="0" i="0" kern="1200">
          <a:solidFill>
            <a:schemeClr val="tx1"/>
          </a:solidFill>
          <a:latin typeface="Roboto" charset="0"/>
          <a:ea typeface="Roboto" charset="0"/>
          <a:cs typeface="Roboto" charset="0"/>
        </a:defRPr>
      </a:lvl4pPr>
      <a:lvl5pPr marL="600075" indent="-127397" algn="l" defTabSz="685663" rtl="0" eaLnBrk="1" latinLnBrk="0" hangingPunct="1">
        <a:lnSpc>
          <a:spcPct val="90000"/>
        </a:lnSpc>
        <a:spcBef>
          <a:spcPts val="0"/>
        </a:spcBef>
        <a:spcAft>
          <a:spcPts val="900"/>
        </a:spcAft>
        <a:buClr>
          <a:schemeClr val="tx1"/>
        </a:buClr>
        <a:buFont typeface="Arial" panose="020B0604020202020204" pitchFamily="34" charset="0"/>
        <a:buChar char="•"/>
        <a:defRPr sz="1050" b="0" i="0" kern="1200">
          <a:solidFill>
            <a:schemeClr val="tx1"/>
          </a:solidFill>
          <a:latin typeface="Roboto" charset="0"/>
          <a:ea typeface="Roboto" charset="0"/>
          <a:cs typeface="Roboto" charset="0"/>
        </a:defRPr>
      </a:lvl5pPr>
      <a:lvl6pPr marL="685800" indent="-127397" algn="l" defTabSz="685663" rtl="0" eaLnBrk="1" latinLnBrk="0" hangingPunct="1">
        <a:lnSpc>
          <a:spcPct val="90000"/>
        </a:lnSpc>
        <a:spcBef>
          <a:spcPts val="375"/>
        </a:spcBef>
        <a:spcAft>
          <a:spcPts val="900"/>
        </a:spcAft>
        <a:buClr>
          <a:schemeClr val="tx1"/>
        </a:buClr>
        <a:buFont typeface="Arial" panose="020B0604020202020204" pitchFamily="34" charset="0"/>
        <a:buChar char="•"/>
        <a:defRPr sz="900" b="0" i="0" kern="1200">
          <a:solidFill>
            <a:schemeClr val="tx1"/>
          </a:solidFill>
          <a:latin typeface="Roboto" charset="0"/>
          <a:ea typeface="Roboto" charset="0"/>
          <a:cs typeface="Roboto" charset="0"/>
        </a:defRPr>
      </a:lvl6pPr>
      <a:lvl7pPr marL="813197" indent="-127397" algn="l" defTabSz="685663"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7pPr>
      <a:lvl8pPr marL="944166" indent="-130969" algn="l" defTabSz="685663"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8pPr>
      <a:lvl9pPr marL="1071563" indent="-127397" algn="l" defTabSz="685663"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2"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5"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8"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2" algn="l" defTabSz="6856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11">
          <p15:clr>
            <a:srgbClr val="F26B43"/>
          </p15:clr>
        </p15:guide>
        <p15:guide id="5" orient="horz" pos="4008">
          <p15:clr>
            <a:srgbClr val="F26B43"/>
          </p15:clr>
        </p15:guide>
        <p15:guide id="6" pos="7356">
          <p15:clr>
            <a:srgbClr val="F26B43"/>
          </p15:clr>
        </p15:guide>
        <p15:guide id="7" pos="11040">
          <p15:clr>
            <a:srgbClr val="F26B43"/>
          </p15:clr>
        </p15:guide>
        <p15:guide id="12" pos="2554">
          <p15:clr>
            <a:srgbClr val="F26B43"/>
          </p15:clr>
        </p15:guide>
        <p15:guide id="13" pos="5123">
          <p15:clr>
            <a:srgbClr val="F26B43"/>
          </p15:clr>
        </p15:guide>
        <p15:guide id="14" orient="horz" pos="1443">
          <p15:clr>
            <a:srgbClr val="F26B43"/>
          </p15:clr>
        </p15:guide>
        <p15:guide id="15" orient="horz" pos="2886">
          <p15:clr>
            <a:srgbClr val="F26B43"/>
          </p15:clr>
        </p15:guide>
        <p15:guide id="16" orient="horz" pos="856">
          <p15:clr>
            <a:srgbClr val="F26B43"/>
          </p15:clr>
        </p15:guide>
        <p15:guide id="20" pos="719">
          <p15:clr>
            <a:srgbClr val="F26B43"/>
          </p15:clr>
        </p15:guide>
        <p15:guide id="28" pos="308">
          <p15:clr>
            <a:srgbClr val="F26B43"/>
          </p15:clr>
        </p15:guide>
        <p15:guide id="29" pos="7369">
          <p15:clr>
            <a:srgbClr val="F26B43"/>
          </p15:clr>
        </p15:guide>
        <p15:guide id="30" orient="horz" pos="325">
          <p15:clr>
            <a:srgbClr val="F26B43"/>
          </p15:clr>
        </p15:guide>
        <p15:guide id="31" orient="horz" pos="1168">
          <p15:clr>
            <a:srgbClr val="F26B43"/>
          </p15:clr>
        </p15:guide>
        <p15:guide id="32" orient="horz" pos="3792">
          <p15:clr>
            <a:srgbClr val="F26B43"/>
          </p15:clr>
        </p15:guide>
        <p15:guide id="34" orient="horz" pos="922">
          <p15:clr>
            <a:srgbClr val="F26B43"/>
          </p15:clr>
        </p15:guide>
        <p15:guide id="35" pos="647">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7" name="Title Placeholder 1"/>
          <p:cNvSpPr>
            <a:spLocks noGrp="1"/>
          </p:cNvSpPr>
          <p:nvPr>
            <p:ph type="title"/>
          </p:nvPr>
        </p:nvSpPr>
        <p:spPr>
          <a:xfrm>
            <a:off x="361950" y="361951"/>
            <a:ext cx="8398570" cy="800099"/>
          </a:xfrm>
          <a:prstGeom prst="rect">
            <a:avLst/>
          </a:prstGeom>
        </p:spPr>
        <p:txBody>
          <a:bodyPr vert="horz" lIns="0" tIns="0" rIns="0" bIns="0" rtlCol="0" anchor="t" anchorCtr="0">
            <a:noAutofit/>
          </a:bodyPr>
          <a:lstStyle/>
          <a:p>
            <a:r>
              <a:rPr lang="en-US"/>
              <a:t>Headline goes here, </a:t>
            </a:r>
            <a:r>
              <a:rPr lang="en-US" err="1"/>
              <a:t>Roboto</a:t>
            </a:r>
            <a:r>
              <a:rPr lang="en-US"/>
              <a:t> Light, 36 points</a:t>
            </a:r>
          </a:p>
        </p:txBody>
      </p:sp>
      <p:sp>
        <p:nvSpPr>
          <p:cNvPr id="38" name="Text Placeholder 2"/>
          <p:cNvSpPr>
            <a:spLocks noGrp="1"/>
          </p:cNvSpPr>
          <p:nvPr>
            <p:ph type="body" idx="1"/>
          </p:nvPr>
        </p:nvSpPr>
        <p:spPr>
          <a:xfrm>
            <a:off x="370381" y="1386977"/>
            <a:ext cx="8390138" cy="312787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p:cNvSpPr>
            <a:spLocks noGrp="1"/>
          </p:cNvSpPr>
          <p:nvPr>
            <p:ph type="title"/>
          </p:nvPr>
        </p:nvSpPr>
        <p:spPr>
          <a:xfrm>
            <a:off x="361950" y="361951"/>
            <a:ext cx="8398570" cy="800099"/>
          </a:xfrm>
          <a:prstGeom prst="rect">
            <a:avLst/>
          </a:prstGeom>
        </p:spPr>
        <p:txBody>
          <a:bodyPr vert="horz" lIns="0" tIns="0" rIns="0" bIns="0" rtlCol="0" anchor="t" anchorCtr="0">
            <a:noAutofit/>
          </a:bodyPr>
          <a:lstStyle/>
          <a:p>
            <a:r>
              <a:rPr lang="en-US"/>
              <a:t>Headline goes here, </a:t>
            </a:r>
            <a:r>
              <a:rPr lang="en-US" err="1"/>
              <a:t>Roboto</a:t>
            </a:r>
            <a:r>
              <a:rPr lang="en-US"/>
              <a:t> Light, 36 points</a:t>
            </a:r>
          </a:p>
        </p:txBody>
      </p:sp>
    </p:spTree>
    <p:extLst>
      <p:ext uri="{BB962C8B-B14F-4D97-AF65-F5344CB8AC3E}">
        <p14:creationId xmlns:p14="http://schemas.microsoft.com/office/powerpoint/2010/main" val="271595813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 id="2147483799" r:id="rId30"/>
    <p:sldLayoutId id="2147483800" r:id="rId31"/>
    <p:sldLayoutId id="2147483801" r:id="rId32"/>
    <p:sldLayoutId id="2147483802" r:id="rId33"/>
    <p:sldLayoutId id="2147483803" r:id="rId34"/>
    <p:sldLayoutId id="2147483804" r:id="rId35"/>
    <p:sldLayoutId id="2147483805" r:id="rId36"/>
    <p:sldLayoutId id="2147483806" r:id="rId37"/>
    <p:sldLayoutId id="2147483807" r:id="rId38"/>
    <p:sldLayoutId id="2147483808" r:id="rId39"/>
    <p:sldLayoutId id="2147483809" r:id="rId40"/>
    <p:sldLayoutId id="2147483810" r:id="rId41"/>
    <p:sldLayoutId id="2147483811" r:id="rId42"/>
    <p:sldLayoutId id="2147483812" r:id="rId43"/>
    <p:sldLayoutId id="2147483813" r:id="rId44"/>
    <p:sldLayoutId id="2147483814" r:id="rId45"/>
    <p:sldLayoutId id="2147483815" r:id="rId46"/>
    <p:sldLayoutId id="2147483899" r:id="rId4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685663" rtl="0" eaLnBrk="1" latinLnBrk="0" hangingPunct="1">
        <a:lnSpc>
          <a:spcPct val="90000"/>
        </a:lnSpc>
        <a:spcBef>
          <a:spcPct val="0"/>
        </a:spcBef>
        <a:buNone/>
        <a:defRPr sz="2700" b="0" i="0" kern="1200" baseline="0">
          <a:solidFill>
            <a:schemeClr val="tx1"/>
          </a:solidFill>
          <a:latin typeface="Roboto Light" charset="0"/>
          <a:ea typeface="Roboto Light" charset="0"/>
          <a:cs typeface="Roboto Light" charset="0"/>
        </a:defRPr>
      </a:lvl1pPr>
    </p:titleStyle>
    <p:bodyStyle>
      <a:lvl1pPr marL="129779" indent="-129779" algn="l" defTabSz="685663" rtl="0" eaLnBrk="1" latinLnBrk="0" hangingPunct="1">
        <a:lnSpc>
          <a:spcPct val="90000"/>
        </a:lnSpc>
        <a:spcBef>
          <a:spcPts val="300"/>
        </a:spcBef>
        <a:spcAft>
          <a:spcPts val="900"/>
        </a:spcAft>
        <a:buClr>
          <a:schemeClr val="accent2"/>
        </a:buClr>
        <a:buFont typeface="Arial" panose="020B0604020202020204" pitchFamily="34" charset="0"/>
        <a:buChar char="•"/>
        <a:defRPr sz="1500" b="0" i="0" kern="1200">
          <a:solidFill>
            <a:schemeClr val="tx1"/>
          </a:solidFill>
          <a:latin typeface="Roboto" charset="0"/>
          <a:ea typeface="Roboto" charset="0"/>
          <a:cs typeface="Roboto" charset="0"/>
        </a:defRPr>
      </a:lvl1pPr>
      <a:lvl2pPr marL="258366" indent="-130969" algn="l" defTabSz="685663" rtl="0" eaLnBrk="1" latinLnBrk="0" hangingPunct="1">
        <a:lnSpc>
          <a:spcPct val="90000"/>
        </a:lnSpc>
        <a:spcBef>
          <a:spcPts val="0"/>
        </a:spcBef>
        <a:spcAft>
          <a:spcPts val="900"/>
        </a:spcAft>
        <a:buClr>
          <a:schemeClr val="accent2"/>
        </a:buClr>
        <a:buFont typeface=".AppleSystemUIFont" charset="-120"/>
        <a:buChar char="-"/>
        <a:defRPr sz="1350" b="0" i="0" kern="1200">
          <a:solidFill>
            <a:schemeClr val="tx1"/>
          </a:solidFill>
          <a:latin typeface="Roboto" charset="0"/>
          <a:ea typeface="Roboto" charset="0"/>
          <a:cs typeface="Roboto" charset="0"/>
        </a:defRPr>
      </a:lvl2pPr>
      <a:lvl3pPr marL="385763" indent="-127397" algn="l" defTabSz="685663" rtl="0" eaLnBrk="1" latinLnBrk="0" hangingPunct="1">
        <a:lnSpc>
          <a:spcPct val="90000"/>
        </a:lnSpc>
        <a:spcBef>
          <a:spcPts val="0"/>
        </a:spcBef>
        <a:spcAft>
          <a:spcPts val="9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3pPr>
      <a:lvl4pPr marL="472679" indent="-128588" algn="l" defTabSz="685663" rtl="0" eaLnBrk="1" latinLnBrk="0" hangingPunct="1">
        <a:lnSpc>
          <a:spcPct val="90000"/>
        </a:lnSpc>
        <a:spcBef>
          <a:spcPts val="0"/>
        </a:spcBef>
        <a:spcAft>
          <a:spcPts val="900"/>
        </a:spcAft>
        <a:buClr>
          <a:schemeClr val="tx1"/>
        </a:buClr>
        <a:buFont typeface="Arial" panose="020B0604020202020204" pitchFamily="34" charset="0"/>
        <a:buChar char="•"/>
        <a:defRPr sz="1050" b="0" i="0" kern="1200">
          <a:solidFill>
            <a:schemeClr val="tx1"/>
          </a:solidFill>
          <a:latin typeface="Roboto" charset="0"/>
          <a:ea typeface="Roboto" charset="0"/>
          <a:cs typeface="Roboto" charset="0"/>
        </a:defRPr>
      </a:lvl4pPr>
      <a:lvl5pPr marL="600075" indent="-127397" algn="l" defTabSz="685663" rtl="0" eaLnBrk="1" latinLnBrk="0" hangingPunct="1">
        <a:lnSpc>
          <a:spcPct val="90000"/>
        </a:lnSpc>
        <a:spcBef>
          <a:spcPts val="0"/>
        </a:spcBef>
        <a:spcAft>
          <a:spcPts val="900"/>
        </a:spcAft>
        <a:buClr>
          <a:schemeClr val="tx1"/>
        </a:buClr>
        <a:buFont typeface="Arial" panose="020B0604020202020204" pitchFamily="34" charset="0"/>
        <a:buChar char="•"/>
        <a:defRPr sz="1050" b="0" i="0" kern="1200">
          <a:solidFill>
            <a:schemeClr val="tx1"/>
          </a:solidFill>
          <a:latin typeface="Roboto" charset="0"/>
          <a:ea typeface="Roboto" charset="0"/>
          <a:cs typeface="Roboto" charset="0"/>
        </a:defRPr>
      </a:lvl5pPr>
      <a:lvl6pPr marL="685800" indent="-127397" algn="l" defTabSz="685663" rtl="0" eaLnBrk="1" latinLnBrk="0" hangingPunct="1">
        <a:lnSpc>
          <a:spcPct val="90000"/>
        </a:lnSpc>
        <a:spcBef>
          <a:spcPts val="375"/>
        </a:spcBef>
        <a:spcAft>
          <a:spcPts val="900"/>
        </a:spcAft>
        <a:buClr>
          <a:schemeClr val="tx1"/>
        </a:buClr>
        <a:buFont typeface="Arial" panose="020B0604020202020204" pitchFamily="34" charset="0"/>
        <a:buChar char="•"/>
        <a:defRPr sz="900" b="0" i="0" kern="1200">
          <a:solidFill>
            <a:schemeClr val="tx1"/>
          </a:solidFill>
          <a:latin typeface="Roboto" charset="0"/>
          <a:ea typeface="Roboto" charset="0"/>
          <a:cs typeface="Roboto" charset="0"/>
        </a:defRPr>
      </a:lvl6pPr>
      <a:lvl7pPr marL="813197" indent="-127397" algn="l" defTabSz="685663"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7pPr>
      <a:lvl8pPr marL="944166" indent="-130969" algn="l" defTabSz="685663"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8pPr>
      <a:lvl9pPr marL="1071563" indent="-127397" algn="l" defTabSz="685663"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2"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5"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8"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2" algn="l" defTabSz="6856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11">
          <p15:clr>
            <a:srgbClr val="F26B43"/>
          </p15:clr>
        </p15:guide>
        <p15:guide id="5" orient="horz" pos="4008">
          <p15:clr>
            <a:srgbClr val="F26B43"/>
          </p15:clr>
        </p15:guide>
        <p15:guide id="6" pos="7356">
          <p15:clr>
            <a:srgbClr val="F26B43"/>
          </p15:clr>
        </p15:guide>
        <p15:guide id="7" pos="11040">
          <p15:clr>
            <a:srgbClr val="F26B43"/>
          </p15:clr>
        </p15:guide>
        <p15:guide id="12" pos="2554">
          <p15:clr>
            <a:srgbClr val="F26B43"/>
          </p15:clr>
        </p15:guide>
        <p15:guide id="13" pos="5123">
          <p15:clr>
            <a:srgbClr val="F26B43"/>
          </p15:clr>
        </p15:guide>
        <p15:guide id="14" orient="horz" pos="1443">
          <p15:clr>
            <a:srgbClr val="F26B43"/>
          </p15:clr>
        </p15:guide>
        <p15:guide id="15" orient="horz" pos="2886">
          <p15:clr>
            <a:srgbClr val="F26B43"/>
          </p15:clr>
        </p15:guide>
        <p15:guide id="16" orient="horz" pos="856">
          <p15:clr>
            <a:srgbClr val="F26B43"/>
          </p15:clr>
        </p15:guide>
        <p15:guide id="20" pos="719">
          <p15:clr>
            <a:srgbClr val="F26B43"/>
          </p15:clr>
        </p15:guide>
        <p15:guide id="32" orient="horz" pos="3792">
          <p15:clr>
            <a:srgbClr val="F26B43"/>
          </p15:clr>
        </p15:guide>
        <p15:guide id="34" orient="horz" pos="922">
          <p15:clr>
            <a:srgbClr val="F26B43"/>
          </p15:clr>
        </p15:guide>
        <p15:guide id="35" pos="647">
          <p15:clr>
            <a:srgbClr val="F26B43"/>
          </p15:clr>
        </p15:guide>
        <p15:guide id="36">
          <p15:clr>
            <a:srgbClr val="F26B43"/>
          </p15:clr>
        </p15:guide>
        <p15:guide id="37" pos="308">
          <p15:clr>
            <a:srgbClr val="F26B43"/>
          </p15:clr>
        </p15:guide>
        <p15:guide id="38" pos="7369">
          <p15:clr>
            <a:srgbClr val="F26B43"/>
          </p15:clr>
        </p15:guide>
        <p15:guide id="39" orient="horz" pos="325">
          <p15:clr>
            <a:srgbClr val="F26B43"/>
          </p15:clr>
        </p15:guide>
        <p15:guide id="40" orient="horz" pos="1168">
          <p15:clr>
            <a:srgbClr val="F26B43"/>
          </p15:clr>
        </p15:guide>
        <p15:guide id="41" pos="64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7" name="Title Placeholder 1"/>
          <p:cNvSpPr>
            <a:spLocks noGrp="1"/>
          </p:cNvSpPr>
          <p:nvPr>
            <p:ph type="title"/>
          </p:nvPr>
        </p:nvSpPr>
        <p:spPr>
          <a:xfrm>
            <a:off x="361950" y="361951"/>
            <a:ext cx="8398570" cy="800099"/>
          </a:xfrm>
          <a:prstGeom prst="rect">
            <a:avLst/>
          </a:prstGeom>
        </p:spPr>
        <p:txBody>
          <a:bodyPr vert="horz" lIns="0" tIns="0" rIns="0" bIns="0" rtlCol="0" anchor="t" anchorCtr="0">
            <a:noAutofit/>
          </a:bodyPr>
          <a:lstStyle/>
          <a:p>
            <a:r>
              <a:rPr lang="en-US"/>
              <a:t>Headline goes here, </a:t>
            </a:r>
            <a:r>
              <a:rPr lang="en-US" err="1"/>
              <a:t>Roboto</a:t>
            </a:r>
            <a:r>
              <a:rPr lang="en-US"/>
              <a:t> Light, 36 points</a:t>
            </a:r>
          </a:p>
        </p:txBody>
      </p:sp>
      <p:sp>
        <p:nvSpPr>
          <p:cNvPr id="38" name="Text Placeholder 2"/>
          <p:cNvSpPr>
            <a:spLocks noGrp="1"/>
          </p:cNvSpPr>
          <p:nvPr>
            <p:ph type="body" idx="1"/>
          </p:nvPr>
        </p:nvSpPr>
        <p:spPr>
          <a:xfrm>
            <a:off x="370381" y="1386977"/>
            <a:ext cx="8390138" cy="312787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5"/>
            <a:r>
              <a:rPr lang="en-US"/>
              <a:t>Seventh level</a:t>
            </a:r>
          </a:p>
          <a:p>
            <a:pPr lvl="5"/>
            <a:r>
              <a:rPr lang="en-US"/>
              <a:t>Eighth level</a:t>
            </a:r>
          </a:p>
          <a:p>
            <a:pPr lvl="5"/>
            <a:r>
              <a:rPr lang="en-US"/>
              <a:t>Ninth level</a:t>
            </a:r>
          </a:p>
        </p:txBody>
      </p:sp>
      <p:sp>
        <p:nvSpPr>
          <p:cNvPr id="4" name="Title Placeholder 1"/>
          <p:cNvSpPr>
            <a:spLocks noGrp="1"/>
          </p:cNvSpPr>
          <p:nvPr>
            <p:ph type="title"/>
          </p:nvPr>
        </p:nvSpPr>
        <p:spPr>
          <a:xfrm>
            <a:off x="361950" y="361951"/>
            <a:ext cx="8398570" cy="800099"/>
          </a:xfrm>
          <a:prstGeom prst="rect">
            <a:avLst/>
          </a:prstGeom>
        </p:spPr>
        <p:txBody>
          <a:bodyPr vert="horz" lIns="0" tIns="0" rIns="0" bIns="0" rtlCol="0" anchor="t" anchorCtr="0">
            <a:noAutofit/>
          </a:bodyPr>
          <a:lstStyle/>
          <a:p>
            <a:r>
              <a:rPr lang="en-US"/>
              <a:t>Headline goes here, </a:t>
            </a:r>
            <a:r>
              <a:rPr lang="en-US" err="1"/>
              <a:t>Roboto</a:t>
            </a:r>
            <a:r>
              <a:rPr lang="en-US"/>
              <a:t> Light, 36 points</a:t>
            </a:r>
          </a:p>
        </p:txBody>
      </p:sp>
    </p:spTree>
    <p:extLst>
      <p:ext uri="{BB962C8B-B14F-4D97-AF65-F5344CB8AC3E}">
        <p14:creationId xmlns:p14="http://schemas.microsoft.com/office/powerpoint/2010/main" val="1316205721"/>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 id="2147483849" r:id="rId33"/>
    <p:sldLayoutId id="2147483850" r:id="rId34"/>
    <p:sldLayoutId id="2147483851" r:id="rId35"/>
    <p:sldLayoutId id="2147483852" r:id="rId36"/>
    <p:sldLayoutId id="2147483853" r:id="rId37"/>
    <p:sldLayoutId id="2147483854" r:id="rId38"/>
    <p:sldLayoutId id="2147483855" r:id="rId39"/>
    <p:sldLayoutId id="2147483856" r:id="rId40"/>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685663" rtl="0" eaLnBrk="1" latinLnBrk="0" hangingPunct="1">
        <a:lnSpc>
          <a:spcPct val="90000"/>
        </a:lnSpc>
        <a:spcBef>
          <a:spcPct val="0"/>
        </a:spcBef>
        <a:buNone/>
        <a:defRPr sz="2700" b="0" i="0" kern="1200" baseline="0">
          <a:solidFill>
            <a:schemeClr val="tx1"/>
          </a:solidFill>
          <a:latin typeface="Roboto Light" charset="0"/>
          <a:ea typeface="Roboto Light" charset="0"/>
          <a:cs typeface="Roboto Light" charset="0"/>
        </a:defRPr>
      </a:lvl1pPr>
    </p:titleStyle>
    <p:bodyStyle>
      <a:lvl1pPr marL="129779" indent="-129779" algn="l" defTabSz="685663" rtl="0" eaLnBrk="1" latinLnBrk="0" hangingPunct="1">
        <a:lnSpc>
          <a:spcPct val="90000"/>
        </a:lnSpc>
        <a:spcBef>
          <a:spcPts val="300"/>
        </a:spcBef>
        <a:spcAft>
          <a:spcPts val="900"/>
        </a:spcAft>
        <a:buClr>
          <a:schemeClr val="accent2"/>
        </a:buClr>
        <a:buFont typeface="Arial" panose="020B0604020202020204" pitchFamily="34" charset="0"/>
        <a:buChar char="•"/>
        <a:defRPr sz="1500" b="0" i="0" kern="1200">
          <a:solidFill>
            <a:schemeClr val="tx1"/>
          </a:solidFill>
          <a:latin typeface="Roboto" charset="0"/>
          <a:ea typeface="Roboto" charset="0"/>
          <a:cs typeface="Roboto" charset="0"/>
        </a:defRPr>
      </a:lvl1pPr>
      <a:lvl2pPr marL="258366" indent="-130969" algn="l" defTabSz="685663" rtl="0" eaLnBrk="1" latinLnBrk="0" hangingPunct="1">
        <a:lnSpc>
          <a:spcPct val="90000"/>
        </a:lnSpc>
        <a:spcBef>
          <a:spcPts val="0"/>
        </a:spcBef>
        <a:spcAft>
          <a:spcPts val="900"/>
        </a:spcAft>
        <a:buClr>
          <a:schemeClr val="accent2"/>
        </a:buClr>
        <a:buFont typeface=".AppleSystemUIFont" charset="-120"/>
        <a:buChar char="-"/>
        <a:defRPr sz="1350" b="0" i="0" kern="1200">
          <a:solidFill>
            <a:schemeClr val="tx1"/>
          </a:solidFill>
          <a:latin typeface="Roboto" charset="0"/>
          <a:ea typeface="Roboto" charset="0"/>
          <a:cs typeface="Roboto" charset="0"/>
        </a:defRPr>
      </a:lvl2pPr>
      <a:lvl3pPr marL="385763" indent="-127397" algn="l" defTabSz="685663" rtl="0" eaLnBrk="1" latinLnBrk="0" hangingPunct="1">
        <a:lnSpc>
          <a:spcPct val="90000"/>
        </a:lnSpc>
        <a:spcBef>
          <a:spcPts val="0"/>
        </a:spcBef>
        <a:spcAft>
          <a:spcPts val="9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3pPr>
      <a:lvl4pPr marL="472679" indent="-128588" algn="l" defTabSz="685663" rtl="0" eaLnBrk="1" latinLnBrk="0" hangingPunct="1">
        <a:lnSpc>
          <a:spcPct val="90000"/>
        </a:lnSpc>
        <a:spcBef>
          <a:spcPts val="0"/>
        </a:spcBef>
        <a:spcAft>
          <a:spcPts val="900"/>
        </a:spcAft>
        <a:buClr>
          <a:schemeClr val="tx1"/>
        </a:buClr>
        <a:buFont typeface="Arial" panose="020B0604020202020204" pitchFamily="34" charset="0"/>
        <a:buChar char="•"/>
        <a:defRPr sz="1050" b="0" i="0" kern="1200">
          <a:solidFill>
            <a:schemeClr val="tx1"/>
          </a:solidFill>
          <a:latin typeface="Roboto" charset="0"/>
          <a:ea typeface="Roboto" charset="0"/>
          <a:cs typeface="Roboto" charset="0"/>
        </a:defRPr>
      </a:lvl4pPr>
      <a:lvl5pPr marL="600075" indent="-127397" algn="l" defTabSz="685663" rtl="0" eaLnBrk="1" latinLnBrk="0" hangingPunct="1">
        <a:lnSpc>
          <a:spcPct val="90000"/>
        </a:lnSpc>
        <a:spcBef>
          <a:spcPts val="0"/>
        </a:spcBef>
        <a:spcAft>
          <a:spcPts val="900"/>
        </a:spcAft>
        <a:buClr>
          <a:schemeClr val="tx1"/>
        </a:buClr>
        <a:buFont typeface="Arial" panose="020B0604020202020204" pitchFamily="34" charset="0"/>
        <a:buChar char="•"/>
        <a:defRPr sz="1050" b="0" i="0" kern="1200">
          <a:solidFill>
            <a:schemeClr val="tx1"/>
          </a:solidFill>
          <a:latin typeface="Roboto" charset="0"/>
          <a:ea typeface="Roboto" charset="0"/>
          <a:cs typeface="Roboto" charset="0"/>
        </a:defRPr>
      </a:lvl5pPr>
      <a:lvl6pPr marL="685800" indent="-127397" algn="l" defTabSz="685663" rtl="0" eaLnBrk="1" latinLnBrk="0" hangingPunct="1">
        <a:lnSpc>
          <a:spcPct val="90000"/>
        </a:lnSpc>
        <a:spcBef>
          <a:spcPts val="375"/>
        </a:spcBef>
        <a:spcAft>
          <a:spcPts val="900"/>
        </a:spcAft>
        <a:buClr>
          <a:schemeClr val="tx1"/>
        </a:buClr>
        <a:buFont typeface="Arial" panose="020B0604020202020204" pitchFamily="34" charset="0"/>
        <a:buChar char="•"/>
        <a:defRPr sz="900" b="0" i="0" kern="1200">
          <a:solidFill>
            <a:schemeClr val="tx1"/>
          </a:solidFill>
          <a:latin typeface="Roboto" charset="0"/>
          <a:ea typeface="Roboto" charset="0"/>
          <a:cs typeface="Roboto" charset="0"/>
        </a:defRPr>
      </a:lvl6pPr>
      <a:lvl7pPr marL="813197" indent="-127397" algn="l" defTabSz="685663"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7pPr>
      <a:lvl8pPr marL="944166" indent="-130969" algn="l" defTabSz="685663"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8pPr>
      <a:lvl9pPr marL="1071563" indent="-127397" algn="l" defTabSz="685663"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2"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5"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8"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2" algn="l" defTabSz="6856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11">
          <p15:clr>
            <a:srgbClr val="F26B43"/>
          </p15:clr>
        </p15:guide>
        <p15:guide id="5" orient="horz" pos="4008">
          <p15:clr>
            <a:srgbClr val="F26B43"/>
          </p15:clr>
        </p15:guide>
        <p15:guide id="6" pos="7356">
          <p15:clr>
            <a:srgbClr val="F26B43"/>
          </p15:clr>
        </p15:guide>
        <p15:guide id="7" pos="11040">
          <p15:clr>
            <a:srgbClr val="F26B43"/>
          </p15:clr>
        </p15:guide>
        <p15:guide id="12" pos="2554">
          <p15:clr>
            <a:srgbClr val="F26B43"/>
          </p15:clr>
        </p15:guide>
        <p15:guide id="13" pos="5123">
          <p15:clr>
            <a:srgbClr val="F26B43"/>
          </p15:clr>
        </p15:guide>
        <p15:guide id="14" orient="horz" pos="1443">
          <p15:clr>
            <a:srgbClr val="F26B43"/>
          </p15:clr>
        </p15:guide>
        <p15:guide id="15" orient="horz" pos="2886">
          <p15:clr>
            <a:srgbClr val="F26B43"/>
          </p15:clr>
        </p15:guide>
        <p15:guide id="16" orient="horz" pos="856">
          <p15:clr>
            <a:srgbClr val="F26B43"/>
          </p15:clr>
        </p15:guide>
        <p15:guide id="20" pos="719">
          <p15:clr>
            <a:srgbClr val="F26B43"/>
          </p15:clr>
        </p15:guide>
        <p15:guide id="28" pos="308">
          <p15:clr>
            <a:srgbClr val="F26B43"/>
          </p15:clr>
        </p15:guide>
        <p15:guide id="29" pos="7369">
          <p15:clr>
            <a:srgbClr val="F26B43"/>
          </p15:clr>
        </p15:guide>
        <p15:guide id="30" orient="horz" pos="325">
          <p15:clr>
            <a:srgbClr val="F26B43"/>
          </p15:clr>
        </p15:guide>
        <p15:guide id="31" orient="horz" pos="1168">
          <p15:clr>
            <a:srgbClr val="F26B43"/>
          </p15:clr>
        </p15:guide>
        <p15:guide id="32" orient="horz" pos="3792">
          <p15:clr>
            <a:srgbClr val="F26B43"/>
          </p15:clr>
        </p15:guide>
        <p15:guide id="34" orient="horz" pos="922">
          <p15:clr>
            <a:srgbClr val="F26B43"/>
          </p15:clr>
        </p15:guide>
        <p15:guide id="35" pos="647">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7" name="Title Placeholder 1"/>
          <p:cNvSpPr>
            <a:spLocks noGrp="1"/>
          </p:cNvSpPr>
          <p:nvPr>
            <p:ph type="title"/>
          </p:nvPr>
        </p:nvSpPr>
        <p:spPr>
          <a:xfrm>
            <a:off x="361950" y="361951"/>
            <a:ext cx="8398570" cy="800099"/>
          </a:xfrm>
          <a:prstGeom prst="rect">
            <a:avLst/>
          </a:prstGeom>
        </p:spPr>
        <p:txBody>
          <a:bodyPr vert="horz" lIns="0" tIns="0" rIns="0" bIns="0" rtlCol="0" anchor="t" anchorCtr="0">
            <a:noAutofit/>
          </a:bodyPr>
          <a:lstStyle/>
          <a:p>
            <a:r>
              <a:rPr lang="en-US"/>
              <a:t>Headline goes here, </a:t>
            </a:r>
            <a:r>
              <a:rPr lang="en-US" err="1"/>
              <a:t>Roboto</a:t>
            </a:r>
            <a:r>
              <a:rPr lang="en-US"/>
              <a:t> Light, 36 points</a:t>
            </a:r>
          </a:p>
        </p:txBody>
      </p:sp>
      <p:sp>
        <p:nvSpPr>
          <p:cNvPr id="38" name="Text Placeholder 2"/>
          <p:cNvSpPr>
            <a:spLocks noGrp="1"/>
          </p:cNvSpPr>
          <p:nvPr>
            <p:ph type="body" idx="1"/>
          </p:nvPr>
        </p:nvSpPr>
        <p:spPr>
          <a:xfrm>
            <a:off x="370381" y="1386977"/>
            <a:ext cx="8390138" cy="312787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p:cNvSpPr>
            <a:spLocks noGrp="1"/>
          </p:cNvSpPr>
          <p:nvPr>
            <p:ph type="title"/>
          </p:nvPr>
        </p:nvSpPr>
        <p:spPr>
          <a:xfrm>
            <a:off x="361950" y="361951"/>
            <a:ext cx="8398570" cy="800099"/>
          </a:xfrm>
          <a:prstGeom prst="rect">
            <a:avLst/>
          </a:prstGeom>
        </p:spPr>
        <p:txBody>
          <a:bodyPr vert="horz" lIns="0" tIns="0" rIns="0" bIns="0" rtlCol="0" anchor="t" anchorCtr="0">
            <a:noAutofit/>
          </a:bodyPr>
          <a:lstStyle/>
          <a:p>
            <a:r>
              <a:rPr lang="en-US"/>
              <a:t>Headline goes here, </a:t>
            </a:r>
            <a:r>
              <a:rPr lang="en-US" err="1"/>
              <a:t>Roboto</a:t>
            </a:r>
            <a:r>
              <a:rPr lang="en-US"/>
              <a:t> Light, 36 points</a:t>
            </a:r>
          </a:p>
        </p:txBody>
      </p:sp>
    </p:spTree>
    <p:extLst>
      <p:ext uri="{BB962C8B-B14F-4D97-AF65-F5344CB8AC3E}">
        <p14:creationId xmlns:p14="http://schemas.microsoft.com/office/powerpoint/2010/main" val="99915532"/>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3" r:id="rId26"/>
    <p:sldLayoutId id="2147483884" r:id="rId27"/>
    <p:sldLayoutId id="2147483885" r:id="rId28"/>
    <p:sldLayoutId id="2147483886" r:id="rId29"/>
    <p:sldLayoutId id="2147483887" r:id="rId30"/>
    <p:sldLayoutId id="2147483888" r:id="rId31"/>
    <p:sldLayoutId id="2147483889" r:id="rId32"/>
    <p:sldLayoutId id="2147483890" r:id="rId33"/>
    <p:sldLayoutId id="2147483891" r:id="rId34"/>
    <p:sldLayoutId id="2147483892" r:id="rId35"/>
    <p:sldLayoutId id="2147483893" r:id="rId36"/>
    <p:sldLayoutId id="2147483894" r:id="rId37"/>
    <p:sldLayoutId id="2147483895" r:id="rId38"/>
    <p:sldLayoutId id="2147483896" r:id="rId39"/>
    <p:sldLayoutId id="2147483897" r:id="rId40"/>
    <p:sldLayoutId id="2147483898" r:id="rId4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685663" rtl="0" eaLnBrk="1" latinLnBrk="0" hangingPunct="1">
        <a:lnSpc>
          <a:spcPct val="90000"/>
        </a:lnSpc>
        <a:spcBef>
          <a:spcPct val="0"/>
        </a:spcBef>
        <a:buNone/>
        <a:defRPr sz="2700" b="0" i="0" kern="1200" baseline="0">
          <a:solidFill>
            <a:schemeClr val="tx1"/>
          </a:solidFill>
          <a:latin typeface="Roboto Light" charset="0"/>
          <a:ea typeface="Roboto Light" charset="0"/>
          <a:cs typeface="Roboto Light" charset="0"/>
        </a:defRPr>
      </a:lvl1pPr>
    </p:titleStyle>
    <p:bodyStyle>
      <a:lvl1pPr marL="129779" indent="-129779" algn="l" defTabSz="685663" rtl="0" eaLnBrk="1" latinLnBrk="0" hangingPunct="1">
        <a:lnSpc>
          <a:spcPct val="90000"/>
        </a:lnSpc>
        <a:spcBef>
          <a:spcPts val="300"/>
        </a:spcBef>
        <a:spcAft>
          <a:spcPts val="900"/>
        </a:spcAft>
        <a:buClr>
          <a:schemeClr val="accent2"/>
        </a:buClr>
        <a:buFont typeface="Arial" panose="020B0604020202020204" pitchFamily="34" charset="0"/>
        <a:buChar char="•"/>
        <a:defRPr sz="1500" b="0" i="0" kern="1200">
          <a:solidFill>
            <a:schemeClr val="tx1"/>
          </a:solidFill>
          <a:latin typeface="Roboto" charset="0"/>
          <a:ea typeface="Roboto" charset="0"/>
          <a:cs typeface="Roboto" charset="0"/>
        </a:defRPr>
      </a:lvl1pPr>
      <a:lvl2pPr marL="258366" indent="-130969" algn="l" defTabSz="685663" rtl="0" eaLnBrk="1" latinLnBrk="0" hangingPunct="1">
        <a:lnSpc>
          <a:spcPct val="90000"/>
        </a:lnSpc>
        <a:spcBef>
          <a:spcPts val="0"/>
        </a:spcBef>
        <a:spcAft>
          <a:spcPts val="900"/>
        </a:spcAft>
        <a:buClr>
          <a:schemeClr val="accent2"/>
        </a:buClr>
        <a:buFont typeface=".AppleSystemUIFont" charset="-120"/>
        <a:buChar char="-"/>
        <a:defRPr sz="1350" b="0" i="0" kern="1200">
          <a:solidFill>
            <a:schemeClr val="tx1"/>
          </a:solidFill>
          <a:latin typeface="Roboto" charset="0"/>
          <a:ea typeface="Roboto" charset="0"/>
          <a:cs typeface="Roboto" charset="0"/>
        </a:defRPr>
      </a:lvl2pPr>
      <a:lvl3pPr marL="385763" indent="-127397" algn="l" defTabSz="685663" rtl="0" eaLnBrk="1" latinLnBrk="0" hangingPunct="1">
        <a:lnSpc>
          <a:spcPct val="90000"/>
        </a:lnSpc>
        <a:spcBef>
          <a:spcPts val="0"/>
        </a:spcBef>
        <a:spcAft>
          <a:spcPts val="9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3pPr>
      <a:lvl4pPr marL="472679" indent="-128588" algn="l" defTabSz="685663" rtl="0" eaLnBrk="1" latinLnBrk="0" hangingPunct="1">
        <a:lnSpc>
          <a:spcPct val="90000"/>
        </a:lnSpc>
        <a:spcBef>
          <a:spcPts val="0"/>
        </a:spcBef>
        <a:spcAft>
          <a:spcPts val="900"/>
        </a:spcAft>
        <a:buClr>
          <a:schemeClr val="tx1"/>
        </a:buClr>
        <a:buFont typeface="Arial" panose="020B0604020202020204" pitchFamily="34" charset="0"/>
        <a:buChar char="•"/>
        <a:defRPr sz="1050" b="0" i="0" kern="1200">
          <a:solidFill>
            <a:schemeClr val="tx1"/>
          </a:solidFill>
          <a:latin typeface="Roboto" charset="0"/>
          <a:ea typeface="Roboto" charset="0"/>
          <a:cs typeface="Roboto" charset="0"/>
        </a:defRPr>
      </a:lvl4pPr>
      <a:lvl5pPr marL="600075" indent="-127397" algn="l" defTabSz="685663" rtl="0" eaLnBrk="1" latinLnBrk="0" hangingPunct="1">
        <a:lnSpc>
          <a:spcPct val="90000"/>
        </a:lnSpc>
        <a:spcBef>
          <a:spcPts val="0"/>
        </a:spcBef>
        <a:spcAft>
          <a:spcPts val="900"/>
        </a:spcAft>
        <a:buClr>
          <a:schemeClr val="tx1"/>
        </a:buClr>
        <a:buFont typeface="Arial" panose="020B0604020202020204" pitchFamily="34" charset="0"/>
        <a:buChar char="•"/>
        <a:defRPr sz="1050" b="0" i="0" kern="1200">
          <a:solidFill>
            <a:schemeClr val="tx1"/>
          </a:solidFill>
          <a:latin typeface="Roboto" charset="0"/>
          <a:ea typeface="Roboto" charset="0"/>
          <a:cs typeface="Roboto" charset="0"/>
        </a:defRPr>
      </a:lvl5pPr>
      <a:lvl6pPr marL="685800" indent="-127397" algn="l" defTabSz="685663" rtl="0" eaLnBrk="1" latinLnBrk="0" hangingPunct="1">
        <a:lnSpc>
          <a:spcPct val="90000"/>
        </a:lnSpc>
        <a:spcBef>
          <a:spcPts val="375"/>
        </a:spcBef>
        <a:spcAft>
          <a:spcPts val="900"/>
        </a:spcAft>
        <a:buClr>
          <a:schemeClr val="tx1"/>
        </a:buClr>
        <a:buFont typeface="Arial" panose="020B0604020202020204" pitchFamily="34" charset="0"/>
        <a:buChar char="•"/>
        <a:defRPr sz="900" b="0" i="0" kern="1200">
          <a:solidFill>
            <a:schemeClr val="tx1"/>
          </a:solidFill>
          <a:latin typeface="Roboto" charset="0"/>
          <a:ea typeface="Roboto" charset="0"/>
          <a:cs typeface="Roboto" charset="0"/>
        </a:defRPr>
      </a:lvl6pPr>
      <a:lvl7pPr marL="813197" indent="-127397" algn="l" defTabSz="685663"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7pPr>
      <a:lvl8pPr marL="944166" indent="-130969" algn="l" defTabSz="685663"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8pPr>
      <a:lvl9pPr marL="1071563" indent="-127397" algn="l" defTabSz="685663"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2"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5"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8"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2" algn="l" defTabSz="6856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11">
          <p15:clr>
            <a:srgbClr val="F26B43"/>
          </p15:clr>
        </p15:guide>
        <p15:guide id="5" orient="horz" pos="4008">
          <p15:clr>
            <a:srgbClr val="F26B43"/>
          </p15:clr>
        </p15:guide>
        <p15:guide id="6" pos="7356">
          <p15:clr>
            <a:srgbClr val="F26B43"/>
          </p15:clr>
        </p15:guide>
        <p15:guide id="7" pos="11040">
          <p15:clr>
            <a:srgbClr val="F26B43"/>
          </p15:clr>
        </p15:guide>
        <p15:guide id="12" pos="2554">
          <p15:clr>
            <a:srgbClr val="F26B43"/>
          </p15:clr>
        </p15:guide>
        <p15:guide id="13" pos="5123">
          <p15:clr>
            <a:srgbClr val="F26B43"/>
          </p15:clr>
        </p15:guide>
        <p15:guide id="14" orient="horz" pos="1443">
          <p15:clr>
            <a:srgbClr val="F26B43"/>
          </p15:clr>
        </p15:guide>
        <p15:guide id="15" orient="horz" pos="2886">
          <p15:clr>
            <a:srgbClr val="F26B43"/>
          </p15:clr>
        </p15:guide>
        <p15:guide id="16" orient="horz" pos="856">
          <p15:clr>
            <a:srgbClr val="F26B43"/>
          </p15:clr>
        </p15:guide>
        <p15:guide id="20" pos="719">
          <p15:clr>
            <a:srgbClr val="F26B43"/>
          </p15:clr>
        </p15:guide>
        <p15:guide id="28" pos="308">
          <p15:clr>
            <a:srgbClr val="F26B43"/>
          </p15:clr>
        </p15:guide>
        <p15:guide id="29" pos="7369">
          <p15:clr>
            <a:srgbClr val="F26B43"/>
          </p15:clr>
        </p15:guide>
        <p15:guide id="30" orient="horz" pos="325">
          <p15:clr>
            <a:srgbClr val="F26B43"/>
          </p15:clr>
        </p15:guide>
        <p15:guide id="31" orient="horz" pos="1168">
          <p15:clr>
            <a:srgbClr val="F26B43"/>
          </p15:clr>
        </p15:guide>
        <p15:guide id="32" orient="horz" pos="3792">
          <p15:clr>
            <a:srgbClr val="F26B43"/>
          </p15:clr>
        </p15:guide>
        <p15:guide id="34" orient="horz" pos="922">
          <p15:clr>
            <a:srgbClr val="F26B43"/>
          </p15:clr>
        </p15:guide>
        <p15:guide id="35" pos="64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7" name="Title Placeholder 1"/>
          <p:cNvSpPr>
            <a:spLocks noGrp="1"/>
          </p:cNvSpPr>
          <p:nvPr>
            <p:ph type="title"/>
          </p:nvPr>
        </p:nvSpPr>
        <p:spPr>
          <a:xfrm>
            <a:off x="361950" y="361951"/>
            <a:ext cx="8398570" cy="800099"/>
          </a:xfrm>
          <a:prstGeom prst="rect">
            <a:avLst/>
          </a:prstGeom>
        </p:spPr>
        <p:txBody>
          <a:bodyPr vert="horz" lIns="0" tIns="0" rIns="0" bIns="0" rtlCol="0" anchor="t" anchorCtr="0">
            <a:noAutofit/>
          </a:bodyPr>
          <a:lstStyle/>
          <a:p>
            <a:r>
              <a:rPr lang="en-US"/>
              <a:t>Headline goes here, </a:t>
            </a:r>
            <a:r>
              <a:rPr lang="en-US" err="1"/>
              <a:t>Roboto</a:t>
            </a:r>
            <a:r>
              <a:rPr lang="en-US"/>
              <a:t> Light, 36 points</a:t>
            </a:r>
          </a:p>
        </p:txBody>
      </p:sp>
      <p:sp>
        <p:nvSpPr>
          <p:cNvPr id="38" name="Text Placeholder 2"/>
          <p:cNvSpPr>
            <a:spLocks noGrp="1"/>
          </p:cNvSpPr>
          <p:nvPr>
            <p:ph type="body" idx="1"/>
          </p:nvPr>
        </p:nvSpPr>
        <p:spPr>
          <a:xfrm>
            <a:off x="370381" y="1386976"/>
            <a:ext cx="8390138" cy="312787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
          <p:cNvSpPr>
            <a:spLocks noGrp="1"/>
          </p:cNvSpPr>
          <p:nvPr>
            <p:ph type="title"/>
          </p:nvPr>
        </p:nvSpPr>
        <p:spPr>
          <a:xfrm>
            <a:off x="361950" y="361951"/>
            <a:ext cx="8398570" cy="800099"/>
          </a:xfrm>
          <a:prstGeom prst="rect">
            <a:avLst/>
          </a:prstGeom>
        </p:spPr>
        <p:txBody>
          <a:bodyPr vert="horz" lIns="0" tIns="0" rIns="0" bIns="0" rtlCol="0" anchor="t" anchorCtr="0">
            <a:noAutofit/>
          </a:bodyPr>
          <a:lstStyle/>
          <a:p>
            <a:r>
              <a:rPr lang="en-US"/>
              <a:t>Headline goes here, </a:t>
            </a:r>
            <a:r>
              <a:rPr lang="en-US" err="1"/>
              <a:t>Roboto</a:t>
            </a:r>
            <a:r>
              <a:rPr lang="en-US"/>
              <a:t> Light, 36 points</a:t>
            </a:r>
          </a:p>
        </p:txBody>
      </p:sp>
    </p:spTree>
    <p:extLst>
      <p:ext uri="{BB962C8B-B14F-4D97-AF65-F5344CB8AC3E}">
        <p14:creationId xmlns:p14="http://schemas.microsoft.com/office/powerpoint/2010/main" val="3495603933"/>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 id="2147483933" r:id="rId27"/>
    <p:sldLayoutId id="2147483934" r:id="rId28"/>
    <p:sldLayoutId id="2147483935" r:id="rId29"/>
    <p:sldLayoutId id="2147483936" r:id="rId30"/>
    <p:sldLayoutId id="2147483937" r:id="rId31"/>
    <p:sldLayoutId id="2147483938" r:id="rId32"/>
    <p:sldLayoutId id="2147483939" r:id="rId33"/>
    <p:sldLayoutId id="2147483940" r:id="rId34"/>
    <p:sldLayoutId id="2147483941" r:id="rId35"/>
    <p:sldLayoutId id="2147483942" r:id="rId36"/>
    <p:sldLayoutId id="2147483943" r:id="rId37"/>
    <p:sldLayoutId id="2147483944" r:id="rId38"/>
    <p:sldLayoutId id="2147483945" r:id="rId39"/>
    <p:sldLayoutId id="2147483946" r:id="rId40"/>
  </p:sldLayoutIdLst>
  <p:hf hdr="0" ftr="0" dt="0"/>
  <p:txStyles>
    <p:titleStyle>
      <a:lvl1pPr algn="l" defTabSz="685663" rtl="0" eaLnBrk="1" latinLnBrk="0" hangingPunct="1">
        <a:lnSpc>
          <a:spcPct val="90000"/>
        </a:lnSpc>
        <a:spcBef>
          <a:spcPct val="0"/>
        </a:spcBef>
        <a:buNone/>
        <a:defRPr sz="2700" b="0" i="0" kern="1200" baseline="0">
          <a:solidFill>
            <a:schemeClr val="tx1"/>
          </a:solidFill>
          <a:latin typeface="Roboto Light" charset="0"/>
          <a:ea typeface="Roboto Light" charset="0"/>
          <a:cs typeface="Roboto Light" charset="0"/>
        </a:defRPr>
      </a:lvl1pPr>
    </p:titleStyle>
    <p:bodyStyle>
      <a:lvl1pPr marL="129779" indent="-129779" algn="l" defTabSz="685663" rtl="0" eaLnBrk="1" latinLnBrk="0" hangingPunct="1">
        <a:lnSpc>
          <a:spcPct val="90000"/>
        </a:lnSpc>
        <a:spcBef>
          <a:spcPts val="300"/>
        </a:spcBef>
        <a:spcAft>
          <a:spcPts val="900"/>
        </a:spcAft>
        <a:buClr>
          <a:schemeClr val="accent2"/>
        </a:buClr>
        <a:buFont typeface="Arial" panose="020B0604020202020204" pitchFamily="34" charset="0"/>
        <a:buChar char="•"/>
        <a:defRPr sz="1500" b="0" i="0" kern="1200">
          <a:solidFill>
            <a:schemeClr val="tx1"/>
          </a:solidFill>
          <a:latin typeface="Roboto" charset="0"/>
          <a:ea typeface="Roboto" charset="0"/>
          <a:cs typeface="Roboto" charset="0"/>
        </a:defRPr>
      </a:lvl1pPr>
      <a:lvl2pPr marL="258366" indent="-130969" algn="l" defTabSz="685663" rtl="0" eaLnBrk="1" latinLnBrk="0" hangingPunct="1">
        <a:lnSpc>
          <a:spcPct val="90000"/>
        </a:lnSpc>
        <a:spcBef>
          <a:spcPts val="0"/>
        </a:spcBef>
        <a:spcAft>
          <a:spcPts val="900"/>
        </a:spcAft>
        <a:buClr>
          <a:schemeClr val="accent2"/>
        </a:buClr>
        <a:buFont typeface=".AppleSystemUIFont" charset="-120"/>
        <a:buChar char="-"/>
        <a:defRPr sz="1350" b="0" i="0" kern="1200">
          <a:solidFill>
            <a:schemeClr val="tx1"/>
          </a:solidFill>
          <a:latin typeface="Roboto" charset="0"/>
          <a:ea typeface="Roboto" charset="0"/>
          <a:cs typeface="Roboto" charset="0"/>
        </a:defRPr>
      </a:lvl2pPr>
      <a:lvl3pPr marL="385763" indent="-127397" algn="l" defTabSz="685663" rtl="0" eaLnBrk="1" latinLnBrk="0" hangingPunct="1">
        <a:lnSpc>
          <a:spcPct val="90000"/>
        </a:lnSpc>
        <a:spcBef>
          <a:spcPts val="0"/>
        </a:spcBef>
        <a:spcAft>
          <a:spcPts val="9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3pPr>
      <a:lvl4pPr marL="472679" indent="-128588" algn="l" defTabSz="685663" rtl="0" eaLnBrk="1" latinLnBrk="0" hangingPunct="1">
        <a:lnSpc>
          <a:spcPct val="90000"/>
        </a:lnSpc>
        <a:spcBef>
          <a:spcPts val="0"/>
        </a:spcBef>
        <a:spcAft>
          <a:spcPts val="900"/>
        </a:spcAft>
        <a:buClr>
          <a:schemeClr val="tx1"/>
        </a:buClr>
        <a:buFont typeface="Arial" panose="020B0604020202020204" pitchFamily="34" charset="0"/>
        <a:buChar char="•"/>
        <a:defRPr sz="1050" b="0" i="0" kern="1200">
          <a:solidFill>
            <a:schemeClr val="tx1"/>
          </a:solidFill>
          <a:latin typeface="Roboto" charset="0"/>
          <a:ea typeface="Roboto" charset="0"/>
          <a:cs typeface="Roboto" charset="0"/>
        </a:defRPr>
      </a:lvl4pPr>
      <a:lvl5pPr marL="600075" indent="-127397" algn="l" defTabSz="685663" rtl="0" eaLnBrk="1" latinLnBrk="0" hangingPunct="1">
        <a:lnSpc>
          <a:spcPct val="90000"/>
        </a:lnSpc>
        <a:spcBef>
          <a:spcPts val="0"/>
        </a:spcBef>
        <a:spcAft>
          <a:spcPts val="900"/>
        </a:spcAft>
        <a:buClr>
          <a:schemeClr val="tx1"/>
        </a:buClr>
        <a:buFont typeface="Arial" panose="020B0604020202020204" pitchFamily="34" charset="0"/>
        <a:buChar char="•"/>
        <a:defRPr sz="1050" b="0" i="0" kern="1200">
          <a:solidFill>
            <a:schemeClr val="tx1"/>
          </a:solidFill>
          <a:latin typeface="Roboto" charset="0"/>
          <a:ea typeface="Roboto" charset="0"/>
          <a:cs typeface="Roboto" charset="0"/>
        </a:defRPr>
      </a:lvl5pPr>
      <a:lvl6pPr marL="685800" indent="-127397" algn="l" defTabSz="685663" rtl="0" eaLnBrk="1" latinLnBrk="0" hangingPunct="1">
        <a:lnSpc>
          <a:spcPct val="90000"/>
        </a:lnSpc>
        <a:spcBef>
          <a:spcPts val="375"/>
        </a:spcBef>
        <a:spcAft>
          <a:spcPts val="900"/>
        </a:spcAft>
        <a:buClr>
          <a:schemeClr val="tx1"/>
        </a:buClr>
        <a:buFont typeface="Arial" panose="020B0604020202020204" pitchFamily="34" charset="0"/>
        <a:buChar char="•"/>
        <a:defRPr sz="900" b="0" i="0" kern="1200">
          <a:solidFill>
            <a:schemeClr val="tx1"/>
          </a:solidFill>
          <a:latin typeface="Roboto" charset="0"/>
          <a:ea typeface="Roboto" charset="0"/>
          <a:cs typeface="Roboto" charset="0"/>
        </a:defRPr>
      </a:lvl6pPr>
      <a:lvl7pPr marL="813197" indent="-127397" algn="l" defTabSz="685663"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7pPr>
      <a:lvl8pPr marL="944166" indent="-130969" algn="l" defTabSz="685663"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8pPr>
      <a:lvl9pPr marL="1071563" indent="-127397" algn="l" defTabSz="685663"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2"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5"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8"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2" algn="l" defTabSz="6856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11">
          <p15:clr>
            <a:srgbClr val="F26B43"/>
          </p15:clr>
        </p15:guide>
        <p15:guide id="5" orient="horz" pos="4008">
          <p15:clr>
            <a:srgbClr val="F26B43"/>
          </p15:clr>
        </p15:guide>
        <p15:guide id="6" pos="7356">
          <p15:clr>
            <a:srgbClr val="F26B43"/>
          </p15:clr>
        </p15:guide>
        <p15:guide id="7" pos="11040">
          <p15:clr>
            <a:srgbClr val="F26B43"/>
          </p15:clr>
        </p15:guide>
        <p15:guide id="12" pos="2554">
          <p15:clr>
            <a:srgbClr val="F26B43"/>
          </p15:clr>
        </p15:guide>
        <p15:guide id="13" pos="5123">
          <p15:clr>
            <a:srgbClr val="F26B43"/>
          </p15:clr>
        </p15:guide>
        <p15:guide id="14" orient="horz" pos="1443">
          <p15:clr>
            <a:srgbClr val="F26B43"/>
          </p15:clr>
        </p15:guide>
        <p15:guide id="15" orient="horz" pos="2886">
          <p15:clr>
            <a:srgbClr val="F26B43"/>
          </p15:clr>
        </p15:guide>
        <p15:guide id="16" orient="horz" pos="856">
          <p15:clr>
            <a:srgbClr val="F26B43"/>
          </p15:clr>
        </p15:guide>
        <p15:guide id="20" pos="719">
          <p15:clr>
            <a:srgbClr val="F26B43"/>
          </p15:clr>
        </p15:guide>
        <p15:guide id="28" pos="308">
          <p15:clr>
            <a:srgbClr val="F26B43"/>
          </p15:clr>
        </p15:guide>
        <p15:guide id="29" pos="7369">
          <p15:clr>
            <a:srgbClr val="F26B43"/>
          </p15:clr>
        </p15:guide>
        <p15:guide id="30" orient="horz" pos="325">
          <p15:clr>
            <a:srgbClr val="F26B43"/>
          </p15:clr>
        </p15:guide>
        <p15:guide id="31" orient="horz" pos="1168">
          <p15:clr>
            <a:srgbClr val="F26B43"/>
          </p15:clr>
        </p15:guide>
        <p15:guide id="32" orient="horz" pos="3792">
          <p15:clr>
            <a:srgbClr val="F26B43"/>
          </p15:clr>
        </p15:guide>
        <p15:guide id="34" orient="horz" pos="922">
          <p15:clr>
            <a:srgbClr val="F26B43"/>
          </p15:clr>
        </p15:guide>
        <p15:guide id="35" pos="647">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7" name="Title Placeholder 1"/>
          <p:cNvSpPr>
            <a:spLocks noGrp="1"/>
          </p:cNvSpPr>
          <p:nvPr>
            <p:ph type="title"/>
          </p:nvPr>
        </p:nvSpPr>
        <p:spPr>
          <a:xfrm>
            <a:off x="361950" y="361951"/>
            <a:ext cx="8398570" cy="800099"/>
          </a:xfrm>
          <a:prstGeom prst="rect">
            <a:avLst/>
          </a:prstGeom>
        </p:spPr>
        <p:txBody>
          <a:bodyPr vert="horz" lIns="0" tIns="0" rIns="0" bIns="0" rtlCol="0" anchor="t" anchorCtr="0">
            <a:noAutofit/>
          </a:bodyPr>
          <a:lstStyle/>
          <a:p>
            <a:r>
              <a:rPr lang="en-US"/>
              <a:t>Headline goes here, </a:t>
            </a:r>
            <a:r>
              <a:rPr lang="en-US" err="1"/>
              <a:t>Roboto</a:t>
            </a:r>
            <a:r>
              <a:rPr lang="en-US"/>
              <a:t> Light, 36 points</a:t>
            </a:r>
          </a:p>
        </p:txBody>
      </p:sp>
      <p:sp>
        <p:nvSpPr>
          <p:cNvPr id="38" name="Text Placeholder 2"/>
          <p:cNvSpPr>
            <a:spLocks noGrp="1"/>
          </p:cNvSpPr>
          <p:nvPr>
            <p:ph type="body" idx="1"/>
          </p:nvPr>
        </p:nvSpPr>
        <p:spPr>
          <a:xfrm>
            <a:off x="370381" y="1386976"/>
            <a:ext cx="8390138" cy="312787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5"/>
            <a:r>
              <a:rPr lang="en-US"/>
              <a:t>Seventh level</a:t>
            </a:r>
          </a:p>
          <a:p>
            <a:pPr lvl="5"/>
            <a:r>
              <a:rPr lang="en-US"/>
              <a:t>Eighth level</a:t>
            </a:r>
          </a:p>
          <a:p>
            <a:pPr lvl="5"/>
            <a:r>
              <a:rPr lang="en-US"/>
              <a:t>Ninth level</a:t>
            </a:r>
          </a:p>
        </p:txBody>
      </p:sp>
      <p:sp>
        <p:nvSpPr>
          <p:cNvPr id="4" name="Title Placeholder 1"/>
          <p:cNvSpPr>
            <a:spLocks noGrp="1"/>
          </p:cNvSpPr>
          <p:nvPr>
            <p:ph type="title"/>
          </p:nvPr>
        </p:nvSpPr>
        <p:spPr>
          <a:xfrm>
            <a:off x="361950" y="361951"/>
            <a:ext cx="8398570" cy="800099"/>
          </a:xfrm>
          <a:prstGeom prst="rect">
            <a:avLst/>
          </a:prstGeom>
        </p:spPr>
        <p:txBody>
          <a:bodyPr vert="horz" lIns="0" tIns="0" rIns="0" bIns="0" rtlCol="0" anchor="t" anchorCtr="0">
            <a:noAutofit/>
          </a:bodyPr>
          <a:lstStyle/>
          <a:p>
            <a:r>
              <a:rPr lang="en-US"/>
              <a:t>Headline goes here, </a:t>
            </a:r>
            <a:r>
              <a:rPr lang="en-US" err="1"/>
              <a:t>Roboto</a:t>
            </a:r>
            <a:r>
              <a:rPr lang="en-US"/>
              <a:t> Light, 36 points</a:t>
            </a:r>
          </a:p>
        </p:txBody>
      </p:sp>
    </p:spTree>
    <p:extLst>
      <p:ext uri="{BB962C8B-B14F-4D97-AF65-F5344CB8AC3E}">
        <p14:creationId xmlns:p14="http://schemas.microsoft.com/office/powerpoint/2010/main" val="3657737102"/>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3972" r:id="rId25"/>
    <p:sldLayoutId id="2147483973" r:id="rId26"/>
    <p:sldLayoutId id="2147483974" r:id="rId27"/>
    <p:sldLayoutId id="2147483975" r:id="rId28"/>
    <p:sldLayoutId id="2147483976" r:id="rId29"/>
    <p:sldLayoutId id="2147483977" r:id="rId30"/>
    <p:sldLayoutId id="2147483978" r:id="rId31"/>
    <p:sldLayoutId id="2147483979" r:id="rId32"/>
    <p:sldLayoutId id="2147483980" r:id="rId33"/>
    <p:sldLayoutId id="2147483981" r:id="rId34"/>
    <p:sldLayoutId id="2147483982" r:id="rId35"/>
    <p:sldLayoutId id="2147483983" r:id="rId36"/>
    <p:sldLayoutId id="2147483984" r:id="rId37"/>
    <p:sldLayoutId id="2147483985" r:id="rId38"/>
    <p:sldLayoutId id="2147483986" r:id="rId39"/>
    <p:sldLayoutId id="2147483987" r:id="rId40"/>
    <p:sldLayoutId id="2147483988" r:id="rId41"/>
    <p:sldLayoutId id="2147483989" r:id="rId42"/>
    <p:sldLayoutId id="2147483990" r:id="rId43"/>
    <p:sldLayoutId id="2147483991" r:id="rId44"/>
    <p:sldLayoutId id="2147483992" r:id="rId45"/>
    <p:sldLayoutId id="2147483993" r:id="rId46"/>
    <p:sldLayoutId id="2147483994" r:id="rId47"/>
    <p:sldLayoutId id="2147483995" r:id="rId48"/>
  </p:sldLayoutIdLst>
  <p:hf hdr="0" ftr="0" dt="0"/>
  <p:txStyles>
    <p:titleStyle>
      <a:lvl1pPr algn="l" defTabSz="685663" rtl="0" eaLnBrk="1" latinLnBrk="0" hangingPunct="1">
        <a:lnSpc>
          <a:spcPct val="90000"/>
        </a:lnSpc>
        <a:spcBef>
          <a:spcPct val="0"/>
        </a:spcBef>
        <a:buNone/>
        <a:defRPr sz="2700" b="0" i="0" kern="1200" baseline="0">
          <a:solidFill>
            <a:schemeClr val="tx1"/>
          </a:solidFill>
          <a:latin typeface="Roboto Light" charset="0"/>
          <a:ea typeface="Roboto Light" charset="0"/>
          <a:cs typeface="Roboto Light" charset="0"/>
        </a:defRPr>
      </a:lvl1pPr>
    </p:titleStyle>
    <p:bodyStyle>
      <a:lvl1pPr marL="129779" indent="-129779" algn="l" defTabSz="685663" rtl="0" eaLnBrk="1" latinLnBrk="0" hangingPunct="1">
        <a:lnSpc>
          <a:spcPct val="90000"/>
        </a:lnSpc>
        <a:spcBef>
          <a:spcPts val="300"/>
        </a:spcBef>
        <a:spcAft>
          <a:spcPts val="900"/>
        </a:spcAft>
        <a:buClr>
          <a:schemeClr val="accent2"/>
        </a:buClr>
        <a:buFont typeface="Arial" panose="020B0604020202020204" pitchFamily="34" charset="0"/>
        <a:buChar char="•"/>
        <a:defRPr sz="1500" b="0" i="0" kern="1200">
          <a:solidFill>
            <a:schemeClr val="tx1"/>
          </a:solidFill>
          <a:latin typeface="Roboto" charset="0"/>
          <a:ea typeface="Roboto" charset="0"/>
          <a:cs typeface="Roboto" charset="0"/>
        </a:defRPr>
      </a:lvl1pPr>
      <a:lvl2pPr marL="258366" indent="-130969" algn="l" defTabSz="685663" rtl="0" eaLnBrk="1" latinLnBrk="0" hangingPunct="1">
        <a:lnSpc>
          <a:spcPct val="90000"/>
        </a:lnSpc>
        <a:spcBef>
          <a:spcPts val="0"/>
        </a:spcBef>
        <a:spcAft>
          <a:spcPts val="900"/>
        </a:spcAft>
        <a:buClr>
          <a:schemeClr val="accent2"/>
        </a:buClr>
        <a:buFont typeface=".AppleSystemUIFont" charset="-120"/>
        <a:buChar char="-"/>
        <a:defRPr sz="1350" b="0" i="0" kern="1200">
          <a:solidFill>
            <a:schemeClr val="tx1"/>
          </a:solidFill>
          <a:latin typeface="Roboto" charset="0"/>
          <a:ea typeface="Roboto" charset="0"/>
          <a:cs typeface="Roboto" charset="0"/>
        </a:defRPr>
      </a:lvl2pPr>
      <a:lvl3pPr marL="385763" indent="-127397" algn="l" defTabSz="685663" rtl="0" eaLnBrk="1" latinLnBrk="0" hangingPunct="1">
        <a:lnSpc>
          <a:spcPct val="90000"/>
        </a:lnSpc>
        <a:spcBef>
          <a:spcPts val="0"/>
        </a:spcBef>
        <a:spcAft>
          <a:spcPts val="9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3pPr>
      <a:lvl4pPr marL="472679" indent="-128588" algn="l" defTabSz="685663" rtl="0" eaLnBrk="1" latinLnBrk="0" hangingPunct="1">
        <a:lnSpc>
          <a:spcPct val="90000"/>
        </a:lnSpc>
        <a:spcBef>
          <a:spcPts val="0"/>
        </a:spcBef>
        <a:spcAft>
          <a:spcPts val="900"/>
        </a:spcAft>
        <a:buClr>
          <a:schemeClr val="tx1"/>
        </a:buClr>
        <a:buFont typeface="Arial" panose="020B0604020202020204" pitchFamily="34" charset="0"/>
        <a:buChar char="•"/>
        <a:defRPr sz="1050" b="0" i="0" kern="1200">
          <a:solidFill>
            <a:schemeClr val="tx1"/>
          </a:solidFill>
          <a:latin typeface="Roboto" charset="0"/>
          <a:ea typeface="Roboto" charset="0"/>
          <a:cs typeface="Roboto" charset="0"/>
        </a:defRPr>
      </a:lvl4pPr>
      <a:lvl5pPr marL="600075" indent="-127397" algn="l" defTabSz="685663" rtl="0" eaLnBrk="1" latinLnBrk="0" hangingPunct="1">
        <a:lnSpc>
          <a:spcPct val="90000"/>
        </a:lnSpc>
        <a:spcBef>
          <a:spcPts val="0"/>
        </a:spcBef>
        <a:spcAft>
          <a:spcPts val="900"/>
        </a:spcAft>
        <a:buClr>
          <a:schemeClr val="tx1"/>
        </a:buClr>
        <a:buFont typeface="Arial" panose="020B0604020202020204" pitchFamily="34" charset="0"/>
        <a:buChar char="•"/>
        <a:defRPr sz="1050" b="0" i="0" kern="1200">
          <a:solidFill>
            <a:schemeClr val="tx1"/>
          </a:solidFill>
          <a:latin typeface="Roboto" charset="0"/>
          <a:ea typeface="Roboto" charset="0"/>
          <a:cs typeface="Roboto" charset="0"/>
        </a:defRPr>
      </a:lvl5pPr>
      <a:lvl6pPr marL="685800" indent="-127397" algn="l" defTabSz="685663" rtl="0" eaLnBrk="1" latinLnBrk="0" hangingPunct="1">
        <a:lnSpc>
          <a:spcPct val="90000"/>
        </a:lnSpc>
        <a:spcBef>
          <a:spcPts val="375"/>
        </a:spcBef>
        <a:spcAft>
          <a:spcPts val="900"/>
        </a:spcAft>
        <a:buClr>
          <a:schemeClr val="tx1"/>
        </a:buClr>
        <a:buFont typeface="Arial" panose="020B0604020202020204" pitchFamily="34" charset="0"/>
        <a:buChar char="•"/>
        <a:defRPr sz="900" b="0" i="0" kern="1200">
          <a:solidFill>
            <a:schemeClr val="tx1"/>
          </a:solidFill>
          <a:latin typeface="Roboto" charset="0"/>
          <a:ea typeface="Roboto" charset="0"/>
          <a:cs typeface="Roboto" charset="0"/>
        </a:defRPr>
      </a:lvl6pPr>
      <a:lvl7pPr marL="813197" indent="-127397" algn="l" defTabSz="685663"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7pPr>
      <a:lvl8pPr marL="944166" indent="-130969" algn="l" defTabSz="685663"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8pPr>
      <a:lvl9pPr marL="1071563" indent="-127397" algn="l" defTabSz="685663"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9pPr>
    </p:bodyStyle>
    <p:otherStyle>
      <a:defPPr>
        <a:defRPr lang="en-US"/>
      </a:defPPr>
      <a:lvl1pPr marL="0" algn="l" defTabSz="685663" rtl="0" eaLnBrk="1" latinLnBrk="0" hangingPunct="1">
        <a:defRPr sz="1350" kern="1200">
          <a:solidFill>
            <a:schemeClr val="tx1"/>
          </a:solidFill>
          <a:latin typeface="+mn-lt"/>
          <a:ea typeface="+mn-ea"/>
          <a:cs typeface="+mn-cs"/>
        </a:defRPr>
      </a:lvl1pPr>
      <a:lvl2pPr marL="342832" algn="l" defTabSz="685663" rtl="0" eaLnBrk="1" latinLnBrk="0" hangingPunct="1">
        <a:defRPr sz="1350" kern="1200">
          <a:solidFill>
            <a:schemeClr val="tx1"/>
          </a:solidFill>
          <a:latin typeface="+mn-lt"/>
          <a:ea typeface="+mn-ea"/>
          <a:cs typeface="+mn-cs"/>
        </a:defRPr>
      </a:lvl2pPr>
      <a:lvl3pPr marL="685663" algn="l" defTabSz="685663" rtl="0" eaLnBrk="1" latinLnBrk="0" hangingPunct="1">
        <a:defRPr sz="1350" kern="1200">
          <a:solidFill>
            <a:schemeClr val="tx1"/>
          </a:solidFill>
          <a:latin typeface="+mn-lt"/>
          <a:ea typeface="+mn-ea"/>
          <a:cs typeface="+mn-cs"/>
        </a:defRPr>
      </a:lvl3pPr>
      <a:lvl4pPr marL="1028495" algn="l" defTabSz="685663" rtl="0" eaLnBrk="1" latinLnBrk="0" hangingPunct="1">
        <a:defRPr sz="1350" kern="1200">
          <a:solidFill>
            <a:schemeClr val="tx1"/>
          </a:solidFill>
          <a:latin typeface="+mn-lt"/>
          <a:ea typeface="+mn-ea"/>
          <a:cs typeface="+mn-cs"/>
        </a:defRPr>
      </a:lvl4pPr>
      <a:lvl5pPr marL="1371326" algn="l" defTabSz="685663" rtl="0" eaLnBrk="1" latinLnBrk="0" hangingPunct="1">
        <a:defRPr sz="1350" kern="1200">
          <a:solidFill>
            <a:schemeClr val="tx1"/>
          </a:solidFill>
          <a:latin typeface="+mn-lt"/>
          <a:ea typeface="+mn-ea"/>
          <a:cs typeface="+mn-cs"/>
        </a:defRPr>
      </a:lvl5pPr>
      <a:lvl6pPr marL="1714157" algn="l" defTabSz="685663" rtl="0" eaLnBrk="1" latinLnBrk="0" hangingPunct="1">
        <a:defRPr sz="1350" kern="1200">
          <a:solidFill>
            <a:schemeClr val="tx1"/>
          </a:solidFill>
          <a:latin typeface="+mn-lt"/>
          <a:ea typeface="+mn-ea"/>
          <a:cs typeface="+mn-cs"/>
        </a:defRPr>
      </a:lvl6pPr>
      <a:lvl7pPr marL="2056988" algn="l" defTabSz="685663" rtl="0" eaLnBrk="1" latinLnBrk="0" hangingPunct="1">
        <a:defRPr sz="1350" kern="1200">
          <a:solidFill>
            <a:schemeClr val="tx1"/>
          </a:solidFill>
          <a:latin typeface="+mn-lt"/>
          <a:ea typeface="+mn-ea"/>
          <a:cs typeface="+mn-cs"/>
        </a:defRPr>
      </a:lvl7pPr>
      <a:lvl8pPr marL="2399820" algn="l" defTabSz="685663" rtl="0" eaLnBrk="1" latinLnBrk="0" hangingPunct="1">
        <a:defRPr sz="1350" kern="1200">
          <a:solidFill>
            <a:schemeClr val="tx1"/>
          </a:solidFill>
          <a:latin typeface="+mn-lt"/>
          <a:ea typeface="+mn-ea"/>
          <a:cs typeface="+mn-cs"/>
        </a:defRPr>
      </a:lvl8pPr>
      <a:lvl9pPr marL="2742652" algn="l" defTabSz="68566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11">
          <p15:clr>
            <a:srgbClr val="F26B43"/>
          </p15:clr>
        </p15:guide>
        <p15:guide id="5" orient="horz" pos="4008">
          <p15:clr>
            <a:srgbClr val="F26B43"/>
          </p15:clr>
        </p15:guide>
        <p15:guide id="6" pos="7356">
          <p15:clr>
            <a:srgbClr val="F26B43"/>
          </p15:clr>
        </p15:guide>
        <p15:guide id="7" pos="11040">
          <p15:clr>
            <a:srgbClr val="F26B43"/>
          </p15:clr>
        </p15:guide>
        <p15:guide id="12" pos="2554">
          <p15:clr>
            <a:srgbClr val="F26B43"/>
          </p15:clr>
        </p15:guide>
        <p15:guide id="13" pos="5123">
          <p15:clr>
            <a:srgbClr val="F26B43"/>
          </p15:clr>
        </p15:guide>
        <p15:guide id="14" orient="horz" pos="1443">
          <p15:clr>
            <a:srgbClr val="F26B43"/>
          </p15:clr>
        </p15:guide>
        <p15:guide id="15" orient="horz" pos="2886">
          <p15:clr>
            <a:srgbClr val="F26B43"/>
          </p15:clr>
        </p15:guide>
        <p15:guide id="16" orient="horz" pos="856">
          <p15:clr>
            <a:srgbClr val="F26B43"/>
          </p15:clr>
        </p15:guide>
        <p15:guide id="20" pos="719">
          <p15:clr>
            <a:srgbClr val="F26B43"/>
          </p15:clr>
        </p15:guide>
        <p15:guide id="28" pos="308">
          <p15:clr>
            <a:srgbClr val="F26B43"/>
          </p15:clr>
        </p15:guide>
        <p15:guide id="29" pos="7369">
          <p15:clr>
            <a:srgbClr val="F26B43"/>
          </p15:clr>
        </p15:guide>
        <p15:guide id="30" orient="horz" pos="325">
          <p15:clr>
            <a:srgbClr val="F26B43"/>
          </p15:clr>
        </p15:guide>
        <p15:guide id="31" orient="horz" pos="1168">
          <p15:clr>
            <a:srgbClr val="F26B43"/>
          </p15:clr>
        </p15:guide>
        <p15:guide id="32" orient="horz" pos="3792">
          <p15:clr>
            <a:srgbClr val="F26B43"/>
          </p15:clr>
        </p15:guide>
        <p15:guide id="34" orient="horz" pos="922">
          <p15:clr>
            <a:srgbClr val="F26B43"/>
          </p15:clr>
        </p15:guide>
        <p15:guide id="35" pos="647">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 name="Title Placeholder 1"/>
          <p:cNvSpPr>
            <a:spLocks noGrp="1"/>
          </p:cNvSpPr>
          <p:nvPr>
            <p:ph type="title"/>
          </p:nvPr>
        </p:nvSpPr>
        <p:spPr>
          <a:xfrm>
            <a:off x="361952" y="361951"/>
            <a:ext cx="8398570" cy="800099"/>
          </a:xfrm>
          <a:prstGeom prst="rect">
            <a:avLst/>
          </a:prstGeom>
        </p:spPr>
        <p:txBody>
          <a:bodyPr vert="horz" lIns="0" tIns="0" rIns="0" bIns="0" rtlCol="0" anchor="t" anchorCtr="0">
            <a:noAutofit/>
          </a:bodyPr>
          <a:lstStyle/>
          <a:p>
            <a:r>
              <a:rPr lang="en-US"/>
              <a:t>Headline goes here, </a:t>
            </a:r>
            <a:r>
              <a:rPr lang="en-US" err="1"/>
              <a:t>Roboto</a:t>
            </a:r>
            <a:r>
              <a:rPr lang="en-US"/>
              <a:t> Light, 36 points</a:t>
            </a:r>
          </a:p>
        </p:txBody>
      </p:sp>
      <p:sp>
        <p:nvSpPr>
          <p:cNvPr id="38" name="Text Placeholder 2"/>
          <p:cNvSpPr>
            <a:spLocks noGrp="1"/>
          </p:cNvSpPr>
          <p:nvPr>
            <p:ph type="body" idx="1"/>
          </p:nvPr>
        </p:nvSpPr>
        <p:spPr>
          <a:xfrm>
            <a:off x="763348" y="1386978"/>
            <a:ext cx="7997173" cy="312787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5"/>
            <a:r>
              <a:rPr lang="en-US"/>
              <a:t>Seventh level</a:t>
            </a:r>
          </a:p>
          <a:p>
            <a:pPr lvl="5"/>
            <a:r>
              <a:rPr lang="en-US"/>
              <a:t>Eighth level</a:t>
            </a:r>
          </a:p>
          <a:p>
            <a:pPr lvl="5"/>
            <a:r>
              <a:rPr lang="en-US"/>
              <a:t>Ninth level</a:t>
            </a:r>
          </a:p>
        </p:txBody>
      </p:sp>
      <p:sp>
        <p:nvSpPr>
          <p:cNvPr id="4" name="Title Placeholder 1"/>
          <p:cNvSpPr>
            <a:spLocks noGrp="1"/>
          </p:cNvSpPr>
          <p:nvPr>
            <p:ph type="title"/>
          </p:nvPr>
        </p:nvSpPr>
        <p:spPr>
          <a:xfrm>
            <a:off x="361952" y="361951"/>
            <a:ext cx="8398570" cy="800099"/>
          </a:xfrm>
          <a:prstGeom prst="rect">
            <a:avLst/>
          </a:prstGeom>
        </p:spPr>
        <p:txBody>
          <a:bodyPr vert="horz" lIns="0" tIns="0" rIns="0" bIns="0" rtlCol="0" anchor="t" anchorCtr="0">
            <a:noAutofit/>
          </a:bodyPr>
          <a:lstStyle/>
          <a:p>
            <a:r>
              <a:rPr lang="en-US"/>
              <a:t>Headline goes here, </a:t>
            </a:r>
            <a:r>
              <a:rPr lang="en-US" err="1"/>
              <a:t>Roboto</a:t>
            </a:r>
            <a:r>
              <a:rPr lang="en-US"/>
              <a:t> Light, 36 points</a:t>
            </a:r>
          </a:p>
        </p:txBody>
      </p:sp>
    </p:spTree>
    <p:extLst>
      <p:ext uri="{BB962C8B-B14F-4D97-AF65-F5344CB8AC3E}">
        <p14:creationId xmlns:p14="http://schemas.microsoft.com/office/powerpoint/2010/main" val="677022654"/>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54" r:id="rId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685252" rtl="0" eaLnBrk="1" latinLnBrk="0" hangingPunct="1">
        <a:lnSpc>
          <a:spcPct val="90000"/>
        </a:lnSpc>
        <a:spcBef>
          <a:spcPct val="0"/>
        </a:spcBef>
        <a:buNone/>
        <a:defRPr sz="2699" b="0" i="0" kern="1200" baseline="0">
          <a:solidFill>
            <a:schemeClr val="tx1"/>
          </a:solidFill>
          <a:latin typeface="Roboto Light" charset="0"/>
          <a:ea typeface="Roboto Light" charset="0"/>
          <a:cs typeface="Roboto Light" charset="0"/>
        </a:defRPr>
      </a:lvl1pPr>
    </p:titleStyle>
    <p:bodyStyle>
      <a:lvl1pPr marL="129701" indent="-129701" algn="l" defTabSz="685252" rtl="0" eaLnBrk="1" latinLnBrk="0" hangingPunct="1">
        <a:lnSpc>
          <a:spcPct val="90000"/>
        </a:lnSpc>
        <a:spcBef>
          <a:spcPts val="300"/>
        </a:spcBef>
        <a:spcAft>
          <a:spcPts val="900"/>
        </a:spcAft>
        <a:buClr>
          <a:schemeClr val="accent2"/>
        </a:buClr>
        <a:buFont typeface="Arial" panose="020B0604020202020204" pitchFamily="34" charset="0"/>
        <a:buChar char="•"/>
        <a:defRPr sz="1574" b="0" i="0" kern="1200">
          <a:solidFill>
            <a:schemeClr val="tx1"/>
          </a:solidFill>
          <a:latin typeface="Roboto" charset="0"/>
          <a:ea typeface="Roboto" charset="0"/>
          <a:cs typeface="Roboto" charset="0"/>
        </a:defRPr>
      </a:lvl1pPr>
      <a:lvl2pPr marL="258212" indent="-130891" algn="l" defTabSz="685252" rtl="0" eaLnBrk="1" latinLnBrk="0" hangingPunct="1">
        <a:lnSpc>
          <a:spcPct val="90000"/>
        </a:lnSpc>
        <a:spcBef>
          <a:spcPts val="0"/>
        </a:spcBef>
        <a:spcAft>
          <a:spcPts val="900"/>
        </a:spcAft>
        <a:buClr>
          <a:schemeClr val="accent2"/>
        </a:buClr>
        <a:buFont typeface=".AppleSystemUIFont" charset="-120"/>
        <a:buChar char="-"/>
        <a:defRPr sz="1349" b="0" i="0" kern="1200">
          <a:solidFill>
            <a:schemeClr val="tx1"/>
          </a:solidFill>
          <a:latin typeface="Roboto" charset="0"/>
          <a:ea typeface="Roboto" charset="0"/>
          <a:cs typeface="Roboto" charset="0"/>
        </a:defRPr>
      </a:lvl2pPr>
      <a:lvl3pPr marL="385532" indent="-127321" algn="l" defTabSz="685252" rtl="0" eaLnBrk="1" latinLnBrk="0" hangingPunct="1">
        <a:lnSpc>
          <a:spcPct val="90000"/>
        </a:lnSpc>
        <a:spcBef>
          <a:spcPts val="0"/>
        </a:spcBef>
        <a:spcAft>
          <a:spcPts val="9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3pPr>
      <a:lvl4pPr marL="472395" indent="-128511" algn="l" defTabSz="685252" rtl="0" eaLnBrk="1" latinLnBrk="0" hangingPunct="1">
        <a:lnSpc>
          <a:spcPct val="90000"/>
        </a:lnSpc>
        <a:spcBef>
          <a:spcPts val="0"/>
        </a:spcBef>
        <a:spcAft>
          <a:spcPts val="900"/>
        </a:spcAft>
        <a:buClr>
          <a:schemeClr val="tx1"/>
        </a:buClr>
        <a:buFont typeface="Arial" panose="020B0604020202020204" pitchFamily="34" charset="0"/>
        <a:buChar char="•"/>
        <a:defRPr sz="1050" b="0" i="0" kern="1200">
          <a:solidFill>
            <a:schemeClr val="tx1"/>
          </a:solidFill>
          <a:latin typeface="Roboto" charset="0"/>
          <a:ea typeface="Roboto" charset="0"/>
          <a:cs typeface="Roboto" charset="0"/>
        </a:defRPr>
      </a:lvl4pPr>
      <a:lvl5pPr marL="599715" indent="-127321" algn="l" defTabSz="685252" rtl="0" eaLnBrk="1" latinLnBrk="0" hangingPunct="1">
        <a:lnSpc>
          <a:spcPct val="90000"/>
        </a:lnSpc>
        <a:spcBef>
          <a:spcPts val="0"/>
        </a:spcBef>
        <a:spcAft>
          <a:spcPts val="900"/>
        </a:spcAft>
        <a:buClr>
          <a:schemeClr val="tx1"/>
        </a:buClr>
        <a:buFont typeface="Arial" panose="020B0604020202020204" pitchFamily="34" charset="0"/>
        <a:buChar char="•"/>
        <a:defRPr sz="1050" b="0" i="0" kern="1200">
          <a:solidFill>
            <a:schemeClr val="tx1"/>
          </a:solidFill>
          <a:latin typeface="Roboto" charset="0"/>
          <a:ea typeface="Roboto" charset="0"/>
          <a:cs typeface="Roboto" charset="0"/>
        </a:defRPr>
      </a:lvl5pPr>
      <a:lvl6pPr marL="685389" indent="-127321" algn="l" defTabSz="685252" rtl="0" eaLnBrk="1" latinLnBrk="0" hangingPunct="1">
        <a:lnSpc>
          <a:spcPct val="90000"/>
        </a:lnSpc>
        <a:spcBef>
          <a:spcPts val="375"/>
        </a:spcBef>
        <a:spcAft>
          <a:spcPts val="900"/>
        </a:spcAft>
        <a:buClr>
          <a:schemeClr val="tx1"/>
        </a:buClr>
        <a:buFont typeface="Arial" panose="020B0604020202020204" pitchFamily="34" charset="0"/>
        <a:buChar char="•"/>
        <a:defRPr sz="900" b="0" i="0" kern="1200">
          <a:solidFill>
            <a:schemeClr val="tx1"/>
          </a:solidFill>
          <a:latin typeface="Roboto" charset="0"/>
          <a:ea typeface="Roboto" charset="0"/>
          <a:cs typeface="Roboto" charset="0"/>
        </a:defRPr>
      </a:lvl6pPr>
      <a:lvl7pPr marL="812710" indent="-127321" algn="l" defTabSz="685252"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7pPr>
      <a:lvl8pPr marL="943599" indent="-130891" algn="l" defTabSz="685252"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8pPr>
      <a:lvl9pPr marL="1070920" indent="-127321" algn="l" defTabSz="685252" rtl="0" eaLnBrk="1" latinLnBrk="0" hangingPunct="1">
        <a:lnSpc>
          <a:spcPct val="90000"/>
        </a:lnSpc>
        <a:spcBef>
          <a:spcPts val="375"/>
        </a:spcBef>
        <a:spcAft>
          <a:spcPts val="900"/>
        </a:spcAft>
        <a:buClr>
          <a:schemeClr val="accent2"/>
        </a:buClr>
        <a:buFont typeface="Arial" panose="020B0604020202020204" pitchFamily="34" charset="0"/>
        <a:buChar char="•"/>
        <a:defRPr sz="900" b="0" i="0" kern="1200">
          <a:solidFill>
            <a:schemeClr val="tx1"/>
          </a:solidFill>
          <a:latin typeface="Roboto" charset="0"/>
          <a:ea typeface="Roboto" charset="0"/>
          <a:cs typeface="Roboto" charset="0"/>
        </a:defRPr>
      </a:lvl9pPr>
    </p:bodyStyle>
    <p:otherStyle>
      <a:defPPr>
        <a:defRPr lang="en-US"/>
      </a:defPPr>
      <a:lvl1pPr marL="0" algn="l" defTabSz="685252" rtl="0" eaLnBrk="1" latinLnBrk="0" hangingPunct="1">
        <a:defRPr sz="1349" kern="1200">
          <a:solidFill>
            <a:schemeClr val="tx1"/>
          </a:solidFill>
          <a:latin typeface="+mn-lt"/>
          <a:ea typeface="+mn-ea"/>
          <a:cs typeface="+mn-cs"/>
        </a:defRPr>
      </a:lvl1pPr>
      <a:lvl2pPr marL="342626" algn="l" defTabSz="685252" rtl="0" eaLnBrk="1" latinLnBrk="0" hangingPunct="1">
        <a:defRPr sz="1349" kern="1200">
          <a:solidFill>
            <a:schemeClr val="tx1"/>
          </a:solidFill>
          <a:latin typeface="+mn-lt"/>
          <a:ea typeface="+mn-ea"/>
          <a:cs typeface="+mn-cs"/>
        </a:defRPr>
      </a:lvl2pPr>
      <a:lvl3pPr marL="685252" algn="l" defTabSz="685252" rtl="0" eaLnBrk="1" latinLnBrk="0" hangingPunct="1">
        <a:defRPr sz="1349" kern="1200">
          <a:solidFill>
            <a:schemeClr val="tx1"/>
          </a:solidFill>
          <a:latin typeface="+mn-lt"/>
          <a:ea typeface="+mn-ea"/>
          <a:cs typeface="+mn-cs"/>
        </a:defRPr>
      </a:lvl3pPr>
      <a:lvl4pPr marL="1027878" algn="l" defTabSz="685252" rtl="0" eaLnBrk="1" latinLnBrk="0" hangingPunct="1">
        <a:defRPr sz="1349" kern="1200">
          <a:solidFill>
            <a:schemeClr val="tx1"/>
          </a:solidFill>
          <a:latin typeface="+mn-lt"/>
          <a:ea typeface="+mn-ea"/>
          <a:cs typeface="+mn-cs"/>
        </a:defRPr>
      </a:lvl4pPr>
      <a:lvl5pPr marL="1370503" algn="l" defTabSz="685252" rtl="0" eaLnBrk="1" latinLnBrk="0" hangingPunct="1">
        <a:defRPr sz="1349" kern="1200">
          <a:solidFill>
            <a:schemeClr val="tx1"/>
          </a:solidFill>
          <a:latin typeface="+mn-lt"/>
          <a:ea typeface="+mn-ea"/>
          <a:cs typeface="+mn-cs"/>
        </a:defRPr>
      </a:lvl5pPr>
      <a:lvl6pPr marL="1713128" algn="l" defTabSz="685252" rtl="0" eaLnBrk="1" latinLnBrk="0" hangingPunct="1">
        <a:defRPr sz="1349" kern="1200">
          <a:solidFill>
            <a:schemeClr val="tx1"/>
          </a:solidFill>
          <a:latin typeface="+mn-lt"/>
          <a:ea typeface="+mn-ea"/>
          <a:cs typeface="+mn-cs"/>
        </a:defRPr>
      </a:lvl6pPr>
      <a:lvl7pPr marL="2055754" algn="l" defTabSz="685252" rtl="0" eaLnBrk="1" latinLnBrk="0" hangingPunct="1">
        <a:defRPr sz="1349" kern="1200">
          <a:solidFill>
            <a:schemeClr val="tx1"/>
          </a:solidFill>
          <a:latin typeface="+mn-lt"/>
          <a:ea typeface="+mn-ea"/>
          <a:cs typeface="+mn-cs"/>
        </a:defRPr>
      </a:lvl7pPr>
      <a:lvl8pPr marL="2398380" algn="l" defTabSz="685252" rtl="0" eaLnBrk="1" latinLnBrk="0" hangingPunct="1">
        <a:defRPr sz="1349" kern="1200">
          <a:solidFill>
            <a:schemeClr val="tx1"/>
          </a:solidFill>
          <a:latin typeface="+mn-lt"/>
          <a:ea typeface="+mn-ea"/>
          <a:cs typeface="+mn-cs"/>
        </a:defRPr>
      </a:lvl8pPr>
      <a:lvl9pPr marL="2741006" algn="l" defTabSz="685252" rtl="0" eaLnBrk="1" latinLnBrk="0" hangingPunct="1">
        <a:defRPr sz="134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11">
          <p15:clr>
            <a:srgbClr val="F26B43"/>
          </p15:clr>
        </p15:guide>
        <p15:guide id="5" orient="horz" pos="4008">
          <p15:clr>
            <a:srgbClr val="F26B43"/>
          </p15:clr>
        </p15:guide>
        <p15:guide id="6" pos="7356">
          <p15:clr>
            <a:srgbClr val="F26B43"/>
          </p15:clr>
        </p15:guide>
        <p15:guide id="7" pos="11040">
          <p15:clr>
            <a:srgbClr val="F26B43"/>
          </p15:clr>
        </p15:guide>
        <p15:guide id="12" pos="2554">
          <p15:clr>
            <a:srgbClr val="F26B43"/>
          </p15:clr>
        </p15:guide>
        <p15:guide id="13" pos="5123">
          <p15:clr>
            <a:srgbClr val="F26B43"/>
          </p15:clr>
        </p15:guide>
        <p15:guide id="14" orient="horz" pos="1443">
          <p15:clr>
            <a:srgbClr val="F26B43"/>
          </p15:clr>
        </p15:guide>
        <p15:guide id="15" orient="horz" pos="2886">
          <p15:clr>
            <a:srgbClr val="F26B43"/>
          </p15:clr>
        </p15:guide>
        <p15:guide id="16" orient="horz" pos="856">
          <p15:clr>
            <a:srgbClr val="F26B43"/>
          </p15:clr>
        </p15:guide>
        <p15:guide id="18" pos="632">
          <p15:clr>
            <a:srgbClr val="F26B43"/>
          </p15:clr>
        </p15:guide>
        <p15:guide id="20" pos="719">
          <p15:clr>
            <a:srgbClr val="F26B43"/>
          </p15:clr>
        </p15:guide>
        <p15:guide id="28" pos="308">
          <p15:clr>
            <a:srgbClr val="F26B43"/>
          </p15:clr>
        </p15:guide>
        <p15:guide id="29" pos="7369">
          <p15:clr>
            <a:srgbClr val="F26B43"/>
          </p15:clr>
        </p15:guide>
        <p15:guide id="30" orient="horz" pos="325">
          <p15:clr>
            <a:srgbClr val="F26B43"/>
          </p15:clr>
        </p15:guide>
        <p15:guide id="31" orient="horz" pos="1168">
          <p15:clr>
            <a:srgbClr val="F26B43"/>
          </p15:clr>
        </p15:guide>
        <p15:guide id="32" orient="horz" pos="3792">
          <p15:clr>
            <a:srgbClr val="F26B43"/>
          </p15:clr>
        </p15:guide>
        <p15:guide id="33" pos="641">
          <p15:clr>
            <a:srgbClr val="F26B43"/>
          </p15:clr>
        </p15:guide>
        <p15:guide id="34" orient="horz" pos="92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5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8.xml"/><Relationship Id="rId6" Type="http://schemas.openxmlformats.org/officeDocument/2006/relationships/image" Target="../media/image41.png"/><Relationship Id="rId5" Type="http://schemas.openxmlformats.org/officeDocument/2006/relationships/image" Target="../media/image37.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0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84.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4.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3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31.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38.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8.xml"/></Relationships>
</file>

<file path=ppt/slides/_rels/slide3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38.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4.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2.xml"/><Relationship Id="rId1" Type="http://schemas.openxmlformats.org/officeDocument/2006/relationships/slideLayout" Target="../slideLayouts/slideLayout309.xml"/><Relationship Id="rId4" Type="http://schemas.openxmlformats.org/officeDocument/2006/relationships/hyperlink" Target="http://newvantage.com/wp-content/uploads/2020/01/NewVantage-Partners-Big-Data-and-AI-Executive-Survey-2020-1.pdf"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9.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366.xml"/></Relationships>
</file>

<file path=ppt/slides/_rels/slide3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5.xml"/><Relationship Id="rId1" Type="http://schemas.openxmlformats.org/officeDocument/2006/relationships/slideLayout" Target="../slideLayouts/slideLayout368.xml"/><Relationship Id="rId5" Type="http://schemas.openxmlformats.org/officeDocument/2006/relationships/image" Target="../media/image88.png"/><Relationship Id="rId4" Type="http://schemas.openxmlformats.org/officeDocument/2006/relationships/image" Target="../media/image87.jpeg"/></Relationships>
</file>

<file path=ppt/slides/_rels/slide3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emf"/><Relationship Id="rId7"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69.xml"/><Relationship Id="rId6" Type="http://schemas.openxmlformats.org/officeDocument/2006/relationships/image" Target="../media/image92.png"/><Relationship Id="rId5" Type="http://schemas.openxmlformats.org/officeDocument/2006/relationships/image" Target="../media/image91.emf"/><Relationship Id="rId4" Type="http://schemas.openxmlformats.org/officeDocument/2006/relationships/image" Target="../media/image90.emf"/></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8.xml"/><Relationship Id="rId1" Type="http://schemas.openxmlformats.org/officeDocument/2006/relationships/slideLayout" Target="../slideLayouts/slideLayout11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366.xml"/></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69.xml"/><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0.xml"/><Relationship Id="rId1" Type="http://schemas.openxmlformats.org/officeDocument/2006/relationships/slideLayout" Target="../slideLayouts/slideLayout368.xml"/><Relationship Id="rId5" Type="http://schemas.openxmlformats.org/officeDocument/2006/relationships/image" Target="../media/image88.png"/><Relationship Id="rId4" Type="http://schemas.openxmlformats.org/officeDocument/2006/relationships/image" Target="../media/image87.jpeg"/></Relationships>
</file>

<file path=ppt/slides/_rels/slide4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1.xml"/><Relationship Id="rId1" Type="http://schemas.openxmlformats.org/officeDocument/2006/relationships/slideLayout" Target="../slideLayouts/slideLayout368.xml"/><Relationship Id="rId5" Type="http://schemas.openxmlformats.org/officeDocument/2006/relationships/image" Target="../media/image88.png"/><Relationship Id="rId4" Type="http://schemas.openxmlformats.org/officeDocument/2006/relationships/image" Target="../media/image87.jpeg"/></Relationships>
</file>

<file path=ppt/slides/_rels/slide4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42.xml"/><Relationship Id="rId1" Type="http://schemas.openxmlformats.org/officeDocument/2006/relationships/slideLayout" Target="../slideLayouts/slideLayout368.xml"/><Relationship Id="rId5" Type="http://schemas.openxmlformats.org/officeDocument/2006/relationships/image" Target="../media/image88.png"/><Relationship Id="rId4" Type="http://schemas.openxmlformats.org/officeDocument/2006/relationships/image" Target="../media/image87.jpeg"/></Relationships>
</file>

<file path=ppt/slides/_rels/slide4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161.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9.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47.xml"/><Relationship Id="rId4" Type="http://schemas.openxmlformats.org/officeDocument/2006/relationships/image" Target="../media/image3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47.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0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6E15655-2091-4473-9872-E8180C6BABED}"/>
              </a:ext>
            </a:extLst>
          </p:cNvPr>
          <p:cNvSpPr>
            <a:spLocks noGrp="1"/>
          </p:cNvSpPr>
          <p:nvPr>
            <p:ph type="body" sz="quarter" idx="11"/>
          </p:nvPr>
        </p:nvSpPr>
        <p:spPr/>
        <p:txBody>
          <a:bodyPr/>
          <a:lstStyle/>
          <a:p>
            <a:r>
              <a:rPr lang="en-US" sz="3600"/>
              <a:t>Data Democratization </a:t>
            </a:r>
          </a:p>
        </p:txBody>
      </p:sp>
    </p:spTree>
    <p:custDataLst>
      <p:tags r:id="rId1"/>
    </p:custDataLst>
    <p:extLst>
      <p:ext uri="{BB962C8B-B14F-4D97-AF65-F5344CB8AC3E}">
        <p14:creationId xmlns:p14="http://schemas.microsoft.com/office/powerpoint/2010/main" val="14247548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D28A5DC-5A93-4DD6-B51A-38EC81B4C5C2}"/>
              </a:ext>
            </a:extLst>
          </p:cNvPr>
          <p:cNvSpPr>
            <a:spLocks noGrp="1"/>
          </p:cNvSpPr>
          <p:nvPr>
            <p:ph type="title"/>
          </p:nvPr>
        </p:nvSpPr>
        <p:spPr/>
        <p:txBody>
          <a:bodyPr/>
          <a:lstStyle/>
          <a:p>
            <a:r>
              <a:rPr lang="en-US"/>
              <a:t>Data Needs to Be Clean, Prepared and Trusted</a:t>
            </a:r>
          </a:p>
        </p:txBody>
      </p:sp>
      <p:grpSp>
        <p:nvGrpSpPr>
          <p:cNvPr id="51" name="Group 50">
            <a:extLst>
              <a:ext uri="{FF2B5EF4-FFF2-40B4-BE49-F238E27FC236}">
                <a16:creationId xmlns:a16="http://schemas.microsoft.com/office/drawing/2014/main" id="{19C3AFFE-8132-684E-A99A-FB5C963C462A}"/>
              </a:ext>
            </a:extLst>
          </p:cNvPr>
          <p:cNvGrpSpPr/>
          <p:nvPr/>
        </p:nvGrpSpPr>
        <p:grpSpPr>
          <a:xfrm>
            <a:off x="4633870" y="2491335"/>
            <a:ext cx="1931539" cy="1685117"/>
            <a:chOff x="3491437" y="3280556"/>
            <a:chExt cx="2575385" cy="2246822"/>
          </a:xfrm>
        </p:grpSpPr>
        <p:cxnSp>
          <p:nvCxnSpPr>
            <p:cNvPr id="56" name="Straight Connector 55">
              <a:extLst>
                <a:ext uri="{FF2B5EF4-FFF2-40B4-BE49-F238E27FC236}">
                  <a16:creationId xmlns:a16="http://schemas.microsoft.com/office/drawing/2014/main" id="{9C3B6849-685D-1340-9DF2-CDC86C63042C}"/>
                </a:ext>
              </a:extLst>
            </p:cNvPr>
            <p:cNvCxnSpPr>
              <a:cxnSpLocks/>
            </p:cNvCxnSpPr>
            <p:nvPr/>
          </p:nvCxnSpPr>
          <p:spPr>
            <a:xfrm>
              <a:off x="3590409" y="3280556"/>
              <a:ext cx="237744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6E24F69-D8A1-CA49-833B-6DC7FECC9009}"/>
                </a:ext>
              </a:extLst>
            </p:cNvPr>
            <p:cNvSpPr txBox="1"/>
            <p:nvPr/>
          </p:nvSpPr>
          <p:spPr>
            <a:xfrm>
              <a:off x="3491437" y="3471450"/>
              <a:ext cx="2575385" cy="2055928"/>
            </a:xfrm>
            <a:prstGeom prst="rect">
              <a:avLst/>
            </a:prstGeom>
            <a:noFill/>
          </p:spPr>
          <p:txBody>
            <a:bodyPr wrap="square" lIns="0" tIns="0" rIns="0" bIns="0" rtlCol="0" anchor="t">
              <a:noAutofit/>
            </a:bodyPr>
            <a:lstStyle/>
            <a:p>
              <a:pPr algn="ctr" defTabSz="342900">
                <a:buClrTx/>
                <a:defRPr/>
              </a:pPr>
              <a:r>
                <a:rPr lang="en-US" sz="1800" b="1" kern="1200">
                  <a:solidFill>
                    <a:srgbClr val="FF7D00"/>
                  </a:solidFill>
                  <a:latin typeface="Roboto"/>
                  <a:ea typeface="Roboto" charset="0"/>
                  <a:cs typeface="Roboto" charset="0"/>
                </a:rPr>
                <a:t>60% </a:t>
              </a:r>
              <a:r>
                <a:rPr lang="en-US" sz="1500" kern="1200">
                  <a:solidFill>
                    <a:srgbClr val="FF7D00"/>
                  </a:solidFill>
                  <a:latin typeface="Roboto"/>
                  <a:ea typeface="Roboto" charset="0"/>
                  <a:cs typeface="Roboto" charset="0"/>
                </a:rPr>
                <a:t>of organizations</a:t>
              </a:r>
            </a:p>
            <a:p>
              <a:pPr algn="ctr" defTabSz="342900">
                <a:buClrTx/>
                <a:defRPr/>
              </a:pPr>
              <a:r>
                <a:rPr lang="en-US" sz="1350" kern="1200">
                  <a:solidFill>
                    <a:srgbClr val="373737"/>
                  </a:solidFill>
                  <a:latin typeface="Roboto"/>
                  <a:ea typeface="Roboto Light" charset="0"/>
                  <a:cs typeface="Roboto Light" charset="0"/>
                </a:rPr>
                <a:t>Are challenged </a:t>
              </a:r>
            </a:p>
            <a:p>
              <a:pPr algn="ctr" defTabSz="342900">
                <a:buClrTx/>
                <a:defRPr/>
              </a:pPr>
              <a:r>
                <a:rPr lang="en-US" sz="1350" kern="1200">
                  <a:solidFill>
                    <a:srgbClr val="373737"/>
                  </a:solidFill>
                  <a:latin typeface="Roboto"/>
                  <a:ea typeface="Roboto Light" charset="0"/>
                  <a:cs typeface="Roboto Light" charset="0"/>
                </a:rPr>
                <a:t>by data quality </a:t>
              </a:r>
              <a:r>
                <a:rPr lang="en-US" sz="675" kern="1200">
                  <a:solidFill>
                    <a:srgbClr val="373737"/>
                  </a:solidFill>
                  <a:latin typeface="Roboto"/>
                  <a:ea typeface="Roboto Light" charset="0"/>
                  <a:cs typeface="Roboto Light" charset="0"/>
                </a:rPr>
                <a:t>*1</a:t>
              </a:r>
              <a:endParaRPr lang="en-US" sz="1350" kern="1200">
                <a:solidFill>
                  <a:srgbClr val="373737"/>
                </a:solidFill>
                <a:latin typeface="Roboto"/>
                <a:ea typeface="Roboto Light" charset="0"/>
                <a:cs typeface="Roboto Light" charset="0"/>
              </a:endParaRPr>
            </a:p>
            <a:p>
              <a:pPr defTabSz="342797">
                <a:buClrTx/>
                <a:defRPr/>
              </a:pPr>
              <a:endParaRPr lang="en-US" sz="1349" kern="1200">
                <a:solidFill>
                  <a:srgbClr val="FFFFFF"/>
                </a:solidFill>
                <a:latin typeface="Roboto Light" charset="0"/>
                <a:ea typeface="Roboto Light" charset="0"/>
                <a:cs typeface="Roboto Light" charset="0"/>
              </a:endParaRPr>
            </a:p>
            <a:p>
              <a:pPr defTabSz="342797">
                <a:buClrTx/>
                <a:defRPr/>
              </a:pPr>
              <a:endParaRPr lang="en-US" sz="1349" kern="1200">
                <a:solidFill>
                  <a:srgbClr val="FFFFFF"/>
                </a:solidFill>
                <a:latin typeface="Roboto Light" charset="0"/>
                <a:ea typeface="Roboto Light" charset="0"/>
                <a:cs typeface="Roboto Light" charset="0"/>
              </a:endParaRPr>
            </a:p>
            <a:p>
              <a:pPr defTabSz="342797">
                <a:buClrTx/>
                <a:defRPr/>
              </a:pPr>
              <a:endParaRPr lang="en-US" sz="1349" kern="1200">
                <a:solidFill>
                  <a:srgbClr val="FFFFFF"/>
                </a:solidFill>
                <a:latin typeface="Roboto Light" charset="0"/>
                <a:ea typeface="Roboto Light" charset="0"/>
                <a:cs typeface="Roboto Light" charset="0"/>
              </a:endParaRPr>
            </a:p>
          </p:txBody>
        </p:sp>
      </p:grpSp>
      <p:grpSp>
        <p:nvGrpSpPr>
          <p:cNvPr id="59" name="Group 58">
            <a:extLst>
              <a:ext uri="{FF2B5EF4-FFF2-40B4-BE49-F238E27FC236}">
                <a16:creationId xmlns:a16="http://schemas.microsoft.com/office/drawing/2014/main" id="{A2B2BA8F-FE05-2E48-8930-0E7780507052}"/>
              </a:ext>
            </a:extLst>
          </p:cNvPr>
          <p:cNvGrpSpPr/>
          <p:nvPr/>
        </p:nvGrpSpPr>
        <p:grpSpPr>
          <a:xfrm>
            <a:off x="322771" y="2478090"/>
            <a:ext cx="1783080" cy="1667790"/>
            <a:chOff x="9153765" y="3301386"/>
            <a:chExt cx="2377440" cy="2223720"/>
          </a:xfrm>
        </p:grpSpPr>
        <p:cxnSp>
          <p:nvCxnSpPr>
            <p:cNvPr id="60" name="Straight Connector 59">
              <a:extLst>
                <a:ext uri="{FF2B5EF4-FFF2-40B4-BE49-F238E27FC236}">
                  <a16:creationId xmlns:a16="http://schemas.microsoft.com/office/drawing/2014/main" id="{164789AD-C688-CC49-82FF-60C0631FA0F9}"/>
                </a:ext>
              </a:extLst>
            </p:cNvPr>
            <p:cNvCxnSpPr>
              <a:cxnSpLocks/>
            </p:cNvCxnSpPr>
            <p:nvPr/>
          </p:nvCxnSpPr>
          <p:spPr>
            <a:xfrm flipV="1">
              <a:off x="9153765" y="3301386"/>
              <a:ext cx="2377440" cy="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2C1560F-5DBC-7945-BD91-B212C959CAEB}"/>
                </a:ext>
              </a:extLst>
            </p:cNvPr>
            <p:cNvSpPr txBox="1"/>
            <p:nvPr/>
          </p:nvSpPr>
          <p:spPr>
            <a:xfrm>
              <a:off x="9199884" y="3478479"/>
              <a:ext cx="2285202" cy="2046627"/>
            </a:xfrm>
            <a:prstGeom prst="rect">
              <a:avLst/>
            </a:prstGeom>
            <a:noFill/>
          </p:spPr>
          <p:txBody>
            <a:bodyPr wrap="square" lIns="0" tIns="0" rIns="0" bIns="0" rtlCol="0" anchor="t">
              <a:noAutofit/>
            </a:bodyPr>
            <a:lstStyle/>
            <a:p>
              <a:pPr algn="ctr" defTabSz="342900">
                <a:buClrTx/>
                <a:defRPr/>
              </a:pPr>
              <a:r>
                <a:rPr lang="en-US" sz="1800" b="1" kern="1200">
                  <a:solidFill>
                    <a:srgbClr val="FF7D00"/>
                  </a:solidFill>
                  <a:latin typeface="Roboto" charset="0"/>
                  <a:ea typeface="Roboto" charset="0"/>
                  <a:cs typeface="Roboto" charset="0"/>
                </a:rPr>
                <a:t>80% </a:t>
              </a:r>
              <a:r>
                <a:rPr lang="en-US" sz="1500" kern="1200">
                  <a:solidFill>
                    <a:srgbClr val="FF7D00"/>
                  </a:solidFill>
                  <a:latin typeface="Roboto" charset="0"/>
                  <a:ea typeface="Roboto" charset="0"/>
                  <a:cs typeface="Roboto" charset="0"/>
                </a:rPr>
                <a:t>of time </a:t>
              </a:r>
            </a:p>
            <a:p>
              <a:pPr algn="ctr" defTabSz="342900">
                <a:buClrTx/>
                <a:defRPr/>
              </a:pPr>
              <a:r>
                <a:rPr lang="en-US" sz="1350" kern="1200">
                  <a:solidFill>
                    <a:srgbClr val="373737"/>
                  </a:solidFill>
                  <a:latin typeface="Roboto" panose="02000000000000000000" pitchFamily="2" charset="0"/>
                  <a:ea typeface="Roboto" panose="02000000000000000000" pitchFamily="2" charset="0"/>
                  <a:cs typeface="Roboto" panose="02000000000000000000" pitchFamily="2" charset="0"/>
                </a:rPr>
                <a:t>Is spent on search and data preparation </a:t>
              </a:r>
              <a:r>
                <a:rPr lang="en-US" sz="675" kern="1200">
                  <a:solidFill>
                    <a:srgbClr val="373737"/>
                  </a:solidFill>
                  <a:latin typeface="Roboto" panose="02000000000000000000" pitchFamily="2" charset="0"/>
                  <a:ea typeface="Roboto" panose="02000000000000000000" pitchFamily="2" charset="0"/>
                  <a:cs typeface="Roboto" panose="02000000000000000000" pitchFamily="2" charset="0"/>
                </a:rPr>
                <a:t>*1</a:t>
              </a:r>
              <a:endParaRPr lang="en-US" sz="1350" kern="1200">
                <a:solidFill>
                  <a:srgbClr val="373737"/>
                </a:solidFill>
                <a:latin typeface="Roboto" panose="02000000000000000000" pitchFamily="2" charset="0"/>
                <a:ea typeface="Roboto" panose="02000000000000000000" pitchFamily="2" charset="0"/>
                <a:cs typeface="Roboto" panose="02000000000000000000" pitchFamily="2" charset="0"/>
              </a:endParaRPr>
            </a:p>
            <a:p>
              <a:pPr defTabSz="342900">
                <a:buClrTx/>
                <a:defRPr/>
              </a:pPr>
              <a:endParaRPr lang="en-US" sz="1350" kern="1200">
                <a:solidFill>
                  <a:srgbClr val="FFFFFF"/>
                </a:solidFill>
                <a:latin typeface="Roboto Light" charset="0"/>
                <a:ea typeface="Roboto Light" charset="0"/>
                <a:cs typeface="Roboto Light" charset="0"/>
              </a:endParaRPr>
            </a:p>
            <a:p>
              <a:pPr defTabSz="342797">
                <a:buClrTx/>
                <a:defRPr/>
              </a:pPr>
              <a:endParaRPr lang="en-US" sz="1349" kern="1200">
                <a:solidFill>
                  <a:srgbClr val="FFFFFF"/>
                </a:solidFill>
                <a:latin typeface="Roboto Light" charset="0"/>
                <a:ea typeface="Roboto Light" charset="0"/>
                <a:cs typeface="Roboto Light" charset="0"/>
              </a:endParaRPr>
            </a:p>
            <a:p>
              <a:pPr defTabSz="342797">
                <a:buClrTx/>
                <a:defRPr/>
              </a:pPr>
              <a:endParaRPr lang="en-US" sz="1349" kern="1200">
                <a:solidFill>
                  <a:srgbClr val="FFFFFF"/>
                </a:solidFill>
                <a:latin typeface="Roboto Light" charset="0"/>
                <a:ea typeface="Roboto Light" charset="0"/>
                <a:cs typeface="Roboto Light" charset="0"/>
              </a:endParaRPr>
            </a:p>
          </p:txBody>
        </p:sp>
      </p:grpSp>
      <p:grpSp>
        <p:nvGrpSpPr>
          <p:cNvPr id="63" name="Group 62">
            <a:extLst>
              <a:ext uri="{FF2B5EF4-FFF2-40B4-BE49-F238E27FC236}">
                <a16:creationId xmlns:a16="http://schemas.microsoft.com/office/drawing/2014/main" id="{FF21ED12-63C6-004C-B3B5-1DF7D10C5504}"/>
              </a:ext>
            </a:extLst>
          </p:cNvPr>
          <p:cNvGrpSpPr/>
          <p:nvPr/>
        </p:nvGrpSpPr>
        <p:grpSpPr>
          <a:xfrm>
            <a:off x="2458324" y="2491634"/>
            <a:ext cx="1823072" cy="1844912"/>
            <a:chOff x="6416993" y="3296779"/>
            <a:chExt cx="2430762" cy="2459882"/>
          </a:xfrm>
        </p:grpSpPr>
        <p:cxnSp>
          <p:nvCxnSpPr>
            <p:cNvPr id="64" name="Straight Connector 63">
              <a:extLst>
                <a:ext uri="{FF2B5EF4-FFF2-40B4-BE49-F238E27FC236}">
                  <a16:creationId xmlns:a16="http://schemas.microsoft.com/office/drawing/2014/main" id="{73E11D3D-7343-FF46-AC80-06D829279750}"/>
                </a:ext>
              </a:extLst>
            </p:cNvPr>
            <p:cNvCxnSpPr>
              <a:cxnSpLocks/>
            </p:cNvCxnSpPr>
            <p:nvPr/>
          </p:nvCxnSpPr>
          <p:spPr>
            <a:xfrm>
              <a:off x="6443654" y="3296779"/>
              <a:ext cx="2377440" cy="718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2C10475-DFF7-E44A-843A-E6D322BBA041}"/>
                </a:ext>
              </a:extLst>
            </p:cNvPr>
            <p:cNvSpPr txBox="1"/>
            <p:nvPr/>
          </p:nvSpPr>
          <p:spPr>
            <a:xfrm>
              <a:off x="6416993" y="3487673"/>
              <a:ext cx="2430762" cy="2268988"/>
            </a:xfrm>
            <a:prstGeom prst="rect">
              <a:avLst/>
            </a:prstGeom>
            <a:noFill/>
          </p:spPr>
          <p:txBody>
            <a:bodyPr wrap="square" lIns="0" tIns="0" rIns="0" bIns="0" rtlCol="0" anchor="t">
              <a:noAutofit/>
            </a:bodyPr>
            <a:lstStyle/>
            <a:p>
              <a:pPr algn="ctr" defTabSz="342797">
                <a:buClrTx/>
                <a:defRPr/>
              </a:pPr>
              <a:r>
                <a:rPr lang="en-US" sz="1800" b="1" kern="1200">
                  <a:solidFill>
                    <a:srgbClr val="FF7D00"/>
                  </a:solidFill>
                  <a:latin typeface="Roboto" charset="0"/>
                  <a:ea typeface="Roboto" charset="0"/>
                  <a:cs typeface="Roboto" charset="0"/>
                </a:rPr>
                <a:t>25% </a:t>
              </a:r>
              <a:r>
                <a:rPr lang="en-US" sz="1500" kern="1200">
                  <a:solidFill>
                    <a:srgbClr val="FF7D00"/>
                  </a:solidFill>
                  <a:latin typeface="Roboto" charset="0"/>
                  <a:ea typeface="Roboto" charset="0"/>
                  <a:cs typeface="Roboto" charset="0"/>
                </a:rPr>
                <a:t>of useful data</a:t>
              </a:r>
            </a:p>
            <a:p>
              <a:pPr algn="ctr" defTabSz="342797">
                <a:buClrTx/>
                <a:defRPr/>
              </a:pPr>
              <a:r>
                <a:rPr lang="en-US" sz="1349" kern="1200">
                  <a:solidFill>
                    <a:srgbClr val="373737"/>
                  </a:solidFill>
                  <a:latin typeface="Roboto"/>
                  <a:ea typeface="Roboto Light" charset="0"/>
                  <a:cs typeface="Roboto Light" charset="0"/>
                </a:rPr>
                <a:t>Created in 2018 was tagged </a:t>
              </a:r>
              <a:r>
                <a:rPr lang="en-US" sz="675" kern="1200">
                  <a:solidFill>
                    <a:srgbClr val="373737"/>
                  </a:solidFill>
                  <a:latin typeface="Roboto"/>
                  <a:ea typeface="Roboto Light" charset="0"/>
                  <a:cs typeface="Roboto Light" charset="0"/>
                </a:rPr>
                <a:t>*2</a:t>
              </a:r>
              <a:r>
                <a:rPr lang="en-US" sz="1349" kern="1200">
                  <a:solidFill>
                    <a:srgbClr val="373737"/>
                  </a:solidFill>
                  <a:latin typeface="Roboto"/>
                  <a:ea typeface="Roboto Light" charset="0"/>
                  <a:cs typeface="Roboto Light" charset="0"/>
                </a:rPr>
                <a:t> </a:t>
              </a:r>
              <a:endParaRPr lang="en-US" sz="1349" kern="1200">
                <a:solidFill>
                  <a:srgbClr val="373737"/>
                </a:solidFill>
                <a:latin typeface="Roboto Light" charset="0"/>
                <a:ea typeface="Roboto Light" charset="0"/>
                <a:cs typeface="Roboto Light" charset="0"/>
              </a:endParaRPr>
            </a:p>
          </p:txBody>
        </p:sp>
      </p:grpSp>
      <p:grpSp>
        <p:nvGrpSpPr>
          <p:cNvPr id="68" name="Group 67">
            <a:extLst>
              <a:ext uri="{FF2B5EF4-FFF2-40B4-BE49-F238E27FC236}">
                <a16:creationId xmlns:a16="http://schemas.microsoft.com/office/drawing/2014/main" id="{C77A69FE-09CA-5C4A-B120-F7C427892F28}"/>
              </a:ext>
            </a:extLst>
          </p:cNvPr>
          <p:cNvGrpSpPr/>
          <p:nvPr/>
        </p:nvGrpSpPr>
        <p:grpSpPr>
          <a:xfrm>
            <a:off x="6917882" y="2486717"/>
            <a:ext cx="1823072" cy="1685111"/>
            <a:chOff x="682721" y="3282683"/>
            <a:chExt cx="2430762" cy="2246815"/>
          </a:xfrm>
        </p:grpSpPr>
        <p:cxnSp>
          <p:nvCxnSpPr>
            <p:cNvPr id="70" name="Straight Connector 69">
              <a:extLst>
                <a:ext uri="{FF2B5EF4-FFF2-40B4-BE49-F238E27FC236}">
                  <a16:creationId xmlns:a16="http://schemas.microsoft.com/office/drawing/2014/main" id="{FE8DFE6C-1D11-9C43-8C64-BCB14C7987E0}"/>
                </a:ext>
              </a:extLst>
            </p:cNvPr>
            <p:cNvCxnSpPr>
              <a:cxnSpLocks/>
            </p:cNvCxnSpPr>
            <p:nvPr/>
          </p:nvCxnSpPr>
          <p:spPr>
            <a:xfrm>
              <a:off x="709382" y="3282683"/>
              <a:ext cx="237744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6D6D2F5D-C920-D64F-AC41-3E9097796E30}"/>
                </a:ext>
              </a:extLst>
            </p:cNvPr>
            <p:cNvSpPr txBox="1"/>
            <p:nvPr/>
          </p:nvSpPr>
          <p:spPr>
            <a:xfrm>
              <a:off x="682721" y="3473577"/>
              <a:ext cx="2430762" cy="2055921"/>
            </a:xfrm>
            <a:prstGeom prst="rect">
              <a:avLst/>
            </a:prstGeom>
            <a:noFill/>
          </p:spPr>
          <p:txBody>
            <a:bodyPr wrap="square" lIns="0" tIns="0" rIns="0" bIns="0" rtlCol="0" anchor="t">
              <a:noAutofit/>
            </a:bodyPr>
            <a:lstStyle/>
            <a:p>
              <a:pPr algn="ctr" defTabSz="342797">
                <a:buClrTx/>
                <a:defRPr/>
              </a:pPr>
              <a:r>
                <a:rPr lang="en-US" sz="1800" b="1" kern="1200">
                  <a:solidFill>
                    <a:srgbClr val="FF7D00"/>
                  </a:solidFill>
                  <a:latin typeface="Roboto"/>
                  <a:ea typeface="Roboto" charset="0"/>
                  <a:cs typeface="Roboto" charset="0"/>
                </a:rPr>
                <a:t>13%</a:t>
              </a:r>
              <a:r>
                <a:rPr lang="en-US" sz="1500" b="1" kern="1200">
                  <a:solidFill>
                    <a:srgbClr val="FF7D00"/>
                  </a:solidFill>
                  <a:latin typeface="Roboto"/>
                  <a:ea typeface="Roboto" charset="0"/>
                  <a:cs typeface="Roboto" charset="0"/>
                </a:rPr>
                <a:t> </a:t>
              </a:r>
              <a:r>
                <a:rPr lang="en-US" sz="1500" kern="1200">
                  <a:solidFill>
                    <a:srgbClr val="FF7D00"/>
                  </a:solidFill>
                  <a:latin typeface="Roboto"/>
                  <a:ea typeface="Roboto" charset="0"/>
                  <a:cs typeface="Roboto" charset="0"/>
                </a:rPr>
                <a:t>of tagged data</a:t>
              </a:r>
            </a:p>
            <a:p>
              <a:pPr algn="ctr" defTabSz="342900">
                <a:buClrTx/>
                <a:defRPr/>
              </a:pPr>
              <a:r>
                <a:rPr lang="en-US" sz="1350" kern="1200">
                  <a:solidFill>
                    <a:srgbClr val="373737"/>
                  </a:solidFill>
                  <a:latin typeface="Roboto"/>
                  <a:ea typeface="Roboto Light" charset="0"/>
                  <a:cs typeface="Roboto Light" charset="0"/>
                </a:rPr>
                <a:t>Was used </a:t>
              </a:r>
            </a:p>
            <a:p>
              <a:pPr algn="ctr" defTabSz="342900">
                <a:buClrTx/>
                <a:defRPr/>
              </a:pPr>
              <a:r>
                <a:rPr lang="en-US" sz="1350" kern="1200">
                  <a:solidFill>
                    <a:srgbClr val="373737"/>
                  </a:solidFill>
                  <a:latin typeface="Roboto"/>
                  <a:ea typeface="Roboto Light" charset="0"/>
                  <a:cs typeface="Roboto Light" charset="0"/>
                </a:rPr>
                <a:t>for analysis </a:t>
              </a:r>
              <a:r>
                <a:rPr lang="en-US" sz="675" kern="1200">
                  <a:solidFill>
                    <a:srgbClr val="373737"/>
                  </a:solidFill>
                  <a:latin typeface="Roboto"/>
                  <a:ea typeface="Roboto Light" charset="0"/>
                  <a:cs typeface="Roboto Light" charset="0"/>
                </a:rPr>
                <a:t>*2</a:t>
              </a:r>
              <a:endParaRPr lang="en-US" sz="1350" kern="1200">
                <a:solidFill>
                  <a:srgbClr val="373737"/>
                </a:solidFill>
                <a:latin typeface="Roboto"/>
                <a:ea typeface="Roboto Light" charset="0"/>
                <a:cs typeface="Roboto Light" charset="0"/>
              </a:endParaRPr>
            </a:p>
            <a:p>
              <a:pPr algn="ctr" defTabSz="342797">
                <a:buClrTx/>
                <a:defRPr/>
              </a:pPr>
              <a:endParaRPr lang="en-US" sz="1500" kern="1200">
                <a:solidFill>
                  <a:srgbClr val="FF7D00"/>
                </a:solidFill>
                <a:latin typeface="Roboto"/>
                <a:ea typeface="Roboto" charset="0"/>
                <a:cs typeface="Roboto" charset="0"/>
              </a:endParaRPr>
            </a:p>
            <a:p>
              <a:pPr defTabSz="342797">
                <a:buClrTx/>
                <a:defRPr/>
              </a:pPr>
              <a:endParaRPr lang="en-US" sz="1349" kern="1200">
                <a:solidFill>
                  <a:srgbClr val="FFFFFF"/>
                </a:solidFill>
                <a:latin typeface="Roboto"/>
                <a:ea typeface="Roboto Light" charset="0"/>
                <a:cs typeface="Roboto Light" charset="0"/>
              </a:endParaRPr>
            </a:p>
            <a:p>
              <a:pPr defTabSz="342797">
                <a:buClrTx/>
                <a:defRPr/>
              </a:pPr>
              <a:endParaRPr lang="en-US" sz="1349" kern="1200">
                <a:solidFill>
                  <a:srgbClr val="FFFFFF"/>
                </a:solidFill>
                <a:latin typeface="Roboto Light" charset="0"/>
                <a:ea typeface="Roboto Light" charset="0"/>
                <a:cs typeface="Roboto Light" charset="0"/>
              </a:endParaRPr>
            </a:p>
            <a:p>
              <a:pPr defTabSz="342797">
                <a:buClrTx/>
                <a:defRPr/>
              </a:pPr>
              <a:endParaRPr lang="en-US" sz="1349" kern="1200">
                <a:solidFill>
                  <a:srgbClr val="FFFFFF"/>
                </a:solidFill>
                <a:latin typeface="Roboto Light" charset="0"/>
                <a:ea typeface="Roboto Light" charset="0"/>
                <a:cs typeface="Roboto Light" charset="0"/>
              </a:endParaRPr>
            </a:p>
            <a:p>
              <a:pPr defTabSz="342797">
                <a:buClrTx/>
                <a:defRPr/>
              </a:pPr>
              <a:endParaRPr lang="en-US" sz="1349" b="1" kern="1200">
                <a:solidFill>
                  <a:srgbClr val="FFFFFF"/>
                </a:solidFill>
                <a:latin typeface="Roboto Light" charset="0"/>
                <a:ea typeface="Roboto Light" charset="0"/>
                <a:cs typeface="Roboto Light" charset="0"/>
              </a:endParaRPr>
            </a:p>
          </p:txBody>
        </p:sp>
      </p:grpSp>
      <p:sp>
        <p:nvSpPr>
          <p:cNvPr id="74" name="Rectangle 73">
            <a:extLst>
              <a:ext uri="{FF2B5EF4-FFF2-40B4-BE49-F238E27FC236}">
                <a16:creationId xmlns:a16="http://schemas.microsoft.com/office/drawing/2014/main" id="{B76F7130-02C6-4B48-87BF-018332C4253E}"/>
              </a:ext>
            </a:extLst>
          </p:cNvPr>
          <p:cNvSpPr/>
          <p:nvPr/>
        </p:nvSpPr>
        <p:spPr>
          <a:xfrm>
            <a:off x="763050" y="4171828"/>
            <a:ext cx="7463045" cy="403957"/>
          </a:xfrm>
          <a:prstGeom prst="rect">
            <a:avLst/>
          </a:prstGeom>
          <a:noFill/>
        </p:spPr>
        <p:txBody>
          <a:bodyPr wrap="square">
            <a:spAutoFit/>
          </a:bodyPr>
          <a:lstStyle/>
          <a:p>
            <a:pPr defTabSz="342797">
              <a:buClrTx/>
              <a:defRPr/>
            </a:pPr>
            <a:r>
              <a:rPr lang="en-US" sz="675" kern="1200">
                <a:solidFill>
                  <a:srgbClr val="373737"/>
                </a:solidFill>
                <a:latin typeface="Roboto"/>
                <a:ea typeface="Roboto Light" charset="0"/>
                <a:cs typeface="Roboto Light" charset="0"/>
              </a:rPr>
              <a:t>Sources</a:t>
            </a:r>
          </a:p>
          <a:p>
            <a:pPr defTabSz="342900">
              <a:buClrTx/>
              <a:defRPr/>
            </a:pPr>
            <a:r>
              <a:rPr lang="en-US" sz="675" kern="1200">
                <a:solidFill>
                  <a:srgbClr val="373737"/>
                </a:solidFill>
                <a:latin typeface="Roboto"/>
                <a:ea typeface="+mn-ea"/>
                <a:cs typeface="+mn-cs"/>
              </a:rPr>
              <a:t>*1 - IDC, End-User Survey Results: Deployment and Data Intelligence in 2019, #US45652419, Nov 2019</a:t>
            </a:r>
          </a:p>
          <a:p>
            <a:pPr defTabSz="342900">
              <a:buClrTx/>
              <a:defRPr/>
            </a:pPr>
            <a:r>
              <a:rPr lang="en-US" sz="675" kern="1200">
                <a:solidFill>
                  <a:srgbClr val="373737"/>
                </a:solidFill>
                <a:latin typeface="Roboto"/>
                <a:ea typeface="+mn-ea"/>
                <a:cs typeface="+mn-cs"/>
              </a:rPr>
              <a:t>*2 - IDC, Worldwide Global DataSphere Forecast, 2019-2023, #US44615319, Jan 2019</a:t>
            </a:r>
          </a:p>
        </p:txBody>
      </p:sp>
      <p:pic>
        <p:nvPicPr>
          <p:cNvPr id="75" name="Picture 74">
            <a:extLst>
              <a:ext uri="{FF2B5EF4-FFF2-40B4-BE49-F238E27FC236}">
                <a16:creationId xmlns:a16="http://schemas.microsoft.com/office/drawing/2014/main" id="{A4A8C955-07A7-3C47-BFE2-3904965A0F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9961" y="1405898"/>
            <a:ext cx="1028700" cy="980142"/>
          </a:xfrm>
          <a:prstGeom prst="rect">
            <a:avLst/>
          </a:prstGeom>
        </p:spPr>
      </p:pic>
      <p:pic>
        <p:nvPicPr>
          <p:cNvPr id="77" name="Picture 76">
            <a:extLst>
              <a:ext uri="{FF2B5EF4-FFF2-40B4-BE49-F238E27FC236}">
                <a16:creationId xmlns:a16="http://schemas.microsoft.com/office/drawing/2014/main" id="{24CCD139-C51A-0D41-B3DA-57F6F61E783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35329" y="1461438"/>
            <a:ext cx="869063" cy="869063"/>
          </a:xfrm>
          <a:prstGeom prst="rect">
            <a:avLst/>
          </a:prstGeom>
        </p:spPr>
      </p:pic>
      <p:pic>
        <p:nvPicPr>
          <p:cNvPr id="78" name="Picture 77">
            <a:extLst>
              <a:ext uri="{FF2B5EF4-FFF2-40B4-BE49-F238E27FC236}">
                <a16:creationId xmlns:a16="http://schemas.microsoft.com/office/drawing/2014/main" id="{2E3CFDD9-0086-7E4C-A7D7-80EDFB7C364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85289" y="1303275"/>
            <a:ext cx="1028700" cy="1027226"/>
          </a:xfrm>
          <a:prstGeom prst="rect">
            <a:avLst/>
          </a:prstGeom>
        </p:spPr>
      </p:pic>
      <p:pic>
        <p:nvPicPr>
          <p:cNvPr id="79" name="Picture 78">
            <a:extLst>
              <a:ext uri="{FF2B5EF4-FFF2-40B4-BE49-F238E27FC236}">
                <a16:creationId xmlns:a16="http://schemas.microsoft.com/office/drawing/2014/main" id="{3D121587-AE0E-C84C-9A4C-F1F06DF710D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15068" y="1565953"/>
            <a:ext cx="1028700" cy="660033"/>
          </a:xfrm>
          <a:prstGeom prst="rect">
            <a:avLst/>
          </a:prstGeom>
        </p:spPr>
      </p:pic>
    </p:spTree>
    <p:extLst>
      <p:ext uri="{BB962C8B-B14F-4D97-AF65-F5344CB8AC3E}">
        <p14:creationId xmlns:p14="http://schemas.microsoft.com/office/powerpoint/2010/main" val="307766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1000"/>
                                        <p:tgtEl>
                                          <p:spTgt spid="63"/>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1000"/>
                                        <p:tgtEl>
                                          <p:spTgt spid="51"/>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1000"/>
                                        <p:tgtEl>
                                          <p:spTgt spid="68"/>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A210E229-082C-414C-AA2C-8E8859D26947}"/>
              </a:ext>
            </a:extLst>
          </p:cNvPr>
          <p:cNvGrpSpPr/>
          <p:nvPr/>
        </p:nvGrpSpPr>
        <p:grpSpPr>
          <a:xfrm>
            <a:off x="5199296" y="1452855"/>
            <a:ext cx="2728202" cy="2237792"/>
            <a:chOff x="6931025" y="1936750"/>
            <a:chExt cx="3638550" cy="2984500"/>
          </a:xfrm>
        </p:grpSpPr>
        <p:sp>
          <p:nvSpPr>
            <p:cNvPr id="50" name="Freeform: Shape 49">
              <a:extLst>
                <a:ext uri="{FF2B5EF4-FFF2-40B4-BE49-F238E27FC236}">
                  <a16:creationId xmlns:a16="http://schemas.microsoft.com/office/drawing/2014/main" id="{79A58A3D-B730-41C3-921E-851DFC4A71C3}"/>
                </a:ext>
              </a:extLst>
            </p:cNvPr>
            <p:cNvSpPr/>
            <p:nvPr/>
          </p:nvSpPr>
          <p:spPr>
            <a:xfrm>
              <a:off x="6931025" y="1936750"/>
              <a:ext cx="3638550" cy="2984500"/>
            </a:xfrm>
            <a:custGeom>
              <a:avLst/>
              <a:gdLst>
                <a:gd name="connsiteX0" fmla="*/ 0 w 3638550"/>
                <a:gd name="connsiteY0" fmla="*/ 2025650 h 2984500"/>
                <a:gd name="connsiteX1" fmla="*/ 292100 w 3638550"/>
                <a:gd name="connsiteY1" fmla="*/ 1911350 h 2984500"/>
                <a:gd name="connsiteX2" fmla="*/ 1968500 w 3638550"/>
                <a:gd name="connsiteY2" fmla="*/ 914400 h 2984500"/>
                <a:gd name="connsiteX3" fmla="*/ 3638550 w 3638550"/>
                <a:gd name="connsiteY3" fmla="*/ 0 h 2984500"/>
                <a:gd name="connsiteX4" fmla="*/ 3632200 w 3638550"/>
                <a:gd name="connsiteY4" fmla="*/ 2984500 h 2984500"/>
                <a:gd name="connsiteX5" fmla="*/ 1955800 w 3638550"/>
                <a:gd name="connsiteY5" fmla="*/ 2667000 h 2984500"/>
                <a:gd name="connsiteX6" fmla="*/ 279400 w 3638550"/>
                <a:gd name="connsiteY6" fmla="*/ 2197100 h 2984500"/>
                <a:gd name="connsiteX7" fmla="*/ 0 w 3638550"/>
                <a:gd name="connsiteY7" fmla="*/ 2025650 h 298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8550" h="2984500">
                  <a:moveTo>
                    <a:pt x="0" y="2025650"/>
                  </a:moveTo>
                  <a:lnTo>
                    <a:pt x="292100" y="1911350"/>
                  </a:lnTo>
                  <a:lnTo>
                    <a:pt x="1968500" y="914400"/>
                  </a:lnTo>
                  <a:lnTo>
                    <a:pt x="3638550" y="0"/>
                  </a:lnTo>
                  <a:cubicBezTo>
                    <a:pt x="3636433" y="994833"/>
                    <a:pt x="3634317" y="1989667"/>
                    <a:pt x="3632200" y="2984500"/>
                  </a:cubicBezTo>
                  <a:lnTo>
                    <a:pt x="1955800" y="2667000"/>
                  </a:lnTo>
                  <a:lnTo>
                    <a:pt x="279400" y="2197100"/>
                  </a:lnTo>
                  <a:lnTo>
                    <a:pt x="0" y="202565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algn="ctr" defTabSz="342797">
                <a:buClrTx/>
                <a:defRPr/>
              </a:pPr>
              <a:endParaRPr lang="en-US" sz="1349" kern="1200">
                <a:solidFill>
                  <a:srgbClr val="FFFFFF"/>
                </a:solidFill>
                <a:latin typeface="Roboto Light"/>
                <a:ea typeface="Roboto" charset="0"/>
                <a:cs typeface="Roboto" charset="0"/>
              </a:endParaRPr>
            </a:p>
          </p:txBody>
        </p:sp>
        <p:sp>
          <p:nvSpPr>
            <p:cNvPr id="54" name="Rectangle 53">
              <a:extLst>
                <a:ext uri="{FF2B5EF4-FFF2-40B4-BE49-F238E27FC236}">
                  <a16:creationId xmlns:a16="http://schemas.microsoft.com/office/drawing/2014/main" id="{367F798C-9548-4D8C-A07E-4842930F9D12}"/>
                </a:ext>
              </a:extLst>
            </p:cNvPr>
            <p:cNvSpPr/>
            <p:nvPr/>
          </p:nvSpPr>
          <p:spPr>
            <a:xfrm>
              <a:off x="9039431" y="3159865"/>
              <a:ext cx="1374210" cy="1230743"/>
            </a:xfrm>
            <a:prstGeom prst="rect">
              <a:avLst/>
            </a:prstGeom>
          </p:spPr>
          <p:txBody>
            <a:bodyPr wrap="square">
              <a:spAutoFit/>
            </a:bodyPr>
            <a:lstStyle/>
            <a:p>
              <a:pPr algn="ctr" defTabSz="342797">
                <a:buClrTx/>
                <a:defRPr/>
              </a:pPr>
              <a:r>
                <a:rPr lang="en-US" sz="1349" kern="1200">
                  <a:solidFill>
                    <a:srgbClr val="FF4D00"/>
                  </a:solidFill>
                  <a:latin typeface="Roboto Light"/>
                  <a:ea typeface="Roboto Light"/>
                  <a:cs typeface="Roboto Light"/>
                  <a:sym typeface="Roboto Light"/>
                </a:rPr>
                <a:t>New </a:t>
              </a:r>
              <a:br>
                <a:rPr lang="en-US" sz="1349" kern="1200">
                  <a:solidFill>
                    <a:srgbClr val="FF4D00"/>
                  </a:solidFill>
                  <a:latin typeface="Roboto Light"/>
                  <a:ea typeface="Roboto Light"/>
                  <a:cs typeface="Roboto Light"/>
                  <a:sym typeface="Roboto Light"/>
                </a:rPr>
              </a:br>
              <a:r>
                <a:rPr lang="en-US" sz="1349" kern="1200">
                  <a:solidFill>
                    <a:srgbClr val="FF4D00"/>
                  </a:solidFill>
                  <a:latin typeface="Roboto Light"/>
                  <a:ea typeface="Roboto Light"/>
                  <a:cs typeface="Roboto Light"/>
                  <a:sym typeface="Roboto Light"/>
                </a:rPr>
                <a:t>Self-Service</a:t>
              </a:r>
              <a:br>
                <a:rPr lang="en-US" sz="1349" kern="1200">
                  <a:solidFill>
                    <a:srgbClr val="FF4D00"/>
                  </a:solidFill>
                  <a:latin typeface="Roboto Light"/>
                  <a:ea typeface="Roboto Light"/>
                  <a:cs typeface="Roboto Light"/>
                  <a:sym typeface="Roboto Light"/>
                </a:rPr>
              </a:br>
              <a:r>
                <a:rPr lang="en-US" sz="1349" kern="1200">
                  <a:solidFill>
                    <a:srgbClr val="FF4D00"/>
                  </a:solidFill>
                  <a:latin typeface="Roboto Light"/>
                  <a:ea typeface="Roboto Light"/>
                  <a:cs typeface="Roboto Light"/>
                  <a:sym typeface="Roboto Light"/>
                </a:rPr>
                <a:t>Model </a:t>
              </a:r>
              <a:endParaRPr lang="en-US" sz="825" kern="1200">
                <a:solidFill>
                  <a:srgbClr val="373737"/>
                </a:solidFill>
                <a:latin typeface="Roboto Light"/>
                <a:ea typeface="+mn-ea"/>
                <a:cs typeface="+mn-cs"/>
              </a:endParaRPr>
            </a:p>
          </p:txBody>
        </p:sp>
      </p:grpSp>
      <p:cxnSp>
        <p:nvCxnSpPr>
          <p:cNvPr id="55" name="Google Shape;1719;p144">
            <a:extLst>
              <a:ext uri="{FF2B5EF4-FFF2-40B4-BE49-F238E27FC236}">
                <a16:creationId xmlns:a16="http://schemas.microsoft.com/office/drawing/2014/main" id="{7F8471A9-4162-44F3-B881-5EF5B5F0FA86}"/>
              </a:ext>
            </a:extLst>
          </p:cNvPr>
          <p:cNvCxnSpPr>
            <a:cxnSpLocks/>
          </p:cNvCxnSpPr>
          <p:nvPr/>
        </p:nvCxnSpPr>
        <p:spPr>
          <a:xfrm>
            <a:off x="1066524" y="2336128"/>
            <a:ext cx="7420424" cy="0"/>
          </a:xfrm>
          <a:prstGeom prst="straightConnector1">
            <a:avLst/>
          </a:prstGeom>
          <a:ln w="25400" cap="rnd">
            <a:gradFill flip="none" rotWithShape="1">
              <a:gsLst>
                <a:gs pos="0">
                  <a:schemeClr val="bg1">
                    <a:lumMod val="65000"/>
                  </a:schemeClr>
                </a:gs>
                <a:gs pos="100000">
                  <a:schemeClr val="bg1">
                    <a:lumMod val="75000"/>
                    <a:alpha val="0"/>
                  </a:schemeClr>
                </a:gs>
                <a:gs pos="79000">
                  <a:schemeClr val="bg1">
                    <a:lumMod val="75000"/>
                  </a:schemeClr>
                </a:gs>
              </a:gsLst>
              <a:lin ang="0" scaled="1"/>
              <a:tileRect/>
            </a:gradFill>
            <a:prstDash val="sysDot"/>
            <a:tailEnd type="none"/>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6D28A5DC-5A93-4DD6-B51A-38EC81B4C5C2}"/>
              </a:ext>
            </a:extLst>
          </p:cNvPr>
          <p:cNvSpPr>
            <a:spLocks noGrp="1"/>
          </p:cNvSpPr>
          <p:nvPr>
            <p:ph type="title"/>
          </p:nvPr>
        </p:nvSpPr>
        <p:spPr/>
        <p:txBody>
          <a:bodyPr/>
          <a:lstStyle/>
          <a:p>
            <a:r>
              <a:rPr lang="en-US"/>
              <a:t>And it Needs to be Easy to Access and Consume</a:t>
            </a:r>
          </a:p>
        </p:txBody>
      </p:sp>
      <p:cxnSp>
        <p:nvCxnSpPr>
          <p:cNvPr id="17" name="Straight Arrow Connector 16">
            <a:extLst>
              <a:ext uri="{FF2B5EF4-FFF2-40B4-BE49-F238E27FC236}">
                <a16:creationId xmlns:a16="http://schemas.microsoft.com/office/drawing/2014/main" id="{E4B023F1-A38A-4400-AC01-4797128B593C}"/>
              </a:ext>
            </a:extLst>
          </p:cNvPr>
          <p:cNvCxnSpPr/>
          <p:nvPr/>
        </p:nvCxnSpPr>
        <p:spPr>
          <a:xfrm flipV="1">
            <a:off x="1065333" y="1319539"/>
            <a:ext cx="0" cy="2609171"/>
          </a:xfrm>
          <a:prstGeom prst="straightConnector1">
            <a:avLst/>
          </a:prstGeom>
          <a:ln w="19050" cap="rnd">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Google Shape;1723;p144">
            <a:extLst>
              <a:ext uri="{FF2B5EF4-FFF2-40B4-BE49-F238E27FC236}">
                <a16:creationId xmlns:a16="http://schemas.microsoft.com/office/drawing/2014/main" id="{96E580AA-4D53-4333-A7D2-B9F000FE887C}"/>
              </a:ext>
            </a:extLst>
          </p:cNvPr>
          <p:cNvSpPr txBox="1"/>
          <p:nvPr/>
        </p:nvSpPr>
        <p:spPr>
          <a:xfrm>
            <a:off x="3731716" y="3950202"/>
            <a:ext cx="843314" cy="383948"/>
          </a:xfrm>
          <a:prstGeom prst="rect">
            <a:avLst/>
          </a:prstGeom>
          <a:noFill/>
          <a:ln>
            <a:noFill/>
          </a:ln>
        </p:spPr>
        <p:txBody>
          <a:bodyPr spcFirstLastPara="1" wrap="square" lIns="0" tIns="68514" rIns="0" bIns="68514" anchor="ctr" anchorCtr="0">
            <a:noAutofit/>
          </a:bodyPr>
          <a:lstStyle/>
          <a:p>
            <a:pPr algn="ctr" defTabSz="342797">
              <a:buClrTx/>
              <a:defRPr/>
            </a:pPr>
            <a:r>
              <a:rPr lang="en-US" sz="1050" kern="1200">
                <a:solidFill>
                  <a:srgbClr val="FF4D00"/>
                </a:solidFill>
                <a:latin typeface="Roboto Light"/>
                <a:ea typeface="Roboto Light"/>
                <a:cs typeface="Roboto Light"/>
                <a:sym typeface="Roboto Light"/>
              </a:rPr>
              <a:t>Data</a:t>
            </a:r>
            <a:br>
              <a:rPr lang="en-US" sz="1050" kern="1200">
                <a:solidFill>
                  <a:srgbClr val="FF4D00"/>
                </a:solidFill>
                <a:latin typeface="Roboto Light"/>
                <a:ea typeface="Roboto Light"/>
                <a:cs typeface="Roboto Light"/>
                <a:sym typeface="Roboto Light"/>
              </a:rPr>
            </a:br>
            <a:r>
              <a:rPr lang="en-US" sz="1050" kern="1200">
                <a:solidFill>
                  <a:srgbClr val="FF4D00"/>
                </a:solidFill>
                <a:latin typeface="Roboto Light"/>
                <a:ea typeface="Roboto Light"/>
                <a:cs typeface="Roboto Light"/>
                <a:sym typeface="Roboto Light"/>
              </a:rPr>
              <a:t>Engineer</a:t>
            </a:r>
            <a:endParaRPr sz="1349" kern="1200">
              <a:solidFill>
                <a:srgbClr val="373737"/>
              </a:solidFill>
              <a:latin typeface="Roboto Light"/>
              <a:ea typeface="+mn-ea"/>
              <a:cs typeface="+mn-cs"/>
            </a:endParaRPr>
          </a:p>
        </p:txBody>
      </p:sp>
      <p:sp>
        <p:nvSpPr>
          <p:cNvPr id="22" name="Google Shape;1728;p144">
            <a:extLst>
              <a:ext uri="{FF2B5EF4-FFF2-40B4-BE49-F238E27FC236}">
                <a16:creationId xmlns:a16="http://schemas.microsoft.com/office/drawing/2014/main" id="{D94E5D18-CB07-4B18-BAC4-92CA5C71D7E1}"/>
              </a:ext>
            </a:extLst>
          </p:cNvPr>
          <p:cNvSpPr txBox="1"/>
          <p:nvPr/>
        </p:nvSpPr>
        <p:spPr>
          <a:xfrm>
            <a:off x="7502278" y="3941917"/>
            <a:ext cx="843314" cy="383948"/>
          </a:xfrm>
          <a:prstGeom prst="rect">
            <a:avLst/>
          </a:prstGeom>
          <a:noFill/>
          <a:ln>
            <a:noFill/>
          </a:ln>
        </p:spPr>
        <p:txBody>
          <a:bodyPr spcFirstLastPara="1" wrap="square" lIns="0" tIns="68514" rIns="0" bIns="68514" anchor="ctr" anchorCtr="0">
            <a:noAutofit/>
          </a:bodyPr>
          <a:lstStyle/>
          <a:p>
            <a:pPr algn="ctr" defTabSz="342797">
              <a:buClrTx/>
              <a:defRPr/>
            </a:pPr>
            <a:r>
              <a:rPr lang="en-US" sz="1050" kern="1200">
                <a:solidFill>
                  <a:srgbClr val="FF7D00"/>
                </a:solidFill>
                <a:latin typeface="Roboto Light"/>
                <a:ea typeface="Roboto Light"/>
                <a:cs typeface="Roboto Light"/>
                <a:sym typeface="Roboto Light"/>
              </a:rPr>
              <a:t>Citizen Consumer</a:t>
            </a:r>
            <a:endParaRPr sz="1349" kern="1200">
              <a:solidFill>
                <a:srgbClr val="FF7D00"/>
              </a:solidFill>
              <a:latin typeface="Roboto Light"/>
              <a:ea typeface="+mn-ea"/>
              <a:cs typeface="+mn-cs"/>
            </a:endParaRPr>
          </a:p>
        </p:txBody>
      </p:sp>
      <p:sp>
        <p:nvSpPr>
          <p:cNvPr id="23" name="Google Shape;1732;p144">
            <a:extLst>
              <a:ext uri="{FF2B5EF4-FFF2-40B4-BE49-F238E27FC236}">
                <a16:creationId xmlns:a16="http://schemas.microsoft.com/office/drawing/2014/main" id="{7D60FF6E-E5AB-4D60-AB89-4F4DC230D150}"/>
              </a:ext>
            </a:extLst>
          </p:cNvPr>
          <p:cNvSpPr txBox="1"/>
          <p:nvPr/>
        </p:nvSpPr>
        <p:spPr>
          <a:xfrm>
            <a:off x="6245425" y="3950107"/>
            <a:ext cx="843314" cy="383948"/>
          </a:xfrm>
          <a:prstGeom prst="rect">
            <a:avLst/>
          </a:prstGeom>
          <a:noFill/>
          <a:ln>
            <a:noFill/>
          </a:ln>
        </p:spPr>
        <p:txBody>
          <a:bodyPr spcFirstLastPara="1" wrap="square" lIns="0" tIns="68514" rIns="0" bIns="68514" anchor="ctr" anchorCtr="0">
            <a:noAutofit/>
          </a:bodyPr>
          <a:lstStyle/>
          <a:p>
            <a:pPr algn="ctr" defTabSz="342797">
              <a:buClrTx/>
              <a:defRPr/>
            </a:pPr>
            <a:r>
              <a:rPr lang="en-US" sz="1050" kern="1200">
                <a:solidFill>
                  <a:srgbClr val="FF7D00"/>
                </a:solidFill>
                <a:latin typeface="Roboto Light"/>
                <a:ea typeface="Roboto Light"/>
                <a:cs typeface="Roboto Light"/>
                <a:sym typeface="Roboto Light"/>
              </a:rPr>
              <a:t>Citizen Analysts</a:t>
            </a:r>
            <a:endParaRPr sz="1349" kern="1200">
              <a:solidFill>
                <a:srgbClr val="FF7D00"/>
              </a:solidFill>
              <a:latin typeface="Roboto Light"/>
              <a:ea typeface="+mn-ea"/>
              <a:cs typeface="+mn-cs"/>
            </a:endParaRPr>
          </a:p>
        </p:txBody>
      </p:sp>
      <p:sp>
        <p:nvSpPr>
          <p:cNvPr id="24" name="Google Shape;1735;p144">
            <a:extLst>
              <a:ext uri="{FF2B5EF4-FFF2-40B4-BE49-F238E27FC236}">
                <a16:creationId xmlns:a16="http://schemas.microsoft.com/office/drawing/2014/main" id="{26F1BF8D-C205-4194-8624-3EDA403AAE5C}"/>
              </a:ext>
            </a:extLst>
          </p:cNvPr>
          <p:cNvSpPr txBox="1"/>
          <p:nvPr/>
        </p:nvSpPr>
        <p:spPr>
          <a:xfrm>
            <a:off x="4988570" y="3949926"/>
            <a:ext cx="843314" cy="383948"/>
          </a:xfrm>
          <a:prstGeom prst="rect">
            <a:avLst/>
          </a:prstGeom>
          <a:noFill/>
          <a:ln>
            <a:noFill/>
          </a:ln>
        </p:spPr>
        <p:txBody>
          <a:bodyPr spcFirstLastPara="1" wrap="square" lIns="0" tIns="68514" rIns="0" bIns="68514" anchor="ctr" anchorCtr="0">
            <a:noAutofit/>
          </a:bodyPr>
          <a:lstStyle/>
          <a:p>
            <a:pPr algn="ctr" defTabSz="342797">
              <a:buClrTx/>
              <a:defRPr/>
            </a:pPr>
            <a:r>
              <a:rPr lang="en-US" sz="1050" kern="1200">
                <a:solidFill>
                  <a:srgbClr val="FF7D00"/>
                </a:solidFill>
                <a:latin typeface="Roboto Light"/>
                <a:ea typeface="Roboto Light"/>
                <a:cs typeface="Roboto Light"/>
                <a:sym typeface="Roboto Light"/>
              </a:rPr>
              <a:t>Citizen  Integrator</a:t>
            </a:r>
            <a:endParaRPr sz="1349" kern="1200">
              <a:solidFill>
                <a:srgbClr val="FF7D00"/>
              </a:solidFill>
              <a:latin typeface="Roboto Light"/>
              <a:ea typeface="+mn-ea"/>
              <a:cs typeface="+mn-cs"/>
            </a:endParaRPr>
          </a:p>
        </p:txBody>
      </p:sp>
      <p:sp>
        <p:nvSpPr>
          <p:cNvPr id="25" name="Google Shape;1738;p144">
            <a:extLst>
              <a:ext uri="{FF2B5EF4-FFF2-40B4-BE49-F238E27FC236}">
                <a16:creationId xmlns:a16="http://schemas.microsoft.com/office/drawing/2014/main" id="{AD978B53-2F6A-4A0D-8C89-7C90012E515C}"/>
              </a:ext>
            </a:extLst>
          </p:cNvPr>
          <p:cNvSpPr txBox="1"/>
          <p:nvPr/>
        </p:nvSpPr>
        <p:spPr>
          <a:xfrm>
            <a:off x="2474862" y="3928710"/>
            <a:ext cx="843314" cy="383948"/>
          </a:xfrm>
          <a:prstGeom prst="rect">
            <a:avLst/>
          </a:prstGeom>
          <a:noFill/>
          <a:ln>
            <a:noFill/>
          </a:ln>
        </p:spPr>
        <p:txBody>
          <a:bodyPr spcFirstLastPara="1" wrap="square" lIns="0" tIns="68514" rIns="0" bIns="68514" anchor="ctr" anchorCtr="0">
            <a:noAutofit/>
          </a:bodyPr>
          <a:lstStyle/>
          <a:p>
            <a:pPr algn="ctr" defTabSz="342797">
              <a:buClrTx/>
              <a:defRPr/>
            </a:pPr>
            <a:r>
              <a:rPr lang="en-US" sz="1050" kern="1200">
                <a:solidFill>
                  <a:srgbClr val="FF4D00"/>
                </a:solidFill>
                <a:latin typeface="Roboto Light"/>
                <a:ea typeface="Roboto Light"/>
                <a:cs typeface="Roboto Light"/>
                <a:sym typeface="Roboto Light"/>
              </a:rPr>
              <a:t>ETL </a:t>
            </a:r>
            <a:br>
              <a:rPr lang="en-US" sz="1050" kern="1200">
                <a:solidFill>
                  <a:srgbClr val="FF4D00"/>
                </a:solidFill>
                <a:latin typeface="Roboto Light"/>
                <a:ea typeface="Roboto Light"/>
                <a:cs typeface="Roboto Light"/>
                <a:sym typeface="Roboto Light"/>
              </a:rPr>
            </a:br>
            <a:r>
              <a:rPr lang="en-US" sz="1050" kern="1200">
                <a:solidFill>
                  <a:srgbClr val="FF4D00"/>
                </a:solidFill>
                <a:latin typeface="Roboto Light"/>
                <a:ea typeface="Roboto Light"/>
                <a:cs typeface="Roboto Light"/>
                <a:sym typeface="Roboto Light"/>
              </a:rPr>
              <a:t>Developer</a:t>
            </a:r>
            <a:endParaRPr sz="1349" kern="1200">
              <a:solidFill>
                <a:srgbClr val="373737"/>
              </a:solidFill>
              <a:latin typeface="Roboto Light"/>
              <a:ea typeface="+mn-ea"/>
              <a:cs typeface="+mn-cs"/>
            </a:endParaRPr>
          </a:p>
        </p:txBody>
      </p:sp>
      <p:sp>
        <p:nvSpPr>
          <p:cNvPr id="26" name="Google Shape;1741;p144">
            <a:extLst>
              <a:ext uri="{FF2B5EF4-FFF2-40B4-BE49-F238E27FC236}">
                <a16:creationId xmlns:a16="http://schemas.microsoft.com/office/drawing/2014/main" id="{4351AC65-6337-4E57-9B89-B4DCE531BD0E}"/>
              </a:ext>
            </a:extLst>
          </p:cNvPr>
          <p:cNvSpPr txBox="1"/>
          <p:nvPr/>
        </p:nvSpPr>
        <p:spPr>
          <a:xfrm>
            <a:off x="1218008" y="3941917"/>
            <a:ext cx="843314" cy="383948"/>
          </a:xfrm>
          <a:prstGeom prst="rect">
            <a:avLst/>
          </a:prstGeom>
          <a:noFill/>
          <a:ln>
            <a:noFill/>
          </a:ln>
        </p:spPr>
        <p:txBody>
          <a:bodyPr spcFirstLastPara="1" wrap="square" lIns="0" tIns="68514" rIns="0" bIns="68514" anchor="ctr" anchorCtr="0">
            <a:noAutofit/>
          </a:bodyPr>
          <a:lstStyle/>
          <a:p>
            <a:pPr algn="ctr" defTabSz="342797">
              <a:buClrTx/>
              <a:defRPr/>
            </a:pPr>
            <a:r>
              <a:rPr lang="en-US" sz="1050" kern="1200">
                <a:solidFill>
                  <a:srgbClr val="FF4D00"/>
                </a:solidFill>
                <a:latin typeface="Roboto Light"/>
                <a:ea typeface="Roboto Light"/>
                <a:cs typeface="Roboto Light"/>
                <a:sym typeface="Roboto Light"/>
              </a:rPr>
              <a:t>Data   Scientist</a:t>
            </a:r>
            <a:endParaRPr sz="1349" kern="1200">
              <a:solidFill>
                <a:srgbClr val="373737"/>
              </a:solidFill>
              <a:latin typeface="Roboto Light"/>
              <a:ea typeface="+mn-ea"/>
              <a:cs typeface="+mn-cs"/>
            </a:endParaRPr>
          </a:p>
        </p:txBody>
      </p:sp>
      <p:grpSp>
        <p:nvGrpSpPr>
          <p:cNvPr id="35" name="Group 34">
            <a:extLst>
              <a:ext uri="{FF2B5EF4-FFF2-40B4-BE49-F238E27FC236}">
                <a16:creationId xmlns:a16="http://schemas.microsoft.com/office/drawing/2014/main" id="{C1AAB781-ED01-49FE-9398-45DF81A6BC5D}"/>
              </a:ext>
            </a:extLst>
          </p:cNvPr>
          <p:cNvGrpSpPr/>
          <p:nvPr/>
        </p:nvGrpSpPr>
        <p:grpSpPr>
          <a:xfrm>
            <a:off x="1638427" y="1305255"/>
            <a:ext cx="6285509" cy="2609171"/>
            <a:chOff x="1905736" y="1854200"/>
            <a:chExt cx="8382862" cy="3479800"/>
          </a:xfrm>
        </p:grpSpPr>
        <p:cxnSp>
          <p:nvCxnSpPr>
            <p:cNvPr id="29" name="Straight Arrow Connector 28">
              <a:extLst>
                <a:ext uri="{FF2B5EF4-FFF2-40B4-BE49-F238E27FC236}">
                  <a16:creationId xmlns:a16="http://schemas.microsoft.com/office/drawing/2014/main" id="{51EE0EBB-1E6A-47D9-8774-2389CE275531}"/>
                </a:ext>
              </a:extLst>
            </p:cNvPr>
            <p:cNvCxnSpPr/>
            <p:nvPr/>
          </p:nvCxnSpPr>
          <p:spPr>
            <a:xfrm flipV="1">
              <a:off x="1905736" y="1854200"/>
              <a:ext cx="0" cy="3479800"/>
            </a:xfrm>
            <a:prstGeom prst="straightConnector1">
              <a:avLst/>
            </a:prstGeom>
            <a:ln w="25400" cap="rnd">
              <a:gradFill>
                <a:gsLst>
                  <a:gs pos="0">
                    <a:schemeClr val="accent2"/>
                  </a:gs>
                  <a:gs pos="100000">
                    <a:schemeClr val="accent2">
                      <a:alpha val="0"/>
                    </a:schemeClr>
                  </a:gs>
                  <a:gs pos="46000">
                    <a:schemeClr val="accent2"/>
                  </a:gs>
                </a:gsLst>
                <a:lin ang="5400000" scaled="1"/>
              </a:gra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FE03D59-2960-48FF-8DF9-D8B031437BC7}"/>
                </a:ext>
              </a:extLst>
            </p:cNvPr>
            <p:cNvCxnSpPr/>
            <p:nvPr/>
          </p:nvCxnSpPr>
          <p:spPr>
            <a:xfrm flipV="1">
              <a:off x="3582308" y="1854200"/>
              <a:ext cx="0" cy="3479800"/>
            </a:xfrm>
            <a:prstGeom prst="straightConnector1">
              <a:avLst/>
            </a:prstGeom>
            <a:ln w="25400" cap="rnd">
              <a:gradFill>
                <a:gsLst>
                  <a:gs pos="0">
                    <a:schemeClr val="accent2"/>
                  </a:gs>
                  <a:gs pos="100000">
                    <a:schemeClr val="accent2">
                      <a:alpha val="0"/>
                    </a:schemeClr>
                  </a:gs>
                  <a:gs pos="46000">
                    <a:schemeClr val="accent2"/>
                  </a:gs>
                </a:gsLst>
                <a:lin ang="5400000" scaled="1"/>
              </a:gra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47402A2-0DAE-43E2-838A-FBFC89FE5361}"/>
                </a:ext>
              </a:extLst>
            </p:cNvPr>
            <p:cNvCxnSpPr/>
            <p:nvPr/>
          </p:nvCxnSpPr>
          <p:spPr>
            <a:xfrm flipV="1">
              <a:off x="5258880" y="1854200"/>
              <a:ext cx="0" cy="3479800"/>
            </a:xfrm>
            <a:prstGeom prst="straightConnector1">
              <a:avLst/>
            </a:prstGeom>
            <a:ln w="25400" cap="rnd">
              <a:gradFill>
                <a:gsLst>
                  <a:gs pos="0">
                    <a:schemeClr val="accent2"/>
                  </a:gs>
                  <a:gs pos="100000">
                    <a:schemeClr val="accent2">
                      <a:alpha val="0"/>
                    </a:schemeClr>
                  </a:gs>
                  <a:gs pos="46000">
                    <a:schemeClr val="accent2"/>
                  </a:gs>
                </a:gsLst>
                <a:lin ang="5400000" scaled="1"/>
              </a:gra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63DE76-7ECB-4879-B88D-107654E12C84}"/>
                </a:ext>
              </a:extLst>
            </p:cNvPr>
            <p:cNvCxnSpPr/>
            <p:nvPr/>
          </p:nvCxnSpPr>
          <p:spPr>
            <a:xfrm flipV="1">
              <a:off x="6935452" y="1854200"/>
              <a:ext cx="0" cy="3479800"/>
            </a:xfrm>
            <a:prstGeom prst="straightConnector1">
              <a:avLst/>
            </a:prstGeom>
            <a:ln w="25400" cap="rnd">
              <a:gradFill>
                <a:gsLst>
                  <a:gs pos="0">
                    <a:schemeClr val="accent2"/>
                  </a:gs>
                  <a:gs pos="100000">
                    <a:schemeClr val="accent2">
                      <a:alpha val="0"/>
                    </a:schemeClr>
                  </a:gs>
                  <a:gs pos="46000">
                    <a:schemeClr val="accent2"/>
                  </a:gs>
                </a:gsLst>
                <a:lin ang="5400000" scaled="1"/>
              </a:gra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5283F15-D777-420F-B4F4-05E784F1384F}"/>
                </a:ext>
              </a:extLst>
            </p:cNvPr>
            <p:cNvCxnSpPr/>
            <p:nvPr/>
          </p:nvCxnSpPr>
          <p:spPr>
            <a:xfrm flipV="1">
              <a:off x="8612024" y="1854200"/>
              <a:ext cx="0" cy="3479800"/>
            </a:xfrm>
            <a:prstGeom prst="straightConnector1">
              <a:avLst/>
            </a:prstGeom>
            <a:ln w="25400" cap="rnd">
              <a:gradFill>
                <a:gsLst>
                  <a:gs pos="0">
                    <a:schemeClr val="accent2"/>
                  </a:gs>
                  <a:gs pos="100000">
                    <a:schemeClr val="accent2">
                      <a:alpha val="0"/>
                    </a:schemeClr>
                  </a:gs>
                  <a:gs pos="46000">
                    <a:schemeClr val="accent2"/>
                  </a:gs>
                </a:gsLst>
                <a:lin ang="5400000" scaled="1"/>
              </a:gra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277B2C6-53D7-4691-91A9-30959D37C0C6}"/>
                </a:ext>
              </a:extLst>
            </p:cNvPr>
            <p:cNvCxnSpPr/>
            <p:nvPr/>
          </p:nvCxnSpPr>
          <p:spPr>
            <a:xfrm flipV="1">
              <a:off x="10288598" y="1854200"/>
              <a:ext cx="0" cy="3479800"/>
            </a:xfrm>
            <a:prstGeom prst="straightConnector1">
              <a:avLst/>
            </a:prstGeom>
            <a:ln w="25400" cap="rnd">
              <a:gradFill>
                <a:gsLst>
                  <a:gs pos="0">
                    <a:schemeClr val="accent2"/>
                  </a:gs>
                  <a:gs pos="100000">
                    <a:schemeClr val="accent2">
                      <a:alpha val="0"/>
                    </a:schemeClr>
                  </a:gs>
                  <a:gs pos="46000">
                    <a:schemeClr val="accent2"/>
                  </a:gs>
                </a:gsLst>
                <a:lin ang="5400000" scaled="1"/>
              </a:gra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36" name="Google Shape;1763;p144">
            <a:extLst>
              <a:ext uri="{FF2B5EF4-FFF2-40B4-BE49-F238E27FC236}">
                <a16:creationId xmlns:a16="http://schemas.microsoft.com/office/drawing/2014/main" id="{6BB75D9E-A01D-4CA4-A6CB-DCD8BB9F0149}"/>
              </a:ext>
            </a:extLst>
          </p:cNvPr>
          <p:cNvSpPr/>
          <p:nvPr/>
        </p:nvSpPr>
        <p:spPr>
          <a:xfrm>
            <a:off x="1571075" y="1524664"/>
            <a:ext cx="137178" cy="137178"/>
          </a:xfrm>
          <a:prstGeom prst="diamond">
            <a:avLst/>
          </a:prstGeom>
          <a:solidFill>
            <a:schemeClr val="accent3"/>
          </a:solidFill>
          <a:ln>
            <a:noFill/>
          </a:ln>
        </p:spPr>
        <p:txBody>
          <a:bodyPr spcFirstLastPara="1" wrap="square" lIns="102809" tIns="68533" rIns="102809" bIns="68533" anchor="ctr" anchorCtr="0">
            <a:noAutofit/>
          </a:bodyPr>
          <a:lstStyle/>
          <a:p>
            <a:pPr algn="ctr" defTabSz="342797">
              <a:buClrTx/>
              <a:defRPr/>
            </a:pPr>
            <a:endParaRPr sz="1349" kern="1200">
              <a:solidFill>
                <a:srgbClr val="FFFFFF"/>
              </a:solidFill>
              <a:latin typeface="Roboto Light"/>
              <a:ea typeface="Roboto"/>
              <a:cs typeface="Roboto"/>
              <a:sym typeface="Roboto"/>
            </a:endParaRPr>
          </a:p>
        </p:txBody>
      </p:sp>
      <p:sp>
        <p:nvSpPr>
          <p:cNvPr id="38" name="Google Shape;1763;p144">
            <a:extLst>
              <a:ext uri="{FF2B5EF4-FFF2-40B4-BE49-F238E27FC236}">
                <a16:creationId xmlns:a16="http://schemas.microsoft.com/office/drawing/2014/main" id="{EF6E6ADA-0FC6-41EA-8096-0FA82666CBAD}"/>
              </a:ext>
            </a:extLst>
          </p:cNvPr>
          <p:cNvSpPr/>
          <p:nvPr/>
        </p:nvSpPr>
        <p:spPr>
          <a:xfrm>
            <a:off x="2824597" y="1914520"/>
            <a:ext cx="137178" cy="137178"/>
          </a:xfrm>
          <a:prstGeom prst="diamond">
            <a:avLst/>
          </a:prstGeom>
          <a:solidFill>
            <a:schemeClr val="accent3"/>
          </a:solidFill>
          <a:ln>
            <a:noFill/>
          </a:ln>
        </p:spPr>
        <p:txBody>
          <a:bodyPr spcFirstLastPara="1" wrap="square" lIns="102809" tIns="68533" rIns="102809" bIns="68533" anchor="ctr" anchorCtr="0">
            <a:noAutofit/>
          </a:bodyPr>
          <a:lstStyle/>
          <a:p>
            <a:pPr algn="ctr" defTabSz="342797">
              <a:buClrTx/>
              <a:defRPr/>
            </a:pPr>
            <a:endParaRPr sz="1349" kern="1200">
              <a:solidFill>
                <a:srgbClr val="FFFFFF"/>
              </a:solidFill>
              <a:latin typeface="Roboto Light"/>
              <a:ea typeface="Roboto"/>
              <a:cs typeface="Roboto"/>
              <a:sym typeface="Roboto"/>
            </a:endParaRPr>
          </a:p>
        </p:txBody>
      </p:sp>
      <p:sp>
        <p:nvSpPr>
          <p:cNvPr id="40" name="Google Shape;1763;p144">
            <a:extLst>
              <a:ext uri="{FF2B5EF4-FFF2-40B4-BE49-F238E27FC236}">
                <a16:creationId xmlns:a16="http://schemas.microsoft.com/office/drawing/2014/main" id="{4DC5EE75-8C41-46C3-AF54-4BB3ED342C9F}"/>
              </a:ext>
            </a:extLst>
          </p:cNvPr>
          <p:cNvSpPr/>
          <p:nvPr/>
        </p:nvSpPr>
        <p:spPr>
          <a:xfrm>
            <a:off x="4084784" y="2277911"/>
            <a:ext cx="137178" cy="137178"/>
          </a:xfrm>
          <a:prstGeom prst="diamond">
            <a:avLst/>
          </a:prstGeom>
          <a:solidFill>
            <a:schemeClr val="accent3"/>
          </a:solidFill>
          <a:ln>
            <a:noFill/>
          </a:ln>
        </p:spPr>
        <p:txBody>
          <a:bodyPr spcFirstLastPara="1" wrap="square" lIns="102809" tIns="68533" rIns="102809" bIns="68533" anchor="ctr" anchorCtr="0">
            <a:noAutofit/>
          </a:bodyPr>
          <a:lstStyle/>
          <a:p>
            <a:pPr algn="ctr" defTabSz="342797">
              <a:buClrTx/>
              <a:defRPr/>
            </a:pPr>
            <a:endParaRPr sz="1349" kern="1200">
              <a:solidFill>
                <a:srgbClr val="FFFFFF"/>
              </a:solidFill>
              <a:latin typeface="Roboto Light"/>
              <a:ea typeface="Roboto"/>
              <a:cs typeface="Roboto"/>
              <a:sym typeface="Roboto"/>
            </a:endParaRPr>
          </a:p>
        </p:txBody>
      </p:sp>
      <p:sp>
        <p:nvSpPr>
          <p:cNvPr id="41" name="Google Shape;1763;p144">
            <a:extLst>
              <a:ext uri="{FF2B5EF4-FFF2-40B4-BE49-F238E27FC236}">
                <a16:creationId xmlns:a16="http://schemas.microsoft.com/office/drawing/2014/main" id="{FB3DE39A-29CB-4574-B689-BB0678B96AA1}"/>
              </a:ext>
            </a:extLst>
          </p:cNvPr>
          <p:cNvSpPr/>
          <p:nvPr/>
        </p:nvSpPr>
        <p:spPr>
          <a:xfrm>
            <a:off x="5344227" y="3034721"/>
            <a:ext cx="137178" cy="137178"/>
          </a:xfrm>
          <a:prstGeom prst="diamond">
            <a:avLst/>
          </a:prstGeom>
          <a:solidFill>
            <a:schemeClr val="accent3"/>
          </a:solidFill>
          <a:ln>
            <a:noFill/>
          </a:ln>
        </p:spPr>
        <p:txBody>
          <a:bodyPr spcFirstLastPara="1" wrap="square" lIns="102809" tIns="68533" rIns="102809" bIns="68533" anchor="ctr" anchorCtr="0">
            <a:noAutofit/>
          </a:bodyPr>
          <a:lstStyle/>
          <a:p>
            <a:pPr algn="ctr" defTabSz="342797">
              <a:buClrTx/>
              <a:defRPr/>
            </a:pPr>
            <a:endParaRPr sz="1349" kern="1200">
              <a:solidFill>
                <a:srgbClr val="FFFFFF"/>
              </a:solidFill>
              <a:latin typeface="Roboto Light"/>
              <a:ea typeface="Roboto"/>
              <a:cs typeface="Roboto"/>
              <a:sym typeface="Roboto"/>
            </a:endParaRPr>
          </a:p>
        </p:txBody>
      </p:sp>
      <p:sp>
        <p:nvSpPr>
          <p:cNvPr id="46" name="Google Shape;1763;p144">
            <a:extLst>
              <a:ext uri="{FF2B5EF4-FFF2-40B4-BE49-F238E27FC236}">
                <a16:creationId xmlns:a16="http://schemas.microsoft.com/office/drawing/2014/main" id="{C2A0FC91-2FD7-419B-B323-8AD390754CFE}"/>
              </a:ext>
            </a:extLst>
          </p:cNvPr>
          <p:cNvSpPr/>
          <p:nvPr/>
        </p:nvSpPr>
        <p:spPr>
          <a:xfrm>
            <a:off x="6597500" y="3386108"/>
            <a:ext cx="137178" cy="137178"/>
          </a:xfrm>
          <a:prstGeom prst="diamond">
            <a:avLst/>
          </a:prstGeom>
          <a:solidFill>
            <a:schemeClr val="accent3"/>
          </a:solidFill>
          <a:ln>
            <a:noFill/>
          </a:ln>
        </p:spPr>
        <p:txBody>
          <a:bodyPr spcFirstLastPara="1" wrap="square" lIns="102809" tIns="68533" rIns="102809" bIns="68533" anchor="ctr" anchorCtr="0">
            <a:noAutofit/>
          </a:bodyPr>
          <a:lstStyle/>
          <a:p>
            <a:pPr algn="ctr" defTabSz="342797">
              <a:buClrTx/>
              <a:defRPr/>
            </a:pPr>
            <a:endParaRPr sz="1349" kern="1200">
              <a:solidFill>
                <a:srgbClr val="FFFFFF"/>
              </a:solidFill>
              <a:latin typeface="Roboto Light"/>
              <a:ea typeface="Roboto"/>
              <a:cs typeface="Roboto"/>
              <a:sym typeface="Roboto"/>
            </a:endParaRPr>
          </a:p>
        </p:txBody>
      </p:sp>
      <p:sp>
        <p:nvSpPr>
          <p:cNvPr id="47" name="Google Shape;1763;p144">
            <a:extLst>
              <a:ext uri="{FF2B5EF4-FFF2-40B4-BE49-F238E27FC236}">
                <a16:creationId xmlns:a16="http://schemas.microsoft.com/office/drawing/2014/main" id="{AE4AE7C9-43CB-47A9-89B0-A16CFC2FC0D7}"/>
              </a:ext>
            </a:extLst>
          </p:cNvPr>
          <p:cNvSpPr/>
          <p:nvPr/>
        </p:nvSpPr>
        <p:spPr>
          <a:xfrm>
            <a:off x="7855669" y="3624243"/>
            <a:ext cx="137178" cy="137178"/>
          </a:xfrm>
          <a:prstGeom prst="diamond">
            <a:avLst/>
          </a:prstGeom>
          <a:solidFill>
            <a:schemeClr val="accent3"/>
          </a:solidFill>
          <a:ln>
            <a:noFill/>
          </a:ln>
        </p:spPr>
        <p:txBody>
          <a:bodyPr spcFirstLastPara="1" wrap="square" lIns="102809" tIns="68533" rIns="102809" bIns="68533" anchor="ctr" anchorCtr="0">
            <a:noAutofit/>
          </a:bodyPr>
          <a:lstStyle/>
          <a:p>
            <a:pPr algn="ctr" defTabSz="342797">
              <a:buClrTx/>
              <a:defRPr/>
            </a:pPr>
            <a:endParaRPr sz="1349" kern="1200">
              <a:solidFill>
                <a:srgbClr val="FFFFFF"/>
              </a:solidFill>
              <a:latin typeface="Roboto Light"/>
              <a:ea typeface="Roboto"/>
              <a:cs typeface="Roboto"/>
              <a:sym typeface="Roboto"/>
            </a:endParaRPr>
          </a:p>
        </p:txBody>
      </p:sp>
      <p:sp>
        <p:nvSpPr>
          <p:cNvPr id="48" name="Freeform: Shape 47">
            <a:extLst>
              <a:ext uri="{FF2B5EF4-FFF2-40B4-BE49-F238E27FC236}">
                <a16:creationId xmlns:a16="http://schemas.microsoft.com/office/drawing/2014/main" id="{BCF46CA4-33AC-4EAC-8287-5AEB70342117}"/>
              </a:ext>
            </a:extLst>
          </p:cNvPr>
          <p:cNvSpPr/>
          <p:nvPr/>
        </p:nvSpPr>
        <p:spPr>
          <a:xfrm>
            <a:off x="1632161" y="1586169"/>
            <a:ext cx="6296290" cy="2102573"/>
          </a:xfrm>
          <a:custGeom>
            <a:avLst/>
            <a:gdLst>
              <a:gd name="connsiteX0" fmla="*/ 0 w 8397240"/>
              <a:gd name="connsiteY0" fmla="*/ 0 h 2804160"/>
              <a:gd name="connsiteX1" fmla="*/ 1684020 w 8397240"/>
              <a:gd name="connsiteY1" fmla="*/ 518160 h 2804160"/>
              <a:gd name="connsiteX2" fmla="*/ 3360420 w 8397240"/>
              <a:gd name="connsiteY2" fmla="*/ 1005840 h 2804160"/>
              <a:gd name="connsiteX3" fmla="*/ 5052060 w 8397240"/>
              <a:gd name="connsiteY3" fmla="*/ 2026920 h 2804160"/>
              <a:gd name="connsiteX4" fmla="*/ 6713220 w 8397240"/>
              <a:gd name="connsiteY4" fmla="*/ 2491740 h 2804160"/>
              <a:gd name="connsiteX5" fmla="*/ 8397240 w 8397240"/>
              <a:gd name="connsiteY5" fmla="*/ 2804160 h 280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7240" h="2804160">
                <a:moveTo>
                  <a:pt x="0" y="0"/>
                </a:moveTo>
                <a:lnTo>
                  <a:pt x="1684020" y="518160"/>
                </a:lnTo>
                <a:lnTo>
                  <a:pt x="3360420" y="1005840"/>
                </a:lnTo>
                <a:lnTo>
                  <a:pt x="5052060" y="2026920"/>
                </a:lnTo>
                <a:lnTo>
                  <a:pt x="6713220" y="2491740"/>
                </a:lnTo>
                <a:lnTo>
                  <a:pt x="8397240" y="2804160"/>
                </a:lnTo>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797">
              <a:buClrTx/>
              <a:defRPr/>
            </a:pPr>
            <a:endParaRPr lang="en-US" sz="1349" kern="1200">
              <a:solidFill>
                <a:srgbClr val="FFFFFF"/>
              </a:solidFill>
              <a:latin typeface="Roboto Light"/>
            </a:endParaRPr>
          </a:p>
        </p:txBody>
      </p:sp>
      <p:sp>
        <p:nvSpPr>
          <p:cNvPr id="49" name="Freeform: Shape 48">
            <a:extLst>
              <a:ext uri="{FF2B5EF4-FFF2-40B4-BE49-F238E27FC236}">
                <a16:creationId xmlns:a16="http://schemas.microsoft.com/office/drawing/2014/main" id="{84809A87-8CB6-49D0-BDFA-339CCD3E1C3F}"/>
              </a:ext>
            </a:extLst>
          </p:cNvPr>
          <p:cNvSpPr/>
          <p:nvPr/>
        </p:nvSpPr>
        <p:spPr>
          <a:xfrm>
            <a:off x="1632161" y="1449045"/>
            <a:ext cx="6296290" cy="2245410"/>
          </a:xfrm>
          <a:custGeom>
            <a:avLst/>
            <a:gdLst>
              <a:gd name="connsiteX0" fmla="*/ 0 w 8397240"/>
              <a:gd name="connsiteY0" fmla="*/ 2994660 h 2994660"/>
              <a:gd name="connsiteX1" fmla="*/ 1699260 w 8397240"/>
              <a:gd name="connsiteY1" fmla="*/ 2842260 h 2994660"/>
              <a:gd name="connsiteX2" fmla="*/ 3360420 w 8397240"/>
              <a:gd name="connsiteY2" fmla="*/ 2552700 h 2994660"/>
              <a:gd name="connsiteX3" fmla="*/ 5044440 w 8397240"/>
              <a:gd name="connsiteY3" fmla="*/ 1920240 h 2994660"/>
              <a:gd name="connsiteX4" fmla="*/ 6720840 w 8397240"/>
              <a:gd name="connsiteY4" fmla="*/ 922020 h 2994660"/>
              <a:gd name="connsiteX5" fmla="*/ 8397240 w 8397240"/>
              <a:gd name="connsiteY5" fmla="*/ 0 h 2994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97240" h="2994660">
                <a:moveTo>
                  <a:pt x="0" y="2994660"/>
                </a:moveTo>
                <a:lnTo>
                  <a:pt x="1699260" y="2842260"/>
                </a:lnTo>
                <a:lnTo>
                  <a:pt x="3360420" y="2552700"/>
                </a:lnTo>
                <a:lnTo>
                  <a:pt x="5044440" y="1920240"/>
                </a:lnTo>
                <a:lnTo>
                  <a:pt x="6720840" y="922020"/>
                </a:lnTo>
                <a:lnTo>
                  <a:pt x="8397240" y="0"/>
                </a:lnTo>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797">
              <a:buClrTx/>
              <a:defRPr/>
            </a:pPr>
            <a:endParaRPr lang="en-US" sz="1349" kern="1200">
              <a:solidFill>
                <a:srgbClr val="FFFFFF"/>
              </a:solidFill>
              <a:latin typeface="Roboto Light"/>
            </a:endParaRPr>
          </a:p>
        </p:txBody>
      </p:sp>
      <p:cxnSp>
        <p:nvCxnSpPr>
          <p:cNvPr id="18" name="Straight Arrow Connector 17">
            <a:extLst>
              <a:ext uri="{FF2B5EF4-FFF2-40B4-BE49-F238E27FC236}">
                <a16:creationId xmlns:a16="http://schemas.microsoft.com/office/drawing/2014/main" id="{EEB60357-1403-4A53-9F6A-3AF12EF5F682}"/>
              </a:ext>
            </a:extLst>
          </p:cNvPr>
          <p:cNvCxnSpPr>
            <a:cxnSpLocks/>
          </p:cNvCxnSpPr>
          <p:nvPr/>
        </p:nvCxnSpPr>
        <p:spPr>
          <a:xfrm>
            <a:off x="1065333" y="3928709"/>
            <a:ext cx="7450181" cy="0"/>
          </a:xfrm>
          <a:prstGeom prst="straightConnector1">
            <a:avLst/>
          </a:prstGeom>
          <a:ln w="19050" cap="rnd">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Google Shape;1729;p144">
            <a:extLst>
              <a:ext uri="{FF2B5EF4-FFF2-40B4-BE49-F238E27FC236}">
                <a16:creationId xmlns:a16="http://schemas.microsoft.com/office/drawing/2014/main" id="{FEBAEABE-52C2-434B-8572-AD125241C5B3}"/>
              </a:ext>
            </a:extLst>
          </p:cNvPr>
          <p:cNvSpPr/>
          <p:nvPr/>
        </p:nvSpPr>
        <p:spPr>
          <a:xfrm>
            <a:off x="4790083" y="4267652"/>
            <a:ext cx="3696865" cy="332396"/>
          </a:xfrm>
          <a:prstGeom prst="rightArrow">
            <a:avLst>
              <a:gd name="adj1" fmla="val 50000"/>
              <a:gd name="adj2" fmla="val 50000"/>
            </a:avLst>
          </a:prstGeom>
          <a:solidFill>
            <a:schemeClr val="accent2"/>
          </a:solidFill>
          <a:ln>
            <a:noFill/>
          </a:ln>
        </p:spPr>
        <p:txBody>
          <a:bodyPr spcFirstLastPara="1" wrap="square" lIns="102809" tIns="68533" rIns="102809" bIns="68533" anchor="ctr" anchorCtr="0">
            <a:noAutofit/>
          </a:bodyPr>
          <a:lstStyle/>
          <a:p>
            <a:pPr algn="ctr" defTabSz="342797">
              <a:buClrTx/>
              <a:defRPr/>
            </a:pPr>
            <a:r>
              <a:rPr lang="en-US" sz="1050" kern="1200">
                <a:solidFill>
                  <a:srgbClr val="FFFFFF"/>
                </a:solidFill>
                <a:latin typeface="Roboto Light"/>
                <a:ea typeface="Roboto"/>
                <a:cs typeface="Roboto"/>
                <a:sym typeface="Roboto"/>
              </a:rPr>
              <a:t>Business</a:t>
            </a:r>
            <a:endParaRPr sz="1200" kern="1200">
              <a:solidFill>
                <a:srgbClr val="FFFFFF"/>
              </a:solidFill>
              <a:latin typeface="Roboto Light"/>
              <a:ea typeface="+mn-ea"/>
              <a:cs typeface="+mn-cs"/>
            </a:endParaRPr>
          </a:p>
        </p:txBody>
      </p:sp>
      <p:sp>
        <p:nvSpPr>
          <p:cNvPr id="53" name="Google Shape;1730;p144">
            <a:extLst>
              <a:ext uri="{FF2B5EF4-FFF2-40B4-BE49-F238E27FC236}">
                <a16:creationId xmlns:a16="http://schemas.microsoft.com/office/drawing/2014/main" id="{6FD8EB57-7345-4E20-8234-F37F5C645444}"/>
              </a:ext>
            </a:extLst>
          </p:cNvPr>
          <p:cNvSpPr/>
          <p:nvPr/>
        </p:nvSpPr>
        <p:spPr>
          <a:xfrm>
            <a:off x="1036766" y="4267653"/>
            <a:ext cx="3753315" cy="331556"/>
          </a:xfrm>
          <a:prstGeom prst="leftArrow">
            <a:avLst>
              <a:gd name="adj1" fmla="val 50000"/>
              <a:gd name="adj2" fmla="val 50000"/>
            </a:avLst>
          </a:prstGeom>
          <a:solidFill>
            <a:schemeClr val="accent1"/>
          </a:solidFill>
          <a:ln>
            <a:noFill/>
          </a:ln>
        </p:spPr>
        <p:txBody>
          <a:bodyPr spcFirstLastPara="1" wrap="square" lIns="102809" tIns="68533" rIns="102809" bIns="68533" anchor="ctr" anchorCtr="0">
            <a:noAutofit/>
          </a:bodyPr>
          <a:lstStyle/>
          <a:p>
            <a:pPr algn="ctr" defTabSz="342797">
              <a:buClrTx/>
              <a:defRPr/>
            </a:pPr>
            <a:r>
              <a:rPr lang="en-US" sz="1050" kern="1200">
                <a:solidFill>
                  <a:srgbClr val="FFFFFF"/>
                </a:solidFill>
                <a:latin typeface="Roboto Light"/>
                <a:ea typeface="Roboto"/>
                <a:cs typeface="Roboto"/>
                <a:sym typeface="Roboto"/>
              </a:rPr>
              <a:t>Technical</a:t>
            </a:r>
            <a:endParaRPr sz="1200" kern="1200">
              <a:solidFill>
                <a:srgbClr val="373737"/>
              </a:solidFill>
              <a:latin typeface="Roboto Light"/>
              <a:ea typeface="+mn-ea"/>
              <a:cs typeface="+mn-cs"/>
            </a:endParaRPr>
          </a:p>
        </p:txBody>
      </p:sp>
      <p:sp>
        <p:nvSpPr>
          <p:cNvPr id="72" name="Google Shape;1746;p144">
            <a:extLst>
              <a:ext uri="{FF2B5EF4-FFF2-40B4-BE49-F238E27FC236}">
                <a16:creationId xmlns:a16="http://schemas.microsoft.com/office/drawing/2014/main" id="{F498336A-7F41-4631-B55D-CBD8E4623419}"/>
              </a:ext>
            </a:extLst>
          </p:cNvPr>
          <p:cNvSpPr txBox="1"/>
          <p:nvPr/>
        </p:nvSpPr>
        <p:spPr>
          <a:xfrm>
            <a:off x="7968467" y="1301170"/>
            <a:ext cx="782817" cy="265362"/>
          </a:xfrm>
          <a:prstGeom prst="rect">
            <a:avLst/>
          </a:prstGeom>
          <a:noFill/>
          <a:ln>
            <a:noFill/>
          </a:ln>
        </p:spPr>
        <p:txBody>
          <a:bodyPr spcFirstLastPara="1" wrap="square" lIns="68514" tIns="68514" rIns="68514" bIns="68514" anchor="t" anchorCtr="0">
            <a:noAutofit/>
          </a:bodyPr>
          <a:lstStyle/>
          <a:p>
            <a:pPr defTabSz="342797">
              <a:buClrTx/>
              <a:defRPr/>
            </a:pPr>
            <a:r>
              <a:rPr lang="en-US" sz="1050" kern="1200">
                <a:solidFill>
                  <a:srgbClr val="C10074"/>
                </a:solidFill>
                <a:latin typeface="Roboto Light"/>
                <a:ea typeface="Roboto"/>
                <a:cs typeface="Roboto"/>
                <a:sym typeface="Roboto"/>
              </a:rPr>
              <a:t>Population</a:t>
            </a:r>
            <a:endParaRPr sz="1050" kern="1200">
              <a:solidFill>
                <a:srgbClr val="C10074"/>
              </a:solidFill>
              <a:latin typeface="Roboto Light"/>
              <a:ea typeface="Roboto"/>
              <a:cs typeface="Roboto"/>
              <a:sym typeface="Roboto"/>
            </a:endParaRPr>
          </a:p>
        </p:txBody>
      </p:sp>
      <p:sp>
        <p:nvSpPr>
          <p:cNvPr id="73" name="Google Shape;1746;p144">
            <a:extLst>
              <a:ext uri="{FF2B5EF4-FFF2-40B4-BE49-F238E27FC236}">
                <a16:creationId xmlns:a16="http://schemas.microsoft.com/office/drawing/2014/main" id="{EC2267ED-D3D9-440B-B8FE-51C57C4AE422}"/>
              </a:ext>
            </a:extLst>
          </p:cNvPr>
          <p:cNvSpPr txBox="1"/>
          <p:nvPr/>
        </p:nvSpPr>
        <p:spPr>
          <a:xfrm>
            <a:off x="7968467" y="3470835"/>
            <a:ext cx="782817" cy="447242"/>
          </a:xfrm>
          <a:prstGeom prst="rect">
            <a:avLst/>
          </a:prstGeom>
          <a:noFill/>
          <a:ln>
            <a:noFill/>
          </a:ln>
        </p:spPr>
        <p:txBody>
          <a:bodyPr spcFirstLastPara="1" wrap="square" lIns="68514" tIns="68514" rIns="68514" bIns="68514" anchor="t" anchorCtr="0">
            <a:noAutofit/>
          </a:bodyPr>
          <a:lstStyle/>
          <a:p>
            <a:pPr defTabSz="342797">
              <a:buClrTx/>
              <a:defRPr/>
            </a:pPr>
            <a:r>
              <a:rPr lang="en-US" sz="1050" kern="1200">
                <a:solidFill>
                  <a:srgbClr val="9220A1"/>
                </a:solidFill>
                <a:latin typeface="Roboto Light"/>
                <a:ea typeface="Roboto"/>
                <a:cs typeface="Roboto"/>
                <a:sym typeface="Roboto"/>
              </a:rPr>
              <a:t>Technical Skill</a:t>
            </a:r>
            <a:endParaRPr sz="1050" kern="1200">
              <a:solidFill>
                <a:srgbClr val="9220A1"/>
              </a:solidFill>
              <a:latin typeface="Roboto Light"/>
              <a:ea typeface="Roboto"/>
              <a:cs typeface="Roboto"/>
              <a:sym typeface="Roboto"/>
            </a:endParaRPr>
          </a:p>
        </p:txBody>
      </p:sp>
      <p:sp>
        <p:nvSpPr>
          <p:cNvPr id="37" name="Google Shape;1763;p144">
            <a:extLst>
              <a:ext uri="{FF2B5EF4-FFF2-40B4-BE49-F238E27FC236}">
                <a16:creationId xmlns:a16="http://schemas.microsoft.com/office/drawing/2014/main" id="{E43AB596-EA31-48D4-977B-09FC4672D9AD}"/>
              </a:ext>
            </a:extLst>
          </p:cNvPr>
          <p:cNvSpPr/>
          <p:nvPr/>
        </p:nvSpPr>
        <p:spPr>
          <a:xfrm>
            <a:off x="1571075" y="3626843"/>
            <a:ext cx="137178" cy="137178"/>
          </a:xfrm>
          <a:prstGeom prst="diamond">
            <a:avLst/>
          </a:prstGeom>
          <a:solidFill>
            <a:schemeClr val="accent4"/>
          </a:solidFill>
          <a:ln>
            <a:noFill/>
          </a:ln>
        </p:spPr>
        <p:txBody>
          <a:bodyPr spcFirstLastPara="1" wrap="square" lIns="102809" tIns="68533" rIns="102809" bIns="68533" anchor="ctr" anchorCtr="0">
            <a:noAutofit/>
          </a:bodyPr>
          <a:lstStyle/>
          <a:p>
            <a:pPr algn="ctr" defTabSz="342797">
              <a:buClrTx/>
              <a:defRPr/>
            </a:pPr>
            <a:endParaRPr sz="1349" kern="1200">
              <a:solidFill>
                <a:srgbClr val="FFFFFF"/>
              </a:solidFill>
              <a:latin typeface="Roboto Light"/>
              <a:ea typeface="Roboto"/>
              <a:cs typeface="Roboto"/>
              <a:sym typeface="Roboto"/>
            </a:endParaRPr>
          </a:p>
        </p:txBody>
      </p:sp>
      <p:sp>
        <p:nvSpPr>
          <p:cNvPr id="39" name="Google Shape;1763;p144">
            <a:extLst>
              <a:ext uri="{FF2B5EF4-FFF2-40B4-BE49-F238E27FC236}">
                <a16:creationId xmlns:a16="http://schemas.microsoft.com/office/drawing/2014/main" id="{57F1C8D9-72C7-4F5E-B5F6-B5DFA76F1710}"/>
              </a:ext>
            </a:extLst>
          </p:cNvPr>
          <p:cNvSpPr/>
          <p:nvPr/>
        </p:nvSpPr>
        <p:spPr>
          <a:xfrm>
            <a:off x="2830519" y="3512439"/>
            <a:ext cx="137178" cy="137178"/>
          </a:xfrm>
          <a:prstGeom prst="diamond">
            <a:avLst/>
          </a:prstGeom>
          <a:solidFill>
            <a:schemeClr val="accent4"/>
          </a:solidFill>
          <a:ln>
            <a:noFill/>
          </a:ln>
        </p:spPr>
        <p:txBody>
          <a:bodyPr spcFirstLastPara="1" wrap="square" lIns="102809" tIns="68533" rIns="102809" bIns="68533" anchor="ctr" anchorCtr="0">
            <a:noAutofit/>
          </a:bodyPr>
          <a:lstStyle/>
          <a:p>
            <a:pPr algn="ctr" defTabSz="342797">
              <a:buClrTx/>
              <a:defRPr/>
            </a:pPr>
            <a:endParaRPr sz="1349" kern="1200">
              <a:solidFill>
                <a:srgbClr val="FFFFFF"/>
              </a:solidFill>
              <a:latin typeface="Roboto Light"/>
              <a:ea typeface="Roboto"/>
              <a:cs typeface="Roboto"/>
              <a:sym typeface="Roboto"/>
            </a:endParaRPr>
          </a:p>
        </p:txBody>
      </p:sp>
      <p:sp>
        <p:nvSpPr>
          <p:cNvPr id="42" name="Google Shape;1763;p144">
            <a:extLst>
              <a:ext uri="{FF2B5EF4-FFF2-40B4-BE49-F238E27FC236}">
                <a16:creationId xmlns:a16="http://schemas.microsoft.com/office/drawing/2014/main" id="{40241591-7EE2-4127-95CD-C09E2099AABD}"/>
              </a:ext>
            </a:extLst>
          </p:cNvPr>
          <p:cNvSpPr/>
          <p:nvPr/>
        </p:nvSpPr>
        <p:spPr>
          <a:xfrm>
            <a:off x="4084784" y="3293760"/>
            <a:ext cx="137178" cy="137178"/>
          </a:xfrm>
          <a:prstGeom prst="diamond">
            <a:avLst/>
          </a:prstGeom>
          <a:solidFill>
            <a:schemeClr val="accent4"/>
          </a:solidFill>
          <a:ln>
            <a:noFill/>
          </a:ln>
        </p:spPr>
        <p:txBody>
          <a:bodyPr spcFirstLastPara="1" wrap="square" lIns="102809" tIns="68533" rIns="102809" bIns="68533" anchor="ctr" anchorCtr="0">
            <a:noAutofit/>
          </a:bodyPr>
          <a:lstStyle/>
          <a:p>
            <a:pPr algn="ctr" defTabSz="342797">
              <a:buClrTx/>
              <a:defRPr/>
            </a:pPr>
            <a:endParaRPr sz="1349" kern="1200">
              <a:solidFill>
                <a:srgbClr val="FFFFFF"/>
              </a:solidFill>
              <a:latin typeface="Roboto Light"/>
              <a:ea typeface="Roboto"/>
              <a:cs typeface="Roboto"/>
              <a:sym typeface="Roboto"/>
            </a:endParaRPr>
          </a:p>
        </p:txBody>
      </p:sp>
      <p:sp>
        <p:nvSpPr>
          <p:cNvPr id="43" name="Google Shape;1763;p144">
            <a:extLst>
              <a:ext uri="{FF2B5EF4-FFF2-40B4-BE49-F238E27FC236}">
                <a16:creationId xmlns:a16="http://schemas.microsoft.com/office/drawing/2014/main" id="{8FA30567-AEFF-4135-8943-16CB725889F2}"/>
              </a:ext>
            </a:extLst>
          </p:cNvPr>
          <p:cNvSpPr/>
          <p:nvPr/>
        </p:nvSpPr>
        <p:spPr>
          <a:xfrm>
            <a:off x="5341885" y="2818347"/>
            <a:ext cx="137178" cy="137178"/>
          </a:xfrm>
          <a:prstGeom prst="diamond">
            <a:avLst/>
          </a:prstGeom>
          <a:solidFill>
            <a:schemeClr val="accent4"/>
          </a:solidFill>
          <a:ln>
            <a:noFill/>
          </a:ln>
        </p:spPr>
        <p:txBody>
          <a:bodyPr spcFirstLastPara="1" wrap="square" lIns="102809" tIns="68533" rIns="102809" bIns="68533" anchor="ctr" anchorCtr="0">
            <a:noAutofit/>
          </a:bodyPr>
          <a:lstStyle/>
          <a:p>
            <a:pPr algn="ctr" defTabSz="342797">
              <a:buClrTx/>
              <a:defRPr/>
            </a:pPr>
            <a:endParaRPr sz="1349" kern="1200">
              <a:solidFill>
                <a:srgbClr val="FFFFFF"/>
              </a:solidFill>
              <a:latin typeface="Roboto Light"/>
              <a:ea typeface="Roboto"/>
              <a:cs typeface="Roboto"/>
              <a:sym typeface="Roboto"/>
            </a:endParaRPr>
          </a:p>
        </p:txBody>
      </p:sp>
      <p:sp>
        <p:nvSpPr>
          <p:cNvPr id="44" name="Google Shape;1763;p144">
            <a:extLst>
              <a:ext uri="{FF2B5EF4-FFF2-40B4-BE49-F238E27FC236}">
                <a16:creationId xmlns:a16="http://schemas.microsoft.com/office/drawing/2014/main" id="{418820AC-45F4-4F31-B42F-81CD6E30028A}"/>
              </a:ext>
            </a:extLst>
          </p:cNvPr>
          <p:cNvSpPr/>
          <p:nvPr/>
        </p:nvSpPr>
        <p:spPr>
          <a:xfrm>
            <a:off x="6598243" y="2071205"/>
            <a:ext cx="137178" cy="137178"/>
          </a:xfrm>
          <a:prstGeom prst="diamond">
            <a:avLst/>
          </a:prstGeom>
          <a:solidFill>
            <a:schemeClr val="accent4"/>
          </a:solidFill>
          <a:ln>
            <a:noFill/>
          </a:ln>
        </p:spPr>
        <p:txBody>
          <a:bodyPr spcFirstLastPara="1" wrap="square" lIns="102809" tIns="68533" rIns="102809" bIns="68533" anchor="ctr" anchorCtr="0">
            <a:noAutofit/>
          </a:bodyPr>
          <a:lstStyle/>
          <a:p>
            <a:pPr algn="ctr" defTabSz="342797">
              <a:buClrTx/>
              <a:defRPr/>
            </a:pPr>
            <a:endParaRPr sz="1349" kern="1200">
              <a:solidFill>
                <a:srgbClr val="FFFFFF"/>
              </a:solidFill>
              <a:latin typeface="Roboto Light"/>
              <a:ea typeface="Roboto"/>
              <a:cs typeface="Roboto"/>
              <a:sym typeface="Roboto"/>
            </a:endParaRPr>
          </a:p>
        </p:txBody>
      </p:sp>
      <p:sp>
        <p:nvSpPr>
          <p:cNvPr id="45" name="Google Shape;1763;p144">
            <a:extLst>
              <a:ext uri="{FF2B5EF4-FFF2-40B4-BE49-F238E27FC236}">
                <a16:creationId xmlns:a16="http://schemas.microsoft.com/office/drawing/2014/main" id="{B7C0A3D8-11B9-477E-B673-16265324A441}"/>
              </a:ext>
            </a:extLst>
          </p:cNvPr>
          <p:cNvSpPr/>
          <p:nvPr/>
        </p:nvSpPr>
        <p:spPr>
          <a:xfrm>
            <a:off x="7855344" y="1387485"/>
            <a:ext cx="137178" cy="137178"/>
          </a:xfrm>
          <a:prstGeom prst="diamond">
            <a:avLst/>
          </a:prstGeom>
          <a:solidFill>
            <a:schemeClr val="accent4"/>
          </a:solidFill>
          <a:ln>
            <a:noFill/>
          </a:ln>
        </p:spPr>
        <p:txBody>
          <a:bodyPr spcFirstLastPara="1" wrap="square" lIns="102809" tIns="68533" rIns="102809" bIns="68533" anchor="ctr" anchorCtr="0">
            <a:noAutofit/>
          </a:bodyPr>
          <a:lstStyle/>
          <a:p>
            <a:pPr algn="ctr" defTabSz="342797">
              <a:buClrTx/>
              <a:defRPr/>
            </a:pPr>
            <a:endParaRPr sz="1349" kern="1200">
              <a:solidFill>
                <a:srgbClr val="FFFFFF"/>
              </a:solidFill>
              <a:latin typeface="Roboto Light"/>
              <a:ea typeface="Roboto"/>
              <a:cs typeface="Roboto"/>
              <a:sym typeface="Roboto"/>
            </a:endParaRPr>
          </a:p>
        </p:txBody>
      </p:sp>
    </p:spTree>
    <p:extLst>
      <p:ext uri="{BB962C8B-B14F-4D97-AF65-F5344CB8AC3E}">
        <p14:creationId xmlns:p14="http://schemas.microsoft.com/office/powerpoint/2010/main" val="203988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1500"/>
                                        <p:tgtEl>
                                          <p:spTgt spid="4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 calcmode="lin" valueType="num">
                                      <p:cBhvr>
                                        <p:cTn id="10" dur="500" fill="hold"/>
                                        <p:tgtEl>
                                          <p:spTgt spid="37"/>
                                        </p:tgtEl>
                                        <p:attrNameLst>
                                          <p:attrName>ppt_w</p:attrName>
                                        </p:attrNameLst>
                                      </p:cBhvr>
                                      <p:tavLst>
                                        <p:tav tm="0">
                                          <p:val>
                                            <p:fltVal val="0"/>
                                          </p:val>
                                        </p:tav>
                                        <p:tav tm="100000">
                                          <p:val>
                                            <p:strVal val="#ppt_w"/>
                                          </p:val>
                                        </p:tav>
                                      </p:tavLst>
                                    </p:anim>
                                    <p:anim calcmode="lin" valueType="num">
                                      <p:cBhvr>
                                        <p:cTn id="11" dur="500" fill="hold"/>
                                        <p:tgtEl>
                                          <p:spTgt spid="37"/>
                                        </p:tgtEl>
                                        <p:attrNameLst>
                                          <p:attrName>ppt_h</p:attrName>
                                        </p:attrNameLst>
                                      </p:cBhvr>
                                      <p:tavLst>
                                        <p:tav tm="0">
                                          <p:val>
                                            <p:fltVal val="0"/>
                                          </p:val>
                                        </p:tav>
                                        <p:tav tm="100000">
                                          <p:val>
                                            <p:strVal val="#ppt_h"/>
                                          </p:val>
                                        </p:tav>
                                      </p:tavLst>
                                    </p:anim>
                                    <p:animEffect transition="in" filter="fade">
                                      <p:cBhvr>
                                        <p:cTn id="12" dur="500"/>
                                        <p:tgtEl>
                                          <p:spTgt spid="37"/>
                                        </p:tgtEl>
                                      </p:cBhvr>
                                    </p:animEffect>
                                  </p:childTnLst>
                                </p:cTn>
                              </p:par>
                              <p:par>
                                <p:cTn id="13" presetID="53" presetClass="entr" presetSubtype="16" fill="hold" grpId="0" nodeType="withEffect">
                                  <p:stCondLst>
                                    <p:cond delay="250"/>
                                  </p:stCondLst>
                                  <p:childTnLst>
                                    <p:set>
                                      <p:cBhvr>
                                        <p:cTn id="14" dur="1" fill="hold">
                                          <p:stCondLst>
                                            <p:cond delay="0"/>
                                          </p:stCondLst>
                                        </p:cTn>
                                        <p:tgtEl>
                                          <p:spTgt spid="39"/>
                                        </p:tgtEl>
                                        <p:attrNameLst>
                                          <p:attrName>style.visibility</p:attrName>
                                        </p:attrNameLst>
                                      </p:cBhvr>
                                      <p:to>
                                        <p:strVal val="visible"/>
                                      </p:to>
                                    </p:set>
                                    <p:anim calcmode="lin" valueType="num">
                                      <p:cBhvr>
                                        <p:cTn id="15" dur="500" fill="hold"/>
                                        <p:tgtEl>
                                          <p:spTgt spid="39"/>
                                        </p:tgtEl>
                                        <p:attrNameLst>
                                          <p:attrName>ppt_w</p:attrName>
                                        </p:attrNameLst>
                                      </p:cBhvr>
                                      <p:tavLst>
                                        <p:tav tm="0">
                                          <p:val>
                                            <p:fltVal val="0"/>
                                          </p:val>
                                        </p:tav>
                                        <p:tav tm="100000">
                                          <p:val>
                                            <p:strVal val="#ppt_w"/>
                                          </p:val>
                                        </p:tav>
                                      </p:tavLst>
                                    </p:anim>
                                    <p:anim calcmode="lin" valueType="num">
                                      <p:cBhvr>
                                        <p:cTn id="16" dur="500" fill="hold"/>
                                        <p:tgtEl>
                                          <p:spTgt spid="39"/>
                                        </p:tgtEl>
                                        <p:attrNameLst>
                                          <p:attrName>ppt_h</p:attrName>
                                        </p:attrNameLst>
                                      </p:cBhvr>
                                      <p:tavLst>
                                        <p:tav tm="0">
                                          <p:val>
                                            <p:fltVal val="0"/>
                                          </p:val>
                                        </p:tav>
                                        <p:tav tm="100000">
                                          <p:val>
                                            <p:strVal val="#ppt_h"/>
                                          </p:val>
                                        </p:tav>
                                      </p:tavLst>
                                    </p:anim>
                                    <p:animEffect transition="in" filter="fade">
                                      <p:cBhvr>
                                        <p:cTn id="17" dur="500"/>
                                        <p:tgtEl>
                                          <p:spTgt spid="39"/>
                                        </p:tgtEl>
                                      </p:cBhvr>
                                    </p:animEffect>
                                  </p:childTnLst>
                                </p:cTn>
                              </p:par>
                              <p:par>
                                <p:cTn id="18" presetID="53" presetClass="entr" presetSubtype="16" fill="hold" grpId="0" nodeType="withEffect">
                                  <p:stCondLst>
                                    <p:cond delay="500"/>
                                  </p:stCondLst>
                                  <p:childTnLst>
                                    <p:set>
                                      <p:cBhvr>
                                        <p:cTn id="19" dur="1" fill="hold">
                                          <p:stCondLst>
                                            <p:cond delay="0"/>
                                          </p:stCondLst>
                                        </p:cTn>
                                        <p:tgtEl>
                                          <p:spTgt spid="42"/>
                                        </p:tgtEl>
                                        <p:attrNameLst>
                                          <p:attrName>style.visibility</p:attrName>
                                        </p:attrNameLst>
                                      </p:cBhvr>
                                      <p:to>
                                        <p:strVal val="visible"/>
                                      </p:to>
                                    </p:set>
                                    <p:anim calcmode="lin" valueType="num">
                                      <p:cBhvr>
                                        <p:cTn id="20" dur="500" fill="hold"/>
                                        <p:tgtEl>
                                          <p:spTgt spid="42"/>
                                        </p:tgtEl>
                                        <p:attrNameLst>
                                          <p:attrName>ppt_w</p:attrName>
                                        </p:attrNameLst>
                                      </p:cBhvr>
                                      <p:tavLst>
                                        <p:tav tm="0">
                                          <p:val>
                                            <p:fltVal val="0"/>
                                          </p:val>
                                        </p:tav>
                                        <p:tav tm="100000">
                                          <p:val>
                                            <p:strVal val="#ppt_w"/>
                                          </p:val>
                                        </p:tav>
                                      </p:tavLst>
                                    </p:anim>
                                    <p:anim calcmode="lin" valueType="num">
                                      <p:cBhvr>
                                        <p:cTn id="21" dur="500" fill="hold"/>
                                        <p:tgtEl>
                                          <p:spTgt spid="42"/>
                                        </p:tgtEl>
                                        <p:attrNameLst>
                                          <p:attrName>ppt_h</p:attrName>
                                        </p:attrNameLst>
                                      </p:cBhvr>
                                      <p:tavLst>
                                        <p:tav tm="0">
                                          <p:val>
                                            <p:fltVal val="0"/>
                                          </p:val>
                                        </p:tav>
                                        <p:tav tm="100000">
                                          <p:val>
                                            <p:strVal val="#ppt_h"/>
                                          </p:val>
                                        </p:tav>
                                      </p:tavLst>
                                    </p:anim>
                                    <p:animEffect transition="in" filter="fade">
                                      <p:cBhvr>
                                        <p:cTn id="22" dur="500"/>
                                        <p:tgtEl>
                                          <p:spTgt spid="42"/>
                                        </p:tgtEl>
                                      </p:cBhvr>
                                    </p:animEffect>
                                  </p:childTnLst>
                                </p:cTn>
                              </p:par>
                              <p:par>
                                <p:cTn id="23" presetID="53" presetClass="entr" presetSubtype="16" fill="hold" grpId="0" nodeType="withEffect">
                                  <p:stCondLst>
                                    <p:cond delay="750"/>
                                  </p:stCondLst>
                                  <p:childTnLst>
                                    <p:set>
                                      <p:cBhvr>
                                        <p:cTn id="24" dur="1" fill="hold">
                                          <p:stCondLst>
                                            <p:cond delay="0"/>
                                          </p:stCondLst>
                                        </p:cTn>
                                        <p:tgtEl>
                                          <p:spTgt spid="43"/>
                                        </p:tgtEl>
                                        <p:attrNameLst>
                                          <p:attrName>style.visibility</p:attrName>
                                        </p:attrNameLst>
                                      </p:cBhvr>
                                      <p:to>
                                        <p:strVal val="visible"/>
                                      </p:to>
                                    </p:set>
                                    <p:anim calcmode="lin" valueType="num">
                                      <p:cBhvr>
                                        <p:cTn id="25" dur="500" fill="hold"/>
                                        <p:tgtEl>
                                          <p:spTgt spid="43"/>
                                        </p:tgtEl>
                                        <p:attrNameLst>
                                          <p:attrName>ppt_w</p:attrName>
                                        </p:attrNameLst>
                                      </p:cBhvr>
                                      <p:tavLst>
                                        <p:tav tm="0">
                                          <p:val>
                                            <p:fltVal val="0"/>
                                          </p:val>
                                        </p:tav>
                                        <p:tav tm="100000">
                                          <p:val>
                                            <p:strVal val="#ppt_w"/>
                                          </p:val>
                                        </p:tav>
                                      </p:tavLst>
                                    </p:anim>
                                    <p:anim calcmode="lin" valueType="num">
                                      <p:cBhvr>
                                        <p:cTn id="26" dur="500" fill="hold"/>
                                        <p:tgtEl>
                                          <p:spTgt spid="43"/>
                                        </p:tgtEl>
                                        <p:attrNameLst>
                                          <p:attrName>ppt_h</p:attrName>
                                        </p:attrNameLst>
                                      </p:cBhvr>
                                      <p:tavLst>
                                        <p:tav tm="0">
                                          <p:val>
                                            <p:fltVal val="0"/>
                                          </p:val>
                                        </p:tav>
                                        <p:tav tm="100000">
                                          <p:val>
                                            <p:strVal val="#ppt_h"/>
                                          </p:val>
                                        </p:tav>
                                      </p:tavLst>
                                    </p:anim>
                                    <p:animEffect transition="in" filter="fade">
                                      <p:cBhvr>
                                        <p:cTn id="27" dur="500"/>
                                        <p:tgtEl>
                                          <p:spTgt spid="43"/>
                                        </p:tgtEl>
                                      </p:cBhvr>
                                    </p:animEffect>
                                  </p:childTnLst>
                                </p:cTn>
                              </p:par>
                              <p:par>
                                <p:cTn id="28" presetID="53" presetClass="entr" presetSubtype="16" fill="hold" grpId="0" nodeType="withEffect">
                                  <p:stCondLst>
                                    <p:cond delay="1000"/>
                                  </p:stCondLst>
                                  <p:childTnLst>
                                    <p:set>
                                      <p:cBhvr>
                                        <p:cTn id="29" dur="1" fill="hold">
                                          <p:stCondLst>
                                            <p:cond delay="0"/>
                                          </p:stCondLst>
                                        </p:cTn>
                                        <p:tgtEl>
                                          <p:spTgt spid="44"/>
                                        </p:tgtEl>
                                        <p:attrNameLst>
                                          <p:attrName>style.visibility</p:attrName>
                                        </p:attrNameLst>
                                      </p:cBhvr>
                                      <p:to>
                                        <p:strVal val="visible"/>
                                      </p:to>
                                    </p:set>
                                    <p:anim calcmode="lin" valueType="num">
                                      <p:cBhvr>
                                        <p:cTn id="30" dur="500" fill="hold"/>
                                        <p:tgtEl>
                                          <p:spTgt spid="44"/>
                                        </p:tgtEl>
                                        <p:attrNameLst>
                                          <p:attrName>ppt_w</p:attrName>
                                        </p:attrNameLst>
                                      </p:cBhvr>
                                      <p:tavLst>
                                        <p:tav tm="0">
                                          <p:val>
                                            <p:fltVal val="0"/>
                                          </p:val>
                                        </p:tav>
                                        <p:tav tm="100000">
                                          <p:val>
                                            <p:strVal val="#ppt_w"/>
                                          </p:val>
                                        </p:tav>
                                      </p:tavLst>
                                    </p:anim>
                                    <p:anim calcmode="lin" valueType="num">
                                      <p:cBhvr>
                                        <p:cTn id="31" dur="500" fill="hold"/>
                                        <p:tgtEl>
                                          <p:spTgt spid="44"/>
                                        </p:tgtEl>
                                        <p:attrNameLst>
                                          <p:attrName>ppt_h</p:attrName>
                                        </p:attrNameLst>
                                      </p:cBhvr>
                                      <p:tavLst>
                                        <p:tav tm="0">
                                          <p:val>
                                            <p:fltVal val="0"/>
                                          </p:val>
                                        </p:tav>
                                        <p:tav tm="100000">
                                          <p:val>
                                            <p:strVal val="#ppt_h"/>
                                          </p:val>
                                        </p:tav>
                                      </p:tavLst>
                                    </p:anim>
                                    <p:animEffect transition="in" filter="fade">
                                      <p:cBhvr>
                                        <p:cTn id="32" dur="500"/>
                                        <p:tgtEl>
                                          <p:spTgt spid="44"/>
                                        </p:tgtEl>
                                      </p:cBhvr>
                                    </p:animEffect>
                                  </p:childTnLst>
                                </p:cTn>
                              </p:par>
                              <p:par>
                                <p:cTn id="33" presetID="53" presetClass="entr" presetSubtype="16" fill="hold" grpId="0" nodeType="withEffect">
                                  <p:stCondLst>
                                    <p:cond delay="1250"/>
                                  </p:stCondLst>
                                  <p:childTnLst>
                                    <p:set>
                                      <p:cBhvr>
                                        <p:cTn id="34" dur="1" fill="hold">
                                          <p:stCondLst>
                                            <p:cond delay="0"/>
                                          </p:stCondLst>
                                        </p:cTn>
                                        <p:tgtEl>
                                          <p:spTgt spid="45"/>
                                        </p:tgtEl>
                                        <p:attrNameLst>
                                          <p:attrName>style.visibility</p:attrName>
                                        </p:attrNameLst>
                                      </p:cBhvr>
                                      <p:to>
                                        <p:strVal val="visible"/>
                                      </p:to>
                                    </p:set>
                                    <p:anim calcmode="lin" valueType="num">
                                      <p:cBhvr>
                                        <p:cTn id="35" dur="500" fill="hold"/>
                                        <p:tgtEl>
                                          <p:spTgt spid="45"/>
                                        </p:tgtEl>
                                        <p:attrNameLst>
                                          <p:attrName>ppt_w</p:attrName>
                                        </p:attrNameLst>
                                      </p:cBhvr>
                                      <p:tavLst>
                                        <p:tav tm="0">
                                          <p:val>
                                            <p:fltVal val="0"/>
                                          </p:val>
                                        </p:tav>
                                        <p:tav tm="100000">
                                          <p:val>
                                            <p:strVal val="#ppt_w"/>
                                          </p:val>
                                        </p:tav>
                                      </p:tavLst>
                                    </p:anim>
                                    <p:anim calcmode="lin" valueType="num">
                                      <p:cBhvr>
                                        <p:cTn id="36" dur="500" fill="hold"/>
                                        <p:tgtEl>
                                          <p:spTgt spid="45"/>
                                        </p:tgtEl>
                                        <p:attrNameLst>
                                          <p:attrName>ppt_h</p:attrName>
                                        </p:attrNameLst>
                                      </p:cBhvr>
                                      <p:tavLst>
                                        <p:tav tm="0">
                                          <p:val>
                                            <p:fltVal val="0"/>
                                          </p:val>
                                        </p:tav>
                                        <p:tav tm="100000">
                                          <p:val>
                                            <p:strVal val="#ppt_h"/>
                                          </p:val>
                                        </p:tav>
                                      </p:tavLst>
                                    </p:anim>
                                    <p:animEffect transition="in" filter="fade">
                                      <p:cBhvr>
                                        <p:cTn id="37" dur="500"/>
                                        <p:tgtEl>
                                          <p:spTgt spid="45"/>
                                        </p:tgtEl>
                                      </p:cBhvr>
                                    </p:animEffect>
                                  </p:childTnLst>
                                </p:cTn>
                              </p:par>
                              <p:par>
                                <p:cTn id="38" presetID="10" presetClass="entr" presetSubtype="0" fill="hold" grpId="0" nodeType="withEffect">
                                  <p:stCondLst>
                                    <p:cond delay="125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wipe(left)">
                                      <p:cBhvr>
                                        <p:cTn id="45" dur="2000"/>
                                        <p:tgtEl>
                                          <p:spTgt spid="48"/>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left)">
                                      <p:cBhvr>
                                        <p:cTn id="48" dur="300"/>
                                        <p:tgtEl>
                                          <p:spTgt spid="36"/>
                                        </p:tgtEl>
                                      </p:cBhvr>
                                    </p:animEffect>
                                  </p:childTnLst>
                                </p:cTn>
                              </p:par>
                              <p:par>
                                <p:cTn id="49" presetID="53" presetClass="entr" presetSubtype="16" fill="hold" grpId="0" nodeType="withEffect">
                                  <p:stCondLst>
                                    <p:cond delay="300"/>
                                  </p:stCondLst>
                                  <p:childTnLst>
                                    <p:set>
                                      <p:cBhvr>
                                        <p:cTn id="50" dur="1" fill="hold">
                                          <p:stCondLst>
                                            <p:cond delay="0"/>
                                          </p:stCondLst>
                                        </p:cTn>
                                        <p:tgtEl>
                                          <p:spTgt spid="38"/>
                                        </p:tgtEl>
                                        <p:attrNameLst>
                                          <p:attrName>style.visibility</p:attrName>
                                        </p:attrNameLst>
                                      </p:cBhvr>
                                      <p:to>
                                        <p:strVal val="visible"/>
                                      </p:to>
                                    </p:set>
                                    <p:anim calcmode="lin" valueType="num">
                                      <p:cBhvr>
                                        <p:cTn id="51" dur="500" fill="hold"/>
                                        <p:tgtEl>
                                          <p:spTgt spid="38"/>
                                        </p:tgtEl>
                                        <p:attrNameLst>
                                          <p:attrName>ppt_w</p:attrName>
                                        </p:attrNameLst>
                                      </p:cBhvr>
                                      <p:tavLst>
                                        <p:tav tm="0">
                                          <p:val>
                                            <p:fltVal val="0"/>
                                          </p:val>
                                        </p:tav>
                                        <p:tav tm="100000">
                                          <p:val>
                                            <p:strVal val="#ppt_w"/>
                                          </p:val>
                                        </p:tav>
                                      </p:tavLst>
                                    </p:anim>
                                    <p:anim calcmode="lin" valueType="num">
                                      <p:cBhvr>
                                        <p:cTn id="52" dur="500" fill="hold"/>
                                        <p:tgtEl>
                                          <p:spTgt spid="38"/>
                                        </p:tgtEl>
                                        <p:attrNameLst>
                                          <p:attrName>ppt_h</p:attrName>
                                        </p:attrNameLst>
                                      </p:cBhvr>
                                      <p:tavLst>
                                        <p:tav tm="0">
                                          <p:val>
                                            <p:fltVal val="0"/>
                                          </p:val>
                                        </p:tav>
                                        <p:tav tm="100000">
                                          <p:val>
                                            <p:strVal val="#ppt_h"/>
                                          </p:val>
                                        </p:tav>
                                      </p:tavLst>
                                    </p:anim>
                                    <p:animEffect transition="in" filter="fade">
                                      <p:cBhvr>
                                        <p:cTn id="53" dur="500"/>
                                        <p:tgtEl>
                                          <p:spTgt spid="38"/>
                                        </p:tgtEl>
                                      </p:cBhvr>
                                    </p:animEffect>
                                  </p:childTnLst>
                                </p:cTn>
                              </p:par>
                              <p:par>
                                <p:cTn id="54" presetID="53" presetClass="entr" presetSubtype="16" fill="hold" grpId="0" nodeType="withEffect">
                                  <p:stCondLst>
                                    <p:cond delay="500"/>
                                  </p:stCondLst>
                                  <p:childTnLst>
                                    <p:set>
                                      <p:cBhvr>
                                        <p:cTn id="55" dur="1" fill="hold">
                                          <p:stCondLst>
                                            <p:cond delay="0"/>
                                          </p:stCondLst>
                                        </p:cTn>
                                        <p:tgtEl>
                                          <p:spTgt spid="40"/>
                                        </p:tgtEl>
                                        <p:attrNameLst>
                                          <p:attrName>style.visibility</p:attrName>
                                        </p:attrNameLst>
                                      </p:cBhvr>
                                      <p:to>
                                        <p:strVal val="visible"/>
                                      </p:to>
                                    </p:set>
                                    <p:anim calcmode="lin" valueType="num">
                                      <p:cBhvr>
                                        <p:cTn id="56" dur="600" fill="hold"/>
                                        <p:tgtEl>
                                          <p:spTgt spid="40"/>
                                        </p:tgtEl>
                                        <p:attrNameLst>
                                          <p:attrName>ppt_w</p:attrName>
                                        </p:attrNameLst>
                                      </p:cBhvr>
                                      <p:tavLst>
                                        <p:tav tm="0">
                                          <p:val>
                                            <p:fltVal val="0"/>
                                          </p:val>
                                        </p:tav>
                                        <p:tav tm="100000">
                                          <p:val>
                                            <p:strVal val="#ppt_w"/>
                                          </p:val>
                                        </p:tav>
                                      </p:tavLst>
                                    </p:anim>
                                    <p:anim calcmode="lin" valueType="num">
                                      <p:cBhvr>
                                        <p:cTn id="57" dur="600" fill="hold"/>
                                        <p:tgtEl>
                                          <p:spTgt spid="40"/>
                                        </p:tgtEl>
                                        <p:attrNameLst>
                                          <p:attrName>ppt_h</p:attrName>
                                        </p:attrNameLst>
                                      </p:cBhvr>
                                      <p:tavLst>
                                        <p:tav tm="0">
                                          <p:val>
                                            <p:fltVal val="0"/>
                                          </p:val>
                                        </p:tav>
                                        <p:tav tm="100000">
                                          <p:val>
                                            <p:strVal val="#ppt_h"/>
                                          </p:val>
                                        </p:tav>
                                      </p:tavLst>
                                    </p:anim>
                                    <p:animEffect transition="in" filter="fade">
                                      <p:cBhvr>
                                        <p:cTn id="58" dur="600"/>
                                        <p:tgtEl>
                                          <p:spTgt spid="40"/>
                                        </p:tgtEl>
                                      </p:cBhvr>
                                    </p:animEffect>
                                  </p:childTnLst>
                                </p:cTn>
                              </p:par>
                              <p:par>
                                <p:cTn id="59" presetID="53" presetClass="entr" presetSubtype="16" fill="hold" grpId="0" nodeType="withEffect">
                                  <p:stCondLst>
                                    <p:cond delay="700"/>
                                  </p:stCondLst>
                                  <p:childTnLst>
                                    <p:set>
                                      <p:cBhvr>
                                        <p:cTn id="60" dur="1" fill="hold">
                                          <p:stCondLst>
                                            <p:cond delay="0"/>
                                          </p:stCondLst>
                                        </p:cTn>
                                        <p:tgtEl>
                                          <p:spTgt spid="41"/>
                                        </p:tgtEl>
                                        <p:attrNameLst>
                                          <p:attrName>style.visibility</p:attrName>
                                        </p:attrNameLst>
                                      </p:cBhvr>
                                      <p:to>
                                        <p:strVal val="visible"/>
                                      </p:to>
                                    </p:set>
                                    <p:anim calcmode="lin" valueType="num">
                                      <p:cBhvr>
                                        <p:cTn id="61" dur="400" fill="hold"/>
                                        <p:tgtEl>
                                          <p:spTgt spid="41"/>
                                        </p:tgtEl>
                                        <p:attrNameLst>
                                          <p:attrName>ppt_w</p:attrName>
                                        </p:attrNameLst>
                                      </p:cBhvr>
                                      <p:tavLst>
                                        <p:tav tm="0">
                                          <p:val>
                                            <p:fltVal val="0"/>
                                          </p:val>
                                        </p:tav>
                                        <p:tav tm="100000">
                                          <p:val>
                                            <p:strVal val="#ppt_w"/>
                                          </p:val>
                                        </p:tav>
                                      </p:tavLst>
                                    </p:anim>
                                    <p:anim calcmode="lin" valueType="num">
                                      <p:cBhvr>
                                        <p:cTn id="62" dur="400" fill="hold"/>
                                        <p:tgtEl>
                                          <p:spTgt spid="41"/>
                                        </p:tgtEl>
                                        <p:attrNameLst>
                                          <p:attrName>ppt_h</p:attrName>
                                        </p:attrNameLst>
                                      </p:cBhvr>
                                      <p:tavLst>
                                        <p:tav tm="0">
                                          <p:val>
                                            <p:fltVal val="0"/>
                                          </p:val>
                                        </p:tav>
                                        <p:tav tm="100000">
                                          <p:val>
                                            <p:strVal val="#ppt_h"/>
                                          </p:val>
                                        </p:tav>
                                      </p:tavLst>
                                    </p:anim>
                                    <p:animEffect transition="in" filter="fade">
                                      <p:cBhvr>
                                        <p:cTn id="63" dur="400"/>
                                        <p:tgtEl>
                                          <p:spTgt spid="41"/>
                                        </p:tgtEl>
                                      </p:cBhvr>
                                    </p:animEffect>
                                  </p:childTnLst>
                                </p:cTn>
                              </p:par>
                              <p:par>
                                <p:cTn id="64" presetID="53" presetClass="entr" presetSubtype="16" fill="hold" grpId="0" nodeType="withEffect">
                                  <p:stCondLst>
                                    <p:cond delay="1000"/>
                                  </p:stCondLst>
                                  <p:childTnLst>
                                    <p:set>
                                      <p:cBhvr>
                                        <p:cTn id="65" dur="1" fill="hold">
                                          <p:stCondLst>
                                            <p:cond delay="0"/>
                                          </p:stCondLst>
                                        </p:cTn>
                                        <p:tgtEl>
                                          <p:spTgt spid="46"/>
                                        </p:tgtEl>
                                        <p:attrNameLst>
                                          <p:attrName>style.visibility</p:attrName>
                                        </p:attrNameLst>
                                      </p:cBhvr>
                                      <p:to>
                                        <p:strVal val="visible"/>
                                      </p:to>
                                    </p:set>
                                    <p:anim calcmode="lin" valueType="num">
                                      <p:cBhvr>
                                        <p:cTn id="66" dur="500" fill="hold"/>
                                        <p:tgtEl>
                                          <p:spTgt spid="46"/>
                                        </p:tgtEl>
                                        <p:attrNameLst>
                                          <p:attrName>ppt_w</p:attrName>
                                        </p:attrNameLst>
                                      </p:cBhvr>
                                      <p:tavLst>
                                        <p:tav tm="0">
                                          <p:val>
                                            <p:fltVal val="0"/>
                                          </p:val>
                                        </p:tav>
                                        <p:tav tm="100000">
                                          <p:val>
                                            <p:strVal val="#ppt_w"/>
                                          </p:val>
                                        </p:tav>
                                      </p:tavLst>
                                    </p:anim>
                                    <p:anim calcmode="lin" valueType="num">
                                      <p:cBhvr>
                                        <p:cTn id="67" dur="500" fill="hold"/>
                                        <p:tgtEl>
                                          <p:spTgt spid="46"/>
                                        </p:tgtEl>
                                        <p:attrNameLst>
                                          <p:attrName>ppt_h</p:attrName>
                                        </p:attrNameLst>
                                      </p:cBhvr>
                                      <p:tavLst>
                                        <p:tav tm="0">
                                          <p:val>
                                            <p:fltVal val="0"/>
                                          </p:val>
                                        </p:tav>
                                        <p:tav tm="100000">
                                          <p:val>
                                            <p:strVal val="#ppt_h"/>
                                          </p:val>
                                        </p:tav>
                                      </p:tavLst>
                                    </p:anim>
                                    <p:animEffect transition="in" filter="fade">
                                      <p:cBhvr>
                                        <p:cTn id="68" dur="500"/>
                                        <p:tgtEl>
                                          <p:spTgt spid="46"/>
                                        </p:tgtEl>
                                      </p:cBhvr>
                                    </p:animEffect>
                                  </p:childTnLst>
                                </p:cTn>
                              </p:par>
                              <p:par>
                                <p:cTn id="69" presetID="53" presetClass="entr" presetSubtype="16" fill="hold" grpId="0" nodeType="withEffect">
                                  <p:stCondLst>
                                    <p:cond delay="1500"/>
                                  </p:stCondLst>
                                  <p:childTnLst>
                                    <p:set>
                                      <p:cBhvr>
                                        <p:cTn id="70" dur="1" fill="hold">
                                          <p:stCondLst>
                                            <p:cond delay="0"/>
                                          </p:stCondLst>
                                        </p:cTn>
                                        <p:tgtEl>
                                          <p:spTgt spid="47"/>
                                        </p:tgtEl>
                                        <p:attrNameLst>
                                          <p:attrName>style.visibility</p:attrName>
                                        </p:attrNameLst>
                                      </p:cBhvr>
                                      <p:to>
                                        <p:strVal val="visible"/>
                                      </p:to>
                                    </p:set>
                                    <p:anim calcmode="lin" valueType="num">
                                      <p:cBhvr>
                                        <p:cTn id="71" dur="500" fill="hold"/>
                                        <p:tgtEl>
                                          <p:spTgt spid="47"/>
                                        </p:tgtEl>
                                        <p:attrNameLst>
                                          <p:attrName>ppt_w</p:attrName>
                                        </p:attrNameLst>
                                      </p:cBhvr>
                                      <p:tavLst>
                                        <p:tav tm="0">
                                          <p:val>
                                            <p:fltVal val="0"/>
                                          </p:val>
                                        </p:tav>
                                        <p:tav tm="100000">
                                          <p:val>
                                            <p:strVal val="#ppt_w"/>
                                          </p:val>
                                        </p:tav>
                                      </p:tavLst>
                                    </p:anim>
                                    <p:anim calcmode="lin" valueType="num">
                                      <p:cBhvr>
                                        <p:cTn id="72" dur="500" fill="hold"/>
                                        <p:tgtEl>
                                          <p:spTgt spid="47"/>
                                        </p:tgtEl>
                                        <p:attrNameLst>
                                          <p:attrName>ppt_h</p:attrName>
                                        </p:attrNameLst>
                                      </p:cBhvr>
                                      <p:tavLst>
                                        <p:tav tm="0">
                                          <p:val>
                                            <p:fltVal val="0"/>
                                          </p:val>
                                        </p:tav>
                                        <p:tav tm="100000">
                                          <p:val>
                                            <p:strVal val="#ppt_h"/>
                                          </p:val>
                                        </p:tav>
                                      </p:tavLst>
                                    </p:anim>
                                    <p:animEffect transition="in" filter="fade">
                                      <p:cBhvr>
                                        <p:cTn id="73" dur="500"/>
                                        <p:tgtEl>
                                          <p:spTgt spid="4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6"/>
                                        </p:tgtEl>
                                        <p:attrNameLst>
                                          <p:attrName>style.visibility</p:attrName>
                                        </p:attrNameLst>
                                      </p:cBhvr>
                                      <p:to>
                                        <p:strVal val="visible"/>
                                      </p:to>
                                    </p:set>
                                    <p:animEffect transition="in" filter="wipe(left)">
                                      <p:cBhvr>
                                        <p:cTn id="78"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40" grpId="0" animBg="1"/>
      <p:bldP spid="41" grpId="0" animBg="1"/>
      <p:bldP spid="46" grpId="0" animBg="1"/>
      <p:bldP spid="47" grpId="0" animBg="1"/>
      <p:bldP spid="48" grpId="0" animBg="1"/>
      <p:bldP spid="49" grpId="0" animBg="1"/>
      <p:bldP spid="72" grpId="0"/>
      <p:bldP spid="37" grpId="0" animBg="1"/>
      <p:bldP spid="39" grpId="0" animBg="1"/>
      <p:bldP spid="42" grpId="0" animBg="1"/>
      <p:bldP spid="43" grpId="0" animBg="1"/>
      <p:bldP spid="44" grpId="0" animBg="1"/>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59BC-215A-684B-A141-835807E47E91}"/>
              </a:ext>
            </a:extLst>
          </p:cNvPr>
          <p:cNvSpPr>
            <a:spLocks noGrp="1"/>
          </p:cNvSpPr>
          <p:nvPr>
            <p:ph type="title"/>
          </p:nvPr>
        </p:nvSpPr>
        <p:spPr/>
        <p:txBody>
          <a:bodyPr/>
          <a:lstStyle/>
          <a:p>
            <a:r>
              <a:rPr lang="en-US"/>
              <a:t>Benefits of Data Democratization </a:t>
            </a:r>
          </a:p>
        </p:txBody>
      </p:sp>
      <p:sp>
        <p:nvSpPr>
          <p:cNvPr id="55" name="TextBox 54">
            <a:extLst>
              <a:ext uri="{FF2B5EF4-FFF2-40B4-BE49-F238E27FC236}">
                <a16:creationId xmlns:a16="http://schemas.microsoft.com/office/drawing/2014/main" id="{11602FF9-871A-8141-9B49-29369315746D}"/>
              </a:ext>
            </a:extLst>
          </p:cNvPr>
          <p:cNvSpPr txBox="1"/>
          <p:nvPr/>
        </p:nvSpPr>
        <p:spPr>
          <a:xfrm>
            <a:off x="97984" y="1261946"/>
            <a:ext cx="685622" cy="685622"/>
          </a:xfrm>
          <a:prstGeom prst="rect">
            <a:avLst/>
          </a:prstGeom>
          <a:noFill/>
        </p:spPr>
        <p:txBody>
          <a:bodyPr wrap="none" lIns="0" tIns="0" rIns="0" bIns="0" rtlCol="0">
            <a:noAutofit/>
          </a:bodyPr>
          <a:lstStyle/>
          <a:p>
            <a:pPr marL="342900" lvl="1" defTabSz="342900">
              <a:buClrTx/>
            </a:pPr>
            <a:endParaRPr lang="en-US" sz="1200" kern="1200">
              <a:solidFill>
                <a:srgbClr val="373737"/>
              </a:solidFill>
              <a:ea typeface="+mn-ea"/>
              <a:cs typeface="+mn-cs"/>
            </a:endParaRPr>
          </a:p>
          <a:p>
            <a:pPr marL="557045" lvl="1" indent="-214248" defTabSz="342900">
              <a:buClrTx/>
              <a:buFont typeface="Arial" panose="020B0604020202020204" pitchFamily="34" charset="0"/>
              <a:buChar char="•"/>
            </a:pPr>
            <a:r>
              <a:rPr lang="en-US" sz="1200" kern="1200">
                <a:solidFill>
                  <a:srgbClr val="373737"/>
                </a:solidFill>
                <a:ea typeface="+mn-ea"/>
                <a:cs typeface="+mn-cs"/>
              </a:rPr>
              <a:t>Greater Collaboration Across Enterprise</a:t>
            </a:r>
          </a:p>
          <a:p>
            <a:pPr marL="557045" lvl="1" indent="-214248" defTabSz="342900">
              <a:buClrTx/>
              <a:buFont typeface="Arial" panose="020B0604020202020204" pitchFamily="34" charset="0"/>
              <a:buChar char="•"/>
            </a:pPr>
            <a:endParaRPr lang="en-US" sz="1200" kern="1200">
              <a:solidFill>
                <a:srgbClr val="373737"/>
              </a:solidFill>
              <a:ea typeface="+mn-ea"/>
              <a:cs typeface="+mn-cs"/>
            </a:endParaRPr>
          </a:p>
          <a:p>
            <a:pPr marL="557045" lvl="1" indent="-214248" defTabSz="342900">
              <a:buClrTx/>
              <a:buFont typeface="Arial" panose="020B0604020202020204" pitchFamily="34" charset="0"/>
              <a:buChar char="•"/>
            </a:pPr>
            <a:r>
              <a:rPr lang="en-US" sz="1200" kern="1200">
                <a:solidFill>
                  <a:srgbClr val="373737"/>
                </a:solidFill>
                <a:ea typeface="+mn-ea"/>
                <a:cs typeface="+mn-cs"/>
              </a:rPr>
              <a:t>Find Relevant Data Assets</a:t>
            </a:r>
          </a:p>
          <a:p>
            <a:pPr marL="557045" lvl="1" indent="-214248" defTabSz="342900">
              <a:buClrTx/>
              <a:buFont typeface="Arial" panose="020B0604020202020204" pitchFamily="34" charset="0"/>
              <a:buChar char="•"/>
            </a:pPr>
            <a:endParaRPr lang="en-US" sz="1200" kern="1200">
              <a:solidFill>
                <a:srgbClr val="373737"/>
              </a:solidFill>
              <a:ea typeface="+mn-ea"/>
              <a:cs typeface="+mn-cs"/>
            </a:endParaRPr>
          </a:p>
          <a:p>
            <a:pPr marL="557045" lvl="1" indent="-214248" defTabSz="342900">
              <a:buClrTx/>
              <a:buFont typeface="Arial" panose="020B0604020202020204" pitchFamily="34" charset="0"/>
              <a:buChar char="•"/>
            </a:pPr>
            <a:r>
              <a:rPr lang="en-US" sz="1200" kern="1200">
                <a:solidFill>
                  <a:srgbClr val="373737"/>
                </a:solidFill>
                <a:ea typeface="+mn-ea"/>
                <a:cs typeface="+mn-cs"/>
              </a:rPr>
              <a:t>Reduce Cost of Operations</a:t>
            </a:r>
          </a:p>
          <a:p>
            <a:pPr marL="557045" lvl="1" indent="-214248" defTabSz="342900">
              <a:buClrTx/>
              <a:buFont typeface="Arial" panose="020B0604020202020204" pitchFamily="34" charset="0"/>
              <a:buChar char="•"/>
            </a:pPr>
            <a:endParaRPr lang="en-US" sz="1200" kern="1200">
              <a:solidFill>
                <a:srgbClr val="373737"/>
              </a:solidFill>
              <a:ea typeface="+mn-ea"/>
              <a:cs typeface="+mn-cs"/>
            </a:endParaRPr>
          </a:p>
          <a:p>
            <a:pPr marL="557045" lvl="1" indent="-214248" defTabSz="342900">
              <a:buClrTx/>
              <a:buFont typeface="Arial" panose="020B0604020202020204" pitchFamily="34" charset="0"/>
              <a:buChar char="•"/>
            </a:pPr>
            <a:r>
              <a:rPr lang="en-US" sz="1200" kern="1200">
                <a:solidFill>
                  <a:srgbClr val="373737"/>
                </a:solidFill>
                <a:ea typeface="+mn-ea"/>
                <a:cs typeface="+mn-cs"/>
              </a:rPr>
              <a:t>Greater Trust and Compliance</a:t>
            </a:r>
          </a:p>
          <a:p>
            <a:pPr marL="557045" lvl="1" indent="-214248" defTabSz="342900">
              <a:buClrTx/>
              <a:buFont typeface="Arial" panose="020B0604020202020204" pitchFamily="34" charset="0"/>
              <a:buChar char="•"/>
            </a:pPr>
            <a:endParaRPr lang="en-US" sz="1200" kern="1200">
              <a:solidFill>
                <a:srgbClr val="373737"/>
              </a:solidFill>
              <a:ea typeface="+mn-ea"/>
              <a:cs typeface="+mn-cs"/>
            </a:endParaRPr>
          </a:p>
          <a:p>
            <a:pPr marL="557045" lvl="1" indent="-214248" defTabSz="342900">
              <a:buClrTx/>
              <a:buFont typeface="Arial" panose="020B0604020202020204" pitchFamily="34" charset="0"/>
              <a:buChar char="•"/>
            </a:pPr>
            <a:endParaRPr lang="en-US" sz="1200" kern="1200">
              <a:solidFill>
                <a:srgbClr val="373737"/>
              </a:solidFill>
              <a:ea typeface="+mn-ea"/>
              <a:cs typeface="+mn-cs"/>
            </a:endParaRPr>
          </a:p>
          <a:p>
            <a:pPr marL="342797" indent="-342797" defTabSz="342900">
              <a:lnSpc>
                <a:spcPct val="90000"/>
              </a:lnSpc>
              <a:spcAft>
                <a:spcPts val="750"/>
              </a:spcAft>
              <a:buClrTx/>
              <a:buFont typeface="Arial" panose="020B0604020202020204" pitchFamily="34" charset="0"/>
              <a:buChar char="•"/>
            </a:pPr>
            <a:endParaRPr lang="en-US" sz="1200" kern="1200">
              <a:solidFill>
                <a:srgbClr val="373737"/>
              </a:solidFill>
              <a:latin typeface="Roboto" charset="0"/>
              <a:ea typeface="Roboto" charset="0"/>
              <a:cs typeface="Roboto" charset="0"/>
            </a:endParaRPr>
          </a:p>
        </p:txBody>
      </p:sp>
      <p:sp>
        <p:nvSpPr>
          <p:cNvPr id="6" name="Pie 5">
            <a:extLst>
              <a:ext uri="{FF2B5EF4-FFF2-40B4-BE49-F238E27FC236}">
                <a16:creationId xmlns:a16="http://schemas.microsoft.com/office/drawing/2014/main" id="{B7BA7893-B08F-FB4E-BD22-418A9422BB1E}"/>
              </a:ext>
            </a:extLst>
          </p:cNvPr>
          <p:cNvSpPr/>
          <p:nvPr/>
        </p:nvSpPr>
        <p:spPr>
          <a:xfrm>
            <a:off x="3263820" y="1608964"/>
            <a:ext cx="5631929" cy="4473796"/>
          </a:xfrm>
          <a:prstGeom prst="pie">
            <a:avLst>
              <a:gd name="adj1" fmla="val 10731986"/>
              <a:gd name="adj2" fmla="val 1736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algn="ctr" defTabSz="342900">
              <a:buClrTx/>
            </a:pPr>
            <a:endParaRPr lang="en-US" sz="1349" kern="1200">
              <a:solidFill>
                <a:srgbClr val="373737"/>
              </a:solidFill>
              <a:latin typeface="Roboto" charset="0"/>
              <a:ea typeface="Roboto" charset="0"/>
              <a:cs typeface="Roboto" charset="0"/>
            </a:endParaRPr>
          </a:p>
        </p:txBody>
      </p:sp>
      <p:sp>
        <p:nvSpPr>
          <p:cNvPr id="56" name="Pie 55">
            <a:extLst>
              <a:ext uri="{FF2B5EF4-FFF2-40B4-BE49-F238E27FC236}">
                <a16:creationId xmlns:a16="http://schemas.microsoft.com/office/drawing/2014/main" id="{4438CB50-BDBF-BD49-9F5C-334DCE21D6B5}"/>
              </a:ext>
            </a:extLst>
          </p:cNvPr>
          <p:cNvSpPr/>
          <p:nvPr/>
        </p:nvSpPr>
        <p:spPr>
          <a:xfrm>
            <a:off x="3267813" y="1606825"/>
            <a:ext cx="5631929" cy="4473796"/>
          </a:xfrm>
          <a:prstGeom prst="pie">
            <a:avLst>
              <a:gd name="adj1" fmla="val 17343989"/>
              <a:gd name="adj2" fmla="val 10299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algn="ctr" defTabSz="342900">
              <a:buClrTx/>
            </a:pPr>
            <a:endParaRPr lang="en-US" sz="1349" kern="1200">
              <a:solidFill>
                <a:srgbClr val="373737"/>
              </a:solidFill>
              <a:latin typeface="Roboto" charset="0"/>
              <a:ea typeface="Roboto" charset="0"/>
              <a:cs typeface="Roboto" charset="0"/>
            </a:endParaRPr>
          </a:p>
        </p:txBody>
      </p:sp>
      <p:sp>
        <p:nvSpPr>
          <p:cNvPr id="58" name="TextBox 57">
            <a:extLst>
              <a:ext uri="{FF2B5EF4-FFF2-40B4-BE49-F238E27FC236}">
                <a16:creationId xmlns:a16="http://schemas.microsoft.com/office/drawing/2014/main" id="{AF99C411-9B67-094F-98CB-C4EAC35DF037}"/>
              </a:ext>
            </a:extLst>
          </p:cNvPr>
          <p:cNvSpPr txBox="1"/>
          <p:nvPr/>
        </p:nvSpPr>
        <p:spPr>
          <a:xfrm>
            <a:off x="13082731" y="-788571"/>
            <a:ext cx="0" cy="0"/>
          </a:xfrm>
          <a:prstGeom prst="rect">
            <a:avLst/>
          </a:prstGeom>
          <a:noFill/>
        </p:spPr>
        <p:txBody>
          <a:bodyPr wrap="none" lIns="0" tIns="0" rIns="0" bIns="0" rtlCol="0">
            <a:noAutofit/>
          </a:bodyPr>
          <a:lstStyle/>
          <a:p>
            <a:pPr defTabSz="342900">
              <a:lnSpc>
                <a:spcPct val="90000"/>
              </a:lnSpc>
              <a:spcAft>
                <a:spcPts val="750"/>
              </a:spcAft>
              <a:buClrTx/>
            </a:pPr>
            <a:endParaRPr lang="en-US" sz="1499" kern="1200">
              <a:solidFill>
                <a:srgbClr val="373737"/>
              </a:solidFill>
              <a:latin typeface="Roboto" charset="0"/>
              <a:ea typeface="Roboto" charset="0"/>
              <a:cs typeface="Roboto" charset="0"/>
            </a:endParaRPr>
          </a:p>
        </p:txBody>
      </p:sp>
      <p:cxnSp>
        <p:nvCxnSpPr>
          <p:cNvPr id="8" name="Straight Connector 7">
            <a:extLst>
              <a:ext uri="{FF2B5EF4-FFF2-40B4-BE49-F238E27FC236}">
                <a16:creationId xmlns:a16="http://schemas.microsoft.com/office/drawing/2014/main" id="{5F5B5F12-80C9-3740-91A6-3985153E6D2F}"/>
              </a:ext>
            </a:extLst>
          </p:cNvPr>
          <p:cNvCxnSpPr/>
          <p:nvPr/>
        </p:nvCxnSpPr>
        <p:spPr>
          <a:xfrm>
            <a:off x="3416314" y="3870940"/>
            <a:ext cx="54461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Pie 49">
            <a:extLst>
              <a:ext uri="{FF2B5EF4-FFF2-40B4-BE49-F238E27FC236}">
                <a16:creationId xmlns:a16="http://schemas.microsoft.com/office/drawing/2014/main" id="{6BFB6CBE-676A-494F-82DE-0BB6159E952C}"/>
              </a:ext>
            </a:extLst>
          </p:cNvPr>
          <p:cNvSpPr/>
          <p:nvPr/>
        </p:nvSpPr>
        <p:spPr>
          <a:xfrm>
            <a:off x="3250898" y="1617922"/>
            <a:ext cx="5631929" cy="4473796"/>
          </a:xfrm>
          <a:prstGeom prst="pie">
            <a:avLst>
              <a:gd name="adj1" fmla="val 10731986"/>
              <a:gd name="adj2" fmla="val 12826116"/>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algn="ctr" defTabSz="342900">
              <a:buClrTx/>
            </a:pPr>
            <a:endParaRPr lang="en-US" sz="1349" kern="1200">
              <a:solidFill>
                <a:srgbClr val="373737"/>
              </a:solidFill>
              <a:latin typeface="Roboto" charset="0"/>
              <a:ea typeface="Roboto" charset="0"/>
              <a:cs typeface="Roboto" charset="0"/>
            </a:endParaRPr>
          </a:p>
        </p:txBody>
      </p:sp>
      <p:sp>
        <p:nvSpPr>
          <p:cNvPr id="52" name="Pie 51">
            <a:extLst>
              <a:ext uri="{FF2B5EF4-FFF2-40B4-BE49-F238E27FC236}">
                <a16:creationId xmlns:a16="http://schemas.microsoft.com/office/drawing/2014/main" id="{870A032A-D2CA-2E4E-AE21-707B92299DBA}"/>
              </a:ext>
            </a:extLst>
          </p:cNvPr>
          <p:cNvSpPr/>
          <p:nvPr/>
        </p:nvSpPr>
        <p:spPr>
          <a:xfrm>
            <a:off x="3287899" y="1608964"/>
            <a:ext cx="5631929" cy="4473796"/>
          </a:xfrm>
          <a:prstGeom prst="pie">
            <a:avLst>
              <a:gd name="adj1" fmla="val 19811881"/>
              <a:gd name="adj2" fmla="val 173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algn="ctr" defTabSz="342900">
              <a:buClrTx/>
            </a:pPr>
            <a:endParaRPr lang="en-US" sz="1349" kern="1200">
              <a:solidFill>
                <a:srgbClr val="373737"/>
              </a:solidFill>
              <a:latin typeface="Roboto" charset="0"/>
              <a:ea typeface="Roboto" charset="0"/>
              <a:cs typeface="Roboto" charset="0"/>
            </a:endParaRPr>
          </a:p>
        </p:txBody>
      </p:sp>
      <p:sp>
        <p:nvSpPr>
          <p:cNvPr id="53" name="Pie 52">
            <a:extLst>
              <a:ext uri="{FF2B5EF4-FFF2-40B4-BE49-F238E27FC236}">
                <a16:creationId xmlns:a16="http://schemas.microsoft.com/office/drawing/2014/main" id="{1546D680-709B-184F-AFF4-AD93258ECF89}"/>
              </a:ext>
            </a:extLst>
          </p:cNvPr>
          <p:cNvSpPr/>
          <p:nvPr/>
        </p:nvSpPr>
        <p:spPr>
          <a:xfrm>
            <a:off x="3277877" y="1605647"/>
            <a:ext cx="5631929" cy="4473796"/>
          </a:xfrm>
          <a:prstGeom prst="pie">
            <a:avLst>
              <a:gd name="adj1" fmla="val 12401094"/>
              <a:gd name="adj2" fmla="val 14528844"/>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algn="ctr" defTabSz="342900">
              <a:buClrTx/>
            </a:pPr>
            <a:endParaRPr lang="en-US" sz="1349" kern="1200">
              <a:solidFill>
                <a:srgbClr val="373737"/>
              </a:solidFill>
              <a:latin typeface="Roboto" charset="0"/>
              <a:ea typeface="Roboto" charset="0"/>
              <a:cs typeface="Roboto" charset="0"/>
            </a:endParaRPr>
          </a:p>
        </p:txBody>
      </p:sp>
      <p:sp>
        <p:nvSpPr>
          <p:cNvPr id="63" name="TextBox 62">
            <a:extLst>
              <a:ext uri="{FF2B5EF4-FFF2-40B4-BE49-F238E27FC236}">
                <a16:creationId xmlns:a16="http://schemas.microsoft.com/office/drawing/2014/main" id="{061879A5-A80C-C940-91E9-AED73B87A42A}"/>
              </a:ext>
            </a:extLst>
          </p:cNvPr>
          <p:cNvSpPr txBox="1"/>
          <p:nvPr/>
        </p:nvSpPr>
        <p:spPr>
          <a:xfrm>
            <a:off x="7376087" y="3302245"/>
            <a:ext cx="597588" cy="540524"/>
          </a:xfrm>
          <a:prstGeom prst="rect">
            <a:avLst/>
          </a:prstGeom>
          <a:noFill/>
        </p:spPr>
        <p:txBody>
          <a:bodyPr wrap="none" lIns="0" tIns="0" rIns="0" bIns="0" rtlCol="0">
            <a:noAutofit/>
          </a:bodyPr>
          <a:lstStyle/>
          <a:p>
            <a:pPr defTabSz="342900">
              <a:lnSpc>
                <a:spcPct val="90000"/>
              </a:lnSpc>
              <a:spcAft>
                <a:spcPts val="750"/>
              </a:spcAft>
              <a:buClrTx/>
            </a:pPr>
            <a:r>
              <a:rPr lang="en-US" sz="1499" b="1" kern="1200">
                <a:solidFill>
                  <a:srgbClr val="FFFFFF"/>
                </a:solidFill>
                <a:latin typeface="Roboto" charset="0"/>
                <a:ea typeface="Roboto" charset="0"/>
                <a:cs typeface="Roboto" charset="0"/>
              </a:rPr>
              <a:t>Measure</a:t>
            </a:r>
          </a:p>
        </p:txBody>
      </p:sp>
      <p:sp>
        <p:nvSpPr>
          <p:cNvPr id="64" name="TextBox 63">
            <a:extLst>
              <a:ext uri="{FF2B5EF4-FFF2-40B4-BE49-F238E27FC236}">
                <a16:creationId xmlns:a16="http://schemas.microsoft.com/office/drawing/2014/main" id="{54398C81-20A6-6840-839B-5FF5CAC9675E}"/>
              </a:ext>
            </a:extLst>
          </p:cNvPr>
          <p:cNvSpPr txBox="1"/>
          <p:nvPr/>
        </p:nvSpPr>
        <p:spPr>
          <a:xfrm>
            <a:off x="5654060" y="2181400"/>
            <a:ext cx="597588" cy="540524"/>
          </a:xfrm>
          <a:prstGeom prst="rect">
            <a:avLst/>
          </a:prstGeom>
          <a:noFill/>
        </p:spPr>
        <p:txBody>
          <a:bodyPr wrap="none" lIns="0" tIns="0" rIns="0" bIns="0" rtlCol="0">
            <a:noAutofit/>
          </a:bodyPr>
          <a:lstStyle/>
          <a:p>
            <a:pPr defTabSz="342900">
              <a:lnSpc>
                <a:spcPct val="90000"/>
              </a:lnSpc>
              <a:spcAft>
                <a:spcPts val="750"/>
              </a:spcAft>
              <a:buClrTx/>
            </a:pPr>
            <a:r>
              <a:rPr lang="en-US" sz="1499" b="1" kern="1200">
                <a:solidFill>
                  <a:srgbClr val="FFFFFF"/>
                </a:solidFill>
                <a:latin typeface="Roboto" charset="0"/>
                <a:ea typeface="Roboto" charset="0"/>
                <a:cs typeface="Roboto" charset="0"/>
              </a:rPr>
              <a:t>Control</a:t>
            </a:r>
          </a:p>
        </p:txBody>
      </p:sp>
      <p:sp>
        <p:nvSpPr>
          <p:cNvPr id="65" name="TextBox 64">
            <a:extLst>
              <a:ext uri="{FF2B5EF4-FFF2-40B4-BE49-F238E27FC236}">
                <a16:creationId xmlns:a16="http://schemas.microsoft.com/office/drawing/2014/main" id="{649EC1A1-E42C-FA46-AE13-EF1715908E9D}"/>
              </a:ext>
            </a:extLst>
          </p:cNvPr>
          <p:cNvSpPr txBox="1"/>
          <p:nvPr/>
        </p:nvSpPr>
        <p:spPr>
          <a:xfrm>
            <a:off x="3967464" y="3296456"/>
            <a:ext cx="597588" cy="540524"/>
          </a:xfrm>
          <a:prstGeom prst="rect">
            <a:avLst/>
          </a:prstGeom>
          <a:noFill/>
        </p:spPr>
        <p:txBody>
          <a:bodyPr wrap="none" lIns="0" tIns="0" rIns="0" bIns="0" rtlCol="0">
            <a:noAutofit/>
          </a:bodyPr>
          <a:lstStyle/>
          <a:p>
            <a:pPr defTabSz="342900">
              <a:lnSpc>
                <a:spcPct val="90000"/>
              </a:lnSpc>
              <a:spcAft>
                <a:spcPts val="750"/>
              </a:spcAft>
              <a:buClrTx/>
            </a:pPr>
            <a:r>
              <a:rPr lang="en-US" sz="1499" b="1" kern="1200">
                <a:solidFill>
                  <a:srgbClr val="FFFFFF"/>
                </a:solidFill>
                <a:latin typeface="Roboto" charset="0"/>
                <a:ea typeface="Roboto" charset="0"/>
                <a:cs typeface="Roboto" charset="0"/>
              </a:rPr>
              <a:t>Build</a:t>
            </a:r>
          </a:p>
        </p:txBody>
      </p:sp>
      <p:sp>
        <p:nvSpPr>
          <p:cNvPr id="66" name="TextBox 65">
            <a:extLst>
              <a:ext uri="{FF2B5EF4-FFF2-40B4-BE49-F238E27FC236}">
                <a16:creationId xmlns:a16="http://schemas.microsoft.com/office/drawing/2014/main" id="{8819EA69-B661-D44B-8521-CBA6B1EB08EB}"/>
              </a:ext>
            </a:extLst>
          </p:cNvPr>
          <p:cNvSpPr txBox="1"/>
          <p:nvPr/>
        </p:nvSpPr>
        <p:spPr>
          <a:xfrm>
            <a:off x="4449343" y="2507920"/>
            <a:ext cx="597588" cy="540524"/>
          </a:xfrm>
          <a:prstGeom prst="rect">
            <a:avLst/>
          </a:prstGeom>
          <a:noFill/>
        </p:spPr>
        <p:txBody>
          <a:bodyPr wrap="none" lIns="0" tIns="0" rIns="0" bIns="0" rtlCol="0">
            <a:noAutofit/>
          </a:bodyPr>
          <a:lstStyle/>
          <a:p>
            <a:pPr defTabSz="342900">
              <a:lnSpc>
                <a:spcPct val="90000"/>
              </a:lnSpc>
              <a:spcAft>
                <a:spcPts val="750"/>
              </a:spcAft>
              <a:buClrTx/>
            </a:pPr>
            <a:r>
              <a:rPr lang="en-US" sz="1499" b="1" kern="1200">
                <a:solidFill>
                  <a:srgbClr val="FFFFFF"/>
                </a:solidFill>
                <a:latin typeface="Roboto" charset="0"/>
                <a:ea typeface="Roboto" charset="0"/>
                <a:cs typeface="Roboto" charset="0"/>
              </a:rPr>
              <a:t>Operate</a:t>
            </a:r>
          </a:p>
        </p:txBody>
      </p:sp>
      <p:sp>
        <p:nvSpPr>
          <p:cNvPr id="71" name="Pie 70">
            <a:extLst>
              <a:ext uri="{FF2B5EF4-FFF2-40B4-BE49-F238E27FC236}">
                <a16:creationId xmlns:a16="http://schemas.microsoft.com/office/drawing/2014/main" id="{419EBBE3-11AE-CA4C-AAFA-C1037A9DE613}"/>
              </a:ext>
            </a:extLst>
          </p:cNvPr>
          <p:cNvSpPr/>
          <p:nvPr/>
        </p:nvSpPr>
        <p:spPr>
          <a:xfrm>
            <a:off x="5015341" y="2901520"/>
            <a:ext cx="2058195" cy="1690661"/>
          </a:xfrm>
          <a:prstGeom prst="pie">
            <a:avLst>
              <a:gd name="adj1" fmla="val 10729721"/>
              <a:gd name="adj2" fmla="val 4689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algn="ctr" defTabSz="342900">
              <a:buClrTx/>
            </a:pPr>
            <a:endParaRPr lang="en-US" sz="1349" kern="1200">
              <a:solidFill>
                <a:srgbClr val="373737"/>
              </a:solidFill>
              <a:latin typeface="Roboto" charset="0"/>
              <a:ea typeface="Roboto" charset="0"/>
              <a:cs typeface="Roboto" charset="0"/>
            </a:endParaRPr>
          </a:p>
        </p:txBody>
      </p:sp>
      <p:sp>
        <p:nvSpPr>
          <p:cNvPr id="72" name="TextBox 71">
            <a:extLst>
              <a:ext uri="{FF2B5EF4-FFF2-40B4-BE49-F238E27FC236}">
                <a16:creationId xmlns:a16="http://schemas.microsoft.com/office/drawing/2014/main" id="{4FBAD6A1-CF0D-2545-9B8E-B65F85568D37}"/>
              </a:ext>
            </a:extLst>
          </p:cNvPr>
          <p:cNvSpPr txBox="1"/>
          <p:nvPr/>
        </p:nvSpPr>
        <p:spPr>
          <a:xfrm>
            <a:off x="5728157" y="3163062"/>
            <a:ext cx="597588" cy="540524"/>
          </a:xfrm>
          <a:prstGeom prst="rect">
            <a:avLst/>
          </a:prstGeom>
          <a:noFill/>
        </p:spPr>
        <p:txBody>
          <a:bodyPr wrap="none" lIns="0" tIns="0" rIns="0" bIns="0" rtlCol="0">
            <a:noAutofit/>
          </a:bodyPr>
          <a:lstStyle/>
          <a:p>
            <a:pPr algn="ctr" defTabSz="342900">
              <a:lnSpc>
                <a:spcPct val="90000"/>
              </a:lnSpc>
              <a:spcAft>
                <a:spcPts val="750"/>
              </a:spcAft>
              <a:buClrTx/>
            </a:pPr>
            <a:r>
              <a:rPr lang="en-US" sz="1349" b="1" kern="1200">
                <a:solidFill>
                  <a:srgbClr val="373737">
                    <a:lumMod val="60000"/>
                    <a:lumOff val="40000"/>
                  </a:srgbClr>
                </a:solidFill>
                <a:latin typeface="Roboto" charset="0"/>
                <a:ea typeface="Roboto" charset="0"/>
                <a:cs typeface="Roboto" charset="0"/>
              </a:rPr>
              <a:t>Data</a:t>
            </a:r>
          </a:p>
          <a:p>
            <a:pPr algn="ctr" defTabSz="342900">
              <a:lnSpc>
                <a:spcPct val="90000"/>
              </a:lnSpc>
              <a:spcAft>
                <a:spcPts val="750"/>
              </a:spcAft>
              <a:buClrTx/>
            </a:pPr>
            <a:r>
              <a:rPr lang="en-US" sz="1349" b="1" kern="1200">
                <a:solidFill>
                  <a:srgbClr val="373737">
                    <a:lumMod val="60000"/>
                    <a:lumOff val="40000"/>
                  </a:srgbClr>
                </a:solidFill>
                <a:latin typeface="Roboto" charset="0"/>
                <a:ea typeface="Roboto" charset="0"/>
                <a:cs typeface="Roboto" charset="0"/>
              </a:rPr>
              <a:t>Democratization</a:t>
            </a:r>
          </a:p>
        </p:txBody>
      </p:sp>
      <p:sp>
        <p:nvSpPr>
          <p:cNvPr id="43" name="TextBox 42">
            <a:extLst>
              <a:ext uri="{FF2B5EF4-FFF2-40B4-BE49-F238E27FC236}">
                <a16:creationId xmlns:a16="http://schemas.microsoft.com/office/drawing/2014/main" id="{E0676665-BE2A-364E-BEBD-A026FA29E5F7}"/>
              </a:ext>
            </a:extLst>
          </p:cNvPr>
          <p:cNvSpPr txBox="1"/>
          <p:nvPr/>
        </p:nvSpPr>
        <p:spPr>
          <a:xfrm>
            <a:off x="6854757" y="2443086"/>
            <a:ext cx="597588" cy="540524"/>
          </a:xfrm>
          <a:prstGeom prst="rect">
            <a:avLst/>
          </a:prstGeom>
          <a:noFill/>
        </p:spPr>
        <p:txBody>
          <a:bodyPr wrap="none" lIns="0" tIns="0" rIns="0" bIns="0" rtlCol="0">
            <a:noAutofit/>
          </a:bodyPr>
          <a:lstStyle/>
          <a:p>
            <a:pPr defTabSz="342900">
              <a:lnSpc>
                <a:spcPct val="90000"/>
              </a:lnSpc>
              <a:spcAft>
                <a:spcPts val="750"/>
              </a:spcAft>
              <a:buClrTx/>
            </a:pPr>
            <a:r>
              <a:rPr lang="en-US" sz="1499" b="1" kern="1200">
                <a:solidFill>
                  <a:srgbClr val="FFFFFF"/>
                </a:solidFill>
                <a:latin typeface="Roboto" charset="0"/>
                <a:ea typeface="Roboto" charset="0"/>
                <a:cs typeface="Roboto" charset="0"/>
              </a:rPr>
              <a:t>Consume</a:t>
            </a:r>
          </a:p>
        </p:txBody>
      </p:sp>
      <p:sp>
        <p:nvSpPr>
          <p:cNvPr id="59" name="Rectangle 58">
            <a:extLst>
              <a:ext uri="{FF2B5EF4-FFF2-40B4-BE49-F238E27FC236}">
                <a16:creationId xmlns:a16="http://schemas.microsoft.com/office/drawing/2014/main" id="{0C64D370-EB54-5741-A06B-0354AF836CCD}"/>
              </a:ext>
            </a:extLst>
          </p:cNvPr>
          <p:cNvSpPr/>
          <p:nvPr/>
        </p:nvSpPr>
        <p:spPr>
          <a:xfrm>
            <a:off x="3250899" y="3746851"/>
            <a:ext cx="5668930" cy="3324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algn="ctr" defTabSz="342900">
              <a:buClrTx/>
            </a:pPr>
            <a:r>
              <a:rPr lang="en-US" sz="1200" b="1" kern="1200">
                <a:solidFill>
                  <a:srgbClr val="FFFFFF"/>
                </a:solidFill>
                <a:latin typeface="Roboto" charset="0"/>
                <a:ea typeface="Roboto" charset="0"/>
                <a:cs typeface="Roboto" charset="0"/>
              </a:rPr>
              <a:t>Automation         Scale        Intelligence            </a:t>
            </a:r>
            <a:r>
              <a:rPr lang="en-US" sz="900" kern="1200">
                <a:solidFill>
                  <a:srgbClr val="FFFFFF"/>
                </a:solidFill>
                <a:latin typeface="Roboto" charset="0"/>
                <a:ea typeface="Roboto" charset="0"/>
                <a:cs typeface="Roboto" charset="0"/>
              </a:rPr>
              <a:t>Powered by CL</a:t>
            </a:r>
            <a:r>
              <a:rPr lang="en-US" sz="900" kern="1200">
                <a:solidFill>
                  <a:srgbClr val="0432FF"/>
                </a:solidFill>
                <a:latin typeface="Roboto" charset="0"/>
                <a:ea typeface="Roboto" charset="0"/>
                <a:cs typeface="Roboto" charset="0"/>
              </a:rPr>
              <a:t>AI</a:t>
            </a:r>
            <a:r>
              <a:rPr lang="en-US" sz="900" kern="1200">
                <a:solidFill>
                  <a:srgbClr val="FFFFFF"/>
                </a:solidFill>
                <a:latin typeface="Roboto" charset="0"/>
                <a:ea typeface="Roboto" charset="0"/>
                <a:cs typeface="Roboto" charset="0"/>
              </a:rPr>
              <a:t>RE </a:t>
            </a:r>
            <a:endParaRPr lang="en-US" sz="1349" kern="1200">
              <a:solidFill>
                <a:srgbClr val="FFFFFF"/>
              </a:solidFill>
              <a:latin typeface="Roboto" charset="0"/>
              <a:ea typeface="Roboto" charset="0"/>
              <a:cs typeface="Roboto" charset="0"/>
            </a:endParaRPr>
          </a:p>
        </p:txBody>
      </p:sp>
      <p:sp>
        <p:nvSpPr>
          <p:cNvPr id="3" name="Rectangle 2">
            <a:extLst>
              <a:ext uri="{FF2B5EF4-FFF2-40B4-BE49-F238E27FC236}">
                <a16:creationId xmlns:a16="http://schemas.microsoft.com/office/drawing/2014/main" id="{FE0C3D76-0EC2-334E-A39E-E9EA533DB48B}"/>
              </a:ext>
            </a:extLst>
          </p:cNvPr>
          <p:cNvSpPr/>
          <p:nvPr/>
        </p:nvSpPr>
        <p:spPr>
          <a:xfrm>
            <a:off x="3250899" y="4079316"/>
            <a:ext cx="5668929" cy="51286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algn="ctr" defTabSz="342900">
              <a:buClrTx/>
            </a:pPr>
            <a:r>
              <a:rPr lang="en-US" sz="1349" b="1" kern="1200">
                <a:solidFill>
                  <a:srgbClr val="FF4D00"/>
                </a:solidFill>
                <a:latin typeface="Roboto" charset="0"/>
                <a:ea typeface="Roboto" charset="0"/>
                <a:cs typeface="Roboto" charset="0"/>
              </a:rPr>
              <a:t>Data Warehouse |  Data Lake  |  Master Data Management  |  Analytics  </a:t>
            </a:r>
          </a:p>
        </p:txBody>
      </p:sp>
      <p:sp>
        <p:nvSpPr>
          <p:cNvPr id="21" name="TextBox 20">
            <a:extLst>
              <a:ext uri="{FF2B5EF4-FFF2-40B4-BE49-F238E27FC236}">
                <a16:creationId xmlns:a16="http://schemas.microsoft.com/office/drawing/2014/main" id="{823DD467-1447-8E49-B194-B676B829B4F0}"/>
              </a:ext>
            </a:extLst>
          </p:cNvPr>
          <p:cNvSpPr txBox="1"/>
          <p:nvPr/>
        </p:nvSpPr>
        <p:spPr>
          <a:xfrm>
            <a:off x="5453315" y="1244023"/>
            <a:ext cx="549685" cy="144682"/>
          </a:xfrm>
          <a:prstGeom prst="rect">
            <a:avLst/>
          </a:prstGeom>
          <a:noFill/>
        </p:spPr>
        <p:txBody>
          <a:bodyPr wrap="square" lIns="0" tIns="0" rIns="0" bIns="0" rtlCol="0">
            <a:noAutofit/>
          </a:bodyPr>
          <a:lstStyle/>
          <a:p>
            <a:pPr algn="ctr" defTabSz="342900">
              <a:lnSpc>
                <a:spcPct val="90000"/>
              </a:lnSpc>
              <a:spcAft>
                <a:spcPts val="750"/>
              </a:spcAft>
              <a:buClrTx/>
            </a:pPr>
            <a:r>
              <a:rPr lang="en-US" sz="825" kern="1200">
                <a:solidFill>
                  <a:srgbClr val="373737"/>
                </a:solidFill>
                <a:latin typeface="Roboto" charset="0"/>
                <a:ea typeface="Roboto" charset="0"/>
                <a:cs typeface="Roboto" charset="0"/>
              </a:rPr>
              <a:t>Enterprise </a:t>
            </a:r>
            <a:br>
              <a:rPr lang="en-US" sz="825" kern="1200">
                <a:solidFill>
                  <a:srgbClr val="373737"/>
                </a:solidFill>
                <a:latin typeface="Roboto" charset="0"/>
                <a:ea typeface="Roboto" charset="0"/>
                <a:cs typeface="Roboto" charset="0"/>
              </a:rPr>
            </a:br>
            <a:r>
              <a:rPr lang="en-US" sz="825" kern="1200">
                <a:solidFill>
                  <a:srgbClr val="373737"/>
                </a:solidFill>
                <a:latin typeface="Roboto" charset="0"/>
                <a:ea typeface="Roboto" charset="0"/>
                <a:cs typeface="Roboto" charset="0"/>
              </a:rPr>
              <a:t>Data Catalog</a:t>
            </a:r>
          </a:p>
        </p:txBody>
      </p:sp>
      <p:sp>
        <p:nvSpPr>
          <p:cNvPr id="22" name="TextBox 21">
            <a:extLst>
              <a:ext uri="{FF2B5EF4-FFF2-40B4-BE49-F238E27FC236}">
                <a16:creationId xmlns:a16="http://schemas.microsoft.com/office/drawing/2014/main" id="{F0D8EF9F-755F-694A-A344-B687F7796DA9}"/>
              </a:ext>
            </a:extLst>
          </p:cNvPr>
          <p:cNvSpPr txBox="1"/>
          <p:nvPr/>
        </p:nvSpPr>
        <p:spPr>
          <a:xfrm>
            <a:off x="4702025" y="1250154"/>
            <a:ext cx="636924" cy="176001"/>
          </a:xfrm>
          <a:prstGeom prst="rect">
            <a:avLst/>
          </a:prstGeom>
          <a:noFill/>
        </p:spPr>
        <p:txBody>
          <a:bodyPr wrap="square" lIns="0" tIns="0" rIns="0" bIns="0" rtlCol="0">
            <a:noAutofit/>
          </a:bodyPr>
          <a:lstStyle/>
          <a:p>
            <a:pPr algn="ctr" defTabSz="342900">
              <a:lnSpc>
                <a:spcPct val="90000"/>
              </a:lnSpc>
              <a:spcAft>
                <a:spcPts val="750"/>
              </a:spcAft>
              <a:buClrTx/>
            </a:pPr>
            <a:r>
              <a:rPr lang="en-US" sz="825" kern="1200">
                <a:solidFill>
                  <a:srgbClr val="373737"/>
                </a:solidFill>
                <a:ea typeface="Roboto" charset="0"/>
                <a:cs typeface="Roboto" charset="0"/>
              </a:rPr>
              <a:t>Data </a:t>
            </a:r>
            <a:br>
              <a:rPr lang="en-US" sz="825" kern="1200">
                <a:solidFill>
                  <a:srgbClr val="373737"/>
                </a:solidFill>
                <a:ea typeface="Roboto" charset="0"/>
                <a:cs typeface="Roboto" charset="0"/>
              </a:rPr>
            </a:br>
            <a:r>
              <a:rPr lang="en-US" sz="825" kern="1200">
                <a:solidFill>
                  <a:srgbClr val="373737"/>
                </a:solidFill>
                <a:ea typeface="Roboto" charset="0"/>
                <a:cs typeface="Roboto" charset="0"/>
              </a:rPr>
              <a:t>Governance </a:t>
            </a:r>
          </a:p>
        </p:txBody>
      </p:sp>
      <p:pic>
        <p:nvPicPr>
          <p:cNvPr id="23" name="Picture 22">
            <a:extLst>
              <a:ext uri="{FF2B5EF4-FFF2-40B4-BE49-F238E27FC236}">
                <a16:creationId xmlns:a16="http://schemas.microsoft.com/office/drawing/2014/main" id="{C9CD6304-B1D4-A740-A74B-1FA51893C5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39461" y="805248"/>
            <a:ext cx="386464" cy="365760"/>
          </a:xfrm>
          <a:prstGeom prst="rect">
            <a:avLst/>
          </a:prstGeom>
        </p:spPr>
      </p:pic>
      <p:pic>
        <p:nvPicPr>
          <p:cNvPr id="24" name="Picture 23">
            <a:extLst>
              <a:ext uri="{FF2B5EF4-FFF2-40B4-BE49-F238E27FC236}">
                <a16:creationId xmlns:a16="http://schemas.microsoft.com/office/drawing/2014/main" id="{8B5EEDF0-9400-8E44-AD28-75C5603EAC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86401" y="805248"/>
            <a:ext cx="457880" cy="365760"/>
          </a:xfrm>
          <a:prstGeom prst="rect">
            <a:avLst/>
          </a:prstGeom>
        </p:spPr>
      </p:pic>
      <p:sp>
        <p:nvSpPr>
          <p:cNvPr id="25" name="Rectangle 24">
            <a:extLst>
              <a:ext uri="{FF2B5EF4-FFF2-40B4-BE49-F238E27FC236}">
                <a16:creationId xmlns:a16="http://schemas.microsoft.com/office/drawing/2014/main" id="{4E800068-2F37-694D-A5A5-46E3812B37A8}"/>
              </a:ext>
            </a:extLst>
          </p:cNvPr>
          <p:cNvSpPr/>
          <p:nvPr/>
        </p:nvSpPr>
        <p:spPr>
          <a:xfrm>
            <a:off x="602606" y="3048444"/>
            <a:ext cx="152319" cy="11402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2816" tIns="68544" rIns="102816" bIns="68544" rtlCol="0" anchor="ctr"/>
          <a:lstStyle/>
          <a:p>
            <a:pPr algn="ctr" defTabSz="342695">
              <a:buClrTx/>
              <a:defRPr/>
            </a:pPr>
            <a:endParaRPr lang="en-US" sz="2700" b="1" kern="1200">
              <a:solidFill>
                <a:srgbClr val="FF7D00">
                  <a:lumMod val="40000"/>
                  <a:lumOff val="60000"/>
                </a:srgbClr>
              </a:solidFill>
              <a:latin typeface="Roboto" charset="0"/>
              <a:ea typeface="Roboto" charset="0"/>
              <a:cs typeface="Roboto" charset="0"/>
            </a:endParaRPr>
          </a:p>
        </p:txBody>
      </p:sp>
      <p:sp>
        <p:nvSpPr>
          <p:cNvPr id="26" name="Rectangle 25">
            <a:extLst>
              <a:ext uri="{FF2B5EF4-FFF2-40B4-BE49-F238E27FC236}">
                <a16:creationId xmlns:a16="http://schemas.microsoft.com/office/drawing/2014/main" id="{B9CCD897-CF90-9F49-A99C-5D2FB993FAD2}"/>
              </a:ext>
            </a:extLst>
          </p:cNvPr>
          <p:cNvSpPr/>
          <p:nvPr/>
        </p:nvSpPr>
        <p:spPr>
          <a:xfrm>
            <a:off x="804006" y="3048445"/>
            <a:ext cx="2144342" cy="114022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16" tIns="68544" rIns="102816" bIns="68544" rtlCol="0" anchor="ctr"/>
          <a:lstStyle/>
          <a:p>
            <a:pPr defTabSz="342695">
              <a:spcAft>
                <a:spcPts val="450"/>
              </a:spcAft>
              <a:buClrTx/>
              <a:defRPr/>
            </a:pPr>
            <a:r>
              <a:rPr lang="en-US" sz="900" kern="1200">
                <a:solidFill>
                  <a:srgbClr val="373737"/>
                </a:solidFill>
                <a:latin typeface="Roboto"/>
              </a:rPr>
              <a:t>Companies that empower employees to consistently use data as a basis for their decision making, are nearly twice as likely as others to report reaching their data and analytics objectives</a:t>
            </a:r>
            <a:r>
              <a:rPr lang="en-US" sz="900" kern="1200">
                <a:solidFill>
                  <a:srgbClr val="373737"/>
                </a:solidFill>
                <a:latin typeface="Roboto"/>
                <a:ea typeface="Calibri" panose="020F0502020204030204" pitchFamily="34" charset="0"/>
                <a:cs typeface="Times New Roman" panose="02020603050405020304" pitchFamily="18" charset="0"/>
              </a:rPr>
              <a:t>.</a:t>
            </a:r>
          </a:p>
          <a:p>
            <a:pPr defTabSz="342695">
              <a:buClrTx/>
              <a:defRPr/>
            </a:pPr>
            <a:r>
              <a:rPr lang="en-US" sz="788" kern="1200">
                <a:solidFill>
                  <a:srgbClr val="373737"/>
                </a:solidFill>
                <a:latin typeface="Roboto"/>
                <a:ea typeface="Calibri" panose="020F0502020204030204" pitchFamily="34" charset="0"/>
                <a:cs typeface="Times New Roman" panose="02020603050405020304" pitchFamily="18" charset="0"/>
              </a:rPr>
              <a:t>McKinsey: How Leaders in Data and Analytics Have Pulled Ahead</a:t>
            </a:r>
          </a:p>
        </p:txBody>
      </p:sp>
      <p:pic>
        <p:nvPicPr>
          <p:cNvPr id="29" name="Picture 28">
            <a:extLst>
              <a:ext uri="{FF2B5EF4-FFF2-40B4-BE49-F238E27FC236}">
                <a16:creationId xmlns:a16="http://schemas.microsoft.com/office/drawing/2014/main" id="{1A2871DE-C22E-4246-AB02-A580ACE21FB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44799" y="805248"/>
            <a:ext cx="366284" cy="365760"/>
          </a:xfrm>
          <a:prstGeom prst="rect">
            <a:avLst/>
          </a:prstGeom>
        </p:spPr>
      </p:pic>
      <p:pic>
        <p:nvPicPr>
          <p:cNvPr id="30" name="Picture 29">
            <a:extLst>
              <a:ext uri="{FF2B5EF4-FFF2-40B4-BE49-F238E27FC236}">
                <a16:creationId xmlns:a16="http://schemas.microsoft.com/office/drawing/2014/main" id="{EE15E1FE-8BB4-0F46-9852-0F8C1C33D42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03885" y="805248"/>
            <a:ext cx="246124" cy="365760"/>
          </a:xfrm>
          <a:prstGeom prst="rect">
            <a:avLst/>
          </a:prstGeom>
        </p:spPr>
      </p:pic>
      <p:sp>
        <p:nvSpPr>
          <p:cNvPr id="31" name="TextBox 30">
            <a:extLst>
              <a:ext uri="{FF2B5EF4-FFF2-40B4-BE49-F238E27FC236}">
                <a16:creationId xmlns:a16="http://schemas.microsoft.com/office/drawing/2014/main" id="{2443C5D7-3615-BB49-8F08-FEA76270F115}"/>
              </a:ext>
            </a:extLst>
          </p:cNvPr>
          <p:cNvSpPr txBox="1"/>
          <p:nvPr/>
        </p:nvSpPr>
        <p:spPr>
          <a:xfrm>
            <a:off x="6117366" y="1250154"/>
            <a:ext cx="636924" cy="176001"/>
          </a:xfrm>
          <a:prstGeom prst="rect">
            <a:avLst/>
          </a:prstGeom>
          <a:noFill/>
        </p:spPr>
        <p:txBody>
          <a:bodyPr wrap="square" lIns="0" tIns="0" rIns="0" bIns="0" rtlCol="0">
            <a:noAutofit/>
          </a:bodyPr>
          <a:lstStyle/>
          <a:p>
            <a:pPr algn="ctr" defTabSz="342900">
              <a:lnSpc>
                <a:spcPct val="90000"/>
              </a:lnSpc>
              <a:spcAft>
                <a:spcPts val="750"/>
              </a:spcAft>
              <a:buClrTx/>
            </a:pPr>
            <a:r>
              <a:rPr lang="en-US" sz="825" kern="1200">
                <a:solidFill>
                  <a:srgbClr val="373737"/>
                </a:solidFill>
                <a:ea typeface="Roboto" charset="0"/>
                <a:cs typeface="Roboto" charset="0"/>
              </a:rPr>
              <a:t>Data Privacy</a:t>
            </a:r>
          </a:p>
        </p:txBody>
      </p:sp>
      <p:sp>
        <p:nvSpPr>
          <p:cNvPr id="32" name="TextBox 31">
            <a:extLst>
              <a:ext uri="{FF2B5EF4-FFF2-40B4-BE49-F238E27FC236}">
                <a16:creationId xmlns:a16="http://schemas.microsoft.com/office/drawing/2014/main" id="{7F3A28E6-AA4F-5244-B9D5-B961FC889B6F}"/>
              </a:ext>
            </a:extLst>
          </p:cNvPr>
          <p:cNvSpPr txBox="1"/>
          <p:nvPr/>
        </p:nvSpPr>
        <p:spPr>
          <a:xfrm>
            <a:off x="6868657" y="1250154"/>
            <a:ext cx="549686" cy="144682"/>
          </a:xfrm>
          <a:prstGeom prst="rect">
            <a:avLst/>
          </a:prstGeom>
          <a:noFill/>
        </p:spPr>
        <p:txBody>
          <a:bodyPr wrap="square" lIns="0" tIns="0" rIns="0" bIns="0" rtlCol="0">
            <a:noAutofit/>
          </a:bodyPr>
          <a:lstStyle/>
          <a:p>
            <a:pPr algn="ctr" defTabSz="342900">
              <a:lnSpc>
                <a:spcPct val="90000"/>
              </a:lnSpc>
              <a:spcAft>
                <a:spcPts val="750"/>
              </a:spcAft>
              <a:buClrTx/>
            </a:pPr>
            <a:r>
              <a:rPr lang="en-US" sz="825" kern="1200">
                <a:solidFill>
                  <a:srgbClr val="373737"/>
                </a:solidFill>
                <a:latin typeface="Roboto" charset="0"/>
                <a:ea typeface="Roboto" charset="0"/>
                <a:cs typeface="Roboto" charset="0"/>
              </a:rPr>
              <a:t>Data Quality</a:t>
            </a:r>
          </a:p>
        </p:txBody>
      </p:sp>
    </p:spTree>
    <p:extLst>
      <p:ext uri="{BB962C8B-B14F-4D97-AF65-F5344CB8AC3E}">
        <p14:creationId xmlns:p14="http://schemas.microsoft.com/office/powerpoint/2010/main" val="8105595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99610E-4609-4B5E-A815-6179E754042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42" y="-11282"/>
            <a:ext cx="5464462" cy="5151494"/>
          </a:xfrm>
          <a:prstGeom prst="rect">
            <a:avLst/>
          </a:prstGeom>
        </p:spPr>
      </p:pic>
      <p:sp>
        <p:nvSpPr>
          <p:cNvPr id="3" name="TextBox 2">
            <a:extLst>
              <a:ext uri="{FF2B5EF4-FFF2-40B4-BE49-F238E27FC236}">
                <a16:creationId xmlns:a16="http://schemas.microsoft.com/office/drawing/2014/main" id="{8C6089DA-D81F-4EE2-92DF-C6ADCD5BFBFF}"/>
              </a:ext>
            </a:extLst>
          </p:cNvPr>
          <p:cNvSpPr txBox="1"/>
          <p:nvPr/>
        </p:nvSpPr>
        <p:spPr>
          <a:xfrm>
            <a:off x="5926724" y="584563"/>
            <a:ext cx="2644216" cy="754184"/>
          </a:xfrm>
          <a:prstGeom prst="rect">
            <a:avLst/>
          </a:prstGeom>
          <a:noFill/>
        </p:spPr>
        <p:txBody>
          <a:bodyPr wrap="square" lIns="0" tIns="0" rIns="0" bIns="0" rtlCol="0" anchor="t">
            <a:noAutofit/>
          </a:bodyPr>
          <a:lstStyle/>
          <a:p>
            <a:pPr defTabSz="342712">
              <a:lnSpc>
                <a:spcPct val="90000"/>
              </a:lnSpc>
              <a:spcAft>
                <a:spcPts val="750"/>
              </a:spcAft>
              <a:buClrTx/>
              <a:defRPr/>
            </a:pPr>
            <a:r>
              <a:rPr lang="en-US" sz="1349" kern="1200">
                <a:solidFill>
                  <a:srgbClr val="FF4D00"/>
                </a:solidFill>
                <a:latin typeface="Roboto Medium" pitchFamily="2" charset="0"/>
                <a:ea typeface="Roboto Medium" pitchFamily="2" charset="0"/>
                <a:cs typeface="Roboto Light" charset="0"/>
              </a:rPr>
              <a:t>Monthly </a:t>
            </a:r>
            <a:r>
              <a:rPr lang="en-US" sz="1349" kern="1200">
                <a:solidFill>
                  <a:srgbClr val="373737"/>
                </a:solidFill>
                <a:latin typeface="Roboto Light" charset="0"/>
                <a:ea typeface="Roboto Light" charset="0"/>
                <a:cs typeface="Roboto Light" charset="0"/>
              </a:rPr>
              <a:t>webinar series featuring </a:t>
            </a:r>
            <a:r>
              <a:rPr lang="en-US" sz="1349" kern="1200">
                <a:solidFill>
                  <a:srgbClr val="FF4D00"/>
                </a:solidFill>
                <a:latin typeface="Roboto Medium" pitchFamily="2" charset="0"/>
                <a:ea typeface="Roboto Medium" pitchFamily="2" charset="0"/>
                <a:cs typeface="Roboto Light" charset="0"/>
              </a:rPr>
              <a:t>best practices </a:t>
            </a:r>
            <a:r>
              <a:rPr lang="en-US" sz="1349" kern="1200">
                <a:solidFill>
                  <a:srgbClr val="373737"/>
                </a:solidFill>
                <a:latin typeface="Roboto Light" charset="0"/>
                <a:ea typeface="Roboto Light" charset="0"/>
                <a:cs typeface="Roboto Light" charset="0"/>
              </a:rPr>
              <a:t>from within our data governance &amp; privacy community</a:t>
            </a:r>
          </a:p>
          <a:p>
            <a:pPr defTabSz="342712">
              <a:lnSpc>
                <a:spcPct val="90000"/>
              </a:lnSpc>
              <a:spcAft>
                <a:spcPts val="750"/>
              </a:spcAft>
              <a:buClrTx/>
              <a:defRPr/>
            </a:pPr>
            <a:endParaRPr lang="en-US" sz="1349" kern="1200">
              <a:solidFill>
                <a:srgbClr val="373737"/>
              </a:solidFill>
              <a:latin typeface="Roboto Light" panose="02000000000000000000" pitchFamily="2" charset="0"/>
              <a:ea typeface="Roboto Light" panose="02000000000000000000" pitchFamily="2" charset="0"/>
              <a:cs typeface="Roboto Light" panose="02000000000000000000" pitchFamily="2" charset="0"/>
            </a:endParaRPr>
          </a:p>
          <a:p>
            <a:pPr defTabSz="342712">
              <a:lnSpc>
                <a:spcPct val="90000"/>
              </a:lnSpc>
              <a:spcAft>
                <a:spcPts val="750"/>
              </a:spcAft>
              <a:buClrTx/>
              <a:defRPr/>
            </a:pPr>
            <a:endParaRPr lang="en-US" sz="1349" kern="1200">
              <a:solidFill>
                <a:srgbClr val="373737"/>
              </a:solidFill>
              <a:latin typeface="Roboto Light" charset="0"/>
              <a:ea typeface="Roboto Light" charset="0"/>
              <a:cs typeface="Roboto Light" charset="0"/>
            </a:endParaRPr>
          </a:p>
        </p:txBody>
      </p:sp>
      <p:sp>
        <p:nvSpPr>
          <p:cNvPr id="4" name="Isosceles Triangle 4">
            <a:extLst>
              <a:ext uri="{FF2B5EF4-FFF2-40B4-BE49-F238E27FC236}">
                <a16:creationId xmlns:a16="http://schemas.microsoft.com/office/drawing/2014/main" id="{9B24EF10-3D52-4731-AE59-CF9626E96216}"/>
              </a:ext>
            </a:extLst>
          </p:cNvPr>
          <p:cNvSpPr/>
          <p:nvPr/>
        </p:nvSpPr>
        <p:spPr>
          <a:xfrm rot="10800000" flipH="1">
            <a:off x="-154996" y="35780"/>
            <a:ext cx="5314760" cy="2740503"/>
          </a:xfrm>
          <a:custGeom>
            <a:avLst/>
            <a:gdLst>
              <a:gd name="connsiteX0" fmla="*/ 0 w 3401484"/>
              <a:gd name="connsiteY0" fmla="*/ 6583680 h 6583680"/>
              <a:gd name="connsiteX1" fmla="*/ 1700742 w 3401484"/>
              <a:gd name="connsiteY1" fmla="*/ 0 h 6583680"/>
              <a:gd name="connsiteX2" fmla="*/ 3401484 w 3401484"/>
              <a:gd name="connsiteY2" fmla="*/ 6583680 h 6583680"/>
              <a:gd name="connsiteX3" fmla="*/ 0 w 3401484"/>
              <a:gd name="connsiteY3" fmla="*/ 6583680 h 6583680"/>
              <a:gd name="connsiteX0" fmla="*/ 128058 w 3529542"/>
              <a:gd name="connsiteY0" fmla="*/ 6080760 h 6080760"/>
              <a:gd name="connsiteX1" fmla="*/ 0 w 3529542"/>
              <a:gd name="connsiteY1" fmla="*/ 0 h 6080760"/>
              <a:gd name="connsiteX2" fmla="*/ 3529542 w 3529542"/>
              <a:gd name="connsiteY2" fmla="*/ 6080760 h 6080760"/>
              <a:gd name="connsiteX3" fmla="*/ 128058 w 3529542"/>
              <a:gd name="connsiteY3" fmla="*/ 6080760 h 6080760"/>
            </a:gdLst>
            <a:ahLst/>
            <a:cxnLst>
              <a:cxn ang="0">
                <a:pos x="connsiteX0" y="connsiteY0"/>
              </a:cxn>
              <a:cxn ang="0">
                <a:pos x="connsiteX1" y="connsiteY1"/>
              </a:cxn>
              <a:cxn ang="0">
                <a:pos x="connsiteX2" y="connsiteY2"/>
              </a:cxn>
              <a:cxn ang="0">
                <a:pos x="connsiteX3" y="connsiteY3"/>
              </a:cxn>
            </a:cxnLst>
            <a:rect l="l" t="t" r="r" b="b"/>
            <a:pathLst>
              <a:path w="3529542" h="6080760">
                <a:moveTo>
                  <a:pt x="128058" y="6080760"/>
                </a:moveTo>
                <a:lnTo>
                  <a:pt x="0" y="0"/>
                </a:lnTo>
                <a:lnTo>
                  <a:pt x="3529542" y="6080760"/>
                </a:lnTo>
                <a:lnTo>
                  <a:pt x="128058" y="6080760"/>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84" tIns="22842" rIns="45684" bIns="22842" numCol="1" spcCol="0" rtlCol="0" fromWordArt="0" anchor="ctr" anchorCtr="0" forceAA="0" compatLnSpc="1">
            <a:prstTxWarp prst="textNoShape">
              <a:avLst/>
            </a:prstTxWarp>
            <a:noAutofit/>
          </a:bodyPr>
          <a:lstStyle/>
          <a:p>
            <a:pPr algn="ctr" defTabSz="342712">
              <a:buClrTx/>
              <a:defRPr/>
            </a:pPr>
            <a:endParaRPr lang="en-US" sz="900" kern="1200">
              <a:solidFill>
                <a:prstClr val="white"/>
              </a:solidFill>
              <a:latin typeface="Roboto Light"/>
            </a:endParaRPr>
          </a:p>
        </p:txBody>
      </p:sp>
      <p:sp>
        <p:nvSpPr>
          <p:cNvPr id="5" name="Right Triangle 4">
            <a:extLst>
              <a:ext uri="{FF2B5EF4-FFF2-40B4-BE49-F238E27FC236}">
                <a16:creationId xmlns:a16="http://schemas.microsoft.com/office/drawing/2014/main" id="{EE1CDC40-1E5F-484D-BFF8-B22C19072B33}"/>
              </a:ext>
            </a:extLst>
          </p:cNvPr>
          <p:cNvSpPr/>
          <p:nvPr/>
        </p:nvSpPr>
        <p:spPr>
          <a:xfrm rot="10800000" flipH="1">
            <a:off x="543" y="670"/>
            <a:ext cx="5464462" cy="2450096"/>
          </a:xfrm>
          <a:prstGeom prst="rtTriangl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712">
              <a:buClrTx/>
              <a:defRPr/>
            </a:pPr>
            <a:endParaRPr lang="en-US" sz="900" kern="1200">
              <a:solidFill>
                <a:prstClr val="white"/>
              </a:solidFill>
              <a:latin typeface="Roboto Light"/>
            </a:endParaRPr>
          </a:p>
        </p:txBody>
      </p:sp>
      <p:sp>
        <p:nvSpPr>
          <p:cNvPr id="6" name="TextBox 5">
            <a:extLst>
              <a:ext uri="{FF2B5EF4-FFF2-40B4-BE49-F238E27FC236}">
                <a16:creationId xmlns:a16="http://schemas.microsoft.com/office/drawing/2014/main" id="{D4D0F2F9-7686-466D-B559-DEC53EA5E6F9}"/>
              </a:ext>
            </a:extLst>
          </p:cNvPr>
          <p:cNvSpPr txBox="1"/>
          <p:nvPr/>
        </p:nvSpPr>
        <p:spPr>
          <a:xfrm>
            <a:off x="113490" y="135213"/>
            <a:ext cx="2512960" cy="918274"/>
          </a:xfrm>
          <a:prstGeom prst="rect">
            <a:avLst/>
          </a:prstGeom>
          <a:noFill/>
        </p:spPr>
        <p:txBody>
          <a:bodyPr wrap="square" lIns="45668" tIns="22833" rIns="45668" bIns="22833" rtlCol="0">
            <a:spAutoFit/>
          </a:bodyPr>
          <a:lstStyle/>
          <a:p>
            <a:pPr defTabSz="342695">
              <a:lnSpc>
                <a:spcPct val="90000"/>
              </a:lnSpc>
              <a:spcAft>
                <a:spcPts val="750"/>
              </a:spcAft>
              <a:buClrTx/>
              <a:defRPr/>
            </a:pPr>
            <a:r>
              <a:rPr lang="en-US" sz="2099" kern="1200">
                <a:solidFill>
                  <a:srgbClr val="FFFFFF"/>
                </a:solidFill>
                <a:latin typeface="Roboto Light"/>
                <a:ea typeface="Roboto Thin" charset="0"/>
                <a:cs typeface="Roboto Thin" charset="0"/>
              </a:rPr>
              <a:t>The Data Empowerment Expert Series</a:t>
            </a:r>
          </a:p>
        </p:txBody>
      </p:sp>
      <p:sp>
        <p:nvSpPr>
          <p:cNvPr id="9" name="TextBox 8">
            <a:extLst>
              <a:ext uri="{FF2B5EF4-FFF2-40B4-BE49-F238E27FC236}">
                <a16:creationId xmlns:a16="http://schemas.microsoft.com/office/drawing/2014/main" id="{11C19441-ED9B-409A-A46D-4BAB4AFC794B}"/>
              </a:ext>
            </a:extLst>
          </p:cNvPr>
          <p:cNvSpPr txBox="1"/>
          <p:nvPr/>
        </p:nvSpPr>
        <p:spPr>
          <a:xfrm>
            <a:off x="5926723" y="1534434"/>
            <a:ext cx="2694209" cy="754184"/>
          </a:xfrm>
          <a:prstGeom prst="rect">
            <a:avLst/>
          </a:prstGeom>
          <a:noFill/>
        </p:spPr>
        <p:txBody>
          <a:bodyPr wrap="square" lIns="0" tIns="0" rIns="0" bIns="0" rtlCol="0" anchor="t">
            <a:noAutofit/>
          </a:bodyPr>
          <a:lstStyle/>
          <a:p>
            <a:pPr defTabSz="342712">
              <a:lnSpc>
                <a:spcPct val="90000"/>
              </a:lnSpc>
              <a:spcAft>
                <a:spcPts val="750"/>
              </a:spcAft>
              <a:buClrTx/>
              <a:defRPr/>
            </a:pPr>
            <a:r>
              <a:rPr lang="en-US" sz="1349" kern="1200">
                <a:solidFill>
                  <a:srgbClr val="373737"/>
                </a:solidFill>
                <a:latin typeface="Roboto Light" charset="0"/>
                <a:ea typeface="Roboto Light" charset="0"/>
                <a:cs typeface="Roboto Light" charset="0"/>
              </a:rPr>
              <a:t>Upcoming webinars include stories from </a:t>
            </a:r>
            <a:r>
              <a:rPr lang="en-US" sz="1349" kern="1200">
                <a:solidFill>
                  <a:srgbClr val="FF4D00"/>
                </a:solidFill>
                <a:latin typeface="Roboto Medium" pitchFamily="2" charset="0"/>
                <a:ea typeface="Roboto Medium" pitchFamily="2" charset="0"/>
                <a:cs typeface="Roboto Light" charset="0"/>
              </a:rPr>
              <a:t>LA Care, FIS, New York Life, Deutsche Leasing, Invesco, Genworth, UNC Health </a:t>
            </a:r>
            <a:r>
              <a:rPr lang="en-US" sz="1349" kern="1200">
                <a:solidFill>
                  <a:srgbClr val="373737"/>
                </a:solidFill>
                <a:latin typeface="Roboto Light" charset="0"/>
                <a:ea typeface="Roboto Light" charset="0"/>
                <a:cs typeface="Roboto Light" charset="0"/>
              </a:rPr>
              <a:t>and more</a:t>
            </a:r>
          </a:p>
        </p:txBody>
      </p:sp>
      <p:cxnSp>
        <p:nvCxnSpPr>
          <p:cNvPr id="10" name="Straight Connector 9">
            <a:extLst>
              <a:ext uri="{FF2B5EF4-FFF2-40B4-BE49-F238E27FC236}">
                <a16:creationId xmlns:a16="http://schemas.microsoft.com/office/drawing/2014/main" id="{499FF7B0-592B-4440-9E1E-5956FC7CB146}"/>
              </a:ext>
            </a:extLst>
          </p:cNvPr>
          <p:cNvCxnSpPr>
            <a:cxnSpLocks/>
          </p:cNvCxnSpPr>
          <p:nvPr/>
        </p:nvCxnSpPr>
        <p:spPr>
          <a:xfrm flipH="1">
            <a:off x="5533000" y="2486965"/>
            <a:ext cx="2879610" cy="0"/>
          </a:xfrm>
          <a:prstGeom prst="line">
            <a:avLst/>
          </a:prstGeom>
          <a:ln w="12700">
            <a:solidFill>
              <a:srgbClr val="C1C1C1"/>
            </a:solidFill>
            <a:prstDash val="solid"/>
            <a:tailEnd type="oval" w="sm"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FD84E-72CB-47EF-87F4-FAE0A101E702}"/>
              </a:ext>
            </a:extLst>
          </p:cNvPr>
          <p:cNvCxnSpPr>
            <a:cxnSpLocks/>
          </p:cNvCxnSpPr>
          <p:nvPr/>
        </p:nvCxnSpPr>
        <p:spPr>
          <a:xfrm flipH="1">
            <a:off x="5582993" y="1457636"/>
            <a:ext cx="2879610" cy="0"/>
          </a:xfrm>
          <a:prstGeom prst="line">
            <a:avLst/>
          </a:prstGeom>
          <a:ln w="12700">
            <a:solidFill>
              <a:srgbClr val="C1C1C1"/>
            </a:solidFill>
            <a:prstDash val="solid"/>
            <a:tailEnd type="oval" w="sm"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5E3DBBC-04B0-43EA-A78C-A047345FD999}"/>
              </a:ext>
            </a:extLst>
          </p:cNvPr>
          <p:cNvCxnSpPr>
            <a:cxnSpLocks/>
          </p:cNvCxnSpPr>
          <p:nvPr/>
        </p:nvCxnSpPr>
        <p:spPr>
          <a:xfrm flipH="1">
            <a:off x="5582993" y="511180"/>
            <a:ext cx="2879610" cy="0"/>
          </a:xfrm>
          <a:prstGeom prst="line">
            <a:avLst/>
          </a:prstGeom>
          <a:ln w="12700">
            <a:solidFill>
              <a:srgbClr val="C1C1C1"/>
            </a:solidFill>
            <a:prstDash val="solid"/>
            <a:tailEnd type="oval" w="sm"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0097894-55D7-4CBB-8522-3DB92935EFBD}"/>
              </a:ext>
            </a:extLst>
          </p:cNvPr>
          <p:cNvSpPr txBox="1"/>
          <p:nvPr/>
        </p:nvSpPr>
        <p:spPr>
          <a:xfrm>
            <a:off x="5876730" y="2571750"/>
            <a:ext cx="2694209" cy="754184"/>
          </a:xfrm>
          <a:prstGeom prst="rect">
            <a:avLst/>
          </a:prstGeom>
          <a:noFill/>
        </p:spPr>
        <p:txBody>
          <a:bodyPr wrap="square" lIns="0" tIns="0" rIns="0" bIns="0" rtlCol="0" anchor="t">
            <a:noAutofit/>
          </a:bodyPr>
          <a:lstStyle/>
          <a:p>
            <a:pPr defTabSz="342712">
              <a:lnSpc>
                <a:spcPct val="90000"/>
              </a:lnSpc>
              <a:spcAft>
                <a:spcPts val="750"/>
              </a:spcAft>
              <a:buClrTx/>
              <a:defRPr/>
            </a:pPr>
            <a:r>
              <a:rPr lang="en-US" sz="1349" kern="1200">
                <a:solidFill>
                  <a:srgbClr val="373737"/>
                </a:solidFill>
                <a:latin typeface="Roboto Light" charset="0"/>
                <a:ea typeface="Roboto Light" charset="0"/>
                <a:cs typeface="Roboto Light" charset="0"/>
              </a:rPr>
              <a:t>Each month, we’ll publish a new story during the </a:t>
            </a:r>
            <a:r>
              <a:rPr lang="en-US" sz="1349" kern="1200">
                <a:solidFill>
                  <a:srgbClr val="FF4D00"/>
                </a:solidFill>
                <a:latin typeface="Roboto Medium" pitchFamily="2" charset="0"/>
                <a:ea typeface="Roboto Medium" pitchFamily="2" charset="0"/>
                <a:cs typeface="Roboto Light" charset="0"/>
              </a:rPr>
              <a:t>last week of the month</a:t>
            </a:r>
          </a:p>
        </p:txBody>
      </p:sp>
      <p:cxnSp>
        <p:nvCxnSpPr>
          <p:cNvPr id="14" name="Straight Connector 13">
            <a:extLst>
              <a:ext uri="{FF2B5EF4-FFF2-40B4-BE49-F238E27FC236}">
                <a16:creationId xmlns:a16="http://schemas.microsoft.com/office/drawing/2014/main" id="{9070A850-9FD6-44F9-8C7A-68F4946DE1C4}"/>
              </a:ext>
            </a:extLst>
          </p:cNvPr>
          <p:cNvCxnSpPr>
            <a:cxnSpLocks/>
          </p:cNvCxnSpPr>
          <p:nvPr/>
        </p:nvCxnSpPr>
        <p:spPr>
          <a:xfrm flipH="1">
            <a:off x="5533000" y="3483114"/>
            <a:ext cx="2879610" cy="0"/>
          </a:xfrm>
          <a:prstGeom prst="line">
            <a:avLst/>
          </a:prstGeom>
          <a:ln w="12700">
            <a:solidFill>
              <a:srgbClr val="C1C1C1"/>
            </a:solidFill>
            <a:prstDash val="solid"/>
            <a:tailEnd type="oval" w="sm" len="sm"/>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3B44D8-137A-4EC7-969A-586F8629F18F}"/>
              </a:ext>
            </a:extLst>
          </p:cNvPr>
          <p:cNvSpPr txBox="1"/>
          <p:nvPr/>
        </p:nvSpPr>
        <p:spPr>
          <a:xfrm>
            <a:off x="5876730" y="3567899"/>
            <a:ext cx="2694209" cy="754184"/>
          </a:xfrm>
          <a:prstGeom prst="rect">
            <a:avLst/>
          </a:prstGeom>
          <a:noFill/>
        </p:spPr>
        <p:txBody>
          <a:bodyPr wrap="square" lIns="0" tIns="0" rIns="0" bIns="0" rtlCol="0" anchor="t">
            <a:noAutofit/>
          </a:bodyPr>
          <a:lstStyle/>
          <a:p>
            <a:pPr defTabSz="342712">
              <a:lnSpc>
                <a:spcPct val="90000"/>
              </a:lnSpc>
              <a:spcAft>
                <a:spcPts val="750"/>
              </a:spcAft>
              <a:buClrTx/>
              <a:defRPr/>
            </a:pPr>
            <a:r>
              <a:rPr lang="en-US" sz="1349" kern="1200">
                <a:solidFill>
                  <a:srgbClr val="373737"/>
                </a:solidFill>
                <a:latin typeface="Roboto Light" charset="0"/>
                <a:ea typeface="Roboto Light" charset="0"/>
                <a:cs typeface="Roboto Light" charset="0"/>
              </a:rPr>
              <a:t>Tell your customers to subscribe to each story at </a:t>
            </a:r>
            <a:r>
              <a:rPr lang="en-US" sz="1349" kern="1200" err="1">
                <a:solidFill>
                  <a:srgbClr val="0432FF"/>
                </a:solidFill>
                <a:latin typeface="Roboto Medium" pitchFamily="2" charset="0"/>
                <a:ea typeface="Roboto Medium" pitchFamily="2" charset="0"/>
                <a:cs typeface="Roboto Light" charset="0"/>
              </a:rPr>
              <a:t>www.informatica.com</a:t>
            </a:r>
            <a:r>
              <a:rPr lang="en-US" sz="1349" kern="1200">
                <a:solidFill>
                  <a:srgbClr val="0432FF"/>
                </a:solidFill>
                <a:latin typeface="Roboto Medium" pitchFamily="2" charset="0"/>
                <a:ea typeface="Roboto Medium" pitchFamily="2" charset="0"/>
                <a:cs typeface="Roboto Light" charset="0"/>
              </a:rPr>
              <a:t>/</a:t>
            </a:r>
            <a:r>
              <a:rPr lang="en-US" sz="1349" kern="1200" err="1">
                <a:solidFill>
                  <a:srgbClr val="0432FF"/>
                </a:solidFill>
                <a:latin typeface="Roboto Medium" pitchFamily="2" charset="0"/>
                <a:ea typeface="Roboto Medium" pitchFamily="2" charset="0"/>
                <a:cs typeface="Roboto Light" charset="0"/>
              </a:rPr>
              <a:t>dataexperts</a:t>
            </a:r>
            <a:endParaRPr lang="en-US" sz="1349" kern="1200">
              <a:solidFill>
                <a:srgbClr val="0432FF"/>
              </a:solidFill>
              <a:latin typeface="Roboto Medium" pitchFamily="2" charset="0"/>
              <a:ea typeface="Roboto Medium" pitchFamily="2" charset="0"/>
              <a:cs typeface="Roboto Light" charset="0"/>
            </a:endParaRPr>
          </a:p>
        </p:txBody>
      </p:sp>
    </p:spTree>
    <p:extLst>
      <p:ext uri="{BB962C8B-B14F-4D97-AF65-F5344CB8AC3E}">
        <p14:creationId xmlns:p14="http://schemas.microsoft.com/office/powerpoint/2010/main" val="9451419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Diamond 58">
            <a:extLst>
              <a:ext uri="{FF2B5EF4-FFF2-40B4-BE49-F238E27FC236}">
                <a16:creationId xmlns:a16="http://schemas.microsoft.com/office/drawing/2014/main" id="{37CE104A-01C3-7644-89DF-B2C518401236}"/>
              </a:ext>
            </a:extLst>
          </p:cNvPr>
          <p:cNvSpPr>
            <a:spLocks noChangeAspect="1"/>
          </p:cNvSpPr>
          <p:nvPr/>
        </p:nvSpPr>
        <p:spPr>
          <a:xfrm flipH="1">
            <a:off x="1478955" y="1893578"/>
            <a:ext cx="1209656" cy="1209656"/>
          </a:xfrm>
          <a:prstGeom prst="diamond">
            <a:avLst/>
          </a:prstGeom>
          <a:solidFill>
            <a:schemeClr val="tx1">
              <a:lumMod val="50000"/>
              <a:alpha val="6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685184">
              <a:lnSpc>
                <a:spcPct val="99894"/>
              </a:lnSpc>
              <a:buClrTx/>
              <a:defRPr/>
            </a:pPr>
            <a:r>
              <a:rPr lang="en-US" sz="1050" kern="1200">
                <a:solidFill>
                  <a:srgbClr val="FFFFFF"/>
                </a:solidFill>
                <a:latin typeface="Roboto Light" pitchFamily="2" charset="0"/>
                <a:ea typeface="Roboto Light" pitchFamily="2" charset="0"/>
              </a:rPr>
              <a:t>Business</a:t>
            </a:r>
          </a:p>
          <a:p>
            <a:pPr algn="ctr" defTabSz="685184">
              <a:lnSpc>
                <a:spcPct val="99894"/>
              </a:lnSpc>
              <a:buClrTx/>
              <a:defRPr/>
            </a:pPr>
            <a:r>
              <a:rPr lang="en-US" sz="1050" kern="1200">
                <a:solidFill>
                  <a:srgbClr val="FFFFFF"/>
                </a:solidFill>
                <a:latin typeface="Roboto Light" pitchFamily="2" charset="0"/>
                <a:ea typeface="Roboto Light" pitchFamily="2" charset="0"/>
              </a:rPr>
              <a:t>Relevance</a:t>
            </a:r>
          </a:p>
        </p:txBody>
      </p:sp>
      <p:sp>
        <p:nvSpPr>
          <p:cNvPr id="60" name="Diamond 59">
            <a:extLst>
              <a:ext uri="{FF2B5EF4-FFF2-40B4-BE49-F238E27FC236}">
                <a16:creationId xmlns:a16="http://schemas.microsoft.com/office/drawing/2014/main" id="{D393DBA9-09F1-1745-8666-07D8EEF2CDFE}"/>
              </a:ext>
            </a:extLst>
          </p:cNvPr>
          <p:cNvSpPr>
            <a:spLocks noChangeAspect="1"/>
          </p:cNvSpPr>
          <p:nvPr/>
        </p:nvSpPr>
        <p:spPr>
          <a:xfrm flipH="1">
            <a:off x="755032" y="1166594"/>
            <a:ext cx="1209656" cy="1209655"/>
          </a:xfrm>
          <a:prstGeom prst="diamond">
            <a:avLst/>
          </a:prstGeom>
          <a:solidFill>
            <a:schemeClr val="tx1">
              <a:lumMod val="50000"/>
              <a:alpha val="6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685184">
              <a:buClrTx/>
              <a:defRPr/>
            </a:pPr>
            <a:r>
              <a:rPr lang="en-US" sz="1050" kern="1200">
                <a:solidFill>
                  <a:srgbClr val="FFFFFF"/>
                </a:solidFill>
                <a:latin typeface="Roboto Light" pitchFamily="2" charset="0"/>
                <a:ea typeface="Roboto Light" pitchFamily="2" charset="0"/>
              </a:rPr>
              <a:t>Collaboration</a:t>
            </a:r>
          </a:p>
        </p:txBody>
      </p:sp>
      <p:sp>
        <p:nvSpPr>
          <p:cNvPr id="61" name="Diamond 60">
            <a:extLst>
              <a:ext uri="{FF2B5EF4-FFF2-40B4-BE49-F238E27FC236}">
                <a16:creationId xmlns:a16="http://schemas.microsoft.com/office/drawing/2014/main" id="{DCB5F1E4-AB87-C14F-8E70-BD788AB45647}"/>
              </a:ext>
            </a:extLst>
          </p:cNvPr>
          <p:cNvSpPr>
            <a:spLocks noChangeAspect="1"/>
          </p:cNvSpPr>
          <p:nvPr/>
        </p:nvSpPr>
        <p:spPr>
          <a:xfrm flipH="1">
            <a:off x="2193620" y="1166593"/>
            <a:ext cx="1209656" cy="1209656"/>
          </a:xfrm>
          <a:prstGeom prst="diamond">
            <a:avLst/>
          </a:prstGeom>
          <a:solidFill>
            <a:schemeClr val="tx1">
              <a:lumMod val="50000"/>
              <a:alpha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685184">
              <a:buClrTx/>
              <a:defRPr/>
            </a:pPr>
            <a:r>
              <a:rPr lang="en-US" sz="1050" kern="1200">
                <a:solidFill>
                  <a:srgbClr val="FFFFFF"/>
                </a:solidFill>
                <a:latin typeface="Roboto Light" pitchFamily="2" charset="0"/>
                <a:ea typeface="Roboto Light" pitchFamily="2" charset="0"/>
              </a:rPr>
              <a:t>Agility</a:t>
            </a:r>
          </a:p>
        </p:txBody>
      </p:sp>
      <p:sp>
        <p:nvSpPr>
          <p:cNvPr id="65" name="Diamond 64">
            <a:extLst>
              <a:ext uri="{FF2B5EF4-FFF2-40B4-BE49-F238E27FC236}">
                <a16:creationId xmlns:a16="http://schemas.microsoft.com/office/drawing/2014/main" id="{B055091B-F484-1148-9C34-76FD0DB1ED79}"/>
              </a:ext>
            </a:extLst>
          </p:cNvPr>
          <p:cNvSpPr>
            <a:spLocks noChangeAspect="1"/>
          </p:cNvSpPr>
          <p:nvPr/>
        </p:nvSpPr>
        <p:spPr>
          <a:xfrm flipH="1">
            <a:off x="2182104" y="2606023"/>
            <a:ext cx="1209656" cy="1209656"/>
          </a:xfrm>
          <a:prstGeom prst="diamond">
            <a:avLst/>
          </a:prstGeom>
          <a:solidFill>
            <a:schemeClr val="tx1">
              <a:lumMod val="50000"/>
              <a:alpha val="6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685184">
              <a:lnSpc>
                <a:spcPct val="99894"/>
              </a:lnSpc>
              <a:buClrTx/>
              <a:defRPr/>
            </a:pPr>
            <a:r>
              <a:rPr lang="en-US" sz="1050" kern="1200">
                <a:solidFill>
                  <a:srgbClr val="FFFFFF"/>
                </a:solidFill>
                <a:latin typeface="Roboto Light" pitchFamily="2" charset="0"/>
                <a:ea typeface="Roboto Light" pitchFamily="2" charset="0"/>
              </a:rPr>
              <a:t>Privacy</a:t>
            </a:r>
          </a:p>
        </p:txBody>
      </p:sp>
      <p:sp>
        <p:nvSpPr>
          <p:cNvPr id="62" name="Diamond 61">
            <a:extLst>
              <a:ext uri="{FF2B5EF4-FFF2-40B4-BE49-F238E27FC236}">
                <a16:creationId xmlns:a16="http://schemas.microsoft.com/office/drawing/2014/main" id="{CAF439CA-0CAC-5E4B-A0DB-62D76418A42F}"/>
              </a:ext>
            </a:extLst>
          </p:cNvPr>
          <p:cNvSpPr>
            <a:spLocks noChangeAspect="1"/>
          </p:cNvSpPr>
          <p:nvPr/>
        </p:nvSpPr>
        <p:spPr>
          <a:xfrm flipH="1">
            <a:off x="7147277" y="1166593"/>
            <a:ext cx="1209656" cy="1209656"/>
          </a:xfrm>
          <a:prstGeom prst="diamond">
            <a:avLst/>
          </a:prstGeom>
          <a:solidFill>
            <a:srgbClr val="383838">
              <a:alpha val="60000"/>
            </a:srgb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685184">
              <a:buClrTx/>
              <a:defRPr/>
            </a:pPr>
            <a:r>
              <a:rPr lang="en-US" sz="1050" kern="1200">
                <a:solidFill>
                  <a:srgbClr val="FFFFFF"/>
                </a:solidFill>
                <a:latin typeface="Roboto Light" pitchFamily="2" charset="0"/>
                <a:ea typeface="Roboto Light" pitchFamily="2" charset="0"/>
              </a:rPr>
              <a:t>Trust</a:t>
            </a:r>
          </a:p>
        </p:txBody>
      </p:sp>
      <p:sp>
        <p:nvSpPr>
          <p:cNvPr id="63" name="Diamond 62">
            <a:extLst>
              <a:ext uri="{FF2B5EF4-FFF2-40B4-BE49-F238E27FC236}">
                <a16:creationId xmlns:a16="http://schemas.microsoft.com/office/drawing/2014/main" id="{5B29825B-300C-7C4A-94ED-32ACEA62E7A4}"/>
              </a:ext>
            </a:extLst>
          </p:cNvPr>
          <p:cNvSpPr>
            <a:spLocks noChangeAspect="1"/>
          </p:cNvSpPr>
          <p:nvPr/>
        </p:nvSpPr>
        <p:spPr>
          <a:xfrm flipH="1">
            <a:off x="6432610" y="1893580"/>
            <a:ext cx="1209656" cy="1209655"/>
          </a:xfrm>
          <a:prstGeom prst="diamond">
            <a:avLst/>
          </a:prstGeom>
          <a:solidFill>
            <a:srgbClr val="383838">
              <a:alpha val="60000"/>
            </a:srgb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685184">
              <a:buClrTx/>
              <a:defRPr/>
            </a:pPr>
            <a:r>
              <a:rPr lang="en-US" sz="1050" kern="1200">
                <a:solidFill>
                  <a:srgbClr val="FFFFFF"/>
                </a:solidFill>
                <a:latin typeface="Roboto Light" pitchFamily="2" charset="0"/>
                <a:ea typeface="Roboto Light" pitchFamily="2" charset="0"/>
              </a:rPr>
              <a:t>  Lineage</a:t>
            </a:r>
          </a:p>
        </p:txBody>
      </p:sp>
      <p:sp>
        <p:nvSpPr>
          <p:cNvPr id="64" name="Diamond 63">
            <a:extLst>
              <a:ext uri="{FF2B5EF4-FFF2-40B4-BE49-F238E27FC236}">
                <a16:creationId xmlns:a16="http://schemas.microsoft.com/office/drawing/2014/main" id="{F03000A7-2CB3-C14D-AF43-860E3723472F}"/>
              </a:ext>
            </a:extLst>
          </p:cNvPr>
          <p:cNvSpPr>
            <a:spLocks noChangeAspect="1"/>
          </p:cNvSpPr>
          <p:nvPr/>
        </p:nvSpPr>
        <p:spPr>
          <a:xfrm flipH="1">
            <a:off x="5719075" y="1166593"/>
            <a:ext cx="1209656" cy="1209656"/>
          </a:xfrm>
          <a:prstGeom prst="diamond">
            <a:avLst/>
          </a:prstGeom>
          <a:solidFill>
            <a:srgbClr val="383838">
              <a:alpha val="60000"/>
            </a:srgb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685184">
              <a:buClrTx/>
              <a:defRPr/>
            </a:pPr>
            <a:r>
              <a:rPr lang="en-US" sz="1050" kern="1200">
                <a:solidFill>
                  <a:srgbClr val="FFFFFF"/>
                </a:solidFill>
                <a:latin typeface="Roboto Light" pitchFamily="2" charset="0"/>
                <a:ea typeface="Roboto Light" pitchFamily="2" charset="0"/>
                <a:cs typeface="Roboto" panose="02000000000000000000" pitchFamily="2" charset="0"/>
              </a:rPr>
              <a:t>AI/Automation</a:t>
            </a:r>
          </a:p>
        </p:txBody>
      </p:sp>
      <p:sp>
        <p:nvSpPr>
          <p:cNvPr id="66" name="Diamond 65">
            <a:extLst>
              <a:ext uri="{FF2B5EF4-FFF2-40B4-BE49-F238E27FC236}">
                <a16:creationId xmlns:a16="http://schemas.microsoft.com/office/drawing/2014/main" id="{8C796AE2-6720-5747-B86E-EB413D460A92}"/>
              </a:ext>
            </a:extLst>
          </p:cNvPr>
          <p:cNvSpPr>
            <a:spLocks noChangeAspect="1"/>
          </p:cNvSpPr>
          <p:nvPr/>
        </p:nvSpPr>
        <p:spPr>
          <a:xfrm flipH="1">
            <a:off x="5729460" y="2606025"/>
            <a:ext cx="1209656" cy="1209655"/>
          </a:xfrm>
          <a:prstGeom prst="diamond">
            <a:avLst/>
          </a:prstGeom>
          <a:solidFill>
            <a:srgbClr val="383838">
              <a:alpha val="60000"/>
            </a:srgb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685184">
              <a:buClrTx/>
              <a:defRPr/>
            </a:pPr>
            <a:r>
              <a:rPr lang="en-US" sz="1050" kern="1200">
                <a:solidFill>
                  <a:srgbClr val="FFFFFF"/>
                </a:solidFill>
                <a:latin typeface="Roboto Light" pitchFamily="2" charset="0"/>
                <a:ea typeface="Roboto Light" pitchFamily="2" charset="0"/>
              </a:rPr>
              <a:t>  Reduce </a:t>
            </a:r>
          </a:p>
          <a:p>
            <a:pPr algn="ctr" defTabSz="685184">
              <a:buClrTx/>
              <a:defRPr/>
            </a:pPr>
            <a:r>
              <a:rPr lang="en-US" sz="1050" kern="1200">
                <a:solidFill>
                  <a:srgbClr val="FFFFFF"/>
                </a:solidFill>
                <a:latin typeface="Roboto Light" pitchFamily="2" charset="0"/>
                <a:ea typeface="Roboto Light" pitchFamily="2" charset="0"/>
              </a:rPr>
              <a:t>Risk </a:t>
            </a:r>
          </a:p>
        </p:txBody>
      </p:sp>
      <p:sp>
        <p:nvSpPr>
          <p:cNvPr id="2" name="TextBox 1">
            <a:extLst>
              <a:ext uri="{FF2B5EF4-FFF2-40B4-BE49-F238E27FC236}">
                <a16:creationId xmlns:a16="http://schemas.microsoft.com/office/drawing/2014/main" id="{F0423419-6CB3-9B46-84B7-8A09765F5BD0}"/>
              </a:ext>
            </a:extLst>
          </p:cNvPr>
          <p:cNvSpPr txBox="1"/>
          <p:nvPr/>
        </p:nvSpPr>
        <p:spPr>
          <a:xfrm>
            <a:off x="366086" y="78277"/>
            <a:ext cx="0" cy="0"/>
          </a:xfrm>
          <a:prstGeom prst="rect">
            <a:avLst/>
          </a:prstGeom>
          <a:noFill/>
        </p:spPr>
        <p:txBody>
          <a:bodyPr wrap="none" lIns="0" tIns="0" rIns="0" bIns="0" rtlCol="0">
            <a:noAutofit/>
          </a:bodyPr>
          <a:lstStyle/>
          <a:p>
            <a:pPr defTabSz="685389">
              <a:lnSpc>
                <a:spcPct val="90000"/>
              </a:lnSpc>
              <a:spcAft>
                <a:spcPts val="750"/>
              </a:spcAft>
              <a:buClrTx/>
              <a:defRPr/>
            </a:pPr>
            <a:endParaRPr lang="en-US" sz="1574" kern="1200">
              <a:solidFill>
                <a:srgbClr val="373737"/>
              </a:solidFill>
              <a:latin typeface="Roboto" charset="0"/>
              <a:ea typeface="Roboto" charset="0"/>
              <a:cs typeface="Roboto" charset="0"/>
            </a:endParaRPr>
          </a:p>
        </p:txBody>
      </p:sp>
      <p:sp>
        <p:nvSpPr>
          <p:cNvPr id="16" name="Diamond 15">
            <a:extLst>
              <a:ext uri="{FF2B5EF4-FFF2-40B4-BE49-F238E27FC236}">
                <a16:creationId xmlns:a16="http://schemas.microsoft.com/office/drawing/2014/main" id="{FF4FC078-97D2-C946-BB8F-E137A8B4D767}"/>
              </a:ext>
            </a:extLst>
          </p:cNvPr>
          <p:cNvSpPr>
            <a:spLocks noChangeAspect="1"/>
          </p:cNvSpPr>
          <p:nvPr/>
        </p:nvSpPr>
        <p:spPr>
          <a:xfrm flipH="1">
            <a:off x="6432610" y="3318466"/>
            <a:ext cx="1209656" cy="1209656"/>
          </a:xfrm>
          <a:prstGeom prst="diamond">
            <a:avLst/>
          </a:prstGeom>
          <a:solidFill>
            <a:srgbClr val="383838">
              <a:alpha val="60000"/>
            </a:srgb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685184">
              <a:buClrTx/>
              <a:defRPr/>
            </a:pPr>
            <a:r>
              <a:rPr lang="en-US" sz="1050" kern="1200">
                <a:solidFill>
                  <a:srgbClr val="FFFFFF"/>
                </a:solidFill>
                <a:latin typeface="Roboto Light" pitchFamily="2" charset="0"/>
                <a:ea typeface="Roboto Light" pitchFamily="2" charset="0"/>
              </a:rPr>
              <a:t>Connected</a:t>
            </a:r>
          </a:p>
        </p:txBody>
      </p:sp>
      <p:sp>
        <p:nvSpPr>
          <p:cNvPr id="17" name="Diamond 16">
            <a:extLst>
              <a:ext uri="{FF2B5EF4-FFF2-40B4-BE49-F238E27FC236}">
                <a16:creationId xmlns:a16="http://schemas.microsoft.com/office/drawing/2014/main" id="{E01BE6B6-A2AA-4943-A8D9-5CD54F3DC034}"/>
              </a:ext>
            </a:extLst>
          </p:cNvPr>
          <p:cNvSpPr>
            <a:spLocks noChangeAspect="1"/>
          </p:cNvSpPr>
          <p:nvPr/>
        </p:nvSpPr>
        <p:spPr>
          <a:xfrm flipH="1">
            <a:off x="7135759" y="2591483"/>
            <a:ext cx="1209656" cy="1209655"/>
          </a:xfrm>
          <a:prstGeom prst="diamond">
            <a:avLst/>
          </a:prstGeom>
          <a:solidFill>
            <a:srgbClr val="383838">
              <a:alpha val="60000"/>
            </a:srgb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685184">
              <a:buClrTx/>
              <a:defRPr/>
            </a:pPr>
            <a:r>
              <a:rPr lang="en-US" sz="1050" kern="1200">
                <a:solidFill>
                  <a:srgbClr val="FFFFFF"/>
                </a:solidFill>
                <a:latin typeface="Roboto Light" pitchFamily="2" charset="0"/>
                <a:ea typeface="Roboto Light" pitchFamily="2" charset="0"/>
              </a:rPr>
              <a:t>  Adoption</a:t>
            </a:r>
          </a:p>
        </p:txBody>
      </p:sp>
      <p:sp>
        <p:nvSpPr>
          <p:cNvPr id="18" name="Diamond 17">
            <a:extLst>
              <a:ext uri="{FF2B5EF4-FFF2-40B4-BE49-F238E27FC236}">
                <a16:creationId xmlns:a16="http://schemas.microsoft.com/office/drawing/2014/main" id="{4FFC930D-A6A6-894C-AB8E-144059F88B0A}"/>
              </a:ext>
            </a:extLst>
          </p:cNvPr>
          <p:cNvSpPr>
            <a:spLocks noChangeAspect="1"/>
          </p:cNvSpPr>
          <p:nvPr/>
        </p:nvSpPr>
        <p:spPr>
          <a:xfrm flipH="1">
            <a:off x="7838908" y="1879039"/>
            <a:ext cx="1209656" cy="1209655"/>
          </a:xfrm>
          <a:prstGeom prst="diamond">
            <a:avLst/>
          </a:prstGeom>
          <a:solidFill>
            <a:srgbClr val="383838">
              <a:alpha val="60000"/>
            </a:srgb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685184">
              <a:buClrTx/>
              <a:defRPr/>
            </a:pPr>
            <a:r>
              <a:rPr lang="en-US" sz="1050" kern="1200">
                <a:solidFill>
                  <a:srgbClr val="FFFFFF"/>
                </a:solidFill>
                <a:latin typeface="Roboto Light" pitchFamily="2" charset="0"/>
                <a:ea typeface="Roboto Light" pitchFamily="2" charset="0"/>
              </a:rPr>
              <a:t>  Protection</a:t>
            </a:r>
          </a:p>
        </p:txBody>
      </p:sp>
      <p:sp>
        <p:nvSpPr>
          <p:cNvPr id="19" name="Diamond 18">
            <a:extLst>
              <a:ext uri="{FF2B5EF4-FFF2-40B4-BE49-F238E27FC236}">
                <a16:creationId xmlns:a16="http://schemas.microsoft.com/office/drawing/2014/main" id="{B52997A1-3673-5B42-B594-BBE1510CD8CE}"/>
              </a:ext>
            </a:extLst>
          </p:cNvPr>
          <p:cNvSpPr>
            <a:spLocks noChangeAspect="1"/>
          </p:cNvSpPr>
          <p:nvPr/>
        </p:nvSpPr>
        <p:spPr>
          <a:xfrm flipH="1">
            <a:off x="1478354" y="3302991"/>
            <a:ext cx="1209656" cy="1209655"/>
          </a:xfrm>
          <a:prstGeom prst="diamond">
            <a:avLst/>
          </a:prstGeom>
          <a:solidFill>
            <a:schemeClr val="tx1">
              <a:lumMod val="50000"/>
              <a:alpha val="60000"/>
            </a:scheme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685184">
              <a:buClrTx/>
              <a:defRPr/>
            </a:pPr>
            <a:r>
              <a:rPr lang="en-US" sz="1050" kern="1200">
                <a:solidFill>
                  <a:srgbClr val="FFFFFF"/>
                </a:solidFill>
                <a:latin typeface="Roboto Light" pitchFamily="2" charset="0"/>
                <a:ea typeface="Roboto Light" pitchFamily="2" charset="0"/>
              </a:rPr>
              <a:t>End to End</a:t>
            </a:r>
          </a:p>
        </p:txBody>
      </p:sp>
      <p:sp>
        <p:nvSpPr>
          <p:cNvPr id="20" name="Diamond 19">
            <a:extLst>
              <a:ext uri="{FF2B5EF4-FFF2-40B4-BE49-F238E27FC236}">
                <a16:creationId xmlns:a16="http://schemas.microsoft.com/office/drawing/2014/main" id="{82876168-B9E2-EB47-BE2F-0BA6D00480F3}"/>
              </a:ext>
            </a:extLst>
          </p:cNvPr>
          <p:cNvSpPr>
            <a:spLocks noChangeAspect="1"/>
          </p:cNvSpPr>
          <p:nvPr/>
        </p:nvSpPr>
        <p:spPr>
          <a:xfrm flipH="1">
            <a:off x="769305" y="2583743"/>
            <a:ext cx="1209656" cy="1209656"/>
          </a:xfrm>
          <a:prstGeom prst="diamond">
            <a:avLst/>
          </a:prstGeom>
          <a:solidFill>
            <a:schemeClr val="tx1">
              <a:lumMod val="50000"/>
              <a:alpha val="6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685184">
              <a:lnSpc>
                <a:spcPct val="99894"/>
              </a:lnSpc>
              <a:buClrTx/>
              <a:defRPr/>
            </a:pPr>
            <a:r>
              <a:rPr lang="en-US" sz="1050" kern="1200">
                <a:solidFill>
                  <a:srgbClr val="FFFFFF"/>
                </a:solidFill>
                <a:latin typeface="Roboto Light" pitchFamily="2" charset="0"/>
                <a:ea typeface="Roboto Light" pitchFamily="2" charset="0"/>
              </a:rPr>
              <a:t>Enterprise</a:t>
            </a:r>
          </a:p>
        </p:txBody>
      </p:sp>
      <p:sp>
        <p:nvSpPr>
          <p:cNvPr id="21" name="Diamond 20">
            <a:extLst>
              <a:ext uri="{FF2B5EF4-FFF2-40B4-BE49-F238E27FC236}">
                <a16:creationId xmlns:a16="http://schemas.microsoft.com/office/drawing/2014/main" id="{50782825-E425-0D49-9B10-05E2A9B7423E}"/>
              </a:ext>
            </a:extLst>
          </p:cNvPr>
          <p:cNvSpPr>
            <a:spLocks noChangeAspect="1"/>
          </p:cNvSpPr>
          <p:nvPr/>
        </p:nvSpPr>
        <p:spPr>
          <a:xfrm flipH="1">
            <a:off x="77674" y="1879037"/>
            <a:ext cx="1209656" cy="1209656"/>
          </a:xfrm>
          <a:prstGeom prst="diamond">
            <a:avLst/>
          </a:prstGeom>
          <a:solidFill>
            <a:schemeClr val="tx1">
              <a:lumMod val="50000"/>
              <a:alpha val="6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685184">
              <a:lnSpc>
                <a:spcPct val="99894"/>
              </a:lnSpc>
              <a:buClrTx/>
              <a:defRPr/>
            </a:pPr>
            <a:r>
              <a:rPr lang="en-US" sz="1050" kern="1200">
                <a:solidFill>
                  <a:srgbClr val="FFFFFF"/>
                </a:solidFill>
                <a:latin typeface="Roboto Light" pitchFamily="2" charset="0"/>
                <a:ea typeface="Roboto Light" pitchFamily="2" charset="0"/>
              </a:rPr>
              <a:t>Democratize</a:t>
            </a:r>
          </a:p>
        </p:txBody>
      </p:sp>
      <p:sp>
        <p:nvSpPr>
          <p:cNvPr id="22" name="Diamond 21">
            <a:extLst>
              <a:ext uri="{FF2B5EF4-FFF2-40B4-BE49-F238E27FC236}">
                <a16:creationId xmlns:a16="http://schemas.microsoft.com/office/drawing/2014/main" id="{A595911C-08DA-6D4D-83BE-4BC03ADDDC32}"/>
              </a:ext>
            </a:extLst>
          </p:cNvPr>
          <p:cNvSpPr>
            <a:spLocks noChangeAspect="1"/>
          </p:cNvSpPr>
          <p:nvPr/>
        </p:nvSpPr>
        <p:spPr>
          <a:xfrm flipH="1">
            <a:off x="1474327" y="495816"/>
            <a:ext cx="1209656" cy="1209656"/>
          </a:xfrm>
          <a:prstGeom prst="diamond">
            <a:avLst/>
          </a:prstGeom>
          <a:solidFill>
            <a:schemeClr val="tx1">
              <a:lumMod val="50000"/>
              <a:alpha val="6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685184">
              <a:lnSpc>
                <a:spcPct val="99894"/>
              </a:lnSpc>
              <a:buClrTx/>
              <a:defRPr/>
            </a:pPr>
            <a:r>
              <a:rPr lang="en-US" sz="1050" kern="1200">
                <a:solidFill>
                  <a:srgbClr val="FFFFFF"/>
                </a:solidFill>
                <a:latin typeface="Roboto Light" pitchFamily="2" charset="0"/>
                <a:ea typeface="Roboto Light" pitchFamily="2" charset="0"/>
              </a:rPr>
              <a:t>Value</a:t>
            </a:r>
          </a:p>
        </p:txBody>
      </p:sp>
      <p:sp>
        <p:nvSpPr>
          <p:cNvPr id="23" name="Diamond 22">
            <a:extLst>
              <a:ext uri="{FF2B5EF4-FFF2-40B4-BE49-F238E27FC236}">
                <a16:creationId xmlns:a16="http://schemas.microsoft.com/office/drawing/2014/main" id="{E50F9C2B-366C-AA46-B506-3985F62451E8}"/>
              </a:ext>
            </a:extLst>
          </p:cNvPr>
          <p:cNvSpPr>
            <a:spLocks noChangeAspect="1"/>
          </p:cNvSpPr>
          <p:nvPr/>
        </p:nvSpPr>
        <p:spPr>
          <a:xfrm flipH="1">
            <a:off x="6432609" y="481274"/>
            <a:ext cx="1209656" cy="1209656"/>
          </a:xfrm>
          <a:prstGeom prst="diamond">
            <a:avLst/>
          </a:prstGeom>
          <a:solidFill>
            <a:schemeClr val="tx1">
              <a:lumMod val="50000"/>
              <a:alpha val="60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685184">
              <a:lnSpc>
                <a:spcPct val="99894"/>
              </a:lnSpc>
              <a:buClrTx/>
              <a:defRPr/>
            </a:pPr>
            <a:r>
              <a:rPr lang="en-US" sz="1050" kern="1200">
                <a:solidFill>
                  <a:srgbClr val="FFFFFF"/>
                </a:solidFill>
                <a:latin typeface="Roboto Light" pitchFamily="2" charset="0"/>
                <a:ea typeface="Roboto Light" pitchFamily="2" charset="0"/>
              </a:rPr>
              <a:t>Quality</a:t>
            </a:r>
          </a:p>
        </p:txBody>
      </p:sp>
      <p:sp>
        <p:nvSpPr>
          <p:cNvPr id="27" name="Title 7">
            <a:extLst>
              <a:ext uri="{FF2B5EF4-FFF2-40B4-BE49-F238E27FC236}">
                <a16:creationId xmlns:a16="http://schemas.microsoft.com/office/drawing/2014/main" id="{D2898EF1-3B93-4A11-9D89-0D21F25A01BE}"/>
              </a:ext>
            </a:extLst>
          </p:cNvPr>
          <p:cNvSpPr txBox="1">
            <a:spLocks/>
          </p:cNvSpPr>
          <p:nvPr/>
        </p:nvSpPr>
        <p:spPr>
          <a:xfrm>
            <a:off x="364144" y="325467"/>
            <a:ext cx="8394197" cy="421711"/>
          </a:xfrm>
          <a:prstGeom prst="rect">
            <a:avLst/>
          </a:prstGeom>
        </p:spPr>
        <p:txBody>
          <a:bodyPr/>
          <a:lstStyle>
            <a:lvl1pPr algn="l" defTabSz="914217" rtl="0" eaLnBrk="1" latinLnBrk="0" hangingPunct="1">
              <a:lnSpc>
                <a:spcPct val="90000"/>
              </a:lnSpc>
              <a:spcBef>
                <a:spcPct val="0"/>
              </a:spcBef>
              <a:buNone/>
              <a:defRPr sz="3600" b="0" i="0" kern="1200" baseline="0">
                <a:solidFill>
                  <a:schemeClr val="tx1"/>
                </a:solidFill>
                <a:latin typeface="Roboto Light" charset="0"/>
                <a:ea typeface="Roboto Light" charset="0"/>
                <a:cs typeface="Roboto Light" charset="0"/>
              </a:defRPr>
            </a:lvl1pPr>
          </a:lstStyle>
          <a:p>
            <a:pPr algn="ctr" defTabSz="685457">
              <a:spcAft>
                <a:spcPts val="750"/>
              </a:spcAft>
              <a:buClrTx/>
              <a:defRPr/>
            </a:pPr>
            <a:r>
              <a:rPr lang="en-US" sz="2399" b="1">
                <a:solidFill>
                  <a:srgbClr val="373737"/>
                </a:solidFill>
                <a:latin typeface="Roboto"/>
              </a:rPr>
              <a:t>Intelligent Data Governance</a:t>
            </a:r>
          </a:p>
        </p:txBody>
      </p:sp>
    </p:spTree>
    <p:extLst>
      <p:ext uri="{BB962C8B-B14F-4D97-AF65-F5344CB8AC3E}">
        <p14:creationId xmlns:p14="http://schemas.microsoft.com/office/powerpoint/2010/main" val="14665951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par>
                                <p:cTn id="8" presetID="42" presetClass="path" presetSubtype="0" decel="100000" fill="hold" grpId="1" nodeType="withEffect">
                                  <p:stCondLst>
                                    <p:cond delay="0"/>
                                  </p:stCondLst>
                                  <p:childTnLst>
                                    <p:animMotion origin="layout" path="M -0.13194 0.00185 L 3.29773E-6 4.44444E-6 " pathEditMode="relative" rAng="0" ptsTypes="AA">
                                      <p:cBhvr>
                                        <p:cTn id="9" dur="1000" fill="hold"/>
                                        <p:tgtEl>
                                          <p:spTgt spid="22"/>
                                        </p:tgtEl>
                                        <p:attrNameLst>
                                          <p:attrName>ppt_x</p:attrName>
                                          <p:attrName>ppt_y</p:attrName>
                                        </p:attrNameLst>
                                      </p:cBhvr>
                                      <p:rCtr x="6603" y="-93"/>
                                    </p:animMotion>
                                  </p:childTnLst>
                                </p:cTn>
                              </p:par>
                              <p:par>
                                <p:cTn id="10" presetID="10" presetClass="entr" presetSubtype="0" fill="hold" grpId="0" nodeType="withEffect">
                                  <p:stCondLst>
                                    <p:cond delay="25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750"/>
                                        <p:tgtEl>
                                          <p:spTgt spid="60"/>
                                        </p:tgtEl>
                                      </p:cBhvr>
                                    </p:animEffect>
                                  </p:childTnLst>
                                </p:cTn>
                              </p:par>
                              <p:par>
                                <p:cTn id="13" presetID="42" presetClass="path" presetSubtype="0" decel="100000" fill="hold" grpId="1" nodeType="withEffect">
                                  <p:stCondLst>
                                    <p:cond delay="0"/>
                                  </p:stCondLst>
                                  <p:childTnLst>
                                    <p:animMotion origin="layout" path="M -0.13194 0.00185 L 3.29773E-6 4.44444E-6 " pathEditMode="relative" rAng="0" ptsTypes="AA">
                                      <p:cBhvr>
                                        <p:cTn id="14" dur="1000" fill="hold"/>
                                        <p:tgtEl>
                                          <p:spTgt spid="60"/>
                                        </p:tgtEl>
                                        <p:attrNameLst>
                                          <p:attrName>ppt_x</p:attrName>
                                          <p:attrName>ppt_y</p:attrName>
                                        </p:attrNameLst>
                                      </p:cBhvr>
                                      <p:rCtr x="6603" y="-93"/>
                                    </p:animMotion>
                                  </p:childTnLst>
                                </p:cTn>
                              </p:par>
                              <p:par>
                                <p:cTn id="15" presetID="10" presetClass="entr" presetSubtype="0" fill="hold" grpId="0" nodeType="withEffect">
                                  <p:stCondLst>
                                    <p:cond delay="25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750"/>
                                        <p:tgtEl>
                                          <p:spTgt spid="59"/>
                                        </p:tgtEl>
                                      </p:cBhvr>
                                    </p:animEffect>
                                  </p:childTnLst>
                                </p:cTn>
                              </p:par>
                              <p:par>
                                <p:cTn id="18" presetID="42" presetClass="path" presetSubtype="0" decel="100000" fill="hold" grpId="1" nodeType="withEffect">
                                  <p:stCondLst>
                                    <p:cond delay="0"/>
                                  </p:stCondLst>
                                  <p:childTnLst>
                                    <p:animMotion origin="layout" path="M -0.13194 0.00185 L 3.29773E-6 4.44444E-6 " pathEditMode="relative" rAng="0" ptsTypes="AA">
                                      <p:cBhvr>
                                        <p:cTn id="19" dur="1000" fill="hold"/>
                                        <p:tgtEl>
                                          <p:spTgt spid="59"/>
                                        </p:tgtEl>
                                        <p:attrNameLst>
                                          <p:attrName>ppt_x</p:attrName>
                                          <p:attrName>ppt_y</p:attrName>
                                        </p:attrNameLst>
                                      </p:cBhvr>
                                      <p:rCtr x="6603" y="-93"/>
                                    </p:animMotion>
                                  </p:childTnLst>
                                </p:cTn>
                              </p:par>
                              <p:par>
                                <p:cTn id="20" presetID="10" presetClass="entr" presetSubtype="0" fill="hold" grpId="0" nodeType="withEffect">
                                  <p:stCondLst>
                                    <p:cond delay="2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42" presetClass="path" presetSubtype="0" decel="100000" fill="hold" grpId="1" nodeType="withEffect">
                                  <p:stCondLst>
                                    <p:cond delay="0"/>
                                  </p:stCondLst>
                                  <p:childTnLst>
                                    <p:animMotion origin="layout" path="M -0.13194 0.00185 L 3.29773E-6 4.44444E-6 " pathEditMode="relative" rAng="0" ptsTypes="AA">
                                      <p:cBhvr>
                                        <p:cTn id="24" dur="1000" fill="hold"/>
                                        <p:tgtEl>
                                          <p:spTgt spid="19"/>
                                        </p:tgtEl>
                                        <p:attrNameLst>
                                          <p:attrName>ppt_x</p:attrName>
                                          <p:attrName>ppt_y</p:attrName>
                                        </p:attrNameLst>
                                      </p:cBhvr>
                                      <p:rCtr x="6603" y="-93"/>
                                    </p:animMotion>
                                  </p:childTnLst>
                                </p:cTn>
                              </p:par>
                              <p:par>
                                <p:cTn id="25" presetID="10" presetClass="entr" presetSubtype="0" fill="hold" grpId="0" nodeType="withEffect">
                                  <p:stCondLst>
                                    <p:cond delay="25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750"/>
                                        <p:tgtEl>
                                          <p:spTgt spid="20"/>
                                        </p:tgtEl>
                                      </p:cBhvr>
                                    </p:animEffect>
                                  </p:childTnLst>
                                </p:cTn>
                              </p:par>
                              <p:par>
                                <p:cTn id="28" presetID="42" presetClass="path" presetSubtype="0" decel="100000" fill="hold" grpId="1" nodeType="withEffect">
                                  <p:stCondLst>
                                    <p:cond delay="0"/>
                                  </p:stCondLst>
                                  <p:childTnLst>
                                    <p:animMotion origin="layout" path="M -0.13194 0.00185 L 3.29773E-6 4.44444E-6 " pathEditMode="relative" rAng="0" ptsTypes="AA">
                                      <p:cBhvr>
                                        <p:cTn id="29" dur="1000" fill="hold"/>
                                        <p:tgtEl>
                                          <p:spTgt spid="20"/>
                                        </p:tgtEl>
                                        <p:attrNameLst>
                                          <p:attrName>ppt_x</p:attrName>
                                          <p:attrName>ppt_y</p:attrName>
                                        </p:attrNameLst>
                                      </p:cBhvr>
                                      <p:rCtr x="6603" y="-93"/>
                                    </p:animMotion>
                                  </p:childTnLst>
                                </p:cTn>
                              </p:par>
                              <p:par>
                                <p:cTn id="30" presetID="10" presetClass="entr" presetSubtype="0" fill="hold" grpId="0" nodeType="withEffect">
                                  <p:stCondLst>
                                    <p:cond delay="25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750"/>
                                        <p:tgtEl>
                                          <p:spTgt spid="21"/>
                                        </p:tgtEl>
                                      </p:cBhvr>
                                    </p:animEffect>
                                  </p:childTnLst>
                                </p:cTn>
                              </p:par>
                              <p:par>
                                <p:cTn id="33" presetID="42" presetClass="path" presetSubtype="0" decel="100000" fill="hold" grpId="1" nodeType="withEffect">
                                  <p:stCondLst>
                                    <p:cond delay="0"/>
                                  </p:stCondLst>
                                  <p:childTnLst>
                                    <p:animMotion origin="layout" path="M -0.13194 0.00185 L 3.29773E-6 4.44444E-6 " pathEditMode="relative" rAng="0" ptsTypes="AA">
                                      <p:cBhvr>
                                        <p:cTn id="34" dur="1000" fill="hold"/>
                                        <p:tgtEl>
                                          <p:spTgt spid="21"/>
                                        </p:tgtEl>
                                        <p:attrNameLst>
                                          <p:attrName>ppt_x</p:attrName>
                                          <p:attrName>ppt_y</p:attrName>
                                        </p:attrNameLst>
                                      </p:cBhvr>
                                      <p:rCtr x="6603" y="-93"/>
                                    </p:animMotion>
                                  </p:childTnLst>
                                </p:cTn>
                              </p:par>
                              <p:par>
                                <p:cTn id="35" presetID="10" presetClass="entr" presetSubtype="0" fill="hold" grpId="0" nodeType="withEffect">
                                  <p:stCondLst>
                                    <p:cond delay="25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750"/>
                                        <p:tgtEl>
                                          <p:spTgt spid="65"/>
                                        </p:tgtEl>
                                      </p:cBhvr>
                                    </p:animEffect>
                                  </p:childTnLst>
                                </p:cTn>
                              </p:par>
                              <p:par>
                                <p:cTn id="38" presetID="42" presetClass="path" presetSubtype="0" decel="100000" fill="hold" grpId="1" nodeType="withEffect">
                                  <p:stCondLst>
                                    <p:cond delay="0"/>
                                  </p:stCondLst>
                                  <p:childTnLst>
                                    <p:animMotion origin="layout" path="M -0.13194 0.00185 L 3.29773E-6 4.44444E-6 " pathEditMode="relative" rAng="0" ptsTypes="AA">
                                      <p:cBhvr>
                                        <p:cTn id="39" dur="1000" fill="hold"/>
                                        <p:tgtEl>
                                          <p:spTgt spid="65"/>
                                        </p:tgtEl>
                                        <p:attrNameLst>
                                          <p:attrName>ppt_x</p:attrName>
                                          <p:attrName>ppt_y</p:attrName>
                                        </p:attrNameLst>
                                      </p:cBhvr>
                                      <p:rCtr x="6603" y="-93"/>
                                    </p:animMotion>
                                  </p:childTnLst>
                                </p:cTn>
                              </p:par>
                              <p:par>
                                <p:cTn id="40" presetID="10" presetClass="entr" presetSubtype="0" fill="hold" grpId="0" nodeType="withEffect">
                                  <p:stCondLst>
                                    <p:cond delay="25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750"/>
                                        <p:tgtEl>
                                          <p:spTgt spid="61"/>
                                        </p:tgtEl>
                                      </p:cBhvr>
                                    </p:animEffect>
                                  </p:childTnLst>
                                </p:cTn>
                              </p:par>
                              <p:par>
                                <p:cTn id="43" presetID="42" presetClass="path" presetSubtype="0" decel="100000" fill="hold" grpId="1" nodeType="withEffect">
                                  <p:stCondLst>
                                    <p:cond delay="0"/>
                                  </p:stCondLst>
                                  <p:childTnLst>
                                    <p:animMotion origin="layout" path="M -0.13194 0.00185 L 3.29773E-6 4.44444E-6 " pathEditMode="relative" rAng="0" ptsTypes="AA">
                                      <p:cBhvr>
                                        <p:cTn id="44" dur="1000" fill="hold"/>
                                        <p:tgtEl>
                                          <p:spTgt spid="61"/>
                                        </p:tgtEl>
                                        <p:attrNameLst>
                                          <p:attrName>ppt_x</p:attrName>
                                          <p:attrName>ppt_y</p:attrName>
                                        </p:attrNameLst>
                                      </p:cBhvr>
                                      <p:rCtr x="6603" y="-93"/>
                                    </p:animMotion>
                                  </p:childTnLst>
                                </p:cTn>
                              </p:par>
                              <p:par>
                                <p:cTn id="45" presetID="10" presetClass="entr" presetSubtype="0" fill="hold" grpId="0" nodeType="withEffect">
                                  <p:stCondLst>
                                    <p:cond delay="25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750"/>
                                        <p:tgtEl>
                                          <p:spTgt spid="23"/>
                                        </p:tgtEl>
                                      </p:cBhvr>
                                    </p:animEffect>
                                  </p:childTnLst>
                                </p:cTn>
                              </p:par>
                              <p:par>
                                <p:cTn id="48" presetID="42" presetClass="path" presetSubtype="0" decel="100000" fill="hold" grpId="1" nodeType="withEffect">
                                  <p:stCondLst>
                                    <p:cond delay="0"/>
                                  </p:stCondLst>
                                  <p:childTnLst>
                                    <p:animMotion origin="layout" path="M 0.13168 0.00138 L -1.51081E-7 4.07407E-6 " pathEditMode="relative" rAng="0" ptsTypes="AA">
                                      <p:cBhvr>
                                        <p:cTn id="49" dur="1000" fill="hold"/>
                                        <p:tgtEl>
                                          <p:spTgt spid="23"/>
                                        </p:tgtEl>
                                        <p:attrNameLst>
                                          <p:attrName>ppt_x</p:attrName>
                                          <p:attrName>ppt_y</p:attrName>
                                        </p:attrNameLst>
                                      </p:cBhvr>
                                      <p:rCtr x="-6590" y="-69"/>
                                    </p:animMotion>
                                  </p:childTnLst>
                                </p:cTn>
                              </p:par>
                              <p:par>
                                <p:cTn id="50" presetID="10" presetClass="entr" presetSubtype="0" fill="hold" grpId="0" nodeType="withEffect">
                                  <p:stCondLst>
                                    <p:cond delay="250"/>
                                  </p:stCondLst>
                                  <p:childTnLst>
                                    <p:set>
                                      <p:cBhvr>
                                        <p:cTn id="51" dur="1" fill="hold">
                                          <p:stCondLst>
                                            <p:cond delay="0"/>
                                          </p:stCondLst>
                                        </p:cTn>
                                        <p:tgtEl>
                                          <p:spTgt spid="64"/>
                                        </p:tgtEl>
                                        <p:attrNameLst>
                                          <p:attrName>style.visibility</p:attrName>
                                        </p:attrNameLst>
                                      </p:cBhvr>
                                      <p:to>
                                        <p:strVal val="visible"/>
                                      </p:to>
                                    </p:set>
                                    <p:animEffect transition="in" filter="fade">
                                      <p:cBhvr>
                                        <p:cTn id="52" dur="750"/>
                                        <p:tgtEl>
                                          <p:spTgt spid="64"/>
                                        </p:tgtEl>
                                      </p:cBhvr>
                                    </p:animEffect>
                                  </p:childTnLst>
                                </p:cTn>
                              </p:par>
                              <p:par>
                                <p:cTn id="53" presetID="42" presetClass="path" presetSubtype="0" decel="100000" fill="hold" grpId="1" nodeType="withEffect">
                                  <p:stCondLst>
                                    <p:cond delay="0"/>
                                  </p:stCondLst>
                                  <p:childTnLst>
                                    <p:animMotion origin="layout" path="M 0.13168 0.00138 L -1.51081E-7 4.07407E-6 " pathEditMode="relative" rAng="0" ptsTypes="AA">
                                      <p:cBhvr>
                                        <p:cTn id="54" dur="1000" fill="hold"/>
                                        <p:tgtEl>
                                          <p:spTgt spid="64"/>
                                        </p:tgtEl>
                                        <p:attrNameLst>
                                          <p:attrName>ppt_x</p:attrName>
                                          <p:attrName>ppt_y</p:attrName>
                                        </p:attrNameLst>
                                      </p:cBhvr>
                                      <p:rCtr x="-6590" y="-69"/>
                                    </p:animMotion>
                                  </p:childTnLst>
                                </p:cTn>
                              </p:par>
                              <p:par>
                                <p:cTn id="55" presetID="10" presetClass="entr" presetSubtype="0" fill="hold" grpId="0" nodeType="withEffect">
                                  <p:stCondLst>
                                    <p:cond delay="25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750"/>
                                        <p:tgtEl>
                                          <p:spTgt spid="62"/>
                                        </p:tgtEl>
                                      </p:cBhvr>
                                    </p:animEffect>
                                  </p:childTnLst>
                                </p:cTn>
                              </p:par>
                              <p:par>
                                <p:cTn id="58" presetID="42" presetClass="path" presetSubtype="0" decel="100000" fill="hold" grpId="1" nodeType="withEffect">
                                  <p:stCondLst>
                                    <p:cond delay="0"/>
                                  </p:stCondLst>
                                  <p:childTnLst>
                                    <p:animMotion origin="layout" path="M 0.13168 0.00138 L -1.51081E-7 4.07407E-6 " pathEditMode="relative" rAng="0" ptsTypes="AA">
                                      <p:cBhvr>
                                        <p:cTn id="59" dur="1000" fill="hold"/>
                                        <p:tgtEl>
                                          <p:spTgt spid="62"/>
                                        </p:tgtEl>
                                        <p:attrNameLst>
                                          <p:attrName>ppt_x</p:attrName>
                                          <p:attrName>ppt_y</p:attrName>
                                        </p:attrNameLst>
                                      </p:cBhvr>
                                      <p:rCtr x="-6590" y="-69"/>
                                    </p:animMotion>
                                  </p:childTnLst>
                                </p:cTn>
                              </p:par>
                              <p:par>
                                <p:cTn id="60" presetID="10" presetClass="entr" presetSubtype="0" fill="hold" grpId="0" nodeType="withEffect">
                                  <p:stCondLst>
                                    <p:cond delay="25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750"/>
                                        <p:tgtEl>
                                          <p:spTgt spid="63"/>
                                        </p:tgtEl>
                                      </p:cBhvr>
                                    </p:animEffect>
                                  </p:childTnLst>
                                </p:cTn>
                              </p:par>
                              <p:par>
                                <p:cTn id="63" presetID="42" presetClass="path" presetSubtype="0" decel="100000" fill="hold" grpId="1" nodeType="withEffect">
                                  <p:stCondLst>
                                    <p:cond delay="0"/>
                                  </p:stCondLst>
                                  <p:childTnLst>
                                    <p:animMotion origin="layout" path="M 0.13168 0.00138 L -1.51081E-7 4.07407E-6 " pathEditMode="relative" rAng="0" ptsTypes="AA">
                                      <p:cBhvr>
                                        <p:cTn id="64" dur="1000" fill="hold"/>
                                        <p:tgtEl>
                                          <p:spTgt spid="63"/>
                                        </p:tgtEl>
                                        <p:attrNameLst>
                                          <p:attrName>ppt_x</p:attrName>
                                          <p:attrName>ppt_y</p:attrName>
                                        </p:attrNameLst>
                                      </p:cBhvr>
                                      <p:rCtr x="-6590" y="-69"/>
                                    </p:animMotion>
                                  </p:childTnLst>
                                </p:cTn>
                              </p:par>
                              <p:par>
                                <p:cTn id="65" presetID="10" presetClass="entr" presetSubtype="0" fill="hold" grpId="0" nodeType="withEffect">
                                  <p:stCondLst>
                                    <p:cond delay="25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750"/>
                                        <p:tgtEl>
                                          <p:spTgt spid="16"/>
                                        </p:tgtEl>
                                      </p:cBhvr>
                                    </p:animEffect>
                                  </p:childTnLst>
                                </p:cTn>
                              </p:par>
                              <p:par>
                                <p:cTn id="68" presetID="42" presetClass="path" presetSubtype="0" decel="100000" fill="hold" grpId="1" nodeType="withEffect">
                                  <p:stCondLst>
                                    <p:cond delay="0"/>
                                  </p:stCondLst>
                                  <p:childTnLst>
                                    <p:animMotion origin="layout" path="M 0.13168 0.00138 L -1.51081E-7 4.07407E-6 " pathEditMode="relative" rAng="0" ptsTypes="AA">
                                      <p:cBhvr>
                                        <p:cTn id="69" dur="1000" fill="hold"/>
                                        <p:tgtEl>
                                          <p:spTgt spid="16"/>
                                        </p:tgtEl>
                                        <p:attrNameLst>
                                          <p:attrName>ppt_x</p:attrName>
                                          <p:attrName>ppt_y</p:attrName>
                                        </p:attrNameLst>
                                      </p:cBhvr>
                                      <p:rCtr x="-6590" y="-69"/>
                                    </p:animMotion>
                                  </p:childTnLst>
                                </p:cTn>
                              </p:par>
                              <p:par>
                                <p:cTn id="70" presetID="10" presetClass="entr" presetSubtype="0" fill="hold" grpId="0" nodeType="withEffect">
                                  <p:stCondLst>
                                    <p:cond delay="250"/>
                                  </p:stCondLst>
                                  <p:childTnLst>
                                    <p:set>
                                      <p:cBhvr>
                                        <p:cTn id="71" dur="1" fill="hold">
                                          <p:stCondLst>
                                            <p:cond delay="0"/>
                                          </p:stCondLst>
                                        </p:cTn>
                                        <p:tgtEl>
                                          <p:spTgt spid="66"/>
                                        </p:tgtEl>
                                        <p:attrNameLst>
                                          <p:attrName>style.visibility</p:attrName>
                                        </p:attrNameLst>
                                      </p:cBhvr>
                                      <p:to>
                                        <p:strVal val="visible"/>
                                      </p:to>
                                    </p:set>
                                    <p:animEffect transition="in" filter="fade">
                                      <p:cBhvr>
                                        <p:cTn id="72" dur="750"/>
                                        <p:tgtEl>
                                          <p:spTgt spid="66"/>
                                        </p:tgtEl>
                                      </p:cBhvr>
                                    </p:animEffect>
                                  </p:childTnLst>
                                </p:cTn>
                              </p:par>
                              <p:par>
                                <p:cTn id="73" presetID="42" presetClass="path" presetSubtype="0" decel="100000" fill="hold" grpId="1" nodeType="withEffect">
                                  <p:stCondLst>
                                    <p:cond delay="0"/>
                                  </p:stCondLst>
                                  <p:childTnLst>
                                    <p:animMotion origin="layout" path="M 0.13168 0.00138 L -1.51081E-7 4.07407E-6 " pathEditMode="relative" rAng="0" ptsTypes="AA">
                                      <p:cBhvr>
                                        <p:cTn id="74" dur="1000" fill="hold"/>
                                        <p:tgtEl>
                                          <p:spTgt spid="66"/>
                                        </p:tgtEl>
                                        <p:attrNameLst>
                                          <p:attrName>ppt_x</p:attrName>
                                          <p:attrName>ppt_y</p:attrName>
                                        </p:attrNameLst>
                                      </p:cBhvr>
                                      <p:rCtr x="-6590" y="-69"/>
                                    </p:animMotion>
                                  </p:childTnLst>
                                </p:cTn>
                              </p:par>
                              <p:par>
                                <p:cTn id="75" presetID="10" presetClass="entr" presetSubtype="0" fill="hold" grpId="0" nodeType="withEffect">
                                  <p:stCondLst>
                                    <p:cond delay="25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750"/>
                                        <p:tgtEl>
                                          <p:spTgt spid="17"/>
                                        </p:tgtEl>
                                      </p:cBhvr>
                                    </p:animEffect>
                                  </p:childTnLst>
                                </p:cTn>
                              </p:par>
                              <p:par>
                                <p:cTn id="78" presetID="42" presetClass="path" presetSubtype="0" decel="100000" fill="hold" grpId="1" nodeType="withEffect">
                                  <p:stCondLst>
                                    <p:cond delay="0"/>
                                  </p:stCondLst>
                                  <p:childTnLst>
                                    <p:animMotion origin="layout" path="M 0.13168 0.00138 L -1.51081E-7 4.07407E-6 " pathEditMode="relative" rAng="0" ptsTypes="AA">
                                      <p:cBhvr>
                                        <p:cTn id="79" dur="1000" fill="hold"/>
                                        <p:tgtEl>
                                          <p:spTgt spid="17"/>
                                        </p:tgtEl>
                                        <p:attrNameLst>
                                          <p:attrName>ppt_x</p:attrName>
                                          <p:attrName>ppt_y</p:attrName>
                                        </p:attrNameLst>
                                      </p:cBhvr>
                                      <p:rCtr x="-6590" y="-69"/>
                                    </p:animMotion>
                                  </p:childTnLst>
                                </p:cTn>
                              </p:par>
                              <p:par>
                                <p:cTn id="80" presetID="10" presetClass="entr" presetSubtype="0" fill="hold" grpId="0" nodeType="withEffect">
                                  <p:stCondLst>
                                    <p:cond delay="25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750"/>
                                        <p:tgtEl>
                                          <p:spTgt spid="18"/>
                                        </p:tgtEl>
                                      </p:cBhvr>
                                    </p:animEffect>
                                  </p:childTnLst>
                                </p:cTn>
                              </p:par>
                              <p:par>
                                <p:cTn id="83" presetID="42" presetClass="path" presetSubtype="0" decel="100000" fill="hold" grpId="1" nodeType="withEffect">
                                  <p:stCondLst>
                                    <p:cond delay="0"/>
                                  </p:stCondLst>
                                  <p:childTnLst>
                                    <p:animMotion origin="layout" path="M 0.13168 0.00138 L -1.51081E-7 4.07407E-6 " pathEditMode="relative" rAng="0" ptsTypes="AA">
                                      <p:cBhvr>
                                        <p:cTn id="84" dur="1000" fill="hold"/>
                                        <p:tgtEl>
                                          <p:spTgt spid="18"/>
                                        </p:tgtEl>
                                        <p:attrNameLst>
                                          <p:attrName>ppt_x</p:attrName>
                                          <p:attrName>ppt_y</p:attrName>
                                        </p:attrNameLst>
                                      </p:cBhvr>
                                      <p:rCtr x="-6590"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0" grpId="0" animBg="1"/>
      <p:bldP spid="60" grpId="1" animBg="1"/>
      <p:bldP spid="61" grpId="0" animBg="1"/>
      <p:bldP spid="61" grpId="1" animBg="1"/>
      <p:bldP spid="65" grpId="0" animBg="1"/>
      <p:bldP spid="65" grpId="1" animBg="1"/>
      <p:bldP spid="62" grpId="0" animBg="1"/>
      <p:bldP spid="62" grpId="1" animBg="1"/>
      <p:bldP spid="63" grpId="0" animBg="1"/>
      <p:bldP spid="63" grpId="1" animBg="1"/>
      <p:bldP spid="64" grpId="0" animBg="1"/>
      <p:bldP spid="64" grpId="1" animBg="1"/>
      <p:bldP spid="66" grpId="0" animBg="1"/>
      <p:bldP spid="66"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83887DF8-1265-40C9-829B-D1F909C442D4}"/>
              </a:ext>
            </a:extLst>
          </p:cNvPr>
          <p:cNvSpPr>
            <a:spLocks noGrp="1"/>
          </p:cNvSpPr>
          <p:nvPr>
            <p:ph type="body" sz="quarter" idx="11"/>
          </p:nvPr>
        </p:nvSpPr>
        <p:spPr>
          <a:xfrm>
            <a:off x="871601" y="1390873"/>
            <a:ext cx="5142973" cy="1180877"/>
          </a:xfrm>
        </p:spPr>
        <p:txBody>
          <a:bodyPr/>
          <a:lstStyle/>
          <a:p>
            <a:pPr lvl="0">
              <a:spcBef>
                <a:spcPts val="0"/>
              </a:spcBef>
              <a:buSzPts val="2800"/>
            </a:pPr>
            <a:r>
              <a:rPr lang="en-US" sz="4000" dirty="0"/>
              <a:t>Business Benefits of </a:t>
            </a:r>
          </a:p>
          <a:p>
            <a:pPr lvl="0">
              <a:spcBef>
                <a:spcPts val="0"/>
              </a:spcBef>
              <a:buSzPts val="2800"/>
            </a:pPr>
            <a:r>
              <a:rPr lang="en-US" sz="4000" dirty="0"/>
              <a:t>Data Governance </a:t>
            </a:r>
          </a:p>
          <a:p>
            <a:pPr lvl="0">
              <a:spcBef>
                <a:spcPts val="0"/>
              </a:spcBef>
              <a:buSzPts val="2800"/>
            </a:pPr>
            <a:r>
              <a:rPr lang="en-US" sz="4000" dirty="0"/>
              <a:t>with Informatica</a:t>
            </a:r>
          </a:p>
        </p:txBody>
      </p:sp>
      <p:sp>
        <p:nvSpPr>
          <p:cNvPr id="10" name="Text Placeholder 5">
            <a:extLst>
              <a:ext uri="{FF2B5EF4-FFF2-40B4-BE49-F238E27FC236}">
                <a16:creationId xmlns:a16="http://schemas.microsoft.com/office/drawing/2014/main" id="{6D8059F0-FE36-4C8D-AE4C-8F0F1370DBCD}"/>
              </a:ext>
            </a:extLst>
          </p:cNvPr>
          <p:cNvSpPr>
            <a:spLocks noGrp="1"/>
          </p:cNvSpPr>
          <p:nvPr>
            <p:ph type="body" sz="quarter" idx="12"/>
          </p:nvPr>
        </p:nvSpPr>
        <p:spPr>
          <a:xfrm>
            <a:off x="871601" y="3532408"/>
            <a:ext cx="4800600" cy="217182"/>
          </a:xfrm>
        </p:spPr>
        <p:txBody>
          <a:bodyPr/>
          <a:lstStyle/>
          <a:p>
            <a:r>
              <a:rPr lang="en-US" dirty="0"/>
              <a:t>Kate Amory</a:t>
            </a:r>
          </a:p>
        </p:txBody>
      </p:sp>
      <p:sp>
        <p:nvSpPr>
          <p:cNvPr id="8" name="Text Placeholder 7">
            <a:extLst>
              <a:ext uri="{FF2B5EF4-FFF2-40B4-BE49-F238E27FC236}">
                <a16:creationId xmlns:a16="http://schemas.microsoft.com/office/drawing/2014/main" id="{15E32E1B-2635-44E7-9258-2A9E883477C1}"/>
              </a:ext>
            </a:extLst>
          </p:cNvPr>
          <p:cNvSpPr>
            <a:spLocks noGrp="1"/>
          </p:cNvSpPr>
          <p:nvPr>
            <p:ph type="body" sz="quarter" idx="13"/>
          </p:nvPr>
        </p:nvSpPr>
        <p:spPr>
          <a:xfrm>
            <a:off x="871601" y="3809349"/>
            <a:ext cx="4800600" cy="218281"/>
          </a:xfrm>
        </p:spPr>
        <p:txBody>
          <a:bodyPr/>
          <a:lstStyle/>
          <a:p>
            <a:r>
              <a:rPr lang="en-US" dirty="0"/>
              <a:t>Principal Technical Marketing Manager			       Data Governance</a:t>
            </a:r>
          </a:p>
          <a:p>
            <a:endParaRPr lang="en-US" dirty="0"/>
          </a:p>
        </p:txBody>
      </p:sp>
    </p:spTree>
    <p:extLst>
      <p:ext uri="{BB962C8B-B14F-4D97-AF65-F5344CB8AC3E}">
        <p14:creationId xmlns:p14="http://schemas.microsoft.com/office/powerpoint/2010/main" val="2362493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7"/>
          <p:cNvSpPr/>
          <p:nvPr/>
        </p:nvSpPr>
        <p:spPr>
          <a:xfrm>
            <a:off x="1200925" y="1466508"/>
            <a:ext cx="3153600" cy="800100"/>
          </a:xfrm>
          <a:prstGeom prst="homePlate">
            <a:avLst>
              <a:gd name="adj" fmla="val 50000"/>
            </a:avLst>
          </a:prstGeom>
          <a:solidFill>
            <a:srgbClr val="C9DAF8"/>
          </a:solid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sz="1575">
                <a:latin typeface="Roboto"/>
                <a:ea typeface="Roboto"/>
                <a:cs typeface="Roboto"/>
                <a:sym typeface="Roboto"/>
              </a:rPr>
              <a:t>Manual Effort</a:t>
            </a:r>
            <a:endParaRPr sz="1575">
              <a:latin typeface="Roboto"/>
              <a:ea typeface="Roboto"/>
              <a:cs typeface="Roboto"/>
              <a:sym typeface="Roboto"/>
            </a:endParaRPr>
          </a:p>
          <a:p>
            <a:pPr marL="0" lvl="0" indent="0" algn="l" rtl="0">
              <a:lnSpc>
                <a:spcPct val="90000"/>
              </a:lnSpc>
              <a:spcBef>
                <a:spcPts val="0"/>
              </a:spcBef>
              <a:spcAft>
                <a:spcPts val="0"/>
              </a:spcAft>
              <a:buClr>
                <a:schemeClr val="accent2"/>
              </a:buClr>
              <a:buFont typeface="Arial"/>
              <a:buNone/>
            </a:pPr>
            <a:r>
              <a:rPr lang="en-US" sz="1200">
                <a:solidFill>
                  <a:srgbClr val="434343"/>
                </a:solidFill>
                <a:latin typeface="Roboto"/>
                <a:ea typeface="Roboto"/>
                <a:cs typeface="Roboto"/>
                <a:sym typeface="Roboto"/>
              </a:rPr>
              <a:t>Manual effort is a killer of DG initiatives, governance as DG can be seen as a burden rather than an enabling force.  </a:t>
            </a:r>
            <a:endParaRPr/>
          </a:p>
        </p:txBody>
      </p:sp>
      <p:sp>
        <p:nvSpPr>
          <p:cNvPr id="744" name="Google Shape;744;p77"/>
          <p:cNvSpPr txBox="1">
            <a:spLocks noGrp="1"/>
          </p:cNvSpPr>
          <p:nvPr>
            <p:ph type="title"/>
          </p:nvPr>
        </p:nvSpPr>
        <p:spPr>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Font typeface="Roboto Light"/>
              <a:buNone/>
            </a:pPr>
            <a:r>
              <a:rPr lang="en-US" sz="2700" b="0" i="0" u="none" strike="noStrike" cap="none">
                <a:solidFill>
                  <a:schemeClr val="dk1"/>
                </a:solidFill>
                <a:latin typeface="Roboto Light"/>
                <a:ea typeface="Roboto Light"/>
                <a:cs typeface="Roboto Light"/>
                <a:sym typeface="Roboto Light"/>
              </a:rPr>
              <a:t>Challenges to Consider</a:t>
            </a:r>
            <a:endParaRPr sz="2700" b="0" i="0" u="none" strike="noStrike" cap="none">
              <a:solidFill>
                <a:schemeClr val="dk1"/>
              </a:solidFill>
              <a:latin typeface="Roboto Light"/>
              <a:ea typeface="Roboto Light"/>
              <a:cs typeface="Roboto Light"/>
              <a:sym typeface="Roboto Light"/>
            </a:endParaRPr>
          </a:p>
        </p:txBody>
      </p:sp>
      <p:sp>
        <p:nvSpPr>
          <p:cNvPr id="745" name="Google Shape;745;p77"/>
          <p:cNvSpPr txBox="1">
            <a:spLocks noGrp="1"/>
          </p:cNvSpPr>
          <p:nvPr>
            <p:ph type="body" idx="4294967295"/>
          </p:nvPr>
        </p:nvSpPr>
        <p:spPr>
          <a:xfrm>
            <a:off x="4494069" y="1027000"/>
            <a:ext cx="4240212" cy="466725"/>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accent2"/>
              </a:buClr>
              <a:buFont typeface="Arial"/>
              <a:buNone/>
            </a:pPr>
            <a:r>
              <a:rPr lang="en-US">
                <a:solidFill>
                  <a:schemeClr val="accent2"/>
                </a:solidFill>
              </a:rPr>
              <a:t>The Informatica Offering </a:t>
            </a:r>
            <a:endParaRPr/>
          </a:p>
        </p:txBody>
      </p:sp>
      <p:sp>
        <p:nvSpPr>
          <p:cNvPr id="768" name="Google Shape;768;p77"/>
          <p:cNvSpPr txBox="1">
            <a:spLocks noGrp="1"/>
          </p:cNvSpPr>
          <p:nvPr>
            <p:ph type="body" idx="4294967295"/>
          </p:nvPr>
        </p:nvSpPr>
        <p:spPr>
          <a:xfrm>
            <a:off x="665767" y="1035295"/>
            <a:ext cx="3802063" cy="466725"/>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accent2"/>
              </a:buClr>
              <a:buFont typeface="Arial"/>
              <a:buNone/>
            </a:pPr>
            <a:r>
              <a:rPr lang="en-US">
                <a:solidFill>
                  <a:schemeClr val="accent2"/>
                </a:solidFill>
              </a:rPr>
              <a:t>Traditional Failure Points for DG</a:t>
            </a:r>
            <a:endParaRPr/>
          </a:p>
        </p:txBody>
      </p:sp>
      <p:grpSp>
        <p:nvGrpSpPr>
          <p:cNvPr id="746" name="Google Shape;746;p77"/>
          <p:cNvGrpSpPr/>
          <p:nvPr/>
        </p:nvGrpSpPr>
        <p:grpSpPr>
          <a:xfrm>
            <a:off x="4787625" y="2398571"/>
            <a:ext cx="3653100" cy="985626"/>
            <a:chOff x="4795500" y="2550325"/>
            <a:chExt cx="3653100" cy="985626"/>
          </a:xfrm>
        </p:grpSpPr>
        <p:cxnSp>
          <p:nvCxnSpPr>
            <p:cNvPr id="747" name="Google Shape;747;p77"/>
            <p:cNvCxnSpPr/>
            <p:nvPr/>
          </p:nvCxnSpPr>
          <p:spPr>
            <a:xfrm rot="10800000">
              <a:off x="5385435" y="3186713"/>
              <a:ext cx="187500" cy="347100"/>
            </a:xfrm>
            <a:prstGeom prst="straightConnector1">
              <a:avLst/>
            </a:prstGeom>
            <a:solidFill>
              <a:schemeClr val="accent1"/>
            </a:solidFill>
            <a:ln w="28575" cap="flat" cmpd="sng">
              <a:solidFill>
                <a:srgbClr val="FFC000"/>
              </a:solidFill>
              <a:prstDash val="solid"/>
              <a:round/>
              <a:headEnd type="none" w="sm" len="sm"/>
              <a:tailEnd type="none" w="sm" len="sm"/>
            </a:ln>
          </p:spPr>
        </p:cxnSp>
        <p:cxnSp>
          <p:nvCxnSpPr>
            <p:cNvPr id="748" name="Google Shape;748;p77"/>
            <p:cNvCxnSpPr>
              <a:stCxn id="749" idx="6"/>
            </p:cNvCxnSpPr>
            <p:nvPr/>
          </p:nvCxnSpPr>
          <p:spPr>
            <a:xfrm>
              <a:off x="6306738" y="3105919"/>
              <a:ext cx="715500" cy="427800"/>
            </a:xfrm>
            <a:prstGeom prst="straightConnector1">
              <a:avLst/>
            </a:prstGeom>
            <a:solidFill>
              <a:schemeClr val="accent1"/>
            </a:solidFill>
            <a:ln w="28575" cap="flat" cmpd="sng">
              <a:solidFill>
                <a:srgbClr val="FFC000"/>
              </a:solidFill>
              <a:prstDash val="solid"/>
              <a:round/>
              <a:headEnd type="none" w="sm" len="sm"/>
              <a:tailEnd type="none" w="sm" len="sm"/>
            </a:ln>
          </p:spPr>
        </p:cxnSp>
        <p:cxnSp>
          <p:nvCxnSpPr>
            <p:cNvPr id="750" name="Google Shape;750;p77"/>
            <p:cNvCxnSpPr>
              <a:stCxn id="749" idx="7"/>
              <a:endCxn id="751" idx="2"/>
            </p:cNvCxnSpPr>
            <p:nvPr/>
          </p:nvCxnSpPr>
          <p:spPr>
            <a:xfrm>
              <a:off x="6265571" y="3002928"/>
              <a:ext cx="773100" cy="99000"/>
            </a:xfrm>
            <a:prstGeom prst="straightConnector1">
              <a:avLst/>
            </a:prstGeom>
            <a:solidFill>
              <a:schemeClr val="accent1"/>
            </a:solidFill>
            <a:ln w="28575" cap="flat" cmpd="sng">
              <a:solidFill>
                <a:srgbClr val="FFC000"/>
              </a:solidFill>
              <a:prstDash val="solid"/>
              <a:round/>
              <a:headEnd type="none" w="sm" len="sm"/>
              <a:tailEnd type="none" w="sm" len="sm"/>
            </a:ln>
          </p:spPr>
        </p:cxnSp>
        <p:cxnSp>
          <p:nvCxnSpPr>
            <p:cNvPr id="752" name="Google Shape;752;p77"/>
            <p:cNvCxnSpPr>
              <a:stCxn id="753" idx="0"/>
              <a:endCxn id="751" idx="6"/>
            </p:cNvCxnSpPr>
            <p:nvPr/>
          </p:nvCxnSpPr>
          <p:spPr>
            <a:xfrm rot="10800000">
              <a:off x="7319933" y="3101979"/>
              <a:ext cx="602400" cy="10800"/>
            </a:xfrm>
            <a:prstGeom prst="straightConnector1">
              <a:avLst/>
            </a:prstGeom>
            <a:solidFill>
              <a:schemeClr val="accent1"/>
            </a:solidFill>
            <a:ln w="28575" cap="flat" cmpd="sng">
              <a:solidFill>
                <a:srgbClr val="FFC000"/>
              </a:solidFill>
              <a:prstDash val="solid"/>
              <a:round/>
              <a:headEnd type="none" w="sm" len="sm"/>
              <a:tailEnd type="none" w="sm" len="sm"/>
            </a:ln>
          </p:spPr>
        </p:cxnSp>
        <p:cxnSp>
          <p:nvCxnSpPr>
            <p:cNvPr id="754" name="Google Shape;754;p77"/>
            <p:cNvCxnSpPr>
              <a:endCxn id="749" idx="2"/>
            </p:cNvCxnSpPr>
            <p:nvPr/>
          </p:nvCxnSpPr>
          <p:spPr>
            <a:xfrm rot="10800000" flipH="1">
              <a:off x="5672538" y="3105919"/>
              <a:ext cx="353100" cy="385200"/>
            </a:xfrm>
            <a:prstGeom prst="straightConnector1">
              <a:avLst/>
            </a:prstGeom>
            <a:solidFill>
              <a:schemeClr val="accent1"/>
            </a:solidFill>
            <a:ln w="28575" cap="flat" cmpd="sng">
              <a:solidFill>
                <a:srgbClr val="FFC000"/>
              </a:solidFill>
              <a:prstDash val="solid"/>
              <a:round/>
              <a:headEnd type="none" w="sm" len="sm"/>
              <a:tailEnd type="none" w="sm" len="sm"/>
            </a:ln>
          </p:spPr>
        </p:cxnSp>
        <p:sp>
          <p:nvSpPr>
            <p:cNvPr id="749" name="Google Shape;749;p77"/>
            <p:cNvSpPr/>
            <p:nvPr/>
          </p:nvSpPr>
          <p:spPr>
            <a:xfrm>
              <a:off x="6025638" y="2960269"/>
              <a:ext cx="281100" cy="291300"/>
            </a:xfrm>
            <a:prstGeom prst="ellipse">
              <a:avLst/>
            </a:prstGeom>
            <a:solidFill>
              <a:srgbClr val="F08332"/>
            </a:solidFill>
            <a:ln w="38100" cap="flat" cmpd="sng">
              <a:solidFill>
                <a:schemeClr val="lt1"/>
              </a:solidFill>
              <a:prstDash val="solid"/>
              <a:round/>
              <a:headEnd type="none" w="sm" len="sm"/>
              <a:tailEnd type="none" w="sm" len="sm"/>
            </a:ln>
          </p:spPr>
          <p:txBody>
            <a:bodyPr spcFirstLastPara="1" wrap="square" lIns="72925" tIns="36450" rIns="72925" bIns="36450" anchor="t" anchorCtr="0">
              <a:noAutofit/>
            </a:bodyPr>
            <a:lstStyle/>
            <a:p>
              <a:pPr marL="0" marR="0" lvl="0" indent="0" algn="l" rtl="0">
                <a:lnSpc>
                  <a:spcPct val="100000"/>
                </a:lnSpc>
                <a:spcBef>
                  <a:spcPts val="0"/>
                </a:spcBef>
                <a:spcAft>
                  <a:spcPts val="0"/>
                </a:spcAft>
                <a:buClr>
                  <a:srgbClr val="000000"/>
                </a:buClr>
                <a:buSzPts val="1620"/>
                <a:buFont typeface="Arial"/>
                <a:buNone/>
              </a:pPr>
              <a:endParaRPr sz="1620" b="0" i="0" u="none" strike="noStrike" cap="none">
                <a:solidFill>
                  <a:schemeClr val="dk1"/>
                </a:solidFill>
                <a:latin typeface="Roboto"/>
                <a:ea typeface="Roboto"/>
                <a:cs typeface="Roboto"/>
                <a:sym typeface="Roboto"/>
              </a:endParaRPr>
            </a:p>
          </p:txBody>
        </p:sp>
        <p:sp>
          <p:nvSpPr>
            <p:cNvPr id="753" name="Google Shape;753;p77"/>
            <p:cNvSpPr/>
            <p:nvPr/>
          </p:nvSpPr>
          <p:spPr>
            <a:xfrm>
              <a:off x="7781783" y="3112779"/>
              <a:ext cx="281100" cy="291300"/>
            </a:xfrm>
            <a:prstGeom prst="ellipse">
              <a:avLst/>
            </a:prstGeom>
            <a:solidFill>
              <a:srgbClr val="F08332"/>
            </a:solidFill>
            <a:ln w="38100" cap="flat" cmpd="sng">
              <a:solidFill>
                <a:schemeClr val="lt1"/>
              </a:solidFill>
              <a:prstDash val="solid"/>
              <a:round/>
              <a:headEnd type="none" w="sm" len="sm"/>
              <a:tailEnd type="none" w="sm" len="sm"/>
            </a:ln>
          </p:spPr>
          <p:txBody>
            <a:bodyPr spcFirstLastPara="1" wrap="square" lIns="72925" tIns="36450" rIns="72925" bIns="36450" anchor="t" anchorCtr="0">
              <a:noAutofit/>
            </a:bodyPr>
            <a:lstStyle/>
            <a:p>
              <a:pPr marL="0" marR="0" lvl="0" indent="0" algn="l" rtl="0">
                <a:lnSpc>
                  <a:spcPct val="100000"/>
                </a:lnSpc>
                <a:spcBef>
                  <a:spcPts val="0"/>
                </a:spcBef>
                <a:spcAft>
                  <a:spcPts val="0"/>
                </a:spcAft>
                <a:buClr>
                  <a:srgbClr val="000000"/>
                </a:buClr>
                <a:buSzPts val="1620"/>
                <a:buFont typeface="Arial"/>
                <a:buNone/>
              </a:pPr>
              <a:endParaRPr sz="1620" b="0" i="0" u="none" strike="noStrike" cap="none">
                <a:solidFill>
                  <a:schemeClr val="dk1"/>
                </a:solidFill>
                <a:latin typeface="Roboto"/>
                <a:ea typeface="Roboto"/>
                <a:cs typeface="Roboto"/>
                <a:sym typeface="Roboto"/>
              </a:endParaRPr>
            </a:p>
          </p:txBody>
        </p:sp>
        <p:sp>
          <p:nvSpPr>
            <p:cNvPr id="751" name="Google Shape;751;p77"/>
            <p:cNvSpPr/>
            <p:nvPr/>
          </p:nvSpPr>
          <p:spPr>
            <a:xfrm>
              <a:off x="7038815" y="2956357"/>
              <a:ext cx="281100" cy="291300"/>
            </a:xfrm>
            <a:prstGeom prst="ellipse">
              <a:avLst/>
            </a:prstGeom>
            <a:solidFill>
              <a:srgbClr val="F08332"/>
            </a:solidFill>
            <a:ln w="38100" cap="flat" cmpd="sng">
              <a:solidFill>
                <a:schemeClr val="lt1"/>
              </a:solidFill>
              <a:prstDash val="solid"/>
              <a:round/>
              <a:headEnd type="none" w="sm" len="sm"/>
              <a:tailEnd type="none" w="sm" len="sm"/>
            </a:ln>
          </p:spPr>
          <p:txBody>
            <a:bodyPr spcFirstLastPara="1" wrap="square" lIns="82275" tIns="41125" rIns="82275" bIns="41125" anchor="t" anchorCtr="0">
              <a:noAutofit/>
            </a:bodyPr>
            <a:lstStyle/>
            <a:p>
              <a:pPr marL="0" marR="0" lvl="0" indent="0" algn="l" rtl="0">
                <a:lnSpc>
                  <a:spcPct val="100000"/>
                </a:lnSpc>
                <a:spcBef>
                  <a:spcPts val="0"/>
                </a:spcBef>
                <a:spcAft>
                  <a:spcPts val="0"/>
                </a:spcAft>
                <a:buClr>
                  <a:srgbClr val="000000"/>
                </a:buClr>
                <a:buSzPts val="1620"/>
                <a:buFont typeface="Arial"/>
                <a:buNone/>
              </a:pPr>
              <a:endParaRPr sz="1620" b="0" i="0" u="none" strike="noStrike" cap="none">
                <a:solidFill>
                  <a:schemeClr val="dk1"/>
                </a:solidFill>
                <a:latin typeface="Roboto"/>
                <a:ea typeface="Roboto"/>
                <a:cs typeface="Roboto"/>
                <a:sym typeface="Roboto"/>
              </a:endParaRPr>
            </a:p>
          </p:txBody>
        </p:sp>
        <p:sp>
          <p:nvSpPr>
            <p:cNvPr id="755" name="Google Shape;755;p77"/>
            <p:cNvSpPr/>
            <p:nvPr/>
          </p:nvSpPr>
          <p:spPr>
            <a:xfrm>
              <a:off x="4795500" y="2550325"/>
              <a:ext cx="3653100" cy="324300"/>
            </a:xfrm>
            <a:prstGeom prst="roundRect">
              <a:avLst>
                <a:gd name="adj" fmla="val 16667"/>
              </a:avLst>
            </a:prstGeom>
            <a:solidFill>
              <a:srgbClr val="F0833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a:solidFill>
                    <a:schemeClr val="lt1"/>
                  </a:solidFill>
                </a:rPr>
                <a:t>Agile DG Framework</a:t>
              </a:r>
              <a:endParaRPr sz="1400" b="0" i="0" u="none" strike="noStrike" cap="none">
                <a:solidFill>
                  <a:srgbClr val="000000"/>
                </a:solidFill>
                <a:latin typeface="Arial"/>
                <a:ea typeface="Arial"/>
                <a:cs typeface="Arial"/>
                <a:sym typeface="Arial"/>
              </a:endParaRPr>
            </a:p>
          </p:txBody>
        </p:sp>
        <p:sp>
          <p:nvSpPr>
            <p:cNvPr id="756" name="Google Shape;756;p77"/>
            <p:cNvSpPr/>
            <p:nvPr/>
          </p:nvSpPr>
          <p:spPr>
            <a:xfrm>
              <a:off x="4795500" y="2849551"/>
              <a:ext cx="3653100" cy="686400"/>
            </a:xfrm>
            <a:prstGeom prst="rect">
              <a:avLst/>
            </a:prstGeom>
            <a:solidFill>
              <a:srgbClr val="FFFFFF">
                <a:alpha val="89020"/>
              </a:srgbClr>
            </a:solidFill>
            <a:ln w="25400" cap="flat" cmpd="sng">
              <a:solidFill>
                <a:srgbClr val="F08332"/>
              </a:solidFill>
              <a:prstDash val="solid"/>
              <a:round/>
              <a:headEnd type="none" w="sm" len="sm"/>
              <a:tailEnd type="none" w="sm" len="sm"/>
            </a:ln>
          </p:spPr>
          <p:txBody>
            <a:bodyPr spcFirstLastPara="1" wrap="square" lIns="91425" tIns="45700" rIns="91425" bIns="45700" anchor="ctr" anchorCtr="0">
              <a:noAutofit/>
            </a:bodyPr>
            <a:lstStyle/>
            <a:p>
              <a:pPr algn="ctr">
                <a:buSzPts val="1400"/>
              </a:pPr>
              <a:r>
                <a:rPr lang="en-US" sz="1200"/>
                <a:t>We provide </a:t>
              </a:r>
              <a:r>
                <a:rPr lang="en-US" sz="1200" b="1"/>
                <a:t>25 pre-defined facets </a:t>
              </a:r>
              <a:r>
                <a:rPr lang="en-US" sz="1200"/>
                <a:t>which have been carefully designed to give you guidance and consistency while still allowing for flexibility.</a:t>
              </a:r>
              <a:endParaRPr sz="1200" b="1" i="0" u="none" strike="noStrike" cap="none">
                <a:solidFill>
                  <a:srgbClr val="000000"/>
                </a:solidFill>
              </a:endParaRPr>
            </a:p>
          </p:txBody>
        </p:sp>
      </p:grpSp>
      <p:grpSp>
        <p:nvGrpSpPr>
          <p:cNvPr id="757" name="Google Shape;757;p77"/>
          <p:cNvGrpSpPr/>
          <p:nvPr/>
        </p:nvGrpSpPr>
        <p:grpSpPr>
          <a:xfrm>
            <a:off x="4792225" y="3529021"/>
            <a:ext cx="3659658" cy="986832"/>
            <a:chOff x="4787625" y="3642225"/>
            <a:chExt cx="3659658" cy="986832"/>
          </a:xfrm>
        </p:grpSpPr>
        <p:cxnSp>
          <p:nvCxnSpPr>
            <p:cNvPr id="758" name="Google Shape;758;p77"/>
            <p:cNvCxnSpPr>
              <a:stCxn id="759" idx="2"/>
              <a:endCxn id="760" idx="6"/>
            </p:cNvCxnSpPr>
            <p:nvPr/>
          </p:nvCxnSpPr>
          <p:spPr>
            <a:xfrm rot="10800000">
              <a:off x="5601515" y="4209807"/>
              <a:ext cx="525000" cy="273600"/>
            </a:xfrm>
            <a:prstGeom prst="straightConnector1">
              <a:avLst/>
            </a:prstGeom>
            <a:solidFill>
              <a:schemeClr val="accent1"/>
            </a:solidFill>
            <a:ln w="28575" cap="flat" cmpd="sng">
              <a:solidFill>
                <a:srgbClr val="ED602A"/>
              </a:solidFill>
              <a:prstDash val="solid"/>
              <a:round/>
              <a:headEnd type="none" w="sm" len="sm"/>
              <a:tailEnd type="none" w="sm" len="sm"/>
            </a:ln>
          </p:spPr>
        </p:cxnSp>
        <p:cxnSp>
          <p:nvCxnSpPr>
            <p:cNvPr id="761" name="Google Shape;761;p77"/>
            <p:cNvCxnSpPr>
              <a:stCxn id="759" idx="7"/>
              <a:endCxn id="762" idx="2"/>
            </p:cNvCxnSpPr>
            <p:nvPr/>
          </p:nvCxnSpPr>
          <p:spPr>
            <a:xfrm>
              <a:off x="6482703" y="4380417"/>
              <a:ext cx="419700" cy="9000"/>
            </a:xfrm>
            <a:prstGeom prst="straightConnector1">
              <a:avLst/>
            </a:prstGeom>
            <a:solidFill>
              <a:schemeClr val="accent1"/>
            </a:solidFill>
            <a:ln w="28575" cap="flat" cmpd="sng">
              <a:solidFill>
                <a:srgbClr val="ED602A"/>
              </a:solidFill>
              <a:prstDash val="solid"/>
              <a:round/>
              <a:headEnd type="none" w="sm" len="sm"/>
              <a:tailEnd type="none" w="sm" len="sm"/>
            </a:ln>
          </p:spPr>
        </p:cxnSp>
        <p:sp>
          <p:nvSpPr>
            <p:cNvPr id="760" name="Google Shape;760;p77"/>
            <p:cNvSpPr/>
            <p:nvPr/>
          </p:nvSpPr>
          <p:spPr>
            <a:xfrm>
              <a:off x="5184124" y="4064245"/>
              <a:ext cx="417300" cy="291300"/>
            </a:xfrm>
            <a:prstGeom prst="ellipse">
              <a:avLst/>
            </a:prstGeom>
            <a:solidFill>
              <a:srgbClr val="ED602A"/>
            </a:solidFill>
            <a:ln w="38100" cap="flat" cmpd="sng">
              <a:solidFill>
                <a:schemeClr val="lt1"/>
              </a:solidFill>
              <a:prstDash val="solid"/>
              <a:round/>
              <a:headEnd type="none" w="sm" len="sm"/>
              <a:tailEnd type="none" w="sm" len="sm"/>
            </a:ln>
          </p:spPr>
          <p:txBody>
            <a:bodyPr spcFirstLastPara="1" wrap="square" lIns="72925" tIns="36450" rIns="72925" bIns="36450" anchor="t" anchorCtr="0">
              <a:noAutofit/>
            </a:bodyPr>
            <a:lstStyle/>
            <a:p>
              <a:pPr marL="0" marR="0" lvl="0" indent="0" algn="l" rtl="0">
                <a:lnSpc>
                  <a:spcPct val="100000"/>
                </a:lnSpc>
                <a:spcBef>
                  <a:spcPts val="0"/>
                </a:spcBef>
                <a:spcAft>
                  <a:spcPts val="0"/>
                </a:spcAft>
                <a:buClr>
                  <a:srgbClr val="000000"/>
                </a:buClr>
                <a:buSzPts val="1620"/>
                <a:buFont typeface="Arial"/>
                <a:buNone/>
              </a:pPr>
              <a:endParaRPr sz="1620" b="0" i="0" u="none" strike="noStrike" cap="none">
                <a:solidFill>
                  <a:schemeClr val="dk1"/>
                </a:solidFill>
                <a:latin typeface="Roboto"/>
                <a:ea typeface="Roboto"/>
                <a:cs typeface="Roboto"/>
                <a:sym typeface="Roboto"/>
              </a:endParaRPr>
            </a:p>
          </p:txBody>
        </p:sp>
        <p:sp>
          <p:nvSpPr>
            <p:cNvPr id="759" name="Google Shape;759;p77"/>
            <p:cNvSpPr/>
            <p:nvPr/>
          </p:nvSpPr>
          <p:spPr>
            <a:xfrm>
              <a:off x="6126515" y="4337757"/>
              <a:ext cx="417300" cy="291300"/>
            </a:xfrm>
            <a:prstGeom prst="ellipse">
              <a:avLst/>
            </a:prstGeom>
            <a:solidFill>
              <a:srgbClr val="ED602A"/>
            </a:solidFill>
            <a:ln w="38100" cap="flat" cmpd="sng">
              <a:solidFill>
                <a:schemeClr val="lt1"/>
              </a:solidFill>
              <a:prstDash val="solid"/>
              <a:round/>
              <a:headEnd type="none" w="sm" len="sm"/>
              <a:tailEnd type="none" w="sm" len="sm"/>
            </a:ln>
          </p:spPr>
          <p:txBody>
            <a:bodyPr spcFirstLastPara="1" wrap="square" lIns="72925" tIns="36450" rIns="72925" bIns="36450" anchor="t" anchorCtr="0">
              <a:noAutofit/>
            </a:bodyPr>
            <a:lstStyle/>
            <a:p>
              <a:pPr marL="0" marR="0" lvl="0" indent="0" algn="l" rtl="0">
                <a:lnSpc>
                  <a:spcPct val="100000"/>
                </a:lnSpc>
                <a:spcBef>
                  <a:spcPts val="0"/>
                </a:spcBef>
                <a:spcAft>
                  <a:spcPts val="0"/>
                </a:spcAft>
                <a:buClr>
                  <a:srgbClr val="000000"/>
                </a:buClr>
                <a:buSzPts val="1620"/>
                <a:buFont typeface="Arial"/>
                <a:buNone/>
              </a:pPr>
              <a:endParaRPr sz="1620" b="0" i="0" u="none" strike="noStrike" cap="none">
                <a:solidFill>
                  <a:schemeClr val="dk1"/>
                </a:solidFill>
                <a:latin typeface="Roboto"/>
                <a:ea typeface="Roboto"/>
                <a:cs typeface="Roboto"/>
                <a:sym typeface="Roboto"/>
              </a:endParaRPr>
            </a:p>
          </p:txBody>
        </p:sp>
        <p:sp>
          <p:nvSpPr>
            <p:cNvPr id="762" name="Google Shape;762;p77"/>
            <p:cNvSpPr/>
            <p:nvPr/>
          </p:nvSpPr>
          <p:spPr>
            <a:xfrm>
              <a:off x="6902440" y="4243827"/>
              <a:ext cx="417300" cy="291300"/>
            </a:xfrm>
            <a:prstGeom prst="ellipse">
              <a:avLst/>
            </a:prstGeom>
            <a:solidFill>
              <a:srgbClr val="ED602A"/>
            </a:solidFill>
            <a:ln w="38100" cap="flat" cmpd="sng">
              <a:solidFill>
                <a:schemeClr val="lt1"/>
              </a:solidFill>
              <a:prstDash val="solid"/>
              <a:round/>
              <a:headEnd type="none" w="sm" len="sm"/>
              <a:tailEnd type="none" w="sm" len="sm"/>
            </a:ln>
          </p:spPr>
          <p:txBody>
            <a:bodyPr spcFirstLastPara="1" wrap="square" lIns="82275" tIns="41125" rIns="82275" bIns="41125" anchor="t" anchorCtr="0">
              <a:noAutofit/>
            </a:bodyPr>
            <a:lstStyle/>
            <a:p>
              <a:pPr marL="0" marR="0" lvl="0" indent="0" algn="l" rtl="0">
                <a:lnSpc>
                  <a:spcPct val="100000"/>
                </a:lnSpc>
                <a:spcBef>
                  <a:spcPts val="0"/>
                </a:spcBef>
                <a:spcAft>
                  <a:spcPts val="0"/>
                </a:spcAft>
                <a:buClr>
                  <a:srgbClr val="000000"/>
                </a:buClr>
                <a:buSzPts val="1620"/>
                <a:buFont typeface="Arial"/>
                <a:buNone/>
              </a:pPr>
              <a:endParaRPr sz="1620" b="0" i="0" u="none" strike="noStrike" cap="none">
                <a:solidFill>
                  <a:schemeClr val="dk1"/>
                </a:solidFill>
                <a:latin typeface="Roboto"/>
                <a:ea typeface="Roboto"/>
                <a:cs typeface="Roboto"/>
                <a:sym typeface="Roboto"/>
              </a:endParaRPr>
            </a:p>
          </p:txBody>
        </p:sp>
        <p:cxnSp>
          <p:nvCxnSpPr>
            <p:cNvPr id="763" name="Google Shape;763;p77"/>
            <p:cNvCxnSpPr>
              <a:endCxn id="762" idx="6"/>
            </p:cNvCxnSpPr>
            <p:nvPr/>
          </p:nvCxnSpPr>
          <p:spPr>
            <a:xfrm flipH="1">
              <a:off x="7319740" y="4246377"/>
              <a:ext cx="1068300" cy="143100"/>
            </a:xfrm>
            <a:prstGeom prst="straightConnector1">
              <a:avLst/>
            </a:prstGeom>
            <a:solidFill>
              <a:schemeClr val="accent1"/>
            </a:solidFill>
            <a:ln w="28575" cap="flat" cmpd="sng">
              <a:solidFill>
                <a:srgbClr val="ED602A"/>
              </a:solidFill>
              <a:prstDash val="solid"/>
              <a:round/>
              <a:headEnd type="none" w="sm" len="sm"/>
              <a:tailEnd type="none" w="sm" len="sm"/>
            </a:ln>
          </p:spPr>
        </p:cxnSp>
        <p:sp>
          <p:nvSpPr>
            <p:cNvPr id="764" name="Google Shape;764;p77"/>
            <p:cNvSpPr/>
            <p:nvPr/>
          </p:nvSpPr>
          <p:spPr>
            <a:xfrm>
              <a:off x="4787625" y="3642225"/>
              <a:ext cx="3653100" cy="324300"/>
            </a:xfrm>
            <a:prstGeom prst="roundRect">
              <a:avLst>
                <a:gd name="adj" fmla="val 16667"/>
              </a:avLst>
            </a:prstGeom>
            <a:solidFill>
              <a:srgbClr val="ED60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a:solidFill>
                    <a:schemeClr val="lt1"/>
                  </a:solidFill>
                </a:rPr>
                <a:t>Extensible Model</a:t>
              </a:r>
              <a:endParaRPr sz="1400" b="0" i="0" u="none" strike="noStrike" cap="none">
                <a:solidFill>
                  <a:srgbClr val="000000"/>
                </a:solidFill>
                <a:latin typeface="Arial"/>
                <a:ea typeface="Arial"/>
                <a:cs typeface="Arial"/>
                <a:sym typeface="Arial"/>
              </a:endParaRPr>
            </a:p>
          </p:txBody>
        </p:sp>
        <p:sp>
          <p:nvSpPr>
            <p:cNvPr id="765" name="Google Shape;765;p77"/>
            <p:cNvSpPr/>
            <p:nvPr/>
          </p:nvSpPr>
          <p:spPr>
            <a:xfrm>
              <a:off x="4794183" y="3940485"/>
              <a:ext cx="3653100" cy="686400"/>
            </a:xfrm>
            <a:prstGeom prst="rect">
              <a:avLst/>
            </a:prstGeom>
            <a:solidFill>
              <a:srgbClr val="FFFFFF">
                <a:alpha val="89020"/>
              </a:srgbClr>
            </a:solidFill>
            <a:ln w="25400" cap="flat" cmpd="sng">
              <a:solidFill>
                <a:srgbClr val="ED602A"/>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pPr>
              <a:r>
                <a:rPr lang="en-US" sz="1200"/>
                <a:t>We connect the logical view to the physical, to data quality checks to security measures – </a:t>
              </a:r>
              <a:r>
                <a:rPr lang="en-US" sz="1200" b="1"/>
                <a:t>all on one platform </a:t>
              </a:r>
              <a:r>
                <a:rPr lang="en-US" sz="1200"/>
                <a:t>allowing you to take real action.</a:t>
              </a:r>
              <a:endParaRPr sz="1200"/>
            </a:p>
          </p:txBody>
        </p:sp>
      </p:grpSp>
      <p:sp>
        <p:nvSpPr>
          <p:cNvPr id="766" name="Google Shape;766;p77"/>
          <p:cNvSpPr/>
          <p:nvPr/>
        </p:nvSpPr>
        <p:spPr>
          <a:xfrm>
            <a:off x="1200925" y="2491333"/>
            <a:ext cx="3153600" cy="800100"/>
          </a:xfrm>
          <a:prstGeom prst="homePlate">
            <a:avLst>
              <a:gd name="adj" fmla="val 50000"/>
            </a:avLst>
          </a:prstGeom>
          <a:solidFill>
            <a:srgbClr val="F9CB9C"/>
          </a:solid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a:lnSpc>
                <a:spcPct val="90000"/>
              </a:lnSpc>
            </a:pPr>
            <a:r>
              <a:rPr lang="en-GB" sz="1550">
                <a:latin typeface="Roboto"/>
                <a:ea typeface="Roboto"/>
                <a:cs typeface="Roboto"/>
                <a:sym typeface="Roboto"/>
              </a:rPr>
              <a:t>Analysis Paralysis</a:t>
            </a:r>
            <a:endParaRPr lang="en-GB" sz="1575">
              <a:latin typeface="Roboto"/>
              <a:ea typeface="Roboto"/>
              <a:cs typeface="Roboto"/>
              <a:sym typeface="Roboto"/>
            </a:endParaRPr>
          </a:p>
          <a:p>
            <a:pPr>
              <a:lnSpc>
                <a:spcPct val="90000"/>
              </a:lnSpc>
            </a:pPr>
            <a:r>
              <a:rPr lang="en-US" sz="1200">
                <a:solidFill>
                  <a:srgbClr val="434343"/>
                </a:solidFill>
                <a:latin typeface="Roboto"/>
                <a:ea typeface="Roboto"/>
                <a:cs typeface="Roboto"/>
                <a:sym typeface="Roboto"/>
              </a:rPr>
              <a:t>Building a DG framework can be a tall order, often leading to up-front delays or deep customisation down the line.</a:t>
            </a:r>
            <a:endParaRPr>
              <a:solidFill>
                <a:srgbClr val="434343"/>
              </a:solidFill>
            </a:endParaRPr>
          </a:p>
        </p:txBody>
      </p:sp>
      <p:sp>
        <p:nvSpPr>
          <p:cNvPr id="767" name="Google Shape;767;p77"/>
          <p:cNvSpPr/>
          <p:nvPr/>
        </p:nvSpPr>
        <p:spPr>
          <a:xfrm>
            <a:off x="1200925" y="3622383"/>
            <a:ext cx="3153600" cy="800100"/>
          </a:xfrm>
          <a:prstGeom prst="homePlate">
            <a:avLst>
              <a:gd name="adj" fmla="val 50000"/>
            </a:avLst>
          </a:prstGeom>
          <a:solidFill>
            <a:srgbClr val="EA9999"/>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US" sz="1550">
                <a:latin typeface="Roboto"/>
                <a:ea typeface="Roboto"/>
                <a:cs typeface="Roboto"/>
                <a:sym typeface="Roboto"/>
              </a:rPr>
              <a:t>Inability to Execute</a:t>
            </a:r>
            <a:endParaRPr sz="1575">
              <a:latin typeface="Roboto"/>
              <a:ea typeface="Roboto"/>
              <a:cs typeface="Roboto"/>
              <a:sym typeface="Roboto"/>
            </a:endParaRPr>
          </a:p>
          <a:p>
            <a:pPr marL="0" lvl="0" indent="0" algn="l" rtl="0">
              <a:lnSpc>
                <a:spcPct val="90000"/>
              </a:lnSpc>
              <a:spcBef>
                <a:spcPts val="0"/>
              </a:spcBef>
              <a:spcAft>
                <a:spcPts val="0"/>
              </a:spcAft>
              <a:buNone/>
            </a:pPr>
            <a:r>
              <a:rPr lang="en-US" sz="1200">
                <a:solidFill>
                  <a:srgbClr val="434343"/>
                </a:solidFill>
                <a:latin typeface="Roboto"/>
                <a:ea typeface="Roboto"/>
                <a:cs typeface="Roboto"/>
                <a:sym typeface="Roboto"/>
              </a:rPr>
              <a:t>Defining terms is not enough, Enterprise Data Management has many elements which need to work together seamlessly.</a:t>
            </a:r>
            <a:endParaRPr sz="1575">
              <a:latin typeface="Roboto"/>
              <a:ea typeface="Roboto"/>
              <a:cs typeface="Roboto"/>
              <a:sym typeface="Roboto"/>
            </a:endParaRPr>
          </a:p>
        </p:txBody>
      </p:sp>
      <p:grpSp>
        <p:nvGrpSpPr>
          <p:cNvPr id="769" name="Google Shape;769;p77"/>
          <p:cNvGrpSpPr/>
          <p:nvPr/>
        </p:nvGrpSpPr>
        <p:grpSpPr>
          <a:xfrm>
            <a:off x="4785300" y="1350383"/>
            <a:ext cx="3668896" cy="1005579"/>
            <a:chOff x="622637" y="2731325"/>
            <a:chExt cx="3668896" cy="1005579"/>
          </a:xfrm>
        </p:grpSpPr>
        <p:sp>
          <p:nvSpPr>
            <p:cNvPr id="770" name="Google Shape;770;p77"/>
            <p:cNvSpPr/>
            <p:nvPr/>
          </p:nvSpPr>
          <p:spPr>
            <a:xfrm>
              <a:off x="3315631" y="3292828"/>
              <a:ext cx="292200" cy="291300"/>
            </a:xfrm>
            <a:prstGeom prst="ellipse">
              <a:avLst/>
            </a:prstGeom>
            <a:solidFill>
              <a:srgbClr val="003DF5"/>
            </a:solidFill>
            <a:ln w="38100" cap="flat" cmpd="sng">
              <a:solidFill>
                <a:schemeClr val="lt1"/>
              </a:solidFill>
              <a:prstDash val="solid"/>
              <a:round/>
              <a:headEnd type="none" w="sm" len="sm"/>
              <a:tailEnd type="none" w="sm" len="sm"/>
            </a:ln>
          </p:spPr>
          <p:txBody>
            <a:bodyPr spcFirstLastPara="1" wrap="square" lIns="82275" tIns="41125" rIns="82275" bIns="41125" anchor="t" anchorCtr="0">
              <a:noAutofit/>
            </a:bodyPr>
            <a:lstStyle/>
            <a:p>
              <a:pPr marL="0" marR="0" lvl="0" indent="0" algn="l" rtl="0">
                <a:lnSpc>
                  <a:spcPct val="100000"/>
                </a:lnSpc>
                <a:spcBef>
                  <a:spcPts val="0"/>
                </a:spcBef>
                <a:spcAft>
                  <a:spcPts val="0"/>
                </a:spcAft>
                <a:buClr>
                  <a:srgbClr val="000000"/>
                </a:buClr>
                <a:buSzPts val="1620"/>
                <a:buFont typeface="Arial"/>
                <a:buNone/>
              </a:pPr>
              <a:endParaRPr sz="1620" b="0" i="0" u="none" strike="noStrike" cap="none">
                <a:solidFill>
                  <a:schemeClr val="dk1"/>
                </a:solidFill>
                <a:latin typeface="Roboto"/>
                <a:ea typeface="Roboto"/>
                <a:cs typeface="Roboto"/>
                <a:sym typeface="Roboto"/>
              </a:endParaRPr>
            </a:p>
          </p:txBody>
        </p:sp>
        <p:sp>
          <p:nvSpPr>
            <p:cNvPr id="771" name="Google Shape;771;p77"/>
            <p:cNvSpPr/>
            <p:nvPr/>
          </p:nvSpPr>
          <p:spPr>
            <a:xfrm>
              <a:off x="2579649" y="3438455"/>
              <a:ext cx="292200" cy="291300"/>
            </a:xfrm>
            <a:prstGeom prst="ellipse">
              <a:avLst/>
            </a:prstGeom>
            <a:solidFill>
              <a:srgbClr val="003DF5"/>
            </a:solidFill>
            <a:ln w="38100" cap="flat" cmpd="sng">
              <a:solidFill>
                <a:schemeClr val="lt1"/>
              </a:solidFill>
              <a:prstDash val="solid"/>
              <a:round/>
              <a:headEnd type="none" w="sm" len="sm"/>
              <a:tailEnd type="none" w="sm" len="sm"/>
            </a:ln>
          </p:spPr>
          <p:txBody>
            <a:bodyPr spcFirstLastPara="1" wrap="square" lIns="82275" tIns="41125" rIns="82275" bIns="41125" anchor="t" anchorCtr="0">
              <a:noAutofit/>
            </a:bodyPr>
            <a:lstStyle/>
            <a:p>
              <a:pPr marL="0" marR="0" lvl="0" indent="0" algn="l" rtl="0">
                <a:lnSpc>
                  <a:spcPct val="100000"/>
                </a:lnSpc>
                <a:spcBef>
                  <a:spcPts val="0"/>
                </a:spcBef>
                <a:spcAft>
                  <a:spcPts val="0"/>
                </a:spcAft>
                <a:buClr>
                  <a:srgbClr val="000000"/>
                </a:buClr>
                <a:buSzPts val="1620"/>
                <a:buFont typeface="Arial"/>
                <a:buNone/>
              </a:pPr>
              <a:endParaRPr sz="1620" b="0" i="0" u="none" strike="noStrike" cap="none">
                <a:solidFill>
                  <a:schemeClr val="dk1"/>
                </a:solidFill>
                <a:latin typeface="Roboto"/>
                <a:ea typeface="Roboto"/>
                <a:cs typeface="Roboto"/>
                <a:sym typeface="Roboto"/>
              </a:endParaRPr>
            </a:p>
          </p:txBody>
        </p:sp>
        <p:cxnSp>
          <p:nvCxnSpPr>
            <p:cNvPr id="772" name="Google Shape;772;p77"/>
            <p:cNvCxnSpPr>
              <a:stCxn id="770" idx="2"/>
              <a:endCxn id="771" idx="6"/>
            </p:cNvCxnSpPr>
            <p:nvPr/>
          </p:nvCxnSpPr>
          <p:spPr>
            <a:xfrm flipH="1">
              <a:off x="2871931" y="3438478"/>
              <a:ext cx="443700" cy="145500"/>
            </a:xfrm>
            <a:prstGeom prst="straightConnector1">
              <a:avLst/>
            </a:prstGeom>
            <a:solidFill>
              <a:schemeClr val="accent1"/>
            </a:solidFill>
            <a:ln w="28575" cap="flat" cmpd="sng">
              <a:solidFill>
                <a:srgbClr val="003DF5"/>
              </a:solidFill>
              <a:prstDash val="solid"/>
              <a:round/>
              <a:headEnd type="none" w="sm" len="sm"/>
              <a:tailEnd type="none" w="sm" len="sm"/>
            </a:ln>
          </p:spPr>
        </p:cxnSp>
        <p:sp>
          <p:nvSpPr>
            <p:cNvPr id="773" name="Google Shape;773;p77"/>
            <p:cNvSpPr/>
            <p:nvPr/>
          </p:nvSpPr>
          <p:spPr>
            <a:xfrm>
              <a:off x="1822944" y="3293854"/>
              <a:ext cx="292200" cy="291300"/>
            </a:xfrm>
            <a:prstGeom prst="ellipse">
              <a:avLst/>
            </a:prstGeom>
            <a:solidFill>
              <a:srgbClr val="003DF5"/>
            </a:solidFill>
            <a:ln w="38100" cap="flat" cmpd="sng">
              <a:solidFill>
                <a:schemeClr val="lt1"/>
              </a:solidFill>
              <a:prstDash val="solid"/>
              <a:round/>
              <a:headEnd type="none" w="sm" len="sm"/>
              <a:tailEnd type="none" w="sm" len="sm"/>
            </a:ln>
          </p:spPr>
          <p:txBody>
            <a:bodyPr spcFirstLastPara="1" wrap="square" lIns="82275" tIns="41125" rIns="82275" bIns="41125" anchor="t" anchorCtr="0">
              <a:noAutofit/>
            </a:bodyPr>
            <a:lstStyle/>
            <a:p>
              <a:pPr marL="0" marR="0" lvl="0" indent="0" algn="l" rtl="0">
                <a:lnSpc>
                  <a:spcPct val="100000"/>
                </a:lnSpc>
                <a:spcBef>
                  <a:spcPts val="0"/>
                </a:spcBef>
                <a:spcAft>
                  <a:spcPts val="0"/>
                </a:spcAft>
                <a:buClr>
                  <a:srgbClr val="000000"/>
                </a:buClr>
                <a:buSzPts val="1620"/>
                <a:buFont typeface="Arial"/>
                <a:buNone/>
              </a:pPr>
              <a:endParaRPr sz="1620" b="0" i="0" u="none" strike="noStrike" cap="none">
                <a:solidFill>
                  <a:schemeClr val="dk1"/>
                </a:solidFill>
                <a:latin typeface="Roboto"/>
                <a:ea typeface="Roboto"/>
                <a:cs typeface="Roboto"/>
                <a:sym typeface="Roboto"/>
              </a:endParaRPr>
            </a:p>
          </p:txBody>
        </p:sp>
        <p:sp>
          <p:nvSpPr>
            <p:cNvPr id="774" name="Google Shape;774;p77"/>
            <p:cNvSpPr/>
            <p:nvPr/>
          </p:nvSpPr>
          <p:spPr>
            <a:xfrm>
              <a:off x="1078480" y="3445604"/>
              <a:ext cx="292200" cy="291300"/>
            </a:xfrm>
            <a:prstGeom prst="ellipse">
              <a:avLst/>
            </a:prstGeom>
            <a:solidFill>
              <a:srgbClr val="003DF5"/>
            </a:solidFill>
            <a:ln w="38100" cap="flat" cmpd="sng">
              <a:solidFill>
                <a:schemeClr val="lt1"/>
              </a:solidFill>
              <a:prstDash val="solid"/>
              <a:round/>
              <a:headEnd type="none" w="sm" len="sm"/>
              <a:tailEnd type="none" w="sm" len="sm"/>
            </a:ln>
          </p:spPr>
          <p:txBody>
            <a:bodyPr spcFirstLastPara="1" wrap="square" lIns="82275" tIns="41125" rIns="82275" bIns="41125" anchor="t" anchorCtr="0">
              <a:noAutofit/>
            </a:bodyPr>
            <a:lstStyle/>
            <a:p>
              <a:pPr marL="0" marR="0" lvl="0" indent="0" algn="l" rtl="0">
                <a:lnSpc>
                  <a:spcPct val="100000"/>
                </a:lnSpc>
                <a:spcBef>
                  <a:spcPts val="0"/>
                </a:spcBef>
                <a:spcAft>
                  <a:spcPts val="0"/>
                </a:spcAft>
                <a:buClr>
                  <a:srgbClr val="000000"/>
                </a:buClr>
                <a:buSzPts val="1620"/>
                <a:buFont typeface="Arial"/>
                <a:buNone/>
              </a:pPr>
              <a:endParaRPr sz="1620" b="0" i="0" u="none" strike="noStrike" cap="none">
                <a:solidFill>
                  <a:schemeClr val="dk1"/>
                </a:solidFill>
                <a:latin typeface="Roboto"/>
                <a:ea typeface="Roboto"/>
                <a:cs typeface="Roboto"/>
                <a:sym typeface="Roboto"/>
              </a:endParaRPr>
            </a:p>
          </p:txBody>
        </p:sp>
        <p:cxnSp>
          <p:nvCxnSpPr>
            <p:cNvPr id="775" name="Google Shape;775;p77"/>
            <p:cNvCxnSpPr>
              <a:stCxn id="773" idx="2"/>
              <a:endCxn id="774" idx="6"/>
            </p:cNvCxnSpPr>
            <p:nvPr/>
          </p:nvCxnSpPr>
          <p:spPr>
            <a:xfrm flipH="1">
              <a:off x="1370544" y="3439504"/>
              <a:ext cx="452400" cy="151800"/>
            </a:xfrm>
            <a:prstGeom prst="straightConnector1">
              <a:avLst/>
            </a:prstGeom>
            <a:solidFill>
              <a:schemeClr val="accent1"/>
            </a:solidFill>
            <a:ln w="28575" cap="flat" cmpd="sng">
              <a:solidFill>
                <a:srgbClr val="003DF5"/>
              </a:solidFill>
              <a:prstDash val="solid"/>
              <a:round/>
              <a:headEnd type="none" w="sm" len="sm"/>
              <a:tailEnd type="none" w="sm" len="sm"/>
            </a:ln>
          </p:spPr>
        </p:cxnSp>
        <p:cxnSp>
          <p:nvCxnSpPr>
            <p:cNvPr id="776" name="Google Shape;776;p77"/>
            <p:cNvCxnSpPr>
              <a:stCxn id="771" idx="2"/>
              <a:endCxn id="773" idx="6"/>
            </p:cNvCxnSpPr>
            <p:nvPr/>
          </p:nvCxnSpPr>
          <p:spPr>
            <a:xfrm rot="10800000">
              <a:off x="2115249" y="3439505"/>
              <a:ext cx="464400" cy="144600"/>
            </a:xfrm>
            <a:prstGeom prst="straightConnector1">
              <a:avLst/>
            </a:prstGeom>
            <a:solidFill>
              <a:schemeClr val="accent1"/>
            </a:solidFill>
            <a:ln w="28575" cap="flat" cmpd="sng">
              <a:solidFill>
                <a:srgbClr val="003DF5"/>
              </a:solidFill>
              <a:prstDash val="solid"/>
              <a:round/>
              <a:headEnd type="none" w="sm" len="sm"/>
              <a:tailEnd type="none" w="sm" len="sm"/>
            </a:ln>
          </p:spPr>
        </p:cxnSp>
        <p:cxnSp>
          <p:nvCxnSpPr>
            <p:cNvPr id="777" name="Google Shape;777;p77"/>
            <p:cNvCxnSpPr>
              <a:stCxn id="774" idx="1"/>
            </p:cNvCxnSpPr>
            <p:nvPr/>
          </p:nvCxnSpPr>
          <p:spPr>
            <a:xfrm rot="10800000">
              <a:off x="719572" y="3438464"/>
              <a:ext cx="401700" cy="49800"/>
            </a:xfrm>
            <a:prstGeom prst="straightConnector1">
              <a:avLst/>
            </a:prstGeom>
            <a:solidFill>
              <a:schemeClr val="accent1"/>
            </a:solidFill>
            <a:ln w="28575" cap="flat" cmpd="sng">
              <a:solidFill>
                <a:srgbClr val="003DF5"/>
              </a:solidFill>
              <a:prstDash val="solid"/>
              <a:round/>
              <a:headEnd type="none" w="sm" len="sm"/>
              <a:tailEnd type="none" w="sm" len="sm"/>
            </a:ln>
          </p:spPr>
        </p:cxnSp>
        <p:sp>
          <p:nvSpPr>
            <p:cNvPr id="778" name="Google Shape;778;p77"/>
            <p:cNvSpPr/>
            <p:nvPr/>
          </p:nvSpPr>
          <p:spPr>
            <a:xfrm>
              <a:off x="622637" y="2731325"/>
              <a:ext cx="3664200" cy="324300"/>
            </a:xfrm>
            <a:prstGeom prst="roundRect">
              <a:avLst>
                <a:gd name="adj" fmla="val 16667"/>
              </a:avLst>
            </a:prstGeom>
            <a:solidFill>
              <a:srgbClr val="003DF5"/>
            </a:solid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400"/>
                <a:buFont typeface="Arial"/>
                <a:buNone/>
              </a:pPr>
              <a:r>
                <a:rPr lang="en-US">
                  <a:solidFill>
                    <a:schemeClr val="lt1"/>
                  </a:solidFill>
                </a:rPr>
                <a:t>Scale &amp; Automation</a:t>
              </a:r>
              <a:endParaRPr>
                <a:solidFill>
                  <a:schemeClr val="lt1"/>
                </a:solidFill>
              </a:endParaRPr>
            </a:p>
          </p:txBody>
        </p:sp>
        <p:sp>
          <p:nvSpPr>
            <p:cNvPr id="779" name="Google Shape;779;p77"/>
            <p:cNvSpPr/>
            <p:nvPr/>
          </p:nvSpPr>
          <p:spPr>
            <a:xfrm>
              <a:off x="631834" y="3016899"/>
              <a:ext cx="3659700" cy="686400"/>
            </a:xfrm>
            <a:prstGeom prst="rect">
              <a:avLst/>
            </a:prstGeom>
            <a:solidFill>
              <a:srgbClr val="FFFFFF">
                <a:alpha val="89020"/>
              </a:srgbClr>
            </a:solidFill>
            <a:ln w="25400" cap="flat" cmpd="sng">
              <a:solidFill>
                <a:srgbClr val="003DF5"/>
              </a:solidFill>
              <a:prstDash val="solid"/>
              <a:round/>
              <a:headEnd type="none" w="sm" len="sm"/>
              <a:tailEnd type="none" w="sm" len="sm"/>
            </a:ln>
          </p:spPr>
          <p:txBody>
            <a:bodyPr spcFirstLastPara="1" wrap="square" lIns="91425" tIns="45700" rIns="91425" bIns="45700" anchor="ctr" anchorCtr="0">
              <a:noAutofit/>
            </a:bodyPr>
            <a:lstStyle/>
            <a:p>
              <a:pPr algn="ctr">
                <a:buSzPts val="1400"/>
              </a:pPr>
              <a:r>
                <a:rPr lang="en-US" sz="1200"/>
                <a:t>We can minimise the amount of manual effort involved by </a:t>
              </a:r>
              <a:r>
                <a:rPr lang="en-US" sz="1200" b="1"/>
                <a:t>automating where possible (and scaling up fast!)</a:t>
              </a: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43"/>
                                        </p:tgtEl>
                                        <p:attrNameLst>
                                          <p:attrName>style.visibility</p:attrName>
                                        </p:attrNameLst>
                                      </p:cBhvr>
                                      <p:to>
                                        <p:strVal val="visible"/>
                                      </p:to>
                                    </p:set>
                                    <p:anim calcmode="lin" valueType="num">
                                      <p:cBhvr additive="base">
                                        <p:cTn id="7" dur="1000"/>
                                        <p:tgtEl>
                                          <p:spTgt spid="74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769"/>
                                        </p:tgtEl>
                                        <p:attrNameLst>
                                          <p:attrName>style.visibility</p:attrName>
                                        </p:attrNameLst>
                                      </p:cBhvr>
                                      <p:to>
                                        <p:strVal val="visible"/>
                                      </p:to>
                                    </p:set>
                                    <p:anim calcmode="lin" valueType="num">
                                      <p:cBhvr additive="base">
                                        <p:cTn id="12" dur="1000"/>
                                        <p:tgtEl>
                                          <p:spTgt spid="769"/>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766"/>
                                        </p:tgtEl>
                                        <p:attrNameLst>
                                          <p:attrName>style.visibility</p:attrName>
                                        </p:attrNameLst>
                                      </p:cBhvr>
                                      <p:to>
                                        <p:strVal val="visible"/>
                                      </p:to>
                                    </p:set>
                                    <p:anim calcmode="lin" valueType="num">
                                      <p:cBhvr additive="base">
                                        <p:cTn id="17" dur="1000"/>
                                        <p:tgtEl>
                                          <p:spTgt spid="766"/>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746"/>
                                        </p:tgtEl>
                                        <p:attrNameLst>
                                          <p:attrName>style.visibility</p:attrName>
                                        </p:attrNameLst>
                                      </p:cBhvr>
                                      <p:to>
                                        <p:strVal val="visible"/>
                                      </p:to>
                                    </p:set>
                                    <p:anim calcmode="lin" valueType="num">
                                      <p:cBhvr additive="base">
                                        <p:cTn id="22" dur="1000"/>
                                        <p:tgtEl>
                                          <p:spTgt spid="746"/>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767"/>
                                        </p:tgtEl>
                                        <p:attrNameLst>
                                          <p:attrName>style.visibility</p:attrName>
                                        </p:attrNameLst>
                                      </p:cBhvr>
                                      <p:to>
                                        <p:strVal val="visible"/>
                                      </p:to>
                                    </p:set>
                                    <p:anim calcmode="lin" valueType="num">
                                      <p:cBhvr additive="base">
                                        <p:cTn id="27" dur="1000"/>
                                        <p:tgtEl>
                                          <p:spTgt spid="767"/>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757"/>
                                        </p:tgtEl>
                                        <p:attrNameLst>
                                          <p:attrName>style.visibility</p:attrName>
                                        </p:attrNameLst>
                                      </p:cBhvr>
                                      <p:to>
                                        <p:strVal val="visible"/>
                                      </p:to>
                                    </p:set>
                                    <p:anim calcmode="lin" valueType="num">
                                      <p:cBhvr additive="base">
                                        <p:cTn id="32" dur="1000"/>
                                        <p:tgtEl>
                                          <p:spTgt spid="75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g71d0f45133_0_89"/>
          <p:cNvSpPr txBox="1">
            <a:spLocks noGrp="1"/>
          </p:cNvSpPr>
          <p:nvPr>
            <p:ph type="title"/>
          </p:nvPr>
        </p:nvSpPr>
        <p:spPr>
          <a:prstGeom prst="rect">
            <a:avLst/>
          </a:prstGeom>
          <a:noFill/>
          <a:ln>
            <a:noFill/>
          </a:ln>
        </p:spPr>
        <p:txBody>
          <a:bodyPr spcFirstLastPara="1" wrap="square" lIns="0" tIns="0" rIns="0" bIns="0" anchor="t" anchorCtr="0">
            <a:noAutofit/>
          </a:bodyPr>
          <a:lstStyle/>
          <a:p>
            <a:r>
              <a:rPr lang="en-US"/>
              <a:t>Benefit of Scale: Keeping Up</a:t>
            </a:r>
            <a:endParaRPr/>
          </a:p>
        </p:txBody>
      </p:sp>
      <p:sp>
        <p:nvSpPr>
          <p:cNvPr id="747" name="Google Shape;747;g71d0f45133_0_89"/>
          <p:cNvSpPr txBox="1"/>
          <p:nvPr/>
        </p:nvSpPr>
        <p:spPr>
          <a:xfrm>
            <a:off x="404935" y="983531"/>
            <a:ext cx="2780100" cy="201825"/>
          </a:xfrm>
          <a:prstGeom prst="rect">
            <a:avLst/>
          </a:prstGeom>
          <a:noFill/>
          <a:ln>
            <a:noFill/>
          </a:ln>
        </p:spPr>
        <p:txBody>
          <a:bodyPr spcFirstLastPara="1" wrap="square" lIns="68569" tIns="68569" rIns="68569" bIns="68569" anchor="t" anchorCtr="0">
            <a:noAutofit/>
          </a:bodyPr>
          <a:lstStyle/>
          <a:p>
            <a:r>
              <a:rPr lang="en-US" sz="1050">
                <a:latin typeface="Roboto"/>
                <a:ea typeface="Roboto"/>
                <a:cs typeface="Roboto"/>
                <a:sym typeface="Roboto"/>
              </a:rPr>
              <a:t>Limited Scope: Regulatory Reporting</a:t>
            </a:r>
            <a:endParaRPr sz="1050">
              <a:latin typeface="Roboto"/>
              <a:ea typeface="Roboto"/>
              <a:cs typeface="Roboto"/>
              <a:sym typeface="Roboto"/>
            </a:endParaRPr>
          </a:p>
        </p:txBody>
      </p:sp>
      <p:sp>
        <p:nvSpPr>
          <p:cNvPr id="748" name="Google Shape;748;g71d0f45133_0_89"/>
          <p:cNvSpPr txBox="1"/>
          <p:nvPr/>
        </p:nvSpPr>
        <p:spPr>
          <a:xfrm>
            <a:off x="4956591" y="996844"/>
            <a:ext cx="3056400" cy="201825"/>
          </a:xfrm>
          <a:prstGeom prst="rect">
            <a:avLst/>
          </a:prstGeom>
          <a:noFill/>
          <a:ln>
            <a:noFill/>
          </a:ln>
        </p:spPr>
        <p:txBody>
          <a:bodyPr spcFirstLastPara="1" wrap="square" lIns="68569" tIns="68569" rIns="68569" bIns="68569" anchor="t" anchorCtr="0">
            <a:noAutofit/>
          </a:bodyPr>
          <a:lstStyle/>
          <a:p>
            <a:r>
              <a:rPr lang="en-US" sz="1050">
                <a:latin typeface="Roboto"/>
                <a:ea typeface="Roboto"/>
                <a:cs typeface="Roboto"/>
                <a:sym typeface="Roboto"/>
              </a:rPr>
              <a:t>Human catalog creation is costly but doable</a:t>
            </a:r>
            <a:endParaRPr sz="1050">
              <a:latin typeface="Roboto"/>
              <a:ea typeface="Roboto"/>
              <a:cs typeface="Roboto"/>
              <a:sym typeface="Roboto"/>
            </a:endParaRPr>
          </a:p>
        </p:txBody>
      </p:sp>
      <p:pic>
        <p:nvPicPr>
          <p:cNvPr id="749" name="Google Shape;749;g71d0f45133_0_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157632" y="1390654"/>
            <a:ext cx="600244" cy="486994"/>
          </a:xfrm>
          <a:prstGeom prst="rect">
            <a:avLst/>
          </a:prstGeom>
          <a:noFill/>
          <a:ln>
            <a:noFill/>
          </a:ln>
        </p:spPr>
      </p:pic>
      <p:pic>
        <p:nvPicPr>
          <p:cNvPr id="750" name="Google Shape;750;g71d0f45133_0_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757876" y="1390654"/>
            <a:ext cx="600244" cy="486994"/>
          </a:xfrm>
          <a:prstGeom prst="rect">
            <a:avLst/>
          </a:prstGeom>
          <a:noFill/>
          <a:ln>
            <a:noFill/>
          </a:ln>
        </p:spPr>
      </p:pic>
      <p:pic>
        <p:nvPicPr>
          <p:cNvPr id="751" name="Google Shape;751;g71d0f45133_0_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958363" y="1390654"/>
            <a:ext cx="600244" cy="486994"/>
          </a:xfrm>
          <a:prstGeom prst="rect">
            <a:avLst/>
          </a:prstGeom>
          <a:noFill/>
          <a:ln>
            <a:noFill/>
          </a:ln>
        </p:spPr>
      </p:pic>
      <p:pic>
        <p:nvPicPr>
          <p:cNvPr id="752" name="Google Shape;752;g71d0f45133_0_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358119" y="1390654"/>
            <a:ext cx="600244" cy="486994"/>
          </a:xfrm>
          <a:prstGeom prst="rect">
            <a:avLst/>
          </a:prstGeom>
          <a:noFill/>
          <a:ln>
            <a:noFill/>
          </a:ln>
        </p:spPr>
      </p:pic>
      <p:pic>
        <p:nvPicPr>
          <p:cNvPr id="753" name="Google Shape;753;g71d0f45133_0_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558607" y="1417344"/>
            <a:ext cx="600244" cy="486994"/>
          </a:xfrm>
          <a:prstGeom prst="rect">
            <a:avLst/>
          </a:prstGeom>
          <a:noFill/>
          <a:ln>
            <a:noFill/>
          </a:ln>
        </p:spPr>
      </p:pic>
      <p:sp>
        <p:nvSpPr>
          <p:cNvPr id="754" name="Google Shape;754;g71d0f45133_0_89"/>
          <p:cNvSpPr/>
          <p:nvPr/>
        </p:nvSpPr>
        <p:spPr>
          <a:xfrm>
            <a:off x="3386860" y="1484869"/>
            <a:ext cx="976500" cy="358200"/>
          </a:xfrm>
          <a:prstGeom prst="rightArrow">
            <a:avLst>
              <a:gd name="adj1" fmla="val 50000"/>
              <a:gd name="adj2"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755" name="Google Shape;755;g71d0f45133_0_89"/>
          <p:cNvSpPr txBox="1"/>
          <p:nvPr/>
        </p:nvSpPr>
        <p:spPr>
          <a:xfrm>
            <a:off x="457944" y="2194577"/>
            <a:ext cx="2780100" cy="201825"/>
          </a:xfrm>
          <a:prstGeom prst="rect">
            <a:avLst/>
          </a:prstGeom>
          <a:noFill/>
          <a:ln>
            <a:noFill/>
          </a:ln>
        </p:spPr>
        <p:txBody>
          <a:bodyPr spcFirstLastPara="1" wrap="square" lIns="68569" tIns="68569" rIns="68569" bIns="68569" anchor="t" anchorCtr="0">
            <a:noAutofit/>
          </a:bodyPr>
          <a:lstStyle/>
          <a:p>
            <a:r>
              <a:rPr lang="en-US" sz="1050">
                <a:latin typeface="Roboto"/>
                <a:ea typeface="Roboto"/>
                <a:cs typeface="Roboto"/>
                <a:sym typeface="Roboto"/>
              </a:rPr>
              <a:t>Enterprise Scope</a:t>
            </a:r>
            <a:endParaRPr sz="1050">
              <a:latin typeface="Roboto"/>
              <a:ea typeface="Roboto"/>
              <a:cs typeface="Roboto"/>
              <a:sym typeface="Roboto"/>
            </a:endParaRPr>
          </a:p>
        </p:txBody>
      </p:sp>
      <p:grpSp>
        <p:nvGrpSpPr>
          <p:cNvPr id="756" name="Google Shape;756;g71d0f45133_0_89"/>
          <p:cNvGrpSpPr/>
          <p:nvPr/>
        </p:nvGrpSpPr>
        <p:grpSpPr>
          <a:xfrm>
            <a:off x="828327" y="1405191"/>
            <a:ext cx="1279143" cy="644400"/>
            <a:chOff x="691123" y="1294025"/>
            <a:chExt cx="1705524" cy="859200"/>
          </a:xfrm>
        </p:grpSpPr>
        <p:pic>
          <p:nvPicPr>
            <p:cNvPr id="757" name="Google Shape;757;g71d0f45133_0_8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91123" y="1294025"/>
              <a:ext cx="298000" cy="339300"/>
            </a:xfrm>
            <a:prstGeom prst="rect">
              <a:avLst/>
            </a:prstGeom>
            <a:noFill/>
            <a:ln>
              <a:noFill/>
            </a:ln>
          </p:spPr>
        </p:pic>
        <p:pic>
          <p:nvPicPr>
            <p:cNvPr id="758" name="Google Shape;758;g71d0f45133_0_8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91123" y="1813925"/>
              <a:ext cx="298000" cy="339300"/>
            </a:xfrm>
            <a:prstGeom prst="rect">
              <a:avLst/>
            </a:prstGeom>
            <a:noFill/>
            <a:ln>
              <a:noFill/>
            </a:ln>
          </p:spPr>
        </p:pic>
        <p:pic>
          <p:nvPicPr>
            <p:cNvPr id="759" name="Google Shape;759;g71d0f45133_0_8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225523" y="1553975"/>
              <a:ext cx="298000" cy="339300"/>
            </a:xfrm>
            <a:prstGeom prst="rect">
              <a:avLst/>
            </a:prstGeom>
            <a:noFill/>
            <a:ln>
              <a:noFill/>
            </a:ln>
          </p:spPr>
        </p:pic>
        <p:cxnSp>
          <p:nvCxnSpPr>
            <p:cNvPr id="760" name="Google Shape;760;g71d0f45133_0_89"/>
            <p:cNvCxnSpPr>
              <a:stCxn id="757" idx="3"/>
              <a:endCxn id="759" idx="1"/>
            </p:cNvCxnSpPr>
            <p:nvPr/>
          </p:nvCxnSpPr>
          <p:spPr>
            <a:xfrm>
              <a:off x="989123" y="1463675"/>
              <a:ext cx="236400" cy="260100"/>
            </a:xfrm>
            <a:prstGeom prst="straightConnector1">
              <a:avLst/>
            </a:prstGeom>
            <a:noFill/>
            <a:ln w="9525" cap="flat" cmpd="sng">
              <a:solidFill>
                <a:schemeClr val="accent1"/>
              </a:solidFill>
              <a:prstDash val="solid"/>
              <a:round/>
              <a:headEnd type="none" w="med" len="med"/>
              <a:tailEnd type="triangle" w="med" len="med"/>
            </a:ln>
          </p:spPr>
        </p:cxnSp>
        <p:cxnSp>
          <p:nvCxnSpPr>
            <p:cNvPr id="761" name="Google Shape;761;g71d0f45133_0_89"/>
            <p:cNvCxnSpPr>
              <a:stCxn id="758" idx="3"/>
              <a:endCxn id="759" idx="1"/>
            </p:cNvCxnSpPr>
            <p:nvPr/>
          </p:nvCxnSpPr>
          <p:spPr>
            <a:xfrm rot="10800000" flipH="1">
              <a:off x="989123" y="1723775"/>
              <a:ext cx="236400" cy="259800"/>
            </a:xfrm>
            <a:prstGeom prst="straightConnector1">
              <a:avLst/>
            </a:prstGeom>
            <a:noFill/>
            <a:ln w="9525" cap="flat" cmpd="sng">
              <a:solidFill>
                <a:schemeClr val="accent1"/>
              </a:solidFill>
              <a:prstDash val="solid"/>
              <a:round/>
              <a:headEnd type="none" w="med" len="med"/>
              <a:tailEnd type="triangle" w="med" len="med"/>
            </a:ln>
          </p:spPr>
        </p:cxnSp>
        <p:cxnSp>
          <p:nvCxnSpPr>
            <p:cNvPr id="762" name="Google Shape;762;g71d0f45133_0_89"/>
            <p:cNvCxnSpPr>
              <a:stCxn id="759" idx="3"/>
              <a:endCxn id="763" idx="1"/>
            </p:cNvCxnSpPr>
            <p:nvPr/>
          </p:nvCxnSpPr>
          <p:spPr>
            <a:xfrm rot="10800000" flipH="1">
              <a:off x="1523523" y="1463525"/>
              <a:ext cx="302100" cy="260100"/>
            </a:xfrm>
            <a:prstGeom prst="straightConnector1">
              <a:avLst/>
            </a:prstGeom>
            <a:noFill/>
            <a:ln w="9525" cap="flat" cmpd="sng">
              <a:solidFill>
                <a:schemeClr val="accent1"/>
              </a:solidFill>
              <a:prstDash val="solid"/>
              <a:round/>
              <a:headEnd type="none" w="med" len="med"/>
              <a:tailEnd type="triangle" w="med" len="med"/>
            </a:ln>
          </p:spPr>
        </p:cxnSp>
        <p:pic>
          <p:nvPicPr>
            <p:cNvPr id="763" name="Google Shape;763;g71d0f45133_0_8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825522" y="1306739"/>
              <a:ext cx="236400" cy="313862"/>
            </a:xfrm>
            <a:prstGeom prst="rect">
              <a:avLst/>
            </a:prstGeom>
            <a:noFill/>
            <a:ln>
              <a:noFill/>
            </a:ln>
          </p:spPr>
        </p:pic>
        <p:pic>
          <p:nvPicPr>
            <p:cNvPr id="764" name="Google Shape;764;g71d0f45133_0_8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825522" y="1826639"/>
              <a:ext cx="236400" cy="313862"/>
            </a:xfrm>
            <a:prstGeom prst="rect">
              <a:avLst/>
            </a:prstGeom>
            <a:noFill/>
            <a:ln>
              <a:noFill/>
            </a:ln>
          </p:spPr>
        </p:pic>
        <p:cxnSp>
          <p:nvCxnSpPr>
            <p:cNvPr id="765" name="Google Shape;765;g71d0f45133_0_89"/>
            <p:cNvCxnSpPr>
              <a:stCxn id="759" idx="3"/>
              <a:endCxn id="764" idx="1"/>
            </p:cNvCxnSpPr>
            <p:nvPr/>
          </p:nvCxnSpPr>
          <p:spPr>
            <a:xfrm>
              <a:off x="1523523" y="1723625"/>
              <a:ext cx="302100" cy="259800"/>
            </a:xfrm>
            <a:prstGeom prst="straightConnector1">
              <a:avLst/>
            </a:prstGeom>
            <a:noFill/>
            <a:ln w="9525" cap="flat" cmpd="sng">
              <a:solidFill>
                <a:schemeClr val="accent1"/>
              </a:solidFill>
              <a:prstDash val="solid"/>
              <a:round/>
              <a:headEnd type="none" w="med" len="med"/>
              <a:tailEnd type="triangle" w="med" len="med"/>
            </a:ln>
          </p:spPr>
        </p:cxnSp>
        <p:pic>
          <p:nvPicPr>
            <p:cNvPr id="766" name="Google Shape;766;g71d0f45133_0_8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160247" y="1566689"/>
              <a:ext cx="236400" cy="313862"/>
            </a:xfrm>
            <a:prstGeom prst="rect">
              <a:avLst/>
            </a:prstGeom>
            <a:noFill/>
            <a:ln>
              <a:noFill/>
            </a:ln>
          </p:spPr>
        </p:pic>
      </p:grpSp>
      <p:grpSp>
        <p:nvGrpSpPr>
          <p:cNvPr id="767" name="Google Shape;767;g71d0f45133_0_89"/>
          <p:cNvGrpSpPr/>
          <p:nvPr/>
        </p:nvGrpSpPr>
        <p:grpSpPr>
          <a:xfrm>
            <a:off x="881337" y="2555131"/>
            <a:ext cx="2353424" cy="2054456"/>
            <a:chOff x="1171923" y="3572901"/>
            <a:chExt cx="3137899" cy="2739275"/>
          </a:xfrm>
        </p:grpSpPr>
        <p:pic>
          <p:nvPicPr>
            <p:cNvPr id="768" name="Google Shape;768;g71d0f45133_0_8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79048" y="4718475"/>
              <a:ext cx="298000" cy="339300"/>
            </a:xfrm>
            <a:prstGeom prst="rect">
              <a:avLst/>
            </a:prstGeom>
            <a:noFill/>
            <a:ln>
              <a:noFill/>
            </a:ln>
          </p:spPr>
        </p:pic>
        <p:pic>
          <p:nvPicPr>
            <p:cNvPr id="769" name="Google Shape;769;g71d0f45133_0_8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79048" y="5090825"/>
              <a:ext cx="298000" cy="339300"/>
            </a:xfrm>
            <a:prstGeom prst="rect">
              <a:avLst/>
            </a:prstGeom>
            <a:noFill/>
            <a:ln>
              <a:noFill/>
            </a:ln>
          </p:spPr>
        </p:pic>
        <p:cxnSp>
          <p:nvCxnSpPr>
            <p:cNvPr id="770" name="Google Shape;770;g71d0f45133_0_89"/>
            <p:cNvCxnSpPr>
              <a:stCxn id="768" idx="3"/>
              <a:endCxn id="771" idx="1"/>
            </p:cNvCxnSpPr>
            <p:nvPr/>
          </p:nvCxnSpPr>
          <p:spPr>
            <a:xfrm rot="10800000" flipH="1">
              <a:off x="1477048" y="4738725"/>
              <a:ext cx="229200" cy="149400"/>
            </a:xfrm>
            <a:prstGeom prst="straightConnector1">
              <a:avLst/>
            </a:prstGeom>
            <a:noFill/>
            <a:ln w="9525" cap="flat" cmpd="sng">
              <a:solidFill>
                <a:schemeClr val="accent1"/>
              </a:solidFill>
              <a:prstDash val="solid"/>
              <a:round/>
              <a:headEnd type="none" w="med" len="med"/>
              <a:tailEnd type="triangle" w="med" len="med"/>
            </a:ln>
          </p:spPr>
        </p:cxnSp>
        <p:cxnSp>
          <p:nvCxnSpPr>
            <p:cNvPr id="772" name="Google Shape;772;g71d0f45133_0_89"/>
            <p:cNvCxnSpPr>
              <a:stCxn id="769" idx="3"/>
              <a:endCxn id="773" idx="1"/>
            </p:cNvCxnSpPr>
            <p:nvPr/>
          </p:nvCxnSpPr>
          <p:spPr>
            <a:xfrm>
              <a:off x="1477048" y="5260475"/>
              <a:ext cx="229200" cy="7200"/>
            </a:xfrm>
            <a:prstGeom prst="straightConnector1">
              <a:avLst/>
            </a:prstGeom>
            <a:noFill/>
            <a:ln w="9525" cap="flat" cmpd="sng">
              <a:solidFill>
                <a:schemeClr val="accent1"/>
              </a:solidFill>
              <a:prstDash val="solid"/>
              <a:round/>
              <a:headEnd type="none" w="med" len="med"/>
              <a:tailEnd type="triangle" w="med" len="med"/>
            </a:ln>
          </p:spPr>
        </p:cxnSp>
        <p:grpSp>
          <p:nvGrpSpPr>
            <p:cNvPr id="774" name="Google Shape;774;g71d0f45133_0_89"/>
            <p:cNvGrpSpPr/>
            <p:nvPr/>
          </p:nvGrpSpPr>
          <p:grpSpPr>
            <a:xfrm>
              <a:off x="1706323" y="3572901"/>
              <a:ext cx="2603499" cy="2739275"/>
              <a:chOff x="1103098" y="3807301"/>
              <a:chExt cx="2603499" cy="2739275"/>
            </a:xfrm>
          </p:grpSpPr>
          <p:pic>
            <p:nvPicPr>
              <p:cNvPr id="775" name="Google Shape;775;g71d0f45133_0_8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622948" y="4015850"/>
                <a:ext cx="298000" cy="339300"/>
              </a:xfrm>
              <a:prstGeom prst="rect">
                <a:avLst/>
              </a:prstGeom>
              <a:noFill/>
              <a:ln>
                <a:noFill/>
              </a:ln>
            </p:spPr>
          </p:pic>
          <p:pic>
            <p:nvPicPr>
              <p:cNvPr id="776" name="Google Shape;776;g71d0f45133_0_8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622948" y="4535750"/>
                <a:ext cx="298000" cy="339300"/>
              </a:xfrm>
              <a:prstGeom prst="rect">
                <a:avLst/>
              </a:prstGeom>
              <a:noFill/>
              <a:ln>
                <a:noFill/>
              </a:ln>
            </p:spPr>
          </p:pic>
          <p:pic>
            <p:nvPicPr>
              <p:cNvPr id="777" name="Google Shape;777;g71d0f45133_0_8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157348" y="4275800"/>
                <a:ext cx="298000" cy="339300"/>
              </a:xfrm>
              <a:prstGeom prst="rect">
                <a:avLst/>
              </a:prstGeom>
              <a:noFill/>
              <a:ln>
                <a:noFill/>
              </a:ln>
            </p:spPr>
          </p:pic>
          <p:cxnSp>
            <p:nvCxnSpPr>
              <p:cNvPr id="778" name="Google Shape;778;g71d0f45133_0_89"/>
              <p:cNvCxnSpPr>
                <a:stCxn id="775" idx="3"/>
                <a:endCxn id="777" idx="1"/>
              </p:cNvCxnSpPr>
              <p:nvPr/>
            </p:nvCxnSpPr>
            <p:spPr>
              <a:xfrm>
                <a:off x="1920948" y="4185500"/>
                <a:ext cx="236400" cy="260100"/>
              </a:xfrm>
              <a:prstGeom prst="straightConnector1">
                <a:avLst/>
              </a:prstGeom>
              <a:noFill/>
              <a:ln w="9525" cap="flat" cmpd="sng">
                <a:solidFill>
                  <a:schemeClr val="accent1"/>
                </a:solidFill>
                <a:prstDash val="solid"/>
                <a:round/>
                <a:headEnd type="none" w="med" len="med"/>
                <a:tailEnd type="triangle" w="med" len="med"/>
              </a:ln>
            </p:spPr>
          </p:cxnSp>
          <p:cxnSp>
            <p:nvCxnSpPr>
              <p:cNvPr id="779" name="Google Shape;779;g71d0f45133_0_89"/>
              <p:cNvCxnSpPr>
                <a:stCxn id="776" idx="3"/>
                <a:endCxn id="777" idx="1"/>
              </p:cNvCxnSpPr>
              <p:nvPr/>
            </p:nvCxnSpPr>
            <p:spPr>
              <a:xfrm rot="10800000" flipH="1">
                <a:off x="1920948" y="4445600"/>
                <a:ext cx="236400" cy="259800"/>
              </a:xfrm>
              <a:prstGeom prst="straightConnector1">
                <a:avLst/>
              </a:prstGeom>
              <a:noFill/>
              <a:ln w="9525" cap="flat" cmpd="sng">
                <a:solidFill>
                  <a:schemeClr val="accent1"/>
                </a:solidFill>
                <a:prstDash val="solid"/>
                <a:round/>
                <a:headEnd type="none" w="med" len="med"/>
                <a:tailEnd type="triangle" w="med" len="med"/>
              </a:ln>
            </p:spPr>
          </p:cxnSp>
          <p:cxnSp>
            <p:nvCxnSpPr>
              <p:cNvPr id="780" name="Google Shape;780;g71d0f45133_0_89"/>
              <p:cNvCxnSpPr>
                <a:stCxn id="777" idx="3"/>
                <a:endCxn id="781" idx="1"/>
              </p:cNvCxnSpPr>
              <p:nvPr/>
            </p:nvCxnSpPr>
            <p:spPr>
              <a:xfrm rot="10800000" flipH="1">
                <a:off x="2455348" y="4185350"/>
                <a:ext cx="302100" cy="260100"/>
              </a:xfrm>
              <a:prstGeom prst="straightConnector1">
                <a:avLst/>
              </a:prstGeom>
              <a:noFill/>
              <a:ln w="9525" cap="flat" cmpd="sng">
                <a:solidFill>
                  <a:schemeClr val="accent1"/>
                </a:solidFill>
                <a:prstDash val="solid"/>
                <a:round/>
                <a:headEnd type="none" w="med" len="med"/>
                <a:tailEnd type="triangle" w="med" len="med"/>
              </a:ln>
            </p:spPr>
          </p:cxnSp>
          <p:pic>
            <p:nvPicPr>
              <p:cNvPr id="781" name="Google Shape;781;g71d0f45133_0_8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757347" y="4028564"/>
                <a:ext cx="236400" cy="313862"/>
              </a:xfrm>
              <a:prstGeom prst="rect">
                <a:avLst/>
              </a:prstGeom>
              <a:noFill/>
              <a:ln>
                <a:noFill/>
              </a:ln>
            </p:spPr>
          </p:pic>
          <p:pic>
            <p:nvPicPr>
              <p:cNvPr id="782" name="Google Shape;782;g71d0f45133_0_8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950347" y="5593701"/>
                <a:ext cx="236400" cy="313862"/>
              </a:xfrm>
              <a:prstGeom prst="rect">
                <a:avLst/>
              </a:prstGeom>
              <a:noFill/>
              <a:ln>
                <a:noFill/>
              </a:ln>
            </p:spPr>
          </p:pic>
          <p:cxnSp>
            <p:nvCxnSpPr>
              <p:cNvPr id="783" name="Google Shape;783;g71d0f45133_0_89"/>
              <p:cNvCxnSpPr>
                <a:stCxn id="777" idx="3"/>
                <a:endCxn id="782" idx="1"/>
              </p:cNvCxnSpPr>
              <p:nvPr/>
            </p:nvCxnSpPr>
            <p:spPr>
              <a:xfrm>
                <a:off x="2455348" y="4445450"/>
                <a:ext cx="495000" cy="1305300"/>
              </a:xfrm>
              <a:prstGeom prst="straightConnector1">
                <a:avLst/>
              </a:prstGeom>
              <a:noFill/>
              <a:ln w="9525" cap="flat" cmpd="sng">
                <a:solidFill>
                  <a:schemeClr val="accent1"/>
                </a:solidFill>
                <a:prstDash val="solid"/>
                <a:round/>
                <a:headEnd type="none" w="med" len="med"/>
                <a:tailEnd type="triangle" w="med" len="med"/>
              </a:ln>
            </p:spPr>
          </p:cxnSp>
          <p:pic>
            <p:nvPicPr>
              <p:cNvPr id="784" name="Google Shape;784;g71d0f45133_0_8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092072" y="4288514"/>
                <a:ext cx="236400" cy="313862"/>
              </a:xfrm>
              <a:prstGeom prst="rect">
                <a:avLst/>
              </a:prstGeom>
              <a:noFill/>
              <a:ln>
                <a:noFill/>
              </a:ln>
            </p:spPr>
          </p:pic>
          <p:pic>
            <p:nvPicPr>
              <p:cNvPr id="785" name="Google Shape;785;g71d0f45133_0_8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03098" y="4273450"/>
                <a:ext cx="298000" cy="339300"/>
              </a:xfrm>
              <a:prstGeom prst="rect">
                <a:avLst/>
              </a:prstGeom>
              <a:noFill/>
              <a:ln>
                <a:noFill/>
              </a:ln>
            </p:spPr>
          </p:pic>
          <p:pic>
            <p:nvPicPr>
              <p:cNvPr id="786" name="Google Shape;786;g71d0f45133_0_8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03098" y="4793350"/>
                <a:ext cx="298000" cy="339300"/>
              </a:xfrm>
              <a:prstGeom prst="rect">
                <a:avLst/>
              </a:prstGeom>
              <a:noFill/>
              <a:ln>
                <a:noFill/>
              </a:ln>
            </p:spPr>
          </p:pic>
          <p:cxnSp>
            <p:nvCxnSpPr>
              <p:cNvPr id="787" name="Google Shape;787;g71d0f45133_0_89"/>
              <p:cNvCxnSpPr>
                <a:stCxn id="785" idx="3"/>
                <a:endCxn id="788" idx="1"/>
              </p:cNvCxnSpPr>
              <p:nvPr/>
            </p:nvCxnSpPr>
            <p:spPr>
              <a:xfrm>
                <a:off x="1401098" y="4443100"/>
                <a:ext cx="236400" cy="260100"/>
              </a:xfrm>
              <a:prstGeom prst="straightConnector1">
                <a:avLst/>
              </a:prstGeom>
              <a:noFill/>
              <a:ln w="9525" cap="flat" cmpd="sng">
                <a:solidFill>
                  <a:schemeClr val="accent1"/>
                </a:solidFill>
                <a:prstDash val="solid"/>
                <a:round/>
                <a:headEnd type="none" w="med" len="med"/>
                <a:tailEnd type="triangle" w="med" len="med"/>
              </a:ln>
            </p:spPr>
          </p:cxnSp>
          <p:cxnSp>
            <p:nvCxnSpPr>
              <p:cNvPr id="789" name="Google Shape;789;g71d0f45133_0_89"/>
              <p:cNvCxnSpPr>
                <a:stCxn id="786" idx="3"/>
                <a:endCxn id="788" idx="1"/>
              </p:cNvCxnSpPr>
              <p:nvPr/>
            </p:nvCxnSpPr>
            <p:spPr>
              <a:xfrm rot="10800000" flipH="1">
                <a:off x="1401098" y="4703200"/>
                <a:ext cx="236400" cy="259800"/>
              </a:xfrm>
              <a:prstGeom prst="straightConnector1">
                <a:avLst/>
              </a:prstGeom>
              <a:noFill/>
              <a:ln w="9525" cap="flat" cmpd="sng">
                <a:solidFill>
                  <a:schemeClr val="accent1"/>
                </a:solidFill>
                <a:prstDash val="solid"/>
                <a:round/>
                <a:headEnd type="none" w="med" len="med"/>
                <a:tailEnd type="triangle" w="med" len="med"/>
              </a:ln>
            </p:spPr>
          </p:cxnSp>
          <p:cxnSp>
            <p:nvCxnSpPr>
              <p:cNvPr id="790" name="Google Shape;790;g71d0f45133_0_89"/>
              <p:cNvCxnSpPr>
                <a:stCxn id="788" idx="3"/>
                <a:endCxn id="791" idx="1"/>
              </p:cNvCxnSpPr>
              <p:nvPr/>
            </p:nvCxnSpPr>
            <p:spPr>
              <a:xfrm rot="10800000" flipH="1">
                <a:off x="1935422" y="3964232"/>
                <a:ext cx="469800" cy="738900"/>
              </a:xfrm>
              <a:prstGeom prst="straightConnector1">
                <a:avLst/>
              </a:prstGeom>
              <a:noFill/>
              <a:ln w="9525" cap="flat" cmpd="sng">
                <a:solidFill>
                  <a:schemeClr val="accent1"/>
                </a:solidFill>
                <a:prstDash val="solid"/>
                <a:round/>
                <a:headEnd type="none" w="med" len="med"/>
                <a:tailEnd type="triangle" w="med" len="med"/>
              </a:ln>
            </p:spPr>
          </p:cxnSp>
          <p:pic>
            <p:nvPicPr>
              <p:cNvPr id="791" name="Google Shape;791;g71d0f45133_0_8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405222" y="3807301"/>
                <a:ext cx="236400" cy="313862"/>
              </a:xfrm>
              <a:prstGeom prst="rect">
                <a:avLst/>
              </a:prstGeom>
              <a:noFill/>
              <a:ln>
                <a:noFill/>
              </a:ln>
            </p:spPr>
          </p:pic>
          <p:pic>
            <p:nvPicPr>
              <p:cNvPr id="792" name="Google Shape;792;g71d0f45133_0_8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686160" y="5000251"/>
                <a:ext cx="236400" cy="313862"/>
              </a:xfrm>
              <a:prstGeom prst="rect">
                <a:avLst/>
              </a:prstGeom>
              <a:noFill/>
              <a:ln>
                <a:noFill/>
              </a:ln>
            </p:spPr>
          </p:pic>
          <p:cxnSp>
            <p:nvCxnSpPr>
              <p:cNvPr id="793" name="Google Shape;793;g71d0f45133_0_89"/>
              <p:cNvCxnSpPr>
                <a:stCxn id="788" idx="3"/>
                <a:endCxn id="792" idx="1"/>
              </p:cNvCxnSpPr>
              <p:nvPr/>
            </p:nvCxnSpPr>
            <p:spPr>
              <a:xfrm>
                <a:off x="1935560" y="4702982"/>
                <a:ext cx="750600" cy="454200"/>
              </a:xfrm>
              <a:prstGeom prst="straightConnector1">
                <a:avLst/>
              </a:prstGeom>
              <a:noFill/>
              <a:ln w="9525" cap="flat" cmpd="sng">
                <a:solidFill>
                  <a:schemeClr val="accent1"/>
                </a:solidFill>
                <a:prstDash val="solid"/>
                <a:round/>
                <a:headEnd type="none" w="med" len="med"/>
                <a:tailEnd type="triangle" w="med" len="med"/>
              </a:ln>
            </p:spPr>
          </p:cxnSp>
          <p:pic>
            <p:nvPicPr>
              <p:cNvPr id="794" name="Google Shape;794;g71d0f45133_0_8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702810" y="4497176"/>
                <a:ext cx="236400" cy="313862"/>
              </a:xfrm>
              <a:prstGeom prst="rect">
                <a:avLst/>
              </a:prstGeom>
              <a:noFill/>
              <a:ln>
                <a:noFill/>
              </a:ln>
            </p:spPr>
          </p:pic>
          <p:pic>
            <p:nvPicPr>
              <p:cNvPr id="795" name="Google Shape;795;g71d0f45133_0_8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637423" y="5056100"/>
                <a:ext cx="298000" cy="339300"/>
              </a:xfrm>
              <a:prstGeom prst="rect">
                <a:avLst/>
              </a:prstGeom>
              <a:noFill/>
              <a:ln>
                <a:noFill/>
              </a:ln>
            </p:spPr>
          </p:pic>
          <p:pic>
            <p:nvPicPr>
              <p:cNvPr id="796" name="Google Shape;796;g71d0f45133_0_8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160373" y="4789913"/>
                <a:ext cx="298000" cy="339300"/>
              </a:xfrm>
              <a:prstGeom prst="rect">
                <a:avLst/>
              </a:prstGeom>
              <a:noFill/>
              <a:ln>
                <a:noFill/>
              </a:ln>
            </p:spPr>
          </p:pic>
          <p:cxnSp>
            <p:nvCxnSpPr>
              <p:cNvPr id="797" name="Google Shape;797;g71d0f45133_0_89"/>
              <p:cNvCxnSpPr>
                <a:stCxn id="798" idx="3"/>
                <a:endCxn id="796" idx="1"/>
              </p:cNvCxnSpPr>
              <p:nvPr/>
            </p:nvCxnSpPr>
            <p:spPr>
              <a:xfrm>
                <a:off x="1929673" y="4709363"/>
                <a:ext cx="230700" cy="250200"/>
              </a:xfrm>
              <a:prstGeom prst="straightConnector1">
                <a:avLst/>
              </a:prstGeom>
              <a:noFill/>
              <a:ln w="9525" cap="flat" cmpd="sng">
                <a:solidFill>
                  <a:schemeClr val="accent1"/>
                </a:solidFill>
                <a:prstDash val="solid"/>
                <a:round/>
                <a:headEnd type="none" w="med" len="med"/>
                <a:tailEnd type="triangle" w="med" len="med"/>
              </a:ln>
            </p:spPr>
          </p:cxnSp>
          <p:cxnSp>
            <p:nvCxnSpPr>
              <p:cNvPr id="799" name="Google Shape;799;g71d0f45133_0_89"/>
              <p:cNvCxnSpPr>
                <a:stCxn id="795" idx="3"/>
                <a:endCxn id="796" idx="1"/>
              </p:cNvCxnSpPr>
              <p:nvPr/>
            </p:nvCxnSpPr>
            <p:spPr>
              <a:xfrm rot="10800000" flipH="1">
                <a:off x="1935423" y="4959650"/>
                <a:ext cx="225000" cy="266100"/>
              </a:xfrm>
              <a:prstGeom prst="straightConnector1">
                <a:avLst/>
              </a:prstGeom>
              <a:noFill/>
              <a:ln w="9525" cap="flat" cmpd="sng">
                <a:solidFill>
                  <a:schemeClr val="accent1"/>
                </a:solidFill>
                <a:prstDash val="solid"/>
                <a:round/>
                <a:headEnd type="none" w="med" len="med"/>
                <a:tailEnd type="triangle" w="med" len="med"/>
              </a:ln>
            </p:spPr>
          </p:cxnSp>
          <p:cxnSp>
            <p:nvCxnSpPr>
              <p:cNvPr id="800" name="Google Shape;800;g71d0f45133_0_89"/>
              <p:cNvCxnSpPr>
                <a:stCxn id="796" idx="3"/>
                <a:endCxn id="801" idx="1"/>
              </p:cNvCxnSpPr>
              <p:nvPr/>
            </p:nvCxnSpPr>
            <p:spPr>
              <a:xfrm>
                <a:off x="2458373" y="4959563"/>
                <a:ext cx="578100" cy="13500"/>
              </a:xfrm>
              <a:prstGeom prst="straightConnector1">
                <a:avLst/>
              </a:prstGeom>
              <a:noFill/>
              <a:ln w="9525" cap="flat" cmpd="sng">
                <a:solidFill>
                  <a:schemeClr val="accent1"/>
                </a:solidFill>
                <a:prstDash val="solid"/>
                <a:round/>
                <a:headEnd type="none" w="med" len="med"/>
                <a:tailEnd type="triangle" w="med" len="med"/>
              </a:ln>
            </p:spPr>
          </p:cxnSp>
          <p:pic>
            <p:nvPicPr>
              <p:cNvPr id="801" name="Google Shape;801;g71d0f45133_0_8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036610" y="4816264"/>
                <a:ext cx="236400" cy="313862"/>
              </a:xfrm>
              <a:prstGeom prst="rect">
                <a:avLst/>
              </a:prstGeom>
              <a:noFill/>
              <a:ln>
                <a:noFill/>
              </a:ln>
            </p:spPr>
          </p:pic>
          <p:pic>
            <p:nvPicPr>
              <p:cNvPr id="802" name="Google Shape;802;g71d0f45133_0_8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328472" y="5329214"/>
                <a:ext cx="236400" cy="313862"/>
              </a:xfrm>
              <a:prstGeom prst="rect">
                <a:avLst/>
              </a:prstGeom>
              <a:noFill/>
              <a:ln>
                <a:noFill/>
              </a:ln>
            </p:spPr>
          </p:pic>
          <p:cxnSp>
            <p:nvCxnSpPr>
              <p:cNvPr id="803" name="Google Shape;803;g71d0f45133_0_89"/>
              <p:cNvCxnSpPr>
                <a:stCxn id="777" idx="3"/>
                <a:endCxn id="804" idx="1"/>
              </p:cNvCxnSpPr>
              <p:nvPr/>
            </p:nvCxnSpPr>
            <p:spPr>
              <a:xfrm>
                <a:off x="2455348" y="4445450"/>
                <a:ext cx="1014900" cy="455400"/>
              </a:xfrm>
              <a:prstGeom prst="straightConnector1">
                <a:avLst/>
              </a:prstGeom>
              <a:noFill/>
              <a:ln w="9525" cap="flat" cmpd="sng">
                <a:solidFill>
                  <a:schemeClr val="accent1"/>
                </a:solidFill>
                <a:prstDash val="solid"/>
                <a:round/>
                <a:headEnd type="none" w="med" len="med"/>
                <a:tailEnd type="triangle" w="med" len="med"/>
              </a:ln>
            </p:spPr>
          </p:cxnSp>
          <p:pic>
            <p:nvPicPr>
              <p:cNvPr id="804" name="Google Shape;804;g71d0f45133_0_8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470197" y="4743914"/>
                <a:ext cx="236400" cy="313862"/>
              </a:xfrm>
              <a:prstGeom prst="rect">
                <a:avLst/>
              </a:prstGeom>
              <a:noFill/>
              <a:ln>
                <a:noFill/>
              </a:ln>
            </p:spPr>
          </p:pic>
          <p:pic>
            <p:nvPicPr>
              <p:cNvPr id="805" name="Google Shape;805;g71d0f45133_0_8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03098" y="5323450"/>
                <a:ext cx="298000" cy="339300"/>
              </a:xfrm>
              <a:prstGeom prst="rect">
                <a:avLst/>
              </a:prstGeom>
              <a:noFill/>
              <a:ln>
                <a:noFill/>
              </a:ln>
            </p:spPr>
          </p:pic>
          <p:cxnSp>
            <p:nvCxnSpPr>
              <p:cNvPr id="806" name="Google Shape;806;g71d0f45133_0_89"/>
              <p:cNvCxnSpPr>
                <a:stCxn id="771" idx="3"/>
                <a:endCxn id="807" idx="1"/>
              </p:cNvCxnSpPr>
              <p:nvPr/>
            </p:nvCxnSpPr>
            <p:spPr>
              <a:xfrm>
                <a:off x="1401098" y="4973200"/>
                <a:ext cx="236400" cy="260100"/>
              </a:xfrm>
              <a:prstGeom prst="straightConnector1">
                <a:avLst/>
              </a:prstGeom>
              <a:noFill/>
              <a:ln w="9525" cap="flat" cmpd="sng">
                <a:solidFill>
                  <a:schemeClr val="accent1"/>
                </a:solidFill>
                <a:prstDash val="solid"/>
                <a:round/>
                <a:headEnd type="none" w="med" len="med"/>
                <a:tailEnd type="triangle" w="med" len="med"/>
              </a:ln>
            </p:spPr>
          </p:cxnSp>
          <p:cxnSp>
            <p:nvCxnSpPr>
              <p:cNvPr id="808" name="Google Shape;808;g71d0f45133_0_89"/>
              <p:cNvCxnSpPr>
                <a:stCxn id="805" idx="3"/>
                <a:endCxn id="807" idx="1"/>
              </p:cNvCxnSpPr>
              <p:nvPr/>
            </p:nvCxnSpPr>
            <p:spPr>
              <a:xfrm rot="10800000" flipH="1">
                <a:off x="1401098" y="5233300"/>
                <a:ext cx="236400" cy="259800"/>
              </a:xfrm>
              <a:prstGeom prst="straightConnector1">
                <a:avLst/>
              </a:prstGeom>
              <a:noFill/>
              <a:ln w="9525" cap="flat" cmpd="sng">
                <a:solidFill>
                  <a:schemeClr val="accent1"/>
                </a:solidFill>
                <a:prstDash val="solid"/>
                <a:round/>
                <a:headEnd type="none" w="med" len="med"/>
                <a:tailEnd type="triangle" w="med" len="med"/>
              </a:ln>
            </p:spPr>
          </p:cxnSp>
          <p:cxnSp>
            <p:nvCxnSpPr>
              <p:cNvPr id="809" name="Google Shape;809;g71d0f45133_0_89"/>
              <p:cNvCxnSpPr>
                <a:stCxn id="807" idx="3"/>
                <a:endCxn id="810" idx="1"/>
              </p:cNvCxnSpPr>
              <p:nvPr/>
            </p:nvCxnSpPr>
            <p:spPr>
              <a:xfrm>
                <a:off x="1935435" y="5233107"/>
                <a:ext cx="469800" cy="137100"/>
              </a:xfrm>
              <a:prstGeom prst="straightConnector1">
                <a:avLst/>
              </a:prstGeom>
              <a:noFill/>
              <a:ln w="9525" cap="flat" cmpd="sng">
                <a:solidFill>
                  <a:schemeClr val="accent1"/>
                </a:solidFill>
                <a:prstDash val="solid"/>
                <a:round/>
                <a:headEnd type="none" w="med" len="med"/>
                <a:tailEnd type="triangle" w="med" len="med"/>
              </a:ln>
            </p:spPr>
          </p:cxnSp>
          <p:pic>
            <p:nvPicPr>
              <p:cNvPr id="810" name="Google Shape;810;g71d0f45133_0_8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405235" y="5213276"/>
                <a:ext cx="236400" cy="313862"/>
              </a:xfrm>
              <a:prstGeom prst="rect">
                <a:avLst/>
              </a:prstGeom>
              <a:noFill/>
              <a:ln>
                <a:noFill/>
              </a:ln>
            </p:spPr>
          </p:pic>
          <p:pic>
            <p:nvPicPr>
              <p:cNvPr id="811" name="Google Shape;811;g71d0f45133_0_8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052172" y="5519389"/>
                <a:ext cx="236400" cy="313862"/>
              </a:xfrm>
              <a:prstGeom prst="rect">
                <a:avLst/>
              </a:prstGeom>
              <a:noFill/>
              <a:ln>
                <a:noFill/>
              </a:ln>
            </p:spPr>
          </p:pic>
          <p:cxnSp>
            <p:nvCxnSpPr>
              <p:cNvPr id="812" name="Google Shape;812;g71d0f45133_0_89"/>
              <p:cNvCxnSpPr>
                <a:stCxn id="807" idx="3"/>
                <a:endCxn id="811" idx="1"/>
              </p:cNvCxnSpPr>
              <p:nvPr/>
            </p:nvCxnSpPr>
            <p:spPr>
              <a:xfrm>
                <a:off x="1935472" y="5233220"/>
                <a:ext cx="116700" cy="443100"/>
              </a:xfrm>
              <a:prstGeom prst="straightConnector1">
                <a:avLst/>
              </a:prstGeom>
              <a:noFill/>
              <a:ln w="9525" cap="flat" cmpd="sng">
                <a:solidFill>
                  <a:schemeClr val="accent1"/>
                </a:solidFill>
                <a:prstDash val="solid"/>
                <a:round/>
                <a:headEnd type="none" w="med" len="med"/>
                <a:tailEnd type="triangle" w="med" len="med"/>
              </a:ln>
            </p:spPr>
          </p:cxnSp>
          <p:pic>
            <p:nvPicPr>
              <p:cNvPr id="813" name="Google Shape;813;g71d0f45133_0_8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924197" y="6188914"/>
                <a:ext cx="236400" cy="313862"/>
              </a:xfrm>
              <a:prstGeom prst="rect">
                <a:avLst/>
              </a:prstGeom>
              <a:noFill/>
              <a:ln>
                <a:noFill/>
              </a:ln>
            </p:spPr>
          </p:pic>
          <p:pic>
            <p:nvPicPr>
              <p:cNvPr id="814" name="Google Shape;814;g71d0f45133_0_8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03098" y="5852200"/>
                <a:ext cx="298000" cy="339300"/>
              </a:xfrm>
              <a:prstGeom prst="rect">
                <a:avLst/>
              </a:prstGeom>
              <a:noFill/>
              <a:ln>
                <a:noFill/>
              </a:ln>
            </p:spPr>
          </p:pic>
          <p:pic>
            <p:nvPicPr>
              <p:cNvPr id="815" name="Google Shape;815;g71d0f45133_0_8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637498" y="5592250"/>
                <a:ext cx="298000" cy="339300"/>
              </a:xfrm>
              <a:prstGeom prst="rect">
                <a:avLst/>
              </a:prstGeom>
              <a:noFill/>
              <a:ln>
                <a:noFill/>
              </a:ln>
            </p:spPr>
          </p:pic>
          <p:cxnSp>
            <p:nvCxnSpPr>
              <p:cNvPr id="816" name="Google Shape;816;g71d0f45133_0_89"/>
              <p:cNvCxnSpPr>
                <a:stCxn id="773" idx="3"/>
                <a:endCxn id="815" idx="1"/>
              </p:cNvCxnSpPr>
              <p:nvPr/>
            </p:nvCxnSpPr>
            <p:spPr>
              <a:xfrm>
                <a:off x="1401098" y="5501800"/>
                <a:ext cx="236400" cy="260100"/>
              </a:xfrm>
              <a:prstGeom prst="straightConnector1">
                <a:avLst/>
              </a:prstGeom>
              <a:noFill/>
              <a:ln w="9525" cap="flat" cmpd="sng">
                <a:solidFill>
                  <a:schemeClr val="accent1"/>
                </a:solidFill>
                <a:prstDash val="solid"/>
                <a:round/>
                <a:headEnd type="none" w="med" len="med"/>
                <a:tailEnd type="triangle" w="med" len="med"/>
              </a:ln>
            </p:spPr>
          </p:cxnSp>
          <p:cxnSp>
            <p:nvCxnSpPr>
              <p:cNvPr id="817" name="Google Shape;817;g71d0f45133_0_89"/>
              <p:cNvCxnSpPr>
                <a:stCxn id="814" idx="3"/>
                <a:endCxn id="815" idx="1"/>
              </p:cNvCxnSpPr>
              <p:nvPr/>
            </p:nvCxnSpPr>
            <p:spPr>
              <a:xfrm rot="10800000" flipH="1">
                <a:off x="1401098" y="5762050"/>
                <a:ext cx="236400" cy="259800"/>
              </a:xfrm>
              <a:prstGeom prst="straightConnector1">
                <a:avLst/>
              </a:prstGeom>
              <a:noFill/>
              <a:ln w="9525" cap="flat" cmpd="sng">
                <a:solidFill>
                  <a:schemeClr val="accent1"/>
                </a:solidFill>
                <a:prstDash val="solid"/>
                <a:round/>
                <a:headEnd type="none" w="med" len="med"/>
                <a:tailEnd type="triangle" w="med" len="med"/>
              </a:ln>
            </p:spPr>
          </p:cxnSp>
          <p:cxnSp>
            <p:nvCxnSpPr>
              <p:cNvPr id="818" name="Google Shape;818;g71d0f45133_0_89"/>
              <p:cNvCxnSpPr>
                <a:stCxn id="815" idx="3"/>
                <a:endCxn id="819" idx="1"/>
              </p:cNvCxnSpPr>
              <p:nvPr/>
            </p:nvCxnSpPr>
            <p:spPr>
              <a:xfrm>
                <a:off x="1935498" y="5761900"/>
                <a:ext cx="552600" cy="379500"/>
              </a:xfrm>
              <a:prstGeom prst="straightConnector1">
                <a:avLst/>
              </a:prstGeom>
              <a:noFill/>
              <a:ln w="9525" cap="flat" cmpd="sng">
                <a:solidFill>
                  <a:schemeClr val="accent1"/>
                </a:solidFill>
                <a:prstDash val="solid"/>
                <a:round/>
                <a:headEnd type="none" w="med" len="med"/>
                <a:tailEnd type="triangle" w="med" len="med"/>
              </a:ln>
            </p:spPr>
          </p:cxnSp>
          <p:pic>
            <p:nvPicPr>
              <p:cNvPr id="819" name="Google Shape;819;g71d0f45133_0_8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488210" y="5984389"/>
                <a:ext cx="236400" cy="313862"/>
              </a:xfrm>
              <a:prstGeom prst="rect">
                <a:avLst/>
              </a:prstGeom>
              <a:noFill/>
              <a:ln>
                <a:noFill/>
              </a:ln>
            </p:spPr>
          </p:pic>
          <p:pic>
            <p:nvPicPr>
              <p:cNvPr id="820" name="Google Shape;820;g71d0f45133_0_8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052210" y="6232714"/>
                <a:ext cx="236400" cy="313862"/>
              </a:xfrm>
              <a:prstGeom prst="rect">
                <a:avLst/>
              </a:prstGeom>
              <a:noFill/>
              <a:ln>
                <a:noFill/>
              </a:ln>
            </p:spPr>
          </p:pic>
          <p:cxnSp>
            <p:nvCxnSpPr>
              <p:cNvPr id="821" name="Google Shape;821;g71d0f45133_0_89"/>
              <p:cNvCxnSpPr>
                <a:stCxn id="815" idx="3"/>
                <a:endCxn id="820" idx="1"/>
              </p:cNvCxnSpPr>
              <p:nvPr/>
            </p:nvCxnSpPr>
            <p:spPr>
              <a:xfrm>
                <a:off x="1935498" y="5761900"/>
                <a:ext cx="116700" cy="627600"/>
              </a:xfrm>
              <a:prstGeom prst="straightConnector1">
                <a:avLst/>
              </a:prstGeom>
              <a:noFill/>
              <a:ln w="9525" cap="flat" cmpd="sng">
                <a:solidFill>
                  <a:schemeClr val="accent1"/>
                </a:solidFill>
                <a:prstDash val="solid"/>
                <a:round/>
                <a:headEnd type="none" w="med" len="med"/>
                <a:tailEnd type="triangle" w="med" len="med"/>
              </a:ln>
            </p:spPr>
          </p:cxnSp>
          <p:pic>
            <p:nvPicPr>
              <p:cNvPr id="822" name="Google Shape;822;g71d0f45133_0_8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2572222" y="5604964"/>
                <a:ext cx="236400" cy="313862"/>
              </a:xfrm>
              <a:prstGeom prst="rect">
                <a:avLst/>
              </a:prstGeom>
              <a:noFill/>
              <a:ln>
                <a:noFill/>
              </a:ln>
            </p:spPr>
          </p:pic>
          <p:cxnSp>
            <p:nvCxnSpPr>
              <p:cNvPr id="823" name="Google Shape;823;g71d0f45133_0_89"/>
              <p:cNvCxnSpPr>
                <a:stCxn id="798" idx="3"/>
                <a:endCxn id="794" idx="1"/>
              </p:cNvCxnSpPr>
              <p:nvPr/>
            </p:nvCxnSpPr>
            <p:spPr>
              <a:xfrm rot="10800000" flipH="1">
                <a:off x="1929710" y="4654107"/>
                <a:ext cx="773100" cy="55200"/>
              </a:xfrm>
              <a:prstGeom prst="straightConnector1">
                <a:avLst/>
              </a:prstGeom>
              <a:noFill/>
              <a:ln w="9525" cap="flat" cmpd="sng">
                <a:solidFill>
                  <a:schemeClr val="accent1"/>
                </a:solidFill>
                <a:prstDash val="solid"/>
                <a:round/>
                <a:headEnd type="none" w="med" len="med"/>
                <a:tailEnd type="triangle" w="med" len="med"/>
              </a:ln>
            </p:spPr>
          </p:cxnSp>
          <p:cxnSp>
            <p:nvCxnSpPr>
              <p:cNvPr id="824" name="Google Shape;824;g71d0f45133_0_89"/>
              <p:cNvCxnSpPr>
                <a:stCxn id="777" idx="3"/>
                <a:endCxn id="784" idx="1"/>
              </p:cNvCxnSpPr>
              <p:nvPr/>
            </p:nvCxnSpPr>
            <p:spPr>
              <a:xfrm>
                <a:off x="2455348" y="4445450"/>
                <a:ext cx="636600" cy="0"/>
              </a:xfrm>
              <a:prstGeom prst="straightConnector1">
                <a:avLst/>
              </a:prstGeom>
              <a:noFill/>
              <a:ln w="9525" cap="flat" cmpd="sng">
                <a:solidFill>
                  <a:schemeClr val="accent1"/>
                </a:solidFill>
                <a:prstDash val="solid"/>
                <a:round/>
                <a:headEnd type="none" w="med" len="med"/>
                <a:tailEnd type="triangle" w="med" len="med"/>
              </a:ln>
            </p:spPr>
          </p:cxnSp>
          <p:cxnSp>
            <p:nvCxnSpPr>
              <p:cNvPr id="825" name="Google Shape;825;g71d0f45133_0_89"/>
              <p:cNvCxnSpPr>
                <a:stCxn id="807" idx="3"/>
                <a:endCxn id="822" idx="1"/>
              </p:cNvCxnSpPr>
              <p:nvPr/>
            </p:nvCxnSpPr>
            <p:spPr>
              <a:xfrm>
                <a:off x="1935622" y="5233295"/>
                <a:ext cx="636600" cy="528600"/>
              </a:xfrm>
              <a:prstGeom prst="straightConnector1">
                <a:avLst/>
              </a:prstGeom>
              <a:noFill/>
              <a:ln w="9525" cap="flat" cmpd="sng">
                <a:solidFill>
                  <a:schemeClr val="accent1"/>
                </a:solidFill>
                <a:prstDash val="solid"/>
                <a:round/>
                <a:headEnd type="none" w="med" len="med"/>
                <a:tailEnd type="triangle" w="med" len="med"/>
              </a:ln>
            </p:spPr>
          </p:cxnSp>
          <p:cxnSp>
            <p:nvCxnSpPr>
              <p:cNvPr id="826" name="Google Shape;826;g71d0f45133_0_89"/>
              <p:cNvCxnSpPr>
                <a:stCxn id="815" idx="3"/>
                <a:endCxn id="782" idx="1"/>
              </p:cNvCxnSpPr>
              <p:nvPr/>
            </p:nvCxnSpPr>
            <p:spPr>
              <a:xfrm rot="10800000" flipH="1">
                <a:off x="1935498" y="5750500"/>
                <a:ext cx="1014900" cy="11400"/>
              </a:xfrm>
              <a:prstGeom prst="straightConnector1">
                <a:avLst/>
              </a:prstGeom>
              <a:noFill/>
              <a:ln w="9525" cap="flat" cmpd="sng">
                <a:solidFill>
                  <a:schemeClr val="accent1"/>
                </a:solidFill>
                <a:prstDash val="solid"/>
                <a:round/>
                <a:headEnd type="none" w="med" len="med"/>
                <a:tailEnd type="triangle" w="med" len="med"/>
              </a:ln>
            </p:spPr>
          </p:cxnSp>
          <p:cxnSp>
            <p:nvCxnSpPr>
              <p:cNvPr id="827" name="Google Shape;827;g71d0f45133_0_89"/>
              <p:cNvCxnSpPr>
                <a:stCxn id="815" idx="3"/>
                <a:endCxn id="813" idx="1"/>
              </p:cNvCxnSpPr>
              <p:nvPr/>
            </p:nvCxnSpPr>
            <p:spPr>
              <a:xfrm>
                <a:off x="1935498" y="5761900"/>
                <a:ext cx="988800" cy="583800"/>
              </a:xfrm>
              <a:prstGeom prst="straightConnector1">
                <a:avLst/>
              </a:prstGeom>
              <a:noFill/>
              <a:ln w="9525" cap="flat" cmpd="sng">
                <a:solidFill>
                  <a:schemeClr val="accent1"/>
                </a:solidFill>
                <a:prstDash val="solid"/>
                <a:round/>
                <a:headEnd type="none" w="med" len="med"/>
                <a:tailEnd type="triangle" w="med" len="med"/>
              </a:ln>
            </p:spPr>
          </p:cxnSp>
          <p:cxnSp>
            <p:nvCxnSpPr>
              <p:cNvPr id="828" name="Google Shape;828;g71d0f45133_0_89"/>
              <p:cNvCxnSpPr>
                <a:stCxn id="777" idx="3"/>
                <a:endCxn id="802" idx="1"/>
              </p:cNvCxnSpPr>
              <p:nvPr/>
            </p:nvCxnSpPr>
            <p:spPr>
              <a:xfrm>
                <a:off x="2455348" y="4445450"/>
                <a:ext cx="873000" cy="1040700"/>
              </a:xfrm>
              <a:prstGeom prst="straightConnector1">
                <a:avLst/>
              </a:prstGeom>
              <a:noFill/>
              <a:ln w="9525" cap="flat" cmpd="sng">
                <a:solidFill>
                  <a:schemeClr val="accent1"/>
                </a:solidFill>
                <a:prstDash val="solid"/>
                <a:round/>
                <a:headEnd type="none" w="med" len="med"/>
                <a:tailEnd type="triangle" w="med" len="med"/>
              </a:ln>
            </p:spPr>
          </p:cxnSp>
        </p:grpSp>
        <p:pic>
          <p:nvPicPr>
            <p:cNvPr id="829" name="Google Shape;829;g71d0f45133_0_8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71923" y="3852325"/>
              <a:ext cx="298000" cy="339300"/>
            </a:xfrm>
            <a:prstGeom prst="rect">
              <a:avLst/>
            </a:prstGeom>
            <a:noFill/>
            <a:ln>
              <a:noFill/>
            </a:ln>
          </p:spPr>
        </p:pic>
        <p:pic>
          <p:nvPicPr>
            <p:cNvPr id="830" name="Google Shape;830;g71d0f45133_0_8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71923" y="4266775"/>
              <a:ext cx="298000" cy="339300"/>
            </a:xfrm>
            <a:prstGeom prst="rect">
              <a:avLst/>
            </a:prstGeom>
            <a:noFill/>
            <a:ln>
              <a:noFill/>
            </a:ln>
          </p:spPr>
        </p:pic>
        <p:cxnSp>
          <p:nvCxnSpPr>
            <p:cNvPr id="831" name="Google Shape;831;g71d0f45133_0_89"/>
            <p:cNvCxnSpPr>
              <a:stCxn id="829" idx="3"/>
              <a:endCxn id="785" idx="1"/>
            </p:cNvCxnSpPr>
            <p:nvPr/>
          </p:nvCxnSpPr>
          <p:spPr>
            <a:xfrm>
              <a:off x="1469923" y="4021975"/>
              <a:ext cx="236400" cy="186600"/>
            </a:xfrm>
            <a:prstGeom prst="straightConnector1">
              <a:avLst/>
            </a:prstGeom>
            <a:noFill/>
            <a:ln w="9525" cap="flat" cmpd="sng">
              <a:solidFill>
                <a:schemeClr val="accent1"/>
              </a:solidFill>
              <a:prstDash val="solid"/>
              <a:round/>
              <a:headEnd type="none" w="med" len="med"/>
              <a:tailEnd type="triangle" w="med" len="med"/>
            </a:ln>
          </p:spPr>
        </p:cxnSp>
        <p:cxnSp>
          <p:nvCxnSpPr>
            <p:cNvPr id="832" name="Google Shape;832;g71d0f45133_0_89"/>
            <p:cNvCxnSpPr>
              <a:stCxn id="830" idx="3"/>
              <a:endCxn id="785" idx="1"/>
            </p:cNvCxnSpPr>
            <p:nvPr/>
          </p:nvCxnSpPr>
          <p:spPr>
            <a:xfrm rot="10800000" flipH="1">
              <a:off x="1469923" y="4208725"/>
              <a:ext cx="236400" cy="227700"/>
            </a:xfrm>
            <a:prstGeom prst="straightConnector1">
              <a:avLst/>
            </a:prstGeom>
            <a:noFill/>
            <a:ln w="9525" cap="flat" cmpd="sng">
              <a:solidFill>
                <a:schemeClr val="accent1"/>
              </a:solidFill>
              <a:prstDash val="solid"/>
              <a:round/>
              <a:headEnd type="none" w="med" len="med"/>
              <a:tailEnd type="triangle" w="med" len="med"/>
            </a:ln>
          </p:spPr>
        </p:cxnSp>
        <p:pic>
          <p:nvPicPr>
            <p:cNvPr id="833" name="Google Shape;833;g71d0f45133_0_8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79048" y="5463175"/>
              <a:ext cx="298000" cy="339300"/>
            </a:xfrm>
            <a:prstGeom prst="rect">
              <a:avLst/>
            </a:prstGeom>
            <a:noFill/>
            <a:ln>
              <a:noFill/>
            </a:ln>
          </p:spPr>
        </p:pic>
        <p:pic>
          <p:nvPicPr>
            <p:cNvPr id="834" name="Google Shape;834;g71d0f45133_0_8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179048" y="5864950"/>
              <a:ext cx="298000" cy="339300"/>
            </a:xfrm>
            <a:prstGeom prst="rect">
              <a:avLst/>
            </a:prstGeom>
            <a:noFill/>
            <a:ln>
              <a:noFill/>
            </a:ln>
          </p:spPr>
        </p:pic>
        <p:cxnSp>
          <p:nvCxnSpPr>
            <p:cNvPr id="835" name="Google Shape;835;g71d0f45133_0_89"/>
            <p:cNvCxnSpPr>
              <a:stCxn id="833" idx="3"/>
              <a:endCxn id="814" idx="1"/>
            </p:cNvCxnSpPr>
            <p:nvPr/>
          </p:nvCxnSpPr>
          <p:spPr>
            <a:xfrm>
              <a:off x="1477048" y="5632825"/>
              <a:ext cx="229200" cy="154500"/>
            </a:xfrm>
            <a:prstGeom prst="straightConnector1">
              <a:avLst/>
            </a:prstGeom>
            <a:noFill/>
            <a:ln w="9525" cap="flat" cmpd="sng">
              <a:solidFill>
                <a:schemeClr val="accent1"/>
              </a:solidFill>
              <a:prstDash val="solid"/>
              <a:round/>
              <a:headEnd type="none" w="med" len="med"/>
              <a:tailEnd type="triangle" w="med" len="med"/>
            </a:ln>
          </p:spPr>
        </p:cxnSp>
        <p:cxnSp>
          <p:nvCxnSpPr>
            <p:cNvPr id="836" name="Google Shape;836;g71d0f45133_0_89"/>
            <p:cNvCxnSpPr>
              <a:stCxn id="834" idx="3"/>
              <a:endCxn id="814" idx="1"/>
            </p:cNvCxnSpPr>
            <p:nvPr/>
          </p:nvCxnSpPr>
          <p:spPr>
            <a:xfrm rot="10800000" flipH="1">
              <a:off x="1477048" y="5787400"/>
              <a:ext cx="229200" cy="247200"/>
            </a:xfrm>
            <a:prstGeom prst="straightConnector1">
              <a:avLst/>
            </a:prstGeom>
            <a:noFill/>
            <a:ln w="9525" cap="flat" cmpd="sng">
              <a:solidFill>
                <a:schemeClr val="accent1"/>
              </a:solidFill>
              <a:prstDash val="solid"/>
              <a:round/>
              <a:headEnd type="none" w="med" len="med"/>
              <a:tailEnd type="triangle" w="med" len="med"/>
            </a:ln>
          </p:spPr>
        </p:cxnSp>
      </p:grpSp>
      <p:sp>
        <p:nvSpPr>
          <p:cNvPr id="837" name="Google Shape;837;g71d0f45133_0_89"/>
          <p:cNvSpPr/>
          <p:nvPr/>
        </p:nvSpPr>
        <p:spPr>
          <a:xfrm>
            <a:off x="3439869" y="3319558"/>
            <a:ext cx="976500" cy="358200"/>
          </a:xfrm>
          <a:prstGeom prst="rightArrow">
            <a:avLst>
              <a:gd name="adj1" fmla="val 50000"/>
              <a:gd name="adj2"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grpSp>
        <p:nvGrpSpPr>
          <p:cNvPr id="838" name="Google Shape;838;g71d0f45133_0_89"/>
          <p:cNvGrpSpPr/>
          <p:nvPr/>
        </p:nvGrpSpPr>
        <p:grpSpPr>
          <a:xfrm>
            <a:off x="5101291" y="2617065"/>
            <a:ext cx="3001219" cy="513685"/>
            <a:chOff x="6729454" y="3706005"/>
            <a:chExt cx="4001625" cy="684913"/>
          </a:xfrm>
        </p:grpSpPr>
        <p:pic>
          <p:nvPicPr>
            <p:cNvPr id="839" name="Google Shape;839;g71d0f45133_0_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729454" y="3706005"/>
              <a:ext cx="800325" cy="649325"/>
            </a:xfrm>
            <a:prstGeom prst="rect">
              <a:avLst/>
            </a:prstGeom>
            <a:noFill/>
            <a:ln>
              <a:noFill/>
            </a:ln>
          </p:spPr>
        </p:pic>
        <p:pic>
          <p:nvPicPr>
            <p:cNvPr id="840" name="Google Shape;840;g71d0f45133_0_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529779" y="3706005"/>
              <a:ext cx="800325" cy="649325"/>
            </a:xfrm>
            <a:prstGeom prst="rect">
              <a:avLst/>
            </a:prstGeom>
            <a:noFill/>
            <a:ln>
              <a:noFill/>
            </a:ln>
          </p:spPr>
        </p:pic>
        <p:pic>
          <p:nvPicPr>
            <p:cNvPr id="841" name="Google Shape;841;g71d0f45133_0_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130429" y="3706005"/>
              <a:ext cx="800325" cy="649325"/>
            </a:xfrm>
            <a:prstGeom prst="rect">
              <a:avLst/>
            </a:prstGeom>
            <a:noFill/>
            <a:ln>
              <a:noFill/>
            </a:ln>
          </p:spPr>
        </p:pic>
        <p:pic>
          <p:nvPicPr>
            <p:cNvPr id="842" name="Google Shape;842;g71d0f45133_0_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330104" y="3706005"/>
              <a:ext cx="800325" cy="649325"/>
            </a:xfrm>
            <a:prstGeom prst="rect">
              <a:avLst/>
            </a:prstGeom>
            <a:noFill/>
            <a:ln>
              <a:noFill/>
            </a:ln>
          </p:spPr>
        </p:pic>
        <p:pic>
          <p:nvPicPr>
            <p:cNvPr id="843" name="Google Shape;843;g71d0f45133_0_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930754" y="3741592"/>
              <a:ext cx="800325" cy="649325"/>
            </a:xfrm>
            <a:prstGeom prst="rect">
              <a:avLst/>
            </a:prstGeom>
            <a:noFill/>
            <a:ln>
              <a:noFill/>
            </a:ln>
          </p:spPr>
        </p:pic>
      </p:grpSp>
      <p:grpSp>
        <p:nvGrpSpPr>
          <p:cNvPr id="844" name="Google Shape;844;g71d0f45133_0_89"/>
          <p:cNvGrpSpPr/>
          <p:nvPr/>
        </p:nvGrpSpPr>
        <p:grpSpPr>
          <a:xfrm>
            <a:off x="5128066" y="3104059"/>
            <a:ext cx="3001219" cy="513685"/>
            <a:chOff x="6765154" y="4355330"/>
            <a:chExt cx="4001625" cy="684913"/>
          </a:xfrm>
        </p:grpSpPr>
        <p:pic>
          <p:nvPicPr>
            <p:cNvPr id="845" name="Google Shape;845;g71d0f45133_0_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765154" y="4355330"/>
              <a:ext cx="800325" cy="649325"/>
            </a:xfrm>
            <a:prstGeom prst="rect">
              <a:avLst/>
            </a:prstGeom>
            <a:noFill/>
            <a:ln>
              <a:noFill/>
            </a:ln>
          </p:spPr>
        </p:pic>
        <p:pic>
          <p:nvPicPr>
            <p:cNvPr id="846" name="Google Shape;846;g71d0f45133_0_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565479" y="4355330"/>
              <a:ext cx="800325" cy="649325"/>
            </a:xfrm>
            <a:prstGeom prst="rect">
              <a:avLst/>
            </a:prstGeom>
            <a:noFill/>
            <a:ln>
              <a:noFill/>
            </a:ln>
          </p:spPr>
        </p:pic>
        <p:pic>
          <p:nvPicPr>
            <p:cNvPr id="847" name="Google Shape;847;g71d0f45133_0_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166129" y="4355330"/>
              <a:ext cx="800325" cy="649325"/>
            </a:xfrm>
            <a:prstGeom prst="rect">
              <a:avLst/>
            </a:prstGeom>
            <a:noFill/>
            <a:ln>
              <a:noFill/>
            </a:ln>
          </p:spPr>
        </p:pic>
        <p:pic>
          <p:nvPicPr>
            <p:cNvPr id="848" name="Google Shape;848;g71d0f45133_0_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365804" y="4355330"/>
              <a:ext cx="800325" cy="649325"/>
            </a:xfrm>
            <a:prstGeom prst="rect">
              <a:avLst/>
            </a:prstGeom>
            <a:noFill/>
            <a:ln>
              <a:noFill/>
            </a:ln>
          </p:spPr>
        </p:pic>
        <p:pic>
          <p:nvPicPr>
            <p:cNvPr id="849" name="Google Shape;849;g71d0f45133_0_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966454" y="4390917"/>
              <a:ext cx="800325" cy="649325"/>
            </a:xfrm>
            <a:prstGeom prst="rect">
              <a:avLst/>
            </a:prstGeom>
            <a:noFill/>
            <a:ln>
              <a:noFill/>
            </a:ln>
          </p:spPr>
        </p:pic>
      </p:grpSp>
      <p:grpSp>
        <p:nvGrpSpPr>
          <p:cNvPr id="850" name="Google Shape;850;g71d0f45133_0_89"/>
          <p:cNvGrpSpPr/>
          <p:nvPr/>
        </p:nvGrpSpPr>
        <p:grpSpPr>
          <a:xfrm>
            <a:off x="5157728" y="3617753"/>
            <a:ext cx="3001219" cy="513685"/>
            <a:chOff x="6804704" y="5040255"/>
            <a:chExt cx="4001625" cy="684913"/>
          </a:xfrm>
        </p:grpSpPr>
        <p:pic>
          <p:nvPicPr>
            <p:cNvPr id="851" name="Google Shape;851;g71d0f45133_0_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804704" y="5040255"/>
              <a:ext cx="800325" cy="649325"/>
            </a:xfrm>
            <a:prstGeom prst="rect">
              <a:avLst/>
            </a:prstGeom>
            <a:noFill/>
            <a:ln>
              <a:noFill/>
            </a:ln>
          </p:spPr>
        </p:pic>
        <p:pic>
          <p:nvPicPr>
            <p:cNvPr id="852" name="Google Shape;852;g71d0f45133_0_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605029" y="5040255"/>
              <a:ext cx="800325" cy="649325"/>
            </a:xfrm>
            <a:prstGeom prst="rect">
              <a:avLst/>
            </a:prstGeom>
            <a:noFill/>
            <a:ln>
              <a:noFill/>
            </a:ln>
          </p:spPr>
        </p:pic>
        <p:pic>
          <p:nvPicPr>
            <p:cNvPr id="853" name="Google Shape;853;g71d0f45133_0_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205679" y="5040255"/>
              <a:ext cx="800325" cy="649325"/>
            </a:xfrm>
            <a:prstGeom prst="rect">
              <a:avLst/>
            </a:prstGeom>
            <a:noFill/>
            <a:ln>
              <a:noFill/>
            </a:ln>
          </p:spPr>
        </p:pic>
        <p:pic>
          <p:nvPicPr>
            <p:cNvPr id="854" name="Google Shape;854;g71d0f45133_0_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405354" y="5040255"/>
              <a:ext cx="800325" cy="649325"/>
            </a:xfrm>
            <a:prstGeom prst="rect">
              <a:avLst/>
            </a:prstGeom>
            <a:noFill/>
            <a:ln>
              <a:noFill/>
            </a:ln>
          </p:spPr>
        </p:pic>
        <p:pic>
          <p:nvPicPr>
            <p:cNvPr id="855" name="Google Shape;855;g71d0f45133_0_8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006004" y="5075842"/>
              <a:ext cx="800325" cy="649325"/>
            </a:xfrm>
            <a:prstGeom prst="rect">
              <a:avLst/>
            </a:prstGeom>
            <a:noFill/>
            <a:ln>
              <a:noFill/>
            </a:ln>
          </p:spPr>
        </p:pic>
      </p:grpSp>
      <p:sp>
        <p:nvSpPr>
          <p:cNvPr id="856" name="Google Shape;856;g71d0f45133_0_89"/>
          <p:cNvSpPr txBox="1"/>
          <p:nvPr/>
        </p:nvSpPr>
        <p:spPr>
          <a:xfrm>
            <a:off x="4979920" y="2243636"/>
            <a:ext cx="3179025" cy="201825"/>
          </a:xfrm>
          <a:prstGeom prst="rect">
            <a:avLst/>
          </a:prstGeom>
          <a:noFill/>
          <a:ln>
            <a:noFill/>
          </a:ln>
        </p:spPr>
        <p:txBody>
          <a:bodyPr spcFirstLastPara="1" wrap="square" lIns="68569" tIns="68569" rIns="68569" bIns="68569" anchor="t" anchorCtr="0">
            <a:noAutofit/>
          </a:bodyPr>
          <a:lstStyle/>
          <a:p>
            <a:r>
              <a:rPr lang="en-US" sz="1050">
                <a:latin typeface="Roboto"/>
                <a:ea typeface="Roboto"/>
                <a:cs typeface="Roboto"/>
                <a:sym typeface="Roboto"/>
              </a:rPr>
              <a:t>Human creation is </a:t>
            </a:r>
            <a:r>
              <a:rPr lang="en-US" sz="1050" b="1">
                <a:latin typeface="Roboto"/>
                <a:ea typeface="Roboto"/>
                <a:cs typeface="Roboto"/>
                <a:sym typeface="Roboto"/>
              </a:rPr>
              <a:t>impossible</a:t>
            </a:r>
            <a:r>
              <a:rPr lang="en-US" sz="1050">
                <a:latin typeface="Roboto"/>
                <a:ea typeface="Roboto"/>
                <a:cs typeface="Roboto"/>
                <a:sym typeface="Roboto"/>
              </a:rPr>
              <a:t> with pace of growth</a:t>
            </a:r>
            <a:endParaRPr sz="1050">
              <a:latin typeface="Roboto"/>
              <a:ea typeface="Roboto"/>
              <a:cs typeface="Roboto"/>
              <a:sym typeface="Roboto"/>
            </a:endParaRPr>
          </a:p>
        </p:txBody>
      </p:sp>
      <p:sp>
        <p:nvSpPr>
          <p:cNvPr id="857" name="Google Shape;857;g71d0f45133_0_89"/>
          <p:cNvSpPr txBox="1"/>
          <p:nvPr/>
        </p:nvSpPr>
        <p:spPr>
          <a:xfrm>
            <a:off x="5013314" y="4158011"/>
            <a:ext cx="3350025" cy="486900"/>
          </a:xfrm>
          <a:prstGeom prst="rect">
            <a:avLst/>
          </a:prstGeom>
          <a:noFill/>
          <a:ln>
            <a:noFill/>
          </a:ln>
        </p:spPr>
        <p:txBody>
          <a:bodyPr spcFirstLastPara="1" wrap="square" lIns="68569" tIns="68569" rIns="68569" bIns="68569" anchor="t" anchorCtr="0">
            <a:noAutofit/>
          </a:bodyPr>
          <a:lstStyle/>
          <a:p>
            <a:pPr algn="ctr"/>
            <a:r>
              <a:rPr lang="en-US" sz="1050">
                <a:latin typeface="Roboto"/>
                <a:ea typeface="Roboto"/>
                <a:cs typeface="Roboto"/>
                <a:sym typeface="Roboto"/>
              </a:rPr>
              <a:t>Machine curation is the </a:t>
            </a:r>
            <a:r>
              <a:rPr lang="en-US" sz="1050" b="1">
                <a:latin typeface="Roboto"/>
                <a:ea typeface="Roboto"/>
                <a:cs typeface="Roboto"/>
                <a:sym typeface="Roboto"/>
              </a:rPr>
              <a:t>only</a:t>
            </a:r>
            <a:r>
              <a:rPr lang="en-US" sz="1050">
                <a:latin typeface="Roboto"/>
                <a:ea typeface="Roboto"/>
                <a:cs typeface="Roboto"/>
                <a:sym typeface="Roboto"/>
              </a:rPr>
              <a:t> way to go</a:t>
            </a:r>
            <a:endParaRPr sz="1050">
              <a:latin typeface="Roboto"/>
              <a:ea typeface="Roboto"/>
              <a:cs typeface="Roboto"/>
              <a:sym typeface="Roboto"/>
            </a:endParaRPr>
          </a:p>
        </p:txBody>
      </p:sp>
      <p:sp>
        <p:nvSpPr>
          <p:cNvPr id="858" name="Google Shape;858;g71d0f45133_0_89"/>
          <p:cNvSpPr/>
          <p:nvPr/>
        </p:nvSpPr>
        <p:spPr>
          <a:xfrm>
            <a:off x="5184135" y="2679771"/>
            <a:ext cx="2948400" cy="1306800"/>
          </a:xfrm>
          <a:prstGeom prst="flowChartSummingJunction">
            <a:avLst/>
          </a:prstGeom>
          <a:noFill/>
          <a:ln w="38100"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endParaRPr sz="1050"/>
          </a:p>
        </p:txBody>
      </p:sp>
    </p:spTree>
    <p:extLst>
      <p:ext uri="{BB962C8B-B14F-4D97-AF65-F5344CB8AC3E}">
        <p14:creationId xmlns:p14="http://schemas.microsoft.com/office/powerpoint/2010/main" val="2346851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7"/>
                                        </p:tgtEl>
                                        <p:attrNameLst>
                                          <p:attrName>style.visibility</p:attrName>
                                        </p:attrNameLst>
                                      </p:cBhvr>
                                      <p:to>
                                        <p:strVal val="visible"/>
                                      </p:to>
                                    </p:set>
                                    <p:animEffect transition="in" filter="fade">
                                      <p:cBhvr>
                                        <p:cTn id="7" dur="1000"/>
                                        <p:tgtEl>
                                          <p:spTgt spid="74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fade">
                                      <p:cBhvr>
                                        <p:cTn id="11" dur="1000"/>
                                        <p:tgtEl>
                                          <p:spTgt spid="75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54"/>
                                        </p:tgtEl>
                                        <p:attrNameLst>
                                          <p:attrName>style.visibility</p:attrName>
                                        </p:attrNameLst>
                                      </p:cBhvr>
                                      <p:to>
                                        <p:strVal val="visible"/>
                                      </p:to>
                                    </p:set>
                                    <p:animEffect transition="in" filter="fade">
                                      <p:cBhvr>
                                        <p:cTn id="16" dur="1000"/>
                                        <p:tgtEl>
                                          <p:spTgt spid="7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48"/>
                                        </p:tgtEl>
                                        <p:attrNameLst>
                                          <p:attrName>style.visibility</p:attrName>
                                        </p:attrNameLst>
                                      </p:cBhvr>
                                      <p:to>
                                        <p:strVal val="visible"/>
                                      </p:to>
                                    </p:set>
                                    <p:animEffect transition="in" filter="fade">
                                      <p:cBhvr>
                                        <p:cTn id="21" dur="1000"/>
                                        <p:tgtEl>
                                          <p:spTgt spid="74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749"/>
                                        </p:tgtEl>
                                        <p:attrNameLst>
                                          <p:attrName>style.visibility</p:attrName>
                                        </p:attrNameLst>
                                      </p:cBhvr>
                                      <p:to>
                                        <p:strVal val="visible"/>
                                      </p:to>
                                    </p:set>
                                    <p:animEffect transition="in" filter="fade">
                                      <p:cBhvr>
                                        <p:cTn id="25" dur="1000"/>
                                        <p:tgtEl>
                                          <p:spTgt spid="749"/>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750"/>
                                        </p:tgtEl>
                                        <p:attrNameLst>
                                          <p:attrName>style.visibility</p:attrName>
                                        </p:attrNameLst>
                                      </p:cBhvr>
                                      <p:to>
                                        <p:strVal val="visible"/>
                                      </p:to>
                                    </p:set>
                                    <p:animEffect transition="in" filter="fade">
                                      <p:cBhvr>
                                        <p:cTn id="29" dur="300"/>
                                        <p:tgtEl>
                                          <p:spTgt spid="750"/>
                                        </p:tgtEl>
                                      </p:cBhvr>
                                    </p:animEffect>
                                  </p:childTnLst>
                                </p:cTn>
                              </p:par>
                            </p:childTnLst>
                          </p:cTn>
                        </p:par>
                        <p:par>
                          <p:cTn id="30" fill="hold">
                            <p:stCondLst>
                              <p:cond delay="2300"/>
                            </p:stCondLst>
                            <p:childTnLst>
                              <p:par>
                                <p:cTn id="31" presetID="10" presetClass="entr" presetSubtype="0" fill="hold" nodeType="afterEffect">
                                  <p:stCondLst>
                                    <p:cond delay="0"/>
                                  </p:stCondLst>
                                  <p:childTnLst>
                                    <p:set>
                                      <p:cBhvr>
                                        <p:cTn id="32" dur="1" fill="hold">
                                          <p:stCondLst>
                                            <p:cond delay="0"/>
                                          </p:stCondLst>
                                        </p:cTn>
                                        <p:tgtEl>
                                          <p:spTgt spid="752"/>
                                        </p:tgtEl>
                                        <p:attrNameLst>
                                          <p:attrName>style.visibility</p:attrName>
                                        </p:attrNameLst>
                                      </p:cBhvr>
                                      <p:to>
                                        <p:strVal val="visible"/>
                                      </p:to>
                                    </p:set>
                                    <p:animEffect transition="in" filter="fade">
                                      <p:cBhvr>
                                        <p:cTn id="33" dur="300"/>
                                        <p:tgtEl>
                                          <p:spTgt spid="752"/>
                                        </p:tgtEl>
                                      </p:cBhvr>
                                    </p:animEffect>
                                  </p:childTnLst>
                                </p:cTn>
                              </p:par>
                            </p:childTnLst>
                          </p:cTn>
                        </p:par>
                        <p:par>
                          <p:cTn id="34" fill="hold">
                            <p:stCondLst>
                              <p:cond delay="2600"/>
                            </p:stCondLst>
                            <p:childTnLst>
                              <p:par>
                                <p:cTn id="35" presetID="10" presetClass="entr" presetSubtype="0" fill="hold" nodeType="afterEffect">
                                  <p:stCondLst>
                                    <p:cond delay="0"/>
                                  </p:stCondLst>
                                  <p:childTnLst>
                                    <p:set>
                                      <p:cBhvr>
                                        <p:cTn id="36" dur="1" fill="hold">
                                          <p:stCondLst>
                                            <p:cond delay="0"/>
                                          </p:stCondLst>
                                        </p:cTn>
                                        <p:tgtEl>
                                          <p:spTgt spid="751"/>
                                        </p:tgtEl>
                                        <p:attrNameLst>
                                          <p:attrName>style.visibility</p:attrName>
                                        </p:attrNameLst>
                                      </p:cBhvr>
                                      <p:to>
                                        <p:strVal val="visible"/>
                                      </p:to>
                                    </p:set>
                                    <p:animEffect transition="in" filter="fade">
                                      <p:cBhvr>
                                        <p:cTn id="37" dur="300"/>
                                        <p:tgtEl>
                                          <p:spTgt spid="751"/>
                                        </p:tgtEl>
                                      </p:cBhvr>
                                    </p:animEffect>
                                  </p:childTnLst>
                                </p:cTn>
                              </p:par>
                            </p:childTnLst>
                          </p:cTn>
                        </p:par>
                        <p:par>
                          <p:cTn id="38" fill="hold">
                            <p:stCondLst>
                              <p:cond delay="2900"/>
                            </p:stCondLst>
                            <p:childTnLst>
                              <p:par>
                                <p:cTn id="39" presetID="10" presetClass="entr" presetSubtype="0" fill="hold" nodeType="afterEffect">
                                  <p:stCondLst>
                                    <p:cond delay="0"/>
                                  </p:stCondLst>
                                  <p:childTnLst>
                                    <p:set>
                                      <p:cBhvr>
                                        <p:cTn id="40" dur="1" fill="hold">
                                          <p:stCondLst>
                                            <p:cond delay="0"/>
                                          </p:stCondLst>
                                        </p:cTn>
                                        <p:tgtEl>
                                          <p:spTgt spid="753"/>
                                        </p:tgtEl>
                                        <p:attrNameLst>
                                          <p:attrName>style.visibility</p:attrName>
                                        </p:attrNameLst>
                                      </p:cBhvr>
                                      <p:to>
                                        <p:strVal val="visible"/>
                                      </p:to>
                                    </p:set>
                                    <p:animEffect transition="in" filter="fade">
                                      <p:cBhvr>
                                        <p:cTn id="41" dur="300"/>
                                        <p:tgtEl>
                                          <p:spTgt spid="7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55"/>
                                        </p:tgtEl>
                                        <p:attrNameLst>
                                          <p:attrName>style.visibility</p:attrName>
                                        </p:attrNameLst>
                                      </p:cBhvr>
                                      <p:to>
                                        <p:strVal val="visible"/>
                                      </p:to>
                                    </p:set>
                                    <p:animEffect transition="in" filter="fade">
                                      <p:cBhvr>
                                        <p:cTn id="46" dur="1000"/>
                                        <p:tgtEl>
                                          <p:spTgt spid="755"/>
                                        </p:tgtEl>
                                      </p:cBhvr>
                                    </p:animEffect>
                                  </p:childTnLst>
                                </p:cTn>
                              </p:par>
                              <p:par>
                                <p:cTn id="47" presetID="10" presetClass="entr" presetSubtype="0" fill="hold" nodeType="withEffect">
                                  <p:stCondLst>
                                    <p:cond delay="0"/>
                                  </p:stCondLst>
                                  <p:childTnLst>
                                    <p:set>
                                      <p:cBhvr>
                                        <p:cTn id="48" dur="1" fill="hold">
                                          <p:stCondLst>
                                            <p:cond delay="0"/>
                                          </p:stCondLst>
                                        </p:cTn>
                                        <p:tgtEl>
                                          <p:spTgt spid="767"/>
                                        </p:tgtEl>
                                        <p:attrNameLst>
                                          <p:attrName>style.visibility</p:attrName>
                                        </p:attrNameLst>
                                      </p:cBhvr>
                                      <p:to>
                                        <p:strVal val="visible"/>
                                      </p:to>
                                    </p:set>
                                    <p:animEffect transition="in" filter="fade">
                                      <p:cBhvr>
                                        <p:cTn id="49" dur="1000"/>
                                        <p:tgtEl>
                                          <p:spTgt spid="76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37"/>
                                        </p:tgtEl>
                                        <p:attrNameLst>
                                          <p:attrName>style.visibility</p:attrName>
                                        </p:attrNameLst>
                                      </p:cBhvr>
                                      <p:to>
                                        <p:strVal val="visible"/>
                                      </p:to>
                                    </p:set>
                                    <p:animEffect transition="in" filter="fade">
                                      <p:cBhvr>
                                        <p:cTn id="54" dur="1000"/>
                                        <p:tgtEl>
                                          <p:spTgt spid="8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856"/>
                                        </p:tgtEl>
                                        <p:attrNameLst>
                                          <p:attrName>style.visibility</p:attrName>
                                        </p:attrNameLst>
                                      </p:cBhvr>
                                      <p:to>
                                        <p:strVal val="visible"/>
                                      </p:to>
                                    </p:set>
                                    <p:animEffect transition="in" filter="fade">
                                      <p:cBhvr>
                                        <p:cTn id="59" dur="1000"/>
                                        <p:tgtEl>
                                          <p:spTgt spid="856"/>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838"/>
                                        </p:tgtEl>
                                        <p:attrNameLst>
                                          <p:attrName>style.visibility</p:attrName>
                                        </p:attrNameLst>
                                      </p:cBhvr>
                                      <p:to>
                                        <p:strVal val="visible"/>
                                      </p:to>
                                    </p:set>
                                    <p:animEffect transition="in" filter="fade">
                                      <p:cBhvr>
                                        <p:cTn id="63" dur="1000"/>
                                        <p:tgtEl>
                                          <p:spTgt spid="838"/>
                                        </p:tgtEl>
                                      </p:cBhvr>
                                    </p:animEffect>
                                  </p:childTnLst>
                                </p:cTn>
                              </p:par>
                            </p:childTnLst>
                          </p:cTn>
                        </p:par>
                        <p:par>
                          <p:cTn id="64" fill="hold">
                            <p:stCondLst>
                              <p:cond delay="2000"/>
                            </p:stCondLst>
                            <p:childTnLst>
                              <p:par>
                                <p:cTn id="65" presetID="10" presetClass="entr" presetSubtype="0" fill="hold" nodeType="afterEffect">
                                  <p:stCondLst>
                                    <p:cond delay="0"/>
                                  </p:stCondLst>
                                  <p:childTnLst>
                                    <p:set>
                                      <p:cBhvr>
                                        <p:cTn id="66" dur="1" fill="hold">
                                          <p:stCondLst>
                                            <p:cond delay="0"/>
                                          </p:stCondLst>
                                        </p:cTn>
                                        <p:tgtEl>
                                          <p:spTgt spid="844"/>
                                        </p:tgtEl>
                                        <p:attrNameLst>
                                          <p:attrName>style.visibility</p:attrName>
                                        </p:attrNameLst>
                                      </p:cBhvr>
                                      <p:to>
                                        <p:strVal val="visible"/>
                                      </p:to>
                                    </p:set>
                                    <p:animEffect transition="in" filter="fade">
                                      <p:cBhvr>
                                        <p:cTn id="67" dur="1000"/>
                                        <p:tgtEl>
                                          <p:spTgt spid="844"/>
                                        </p:tgtEl>
                                      </p:cBhvr>
                                    </p:animEffect>
                                  </p:childTnLst>
                                </p:cTn>
                              </p:par>
                            </p:childTnLst>
                          </p:cTn>
                        </p:par>
                        <p:par>
                          <p:cTn id="68" fill="hold">
                            <p:stCondLst>
                              <p:cond delay="3000"/>
                            </p:stCondLst>
                            <p:childTnLst>
                              <p:par>
                                <p:cTn id="69" presetID="10" presetClass="entr" presetSubtype="0" fill="hold" nodeType="afterEffect">
                                  <p:stCondLst>
                                    <p:cond delay="0"/>
                                  </p:stCondLst>
                                  <p:childTnLst>
                                    <p:set>
                                      <p:cBhvr>
                                        <p:cTn id="70" dur="1" fill="hold">
                                          <p:stCondLst>
                                            <p:cond delay="0"/>
                                          </p:stCondLst>
                                        </p:cTn>
                                        <p:tgtEl>
                                          <p:spTgt spid="850"/>
                                        </p:tgtEl>
                                        <p:attrNameLst>
                                          <p:attrName>style.visibility</p:attrName>
                                        </p:attrNameLst>
                                      </p:cBhvr>
                                      <p:to>
                                        <p:strVal val="visible"/>
                                      </p:to>
                                    </p:set>
                                    <p:animEffect transition="in" filter="fade">
                                      <p:cBhvr>
                                        <p:cTn id="71" dur="1000"/>
                                        <p:tgtEl>
                                          <p:spTgt spid="850"/>
                                        </p:tgtEl>
                                      </p:cBhvr>
                                    </p:animEffect>
                                  </p:childTnLst>
                                </p:cTn>
                              </p:par>
                            </p:childTnLst>
                          </p:cTn>
                        </p:par>
                        <p:par>
                          <p:cTn id="72" fill="hold">
                            <p:stCondLst>
                              <p:cond delay="4000"/>
                            </p:stCondLst>
                            <p:childTnLst>
                              <p:par>
                                <p:cTn id="73" presetID="10" presetClass="entr" presetSubtype="0" fill="hold" nodeType="afterEffect">
                                  <p:stCondLst>
                                    <p:cond delay="0"/>
                                  </p:stCondLst>
                                  <p:childTnLst>
                                    <p:set>
                                      <p:cBhvr>
                                        <p:cTn id="74" dur="1" fill="hold">
                                          <p:stCondLst>
                                            <p:cond delay="0"/>
                                          </p:stCondLst>
                                        </p:cTn>
                                        <p:tgtEl>
                                          <p:spTgt spid="858"/>
                                        </p:tgtEl>
                                        <p:attrNameLst>
                                          <p:attrName>style.visibility</p:attrName>
                                        </p:attrNameLst>
                                      </p:cBhvr>
                                      <p:to>
                                        <p:strVal val="visible"/>
                                      </p:to>
                                    </p:set>
                                    <p:animEffect transition="in" filter="fade">
                                      <p:cBhvr>
                                        <p:cTn id="75" dur="1000"/>
                                        <p:tgtEl>
                                          <p:spTgt spid="858"/>
                                        </p:tgtEl>
                                      </p:cBhvr>
                                    </p:animEffect>
                                  </p:childTnLst>
                                </p:cTn>
                              </p:par>
                            </p:childTnLst>
                          </p:cTn>
                        </p:par>
                        <p:par>
                          <p:cTn id="76" fill="hold">
                            <p:stCondLst>
                              <p:cond delay="5000"/>
                            </p:stCondLst>
                            <p:childTnLst>
                              <p:par>
                                <p:cTn id="77" presetID="10" presetClass="entr" presetSubtype="0" fill="hold" nodeType="afterEffect">
                                  <p:stCondLst>
                                    <p:cond delay="0"/>
                                  </p:stCondLst>
                                  <p:childTnLst>
                                    <p:set>
                                      <p:cBhvr>
                                        <p:cTn id="78" dur="1" fill="hold">
                                          <p:stCondLst>
                                            <p:cond delay="0"/>
                                          </p:stCondLst>
                                        </p:cTn>
                                        <p:tgtEl>
                                          <p:spTgt spid="857"/>
                                        </p:tgtEl>
                                        <p:attrNameLst>
                                          <p:attrName>style.visibility</p:attrName>
                                        </p:attrNameLst>
                                      </p:cBhvr>
                                      <p:to>
                                        <p:strVal val="visible"/>
                                      </p:to>
                                    </p:set>
                                    <p:animEffect transition="in" filter="fade">
                                      <p:cBhvr>
                                        <p:cTn id="79" dur="1000"/>
                                        <p:tgtEl>
                                          <p:spTgt spid="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1"/>
          <p:cNvSpPr txBox="1">
            <a:spLocks noGrp="1"/>
          </p:cNvSpPr>
          <p:nvPr>
            <p:ph type="body" idx="1"/>
          </p:nvPr>
        </p:nvSpPr>
        <p:spPr>
          <a:xfrm>
            <a:off x="706425" y="404254"/>
            <a:ext cx="7731149" cy="2605646"/>
          </a:xfrm>
          <a:prstGeom prst="rect">
            <a:avLst/>
          </a:prstGeom>
          <a:noFill/>
          <a:ln>
            <a:noFill/>
          </a:ln>
        </p:spPr>
        <p:txBody>
          <a:bodyPr spcFirstLastPara="1" vert="horz" wrap="square" lIns="0" tIns="0" rIns="0" bIns="0" rtlCol="0" anchor="t" anchorCtr="0">
            <a:noAutofit/>
          </a:bodyPr>
          <a:lstStyle/>
          <a:p>
            <a:pPr marL="0" indent="0">
              <a:spcBef>
                <a:spcPts val="0"/>
              </a:spcBef>
            </a:pPr>
            <a:endParaRPr/>
          </a:p>
          <a:p>
            <a:r>
              <a:rPr lang="en-GB" i="1"/>
              <a:t>“Our program has grown to the point where we needed a solution that could </a:t>
            </a:r>
            <a:r>
              <a:rPr lang="en-GB" b="1" i="1"/>
              <a:t>scale to over 50 million objects</a:t>
            </a:r>
            <a:r>
              <a:rPr lang="en-GB" i="1"/>
              <a:t>. Informatica was the only solution that could keep up with our pace.” </a:t>
            </a:r>
          </a:p>
          <a:p>
            <a:r>
              <a:rPr lang="en-GB" sz="1200"/>
              <a:t>– Large Financial Services Firm</a:t>
            </a:r>
            <a:endParaRPr lang="en-GB"/>
          </a:p>
          <a:p>
            <a:pPr marL="0" indent="0">
              <a:spcBef>
                <a:spcPts val="1200"/>
              </a:spcBef>
            </a:pPr>
            <a:endParaRPr/>
          </a:p>
        </p:txBody>
      </p:sp>
    </p:spTree>
    <p:extLst>
      <p:ext uri="{BB962C8B-B14F-4D97-AF65-F5344CB8AC3E}">
        <p14:creationId xmlns:p14="http://schemas.microsoft.com/office/powerpoint/2010/main" val="195147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graphicFrame>
        <p:nvGraphicFramePr>
          <p:cNvPr id="641" name="Google Shape;641;g71d0f45133_0_24"/>
          <p:cNvGraphicFramePr/>
          <p:nvPr>
            <p:extLst>
              <p:ext uri="{D42A27DB-BD31-4B8C-83A1-F6EECF244321}">
                <p14:modId xmlns:p14="http://schemas.microsoft.com/office/powerpoint/2010/main" val="393729457"/>
              </p:ext>
            </p:extLst>
          </p:nvPr>
        </p:nvGraphicFramePr>
        <p:xfrm>
          <a:off x="1343492" y="1983119"/>
          <a:ext cx="5942065" cy="1795042"/>
        </p:xfrm>
        <a:graphic>
          <a:graphicData uri="http://schemas.openxmlformats.org/drawingml/2006/table">
            <a:tbl>
              <a:tblPr>
                <a:noFill/>
              </a:tblPr>
              <a:tblGrid>
                <a:gridCol w="1188413">
                  <a:extLst>
                    <a:ext uri="{9D8B030D-6E8A-4147-A177-3AD203B41FA5}">
                      <a16:colId xmlns:a16="http://schemas.microsoft.com/office/drawing/2014/main" val="20000"/>
                    </a:ext>
                  </a:extLst>
                </a:gridCol>
                <a:gridCol w="1188413">
                  <a:extLst>
                    <a:ext uri="{9D8B030D-6E8A-4147-A177-3AD203B41FA5}">
                      <a16:colId xmlns:a16="http://schemas.microsoft.com/office/drawing/2014/main" val="20001"/>
                    </a:ext>
                  </a:extLst>
                </a:gridCol>
                <a:gridCol w="1188413">
                  <a:extLst>
                    <a:ext uri="{9D8B030D-6E8A-4147-A177-3AD203B41FA5}">
                      <a16:colId xmlns:a16="http://schemas.microsoft.com/office/drawing/2014/main" val="20002"/>
                    </a:ext>
                  </a:extLst>
                </a:gridCol>
                <a:gridCol w="1188413">
                  <a:extLst>
                    <a:ext uri="{9D8B030D-6E8A-4147-A177-3AD203B41FA5}">
                      <a16:colId xmlns:a16="http://schemas.microsoft.com/office/drawing/2014/main" val="20003"/>
                    </a:ext>
                  </a:extLst>
                </a:gridCol>
                <a:gridCol w="1188413">
                  <a:extLst>
                    <a:ext uri="{9D8B030D-6E8A-4147-A177-3AD203B41FA5}">
                      <a16:colId xmlns:a16="http://schemas.microsoft.com/office/drawing/2014/main" val="20004"/>
                    </a:ext>
                  </a:extLst>
                </a:gridCol>
              </a:tblGrid>
              <a:tr h="504536">
                <a:tc>
                  <a:txBody>
                    <a:bodyPr/>
                    <a:lstStyle/>
                    <a:p>
                      <a:pPr marL="0" lvl="0" indent="0" algn="l" rtl="0">
                        <a:spcBef>
                          <a:spcPts val="0"/>
                        </a:spcBef>
                        <a:spcAft>
                          <a:spcPts val="0"/>
                        </a:spcAft>
                        <a:buNone/>
                      </a:pPr>
                      <a:r>
                        <a:rPr lang="en-US" sz="1100"/>
                        <a:t>Phone Number</a:t>
                      </a:r>
                      <a:endParaRPr sz="1100"/>
                    </a:p>
                  </a:txBody>
                  <a:tcPr marL="63488" marR="63488" marT="63506" marB="63506"/>
                </a:tc>
                <a:tc>
                  <a:txBody>
                    <a:bodyPr/>
                    <a:lstStyle/>
                    <a:p>
                      <a:pPr marL="0" lvl="0" indent="0" algn="l" rtl="0">
                        <a:spcBef>
                          <a:spcPts val="0"/>
                        </a:spcBef>
                        <a:spcAft>
                          <a:spcPts val="0"/>
                        </a:spcAft>
                        <a:buNone/>
                      </a:pPr>
                      <a:r>
                        <a:rPr lang="en-US" sz="1100"/>
                        <a:t>Tele Nmbr</a:t>
                      </a:r>
                      <a:endParaRPr sz="1100"/>
                    </a:p>
                  </a:txBody>
                  <a:tcPr marL="63488" marR="63488" marT="63506" marB="63506"/>
                </a:tc>
                <a:tc>
                  <a:txBody>
                    <a:bodyPr/>
                    <a:lstStyle/>
                    <a:p>
                      <a:pPr marL="0" marR="38100" lvl="0" indent="0" algn="l" rtl="0">
                        <a:lnSpc>
                          <a:spcPct val="115000"/>
                        </a:lnSpc>
                        <a:spcBef>
                          <a:spcPts val="0"/>
                        </a:spcBef>
                        <a:spcAft>
                          <a:spcPts val="0"/>
                        </a:spcAft>
                        <a:buNone/>
                      </a:pPr>
                      <a:r>
                        <a:rPr lang="en-US" sz="1100">
                          <a:solidFill>
                            <a:srgbClr val="212121"/>
                          </a:solidFill>
                          <a:highlight>
                            <a:srgbClr val="FFFFFF"/>
                          </a:highlight>
                        </a:rPr>
                        <a:t>DEUTSCHE_TE</a:t>
                      </a:r>
                      <a:endParaRPr sz="1100">
                        <a:solidFill>
                          <a:srgbClr val="212121"/>
                        </a:solidFill>
                        <a:highlight>
                          <a:srgbClr val="FFFFFF"/>
                        </a:highlight>
                      </a:endParaRPr>
                    </a:p>
                  </a:txBody>
                  <a:tcPr marL="63488" marR="63488" marT="63506" marB="63506"/>
                </a:tc>
                <a:tc>
                  <a:txBody>
                    <a:bodyPr/>
                    <a:lstStyle/>
                    <a:p>
                      <a:pPr marL="0" lvl="0" indent="0" algn="l" rtl="0">
                        <a:spcBef>
                          <a:spcPts val="0"/>
                        </a:spcBef>
                        <a:spcAft>
                          <a:spcPts val="0"/>
                        </a:spcAft>
                        <a:buNone/>
                      </a:pPr>
                      <a:r>
                        <a:rPr lang="en-US" sz="1100"/>
                        <a:t>FIELD 42</a:t>
                      </a:r>
                      <a:endParaRPr sz="1100"/>
                    </a:p>
                  </a:txBody>
                  <a:tcPr marL="63488" marR="63488" marT="63506" marB="63506">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100"/>
                        <a:t>gobbledygook</a:t>
                      </a:r>
                      <a:endParaRPr sz="1100"/>
                    </a:p>
                  </a:txBody>
                  <a:tcPr marL="63488" marR="63488" marT="63506" marB="63506">
                    <a:lnB w="9500" cap="flat" cmpd="sng">
                      <a:solidFill>
                        <a:srgbClr val="9A9A9A"/>
                      </a:solidFill>
                      <a:prstDash val="solid"/>
                      <a:round/>
                      <a:headEnd type="none" w="sm" len="sm"/>
                      <a:tailEnd type="none" w="sm" len="sm"/>
                    </a:lnB>
                  </a:tcPr>
                </a:tc>
                <a:extLst>
                  <a:ext uri="{0D108BD9-81ED-4DB2-BD59-A6C34878D82A}">
                    <a16:rowId xmlns:a16="http://schemas.microsoft.com/office/drawing/2014/main" val="10000"/>
                  </a:ext>
                </a:extLst>
              </a:tr>
              <a:tr h="354300">
                <a:tc>
                  <a:txBody>
                    <a:bodyPr/>
                    <a:lstStyle/>
                    <a:p>
                      <a:pPr marL="0" lvl="0" indent="0" algn="l" rtl="0">
                        <a:spcBef>
                          <a:spcPts val="0"/>
                        </a:spcBef>
                        <a:spcAft>
                          <a:spcPts val="0"/>
                        </a:spcAft>
                        <a:buNone/>
                      </a:pPr>
                      <a:r>
                        <a:rPr lang="en-US" sz="1100"/>
                        <a:t>020 7484 7893</a:t>
                      </a:r>
                      <a:endParaRPr sz="1100"/>
                    </a:p>
                  </a:txBody>
                  <a:tcPr marL="63488" marR="63488" marT="63506" marB="63506"/>
                </a:tc>
                <a:tc>
                  <a:txBody>
                    <a:bodyPr/>
                    <a:lstStyle/>
                    <a:p>
                      <a:pPr marL="0" lvl="0" indent="0" algn="l" rtl="0">
                        <a:spcBef>
                          <a:spcPts val="0"/>
                        </a:spcBef>
                        <a:spcAft>
                          <a:spcPts val="0"/>
                        </a:spcAft>
                        <a:buNone/>
                      </a:pPr>
                      <a:r>
                        <a:rPr lang="en-US" sz="1100"/>
                        <a:t>01398 323 306</a:t>
                      </a:r>
                      <a:endParaRPr sz="1100"/>
                    </a:p>
                  </a:txBody>
                  <a:tcPr marL="63488" marR="63488" marT="63506" marB="63506"/>
                </a:tc>
                <a:tc>
                  <a:txBody>
                    <a:bodyPr/>
                    <a:lstStyle/>
                    <a:p>
                      <a:pPr marL="0" lvl="0" indent="0" algn="l" rtl="0">
                        <a:spcBef>
                          <a:spcPts val="0"/>
                        </a:spcBef>
                        <a:spcAft>
                          <a:spcPts val="0"/>
                        </a:spcAft>
                        <a:buNone/>
                      </a:pPr>
                      <a:r>
                        <a:rPr lang="en-US" sz="1100">
                          <a:solidFill>
                            <a:srgbClr val="222222"/>
                          </a:solidFill>
                          <a:highlight>
                            <a:srgbClr val="FFFFFF"/>
                          </a:highlight>
                          <a:latin typeface="Roboto"/>
                          <a:ea typeface="Roboto"/>
                          <a:cs typeface="Roboto"/>
                          <a:sym typeface="Roboto"/>
                        </a:rPr>
                        <a:t>(541) 763-3540</a:t>
                      </a:r>
                      <a:endParaRPr sz="1100">
                        <a:solidFill>
                          <a:srgbClr val="222222"/>
                        </a:solidFill>
                        <a:highlight>
                          <a:srgbClr val="FFFFFF"/>
                        </a:highlight>
                        <a:latin typeface="Roboto"/>
                        <a:ea typeface="Roboto"/>
                        <a:cs typeface="Roboto"/>
                        <a:sym typeface="Roboto"/>
                      </a:endParaRPr>
                    </a:p>
                  </a:txBody>
                  <a:tcPr marL="91406" marR="95231" marT="91425" marB="91425">
                    <a:lnR w="1270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US" sz="1100"/>
                        <a:t>(555) 3424324</a:t>
                      </a:r>
                      <a:endParaRPr sz="1100"/>
                    </a:p>
                  </a:txBody>
                  <a:tcPr marL="63488" marR="63488" marT="63506" marB="63506">
                    <a:lnL w="12700" cap="flat" cmpd="sng">
                      <a:solidFill>
                        <a:srgbClr val="000000"/>
                      </a:solidFill>
                      <a:prstDash val="solid"/>
                      <a:round/>
                      <a:headEnd type="none" w="sm" len="sm"/>
                      <a:tailEnd type="none" w="sm" len="sm"/>
                    </a:lnL>
                    <a:lnR w="9500" cap="flat" cmpd="sng">
                      <a:solidFill>
                        <a:srgbClr val="9A9A9A"/>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100"/>
                        <a:t>020 7484 7893</a:t>
                      </a:r>
                      <a:endParaRPr sz="1100"/>
                    </a:p>
                  </a:txBody>
                  <a:tcPr marL="91406" marR="91406" marT="91425" marB="91425">
                    <a:lnL w="9500" cap="flat" cmpd="sng">
                      <a:solidFill>
                        <a:srgbClr val="9A9A9A"/>
                      </a:solidFill>
                      <a:prstDash val="solid"/>
                      <a:round/>
                      <a:headEnd type="none" w="sm" len="sm"/>
                      <a:tailEnd type="none" w="sm" len="sm"/>
                    </a:lnL>
                    <a:lnR w="9500" cap="flat" cmpd="sng">
                      <a:solidFill>
                        <a:srgbClr val="9A9A9A"/>
                      </a:solidFill>
                      <a:prstDash val="solid"/>
                      <a:round/>
                      <a:headEnd type="none" w="sm" len="sm"/>
                      <a:tailEnd type="none" w="sm" len="sm"/>
                    </a:lnR>
                    <a:lnT w="9500" cap="flat" cmpd="sng">
                      <a:solidFill>
                        <a:srgbClr val="9A9A9A"/>
                      </a:solidFill>
                      <a:prstDash val="solid"/>
                      <a:round/>
                      <a:headEnd type="none" w="sm" len="sm"/>
                      <a:tailEnd type="none" w="sm" len="sm"/>
                    </a:lnT>
                    <a:lnB w="9500" cap="flat" cmpd="sng">
                      <a:solidFill>
                        <a:srgbClr val="9A9A9A"/>
                      </a:solidFill>
                      <a:prstDash val="solid"/>
                      <a:round/>
                      <a:headEnd type="none" w="sm" len="sm"/>
                      <a:tailEnd type="none" w="sm" len="sm"/>
                    </a:lnB>
                  </a:tcPr>
                </a:tc>
                <a:extLst>
                  <a:ext uri="{0D108BD9-81ED-4DB2-BD59-A6C34878D82A}">
                    <a16:rowId xmlns:a16="http://schemas.microsoft.com/office/drawing/2014/main" val="10001"/>
                  </a:ext>
                </a:extLst>
              </a:tr>
              <a:tr h="525750">
                <a:tc>
                  <a:txBody>
                    <a:bodyPr/>
                    <a:lstStyle/>
                    <a:p>
                      <a:pPr marL="0" lvl="0" indent="0" algn="l" rtl="0">
                        <a:spcBef>
                          <a:spcPts val="0"/>
                        </a:spcBef>
                        <a:spcAft>
                          <a:spcPts val="0"/>
                        </a:spcAft>
                        <a:buNone/>
                      </a:pPr>
                      <a:r>
                        <a:rPr lang="en-US" sz="1100"/>
                        <a:t>+44 7984 239234</a:t>
                      </a:r>
                      <a:endParaRPr sz="1100"/>
                    </a:p>
                  </a:txBody>
                  <a:tcPr marL="63488" marR="63488" marT="63506" marB="63506"/>
                </a:tc>
                <a:tc>
                  <a:txBody>
                    <a:bodyPr/>
                    <a:lstStyle/>
                    <a:p>
                      <a:pPr marL="0" lvl="0" indent="0" algn="l" rtl="0">
                        <a:spcBef>
                          <a:spcPts val="0"/>
                        </a:spcBef>
                        <a:spcAft>
                          <a:spcPts val="0"/>
                        </a:spcAft>
                        <a:buNone/>
                      </a:pPr>
                      <a:r>
                        <a:rPr lang="en-US" sz="1100">
                          <a:solidFill>
                            <a:srgbClr val="222222"/>
                          </a:solidFill>
                          <a:highlight>
                            <a:srgbClr val="FFFFFF"/>
                          </a:highlight>
                          <a:latin typeface="Roboto"/>
                          <a:ea typeface="Roboto"/>
                          <a:cs typeface="Roboto"/>
                          <a:sym typeface="Roboto"/>
                        </a:rPr>
                        <a:t>(541) 754-3010</a:t>
                      </a:r>
                      <a:endParaRPr sz="1100"/>
                    </a:p>
                  </a:txBody>
                  <a:tcPr marL="63488" marR="63488" marT="63506" marB="63506"/>
                </a:tc>
                <a:tc>
                  <a:txBody>
                    <a:bodyPr/>
                    <a:lstStyle/>
                    <a:p>
                      <a:pPr marL="0" lvl="0" indent="0" algn="l" rtl="0">
                        <a:spcBef>
                          <a:spcPts val="0"/>
                        </a:spcBef>
                        <a:spcAft>
                          <a:spcPts val="0"/>
                        </a:spcAft>
                        <a:buNone/>
                      </a:pPr>
                      <a:r>
                        <a:rPr lang="en-US" sz="1100">
                          <a:solidFill>
                            <a:srgbClr val="222222"/>
                          </a:solidFill>
                          <a:highlight>
                            <a:srgbClr val="FFFFFF"/>
                          </a:highlight>
                          <a:latin typeface="Roboto"/>
                          <a:ea typeface="Roboto"/>
                          <a:cs typeface="Roboto"/>
                          <a:sym typeface="Roboto"/>
                        </a:rPr>
                        <a:t>(541) 754-3010</a:t>
                      </a:r>
                      <a:endParaRPr sz="1100"/>
                    </a:p>
                  </a:txBody>
                  <a:tcPr marL="63488" marR="63488" marT="63506" marB="63506">
                    <a:lnR w="1270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US" sz="1100"/>
                        <a:t>07948 234 438</a:t>
                      </a:r>
                      <a:endParaRPr sz="1100"/>
                    </a:p>
                  </a:txBody>
                  <a:tcPr marL="63488" marR="63488" marT="63506" marB="63506">
                    <a:lnL w="12700" cap="flat" cmpd="sng">
                      <a:solidFill>
                        <a:srgbClr val="000000"/>
                      </a:solidFill>
                      <a:prstDash val="solid"/>
                      <a:round/>
                      <a:headEnd type="none" w="sm" len="sm"/>
                      <a:tailEnd type="none" w="sm" len="sm"/>
                    </a:lnL>
                    <a:lnR w="9500" cap="flat" cmpd="sng">
                      <a:solidFill>
                        <a:srgbClr val="9A9A9A"/>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100"/>
                        <a:t>+44 7984 239234</a:t>
                      </a:r>
                      <a:endParaRPr sz="1100"/>
                    </a:p>
                  </a:txBody>
                  <a:tcPr marL="91406" marR="91406" marT="91425" marB="91425">
                    <a:lnL w="9500" cap="flat" cmpd="sng">
                      <a:solidFill>
                        <a:srgbClr val="9A9A9A"/>
                      </a:solidFill>
                      <a:prstDash val="solid"/>
                      <a:round/>
                      <a:headEnd type="none" w="sm" len="sm"/>
                      <a:tailEnd type="none" w="sm" len="sm"/>
                    </a:lnL>
                    <a:lnR w="9500" cap="flat" cmpd="sng">
                      <a:solidFill>
                        <a:srgbClr val="9A9A9A"/>
                      </a:solidFill>
                      <a:prstDash val="solid"/>
                      <a:round/>
                      <a:headEnd type="none" w="sm" len="sm"/>
                      <a:tailEnd type="none" w="sm" len="sm"/>
                    </a:lnR>
                    <a:lnT w="9500" cap="flat" cmpd="sng">
                      <a:solidFill>
                        <a:srgbClr val="9A9A9A"/>
                      </a:solidFill>
                      <a:prstDash val="solid"/>
                      <a:round/>
                      <a:headEnd type="none" w="sm" len="sm"/>
                      <a:tailEnd type="none" w="sm" len="sm"/>
                    </a:lnT>
                    <a:lnB w="9500" cap="flat" cmpd="sng">
                      <a:solidFill>
                        <a:srgbClr val="9A9A9A"/>
                      </a:solidFill>
                      <a:prstDash val="solid"/>
                      <a:round/>
                      <a:headEnd type="none" w="sm" len="sm"/>
                      <a:tailEnd type="none" w="sm" len="sm"/>
                    </a:lnB>
                  </a:tcPr>
                </a:tc>
                <a:extLst>
                  <a:ext uri="{0D108BD9-81ED-4DB2-BD59-A6C34878D82A}">
                    <a16:rowId xmlns:a16="http://schemas.microsoft.com/office/drawing/2014/main" val="10002"/>
                  </a:ext>
                </a:extLst>
              </a:tr>
              <a:tr h="410456">
                <a:tc>
                  <a:txBody>
                    <a:bodyPr/>
                    <a:lstStyle/>
                    <a:p>
                      <a:pPr marL="0" lvl="0" indent="0" algn="l" rtl="0">
                        <a:spcBef>
                          <a:spcPts val="0"/>
                        </a:spcBef>
                        <a:spcAft>
                          <a:spcPts val="0"/>
                        </a:spcAft>
                        <a:buNone/>
                      </a:pPr>
                      <a:r>
                        <a:rPr lang="en-US" sz="1100"/>
                        <a:t>01 47 05 49 15</a:t>
                      </a:r>
                      <a:endParaRPr sz="1100"/>
                    </a:p>
                  </a:txBody>
                  <a:tcPr marL="63488" marR="63488" marT="63506" marB="63506"/>
                </a:tc>
                <a:tc>
                  <a:txBody>
                    <a:bodyPr/>
                    <a:lstStyle/>
                    <a:p>
                      <a:pPr marL="0" lvl="0" indent="0" algn="l" rtl="0">
                        <a:spcBef>
                          <a:spcPts val="0"/>
                        </a:spcBef>
                        <a:spcAft>
                          <a:spcPts val="0"/>
                        </a:spcAft>
                        <a:buNone/>
                      </a:pPr>
                      <a:r>
                        <a:rPr lang="en-US" sz="1100"/>
                        <a:t>0208 675 8223</a:t>
                      </a:r>
                      <a:endParaRPr sz="1100"/>
                    </a:p>
                  </a:txBody>
                  <a:tcPr marL="63488" marR="63488" marT="63506" marB="63506"/>
                </a:tc>
                <a:tc>
                  <a:txBody>
                    <a:bodyPr/>
                    <a:lstStyle/>
                    <a:p>
                      <a:pPr marL="0" lvl="0" indent="0" algn="l" rtl="0">
                        <a:spcBef>
                          <a:spcPts val="0"/>
                        </a:spcBef>
                        <a:spcAft>
                          <a:spcPts val="0"/>
                        </a:spcAft>
                        <a:buNone/>
                      </a:pPr>
                      <a:r>
                        <a:rPr lang="en-US" sz="1100">
                          <a:solidFill>
                            <a:srgbClr val="222222"/>
                          </a:solidFill>
                          <a:highlight>
                            <a:srgbClr val="FFFFFF"/>
                          </a:highlight>
                          <a:latin typeface="Roboto"/>
                          <a:ea typeface="Roboto"/>
                          <a:cs typeface="Roboto"/>
                          <a:sym typeface="Roboto"/>
                        </a:rPr>
                        <a:t>(541) 783-3333</a:t>
                      </a:r>
                      <a:endParaRPr sz="1100"/>
                    </a:p>
                  </a:txBody>
                  <a:tcPr marL="63488" marR="63488" marT="63506" marB="63506">
                    <a:lnR w="12700" cap="flat" cmpd="sng">
                      <a:solidFill>
                        <a:srgbClr val="000000"/>
                      </a:solidFill>
                      <a:prstDash val="solid"/>
                      <a:round/>
                      <a:headEnd type="none" w="sm" len="sm"/>
                      <a:tailEnd type="none" w="sm" len="sm"/>
                    </a:lnR>
                  </a:tcPr>
                </a:tc>
                <a:tc>
                  <a:txBody>
                    <a:bodyPr/>
                    <a:lstStyle/>
                    <a:p>
                      <a:pPr marL="0" lvl="0" indent="0" algn="l" rtl="0">
                        <a:spcBef>
                          <a:spcPts val="0"/>
                        </a:spcBef>
                        <a:spcAft>
                          <a:spcPts val="0"/>
                        </a:spcAft>
                        <a:buNone/>
                      </a:pPr>
                      <a:r>
                        <a:rPr lang="en-US" sz="1100"/>
                        <a:t>(717) 432-4432</a:t>
                      </a:r>
                      <a:endParaRPr sz="1100"/>
                    </a:p>
                  </a:txBody>
                  <a:tcPr marL="63488" marR="63488" marT="63506" marB="63506">
                    <a:lnL w="12700" cap="flat" cmpd="sng">
                      <a:solidFill>
                        <a:srgbClr val="000000"/>
                      </a:solidFill>
                      <a:prstDash val="solid"/>
                      <a:round/>
                      <a:headEnd type="none" w="sm" len="sm"/>
                      <a:tailEnd type="none" w="sm" len="sm"/>
                    </a:lnL>
                    <a:lnR w="9500" cap="flat" cmpd="sng">
                      <a:solidFill>
                        <a:srgbClr val="9A9A9A"/>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US" sz="1100"/>
                        <a:t>01 47 05 49 15</a:t>
                      </a:r>
                      <a:endParaRPr sz="1100"/>
                    </a:p>
                  </a:txBody>
                  <a:tcPr marL="91406" marR="91406" marT="91425" marB="91425">
                    <a:lnL w="9500" cap="flat" cmpd="sng">
                      <a:solidFill>
                        <a:srgbClr val="9A9A9A"/>
                      </a:solidFill>
                      <a:prstDash val="solid"/>
                      <a:round/>
                      <a:headEnd type="none" w="sm" len="sm"/>
                      <a:tailEnd type="none" w="sm" len="sm"/>
                    </a:lnL>
                    <a:lnR w="9500" cap="flat" cmpd="sng">
                      <a:solidFill>
                        <a:srgbClr val="9A9A9A"/>
                      </a:solidFill>
                      <a:prstDash val="solid"/>
                      <a:round/>
                      <a:headEnd type="none" w="sm" len="sm"/>
                      <a:tailEnd type="none" w="sm" len="sm"/>
                    </a:lnR>
                    <a:lnT w="9500" cap="flat" cmpd="sng">
                      <a:solidFill>
                        <a:srgbClr val="9A9A9A"/>
                      </a:solidFill>
                      <a:prstDash val="solid"/>
                      <a:round/>
                      <a:headEnd type="none" w="sm" len="sm"/>
                      <a:tailEnd type="none" w="sm" len="sm"/>
                    </a:lnT>
                    <a:lnB w="9500" cap="flat" cmpd="sng">
                      <a:solidFill>
                        <a:srgbClr val="9A9A9A"/>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648" name="Google Shape;648;g71d0f45133_0_24"/>
          <p:cNvGrpSpPr/>
          <p:nvPr/>
        </p:nvGrpSpPr>
        <p:grpSpPr>
          <a:xfrm>
            <a:off x="6092603" y="921179"/>
            <a:ext cx="1610168" cy="2858309"/>
            <a:chOff x="6517104" y="960975"/>
            <a:chExt cx="1610571" cy="2791181"/>
          </a:xfrm>
        </p:grpSpPr>
        <p:sp>
          <p:nvSpPr>
            <p:cNvPr id="649" name="Google Shape;649;g71d0f45133_0_24"/>
            <p:cNvSpPr/>
            <p:nvPr/>
          </p:nvSpPr>
          <p:spPr>
            <a:xfrm>
              <a:off x="6517104" y="1999556"/>
              <a:ext cx="1193100" cy="1752600"/>
            </a:xfrm>
            <a:prstGeom prst="rect">
              <a:avLst/>
            </a:prstGeom>
            <a:noFill/>
            <a:ln w="28575" cap="flat" cmpd="sng">
              <a:solidFill>
                <a:schemeClr val="accent5"/>
              </a:solidFill>
              <a:prstDash val="solid"/>
              <a:round/>
              <a:headEnd type="none" w="sm" len="sm"/>
              <a:tailEnd type="none" w="sm" len="sm"/>
            </a:ln>
          </p:spPr>
          <p:txBody>
            <a:bodyPr spcFirstLastPara="1" wrap="square" lIns="91406" tIns="91406" rIns="91406" bIns="91406" anchor="ctr" anchorCtr="0">
              <a:noAutofit/>
            </a:bodyPr>
            <a:lstStyle/>
            <a:p>
              <a:endParaRPr sz="1425"/>
            </a:p>
          </p:txBody>
        </p:sp>
        <p:sp>
          <p:nvSpPr>
            <p:cNvPr id="650" name="Google Shape;650;g71d0f45133_0_24"/>
            <p:cNvSpPr/>
            <p:nvPr/>
          </p:nvSpPr>
          <p:spPr>
            <a:xfrm flipH="1">
              <a:off x="6521775" y="960975"/>
              <a:ext cx="1605900" cy="878400"/>
            </a:xfrm>
            <a:prstGeom prst="wedgeRectCallout">
              <a:avLst>
                <a:gd name="adj1" fmla="val -20833"/>
                <a:gd name="adj2" fmla="val 62500"/>
              </a:avLst>
            </a:prstGeom>
            <a:solidFill>
              <a:schemeClr val="accent5"/>
            </a:solidFill>
            <a:ln w="9525" cap="flat" cmpd="sng">
              <a:solidFill>
                <a:schemeClr val="lt2"/>
              </a:solidFill>
              <a:prstDash val="solid"/>
              <a:round/>
              <a:headEnd type="none" w="sm" len="sm"/>
              <a:tailEnd type="none" w="sm" len="sm"/>
            </a:ln>
          </p:spPr>
          <p:txBody>
            <a:bodyPr spcFirstLastPara="1" wrap="square" lIns="91406" tIns="91406" rIns="91406" bIns="91406" anchor="ctr" anchorCtr="0">
              <a:noAutofit/>
            </a:bodyPr>
            <a:lstStyle/>
            <a:p>
              <a:r>
                <a:rPr lang="en-US" sz="1200">
                  <a:solidFill>
                    <a:srgbClr val="FFFFFF"/>
                  </a:solidFill>
                </a:rPr>
                <a:t>Found and tagged based on similarity to tagged field</a:t>
              </a:r>
              <a:endParaRPr sz="1200">
                <a:solidFill>
                  <a:srgbClr val="FFFFFF"/>
                </a:solidFill>
              </a:endParaRPr>
            </a:p>
          </p:txBody>
        </p:sp>
      </p:grpSp>
      <p:grpSp>
        <p:nvGrpSpPr>
          <p:cNvPr id="3" name="Group 2">
            <a:extLst>
              <a:ext uri="{FF2B5EF4-FFF2-40B4-BE49-F238E27FC236}">
                <a16:creationId xmlns:a16="http://schemas.microsoft.com/office/drawing/2014/main" id="{A08A97F9-8B3D-544C-9620-17B906495784}"/>
              </a:ext>
            </a:extLst>
          </p:cNvPr>
          <p:cNvGrpSpPr/>
          <p:nvPr/>
        </p:nvGrpSpPr>
        <p:grpSpPr>
          <a:xfrm>
            <a:off x="3534634" y="1971688"/>
            <a:ext cx="3265106" cy="2956844"/>
            <a:chOff x="5276676" y="2681924"/>
            <a:chExt cx="4353474" cy="3942459"/>
          </a:xfrm>
        </p:grpSpPr>
        <p:grpSp>
          <p:nvGrpSpPr>
            <p:cNvPr id="645" name="Google Shape;645;g71d0f45133_0_24"/>
            <p:cNvGrpSpPr/>
            <p:nvPr/>
          </p:nvGrpSpPr>
          <p:grpSpPr>
            <a:xfrm>
              <a:off x="7094600" y="2699326"/>
              <a:ext cx="2535550" cy="3925057"/>
              <a:chOff x="5332980" y="2024532"/>
              <a:chExt cx="1902138" cy="2943867"/>
            </a:xfrm>
          </p:grpSpPr>
          <p:sp>
            <p:nvSpPr>
              <p:cNvPr id="646" name="Google Shape;646;g71d0f45133_0_24"/>
              <p:cNvSpPr/>
              <p:nvPr/>
            </p:nvSpPr>
            <p:spPr>
              <a:xfrm>
                <a:off x="5332980" y="2024532"/>
                <a:ext cx="1141200" cy="1804800"/>
              </a:xfrm>
              <a:prstGeom prst="rect">
                <a:avLst/>
              </a:prstGeom>
              <a:noFill/>
              <a:ln w="28575" cap="flat" cmpd="sng">
                <a:solidFill>
                  <a:schemeClr val="accent2"/>
                </a:solidFill>
                <a:prstDash val="solid"/>
                <a:round/>
                <a:headEnd type="none" w="sm" len="sm"/>
                <a:tailEnd type="none" w="sm" len="sm"/>
              </a:ln>
            </p:spPr>
            <p:txBody>
              <a:bodyPr spcFirstLastPara="1" wrap="square" lIns="91406" tIns="91406" rIns="91406" bIns="91406" anchor="ctr" anchorCtr="0">
                <a:noAutofit/>
              </a:bodyPr>
              <a:lstStyle/>
              <a:p>
                <a:endParaRPr sz="1425"/>
              </a:p>
            </p:txBody>
          </p:sp>
          <p:sp>
            <p:nvSpPr>
              <p:cNvPr id="647" name="Google Shape;647;g71d0f45133_0_24"/>
              <p:cNvSpPr/>
              <p:nvPr/>
            </p:nvSpPr>
            <p:spPr>
              <a:xfrm>
                <a:off x="5731519" y="4061499"/>
                <a:ext cx="1503600" cy="906900"/>
              </a:xfrm>
              <a:prstGeom prst="wedgeRectCallout">
                <a:avLst>
                  <a:gd name="adj1" fmla="val -20557"/>
                  <a:gd name="adj2" fmla="val -72095"/>
                </a:avLst>
              </a:prstGeom>
              <a:solidFill>
                <a:schemeClr val="accent2"/>
              </a:solidFill>
              <a:ln w="9525" cap="flat" cmpd="sng">
                <a:solidFill>
                  <a:srgbClr val="FF9900"/>
                </a:solidFill>
                <a:prstDash val="solid"/>
                <a:round/>
                <a:headEnd type="none" w="sm" len="sm"/>
                <a:tailEnd type="none" w="sm" len="sm"/>
              </a:ln>
            </p:spPr>
            <p:txBody>
              <a:bodyPr spcFirstLastPara="1" wrap="square" lIns="91406" tIns="91406" rIns="91406" bIns="91406" anchor="ctr" anchorCtr="0">
                <a:noAutofit/>
              </a:bodyPr>
              <a:lstStyle/>
              <a:p>
                <a:r>
                  <a:rPr lang="en-US" sz="1200">
                    <a:solidFill>
                      <a:schemeClr val="lt1"/>
                    </a:solidFill>
                  </a:rPr>
                  <a:t>Found and tagged based on regular expressions: 07948; 555; 717 </a:t>
                </a:r>
                <a:endParaRPr sz="1200">
                  <a:solidFill>
                    <a:srgbClr val="FFFFFF"/>
                  </a:solidFill>
                </a:endParaRPr>
              </a:p>
            </p:txBody>
          </p:sp>
        </p:grpSp>
        <p:grpSp>
          <p:nvGrpSpPr>
            <p:cNvPr id="651" name="Google Shape;651;g71d0f45133_0_24"/>
            <p:cNvGrpSpPr/>
            <p:nvPr/>
          </p:nvGrpSpPr>
          <p:grpSpPr>
            <a:xfrm>
              <a:off x="5276676" y="2681924"/>
              <a:ext cx="2236641" cy="3942458"/>
              <a:chOff x="5276676" y="2681924"/>
              <a:chExt cx="2236641" cy="3942458"/>
            </a:xfrm>
          </p:grpSpPr>
          <p:sp>
            <p:nvSpPr>
              <p:cNvPr id="652" name="Google Shape;652;g71d0f45133_0_24"/>
              <p:cNvSpPr/>
              <p:nvPr/>
            </p:nvSpPr>
            <p:spPr>
              <a:xfrm>
                <a:off x="5276676" y="5415212"/>
                <a:ext cx="2236641" cy="1209170"/>
              </a:xfrm>
              <a:prstGeom prst="wedgeRectCallout">
                <a:avLst>
                  <a:gd name="adj1" fmla="val -20557"/>
                  <a:gd name="adj2" fmla="val -72095"/>
                </a:avLst>
              </a:prstGeom>
              <a:solidFill>
                <a:schemeClr val="accent2"/>
              </a:solidFill>
              <a:ln w="9525" cap="flat" cmpd="sng">
                <a:solidFill>
                  <a:schemeClr val="accent2"/>
                </a:solidFill>
                <a:prstDash val="solid"/>
                <a:round/>
                <a:headEnd type="none" w="sm" len="sm"/>
                <a:tailEnd type="none" w="sm" len="sm"/>
              </a:ln>
            </p:spPr>
            <p:txBody>
              <a:bodyPr spcFirstLastPara="1" wrap="square" lIns="91406" tIns="91406" rIns="91406" bIns="91406" anchor="ctr" anchorCtr="0">
                <a:noAutofit/>
              </a:bodyPr>
              <a:lstStyle/>
              <a:p>
                <a:r>
                  <a:rPr lang="en-US" sz="1200">
                    <a:solidFill>
                      <a:schemeClr val="lt1"/>
                    </a:solidFill>
                  </a:rPr>
                  <a:t>Found and tagged based on XREF table of local </a:t>
                </a:r>
                <a:r>
                  <a:rPr lang="en-US" sz="1200" err="1">
                    <a:solidFill>
                      <a:schemeClr val="lt1"/>
                    </a:solidFill>
                  </a:rPr>
                  <a:t>german</a:t>
                </a:r>
                <a:r>
                  <a:rPr lang="en-US" sz="1200">
                    <a:solidFill>
                      <a:schemeClr val="lt1"/>
                    </a:solidFill>
                  </a:rPr>
                  <a:t> phone numbers</a:t>
                </a:r>
                <a:endParaRPr sz="1200">
                  <a:solidFill>
                    <a:schemeClr val="lt1"/>
                  </a:solidFill>
                </a:endParaRPr>
              </a:p>
              <a:p>
                <a:endParaRPr sz="1200">
                  <a:solidFill>
                    <a:srgbClr val="FFFFFF"/>
                  </a:solidFill>
                </a:endParaRPr>
              </a:p>
            </p:txBody>
          </p:sp>
          <p:sp>
            <p:nvSpPr>
              <p:cNvPr id="653" name="Google Shape;653;g71d0f45133_0_24"/>
              <p:cNvSpPr/>
              <p:nvPr/>
            </p:nvSpPr>
            <p:spPr>
              <a:xfrm>
                <a:off x="5585475" y="2681924"/>
                <a:ext cx="1459635" cy="2423539"/>
              </a:xfrm>
              <a:prstGeom prst="rect">
                <a:avLst/>
              </a:prstGeom>
              <a:noFill/>
              <a:ln w="28575" cap="flat" cmpd="sng">
                <a:solidFill>
                  <a:schemeClr val="accent2"/>
                </a:solidFill>
                <a:prstDash val="solid"/>
                <a:round/>
                <a:headEnd type="none" w="sm" len="sm"/>
                <a:tailEnd type="none" w="sm" len="sm"/>
              </a:ln>
            </p:spPr>
            <p:txBody>
              <a:bodyPr spcFirstLastPara="1" wrap="square" lIns="91406" tIns="91406" rIns="91406" bIns="91406" anchor="ctr" anchorCtr="0">
                <a:noAutofit/>
              </a:bodyPr>
              <a:lstStyle/>
              <a:p>
                <a:endParaRPr sz="1425"/>
              </a:p>
            </p:txBody>
          </p:sp>
        </p:grpSp>
      </p:grpSp>
      <p:grpSp>
        <p:nvGrpSpPr>
          <p:cNvPr id="2" name="Group 1">
            <a:extLst>
              <a:ext uri="{FF2B5EF4-FFF2-40B4-BE49-F238E27FC236}">
                <a16:creationId xmlns:a16="http://schemas.microsoft.com/office/drawing/2014/main" id="{7294532E-B194-854B-8700-AA728515A1D3}"/>
              </a:ext>
            </a:extLst>
          </p:cNvPr>
          <p:cNvGrpSpPr/>
          <p:nvPr/>
        </p:nvGrpSpPr>
        <p:grpSpPr>
          <a:xfrm>
            <a:off x="571924" y="957082"/>
            <a:ext cx="3148389" cy="2832260"/>
            <a:chOff x="1326396" y="1329117"/>
            <a:chExt cx="4197852" cy="3776346"/>
          </a:xfrm>
        </p:grpSpPr>
        <p:grpSp>
          <p:nvGrpSpPr>
            <p:cNvPr id="642" name="Google Shape;642;g71d0f45133_0_24"/>
            <p:cNvGrpSpPr/>
            <p:nvPr/>
          </p:nvGrpSpPr>
          <p:grpSpPr>
            <a:xfrm>
              <a:off x="1326396" y="1329117"/>
              <a:ext cx="2613158" cy="3776346"/>
              <a:chOff x="995045" y="1019195"/>
              <a:chExt cx="1960359" cy="2832330"/>
            </a:xfrm>
          </p:grpSpPr>
          <p:sp>
            <p:nvSpPr>
              <p:cNvPr id="643" name="Google Shape;643;g71d0f45133_0_24"/>
              <p:cNvSpPr/>
              <p:nvPr/>
            </p:nvSpPr>
            <p:spPr>
              <a:xfrm>
                <a:off x="1766804" y="2033826"/>
                <a:ext cx="1188600" cy="1817700"/>
              </a:xfrm>
              <a:prstGeom prst="rect">
                <a:avLst/>
              </a:prstGeom>
              <a:noFill/>
              <a:ln w="28575" cap="flat" cmpd="sng">
                <a:solidFill>
                  <a:schemeClr val="accent3"/>
                </a:solidFill>
                <a:prstDash val="solid"/>
                <a:round/>
                <a:headEnd type="none" w="sm" len="sm"/>
                <a:tailEnd type="none" w="sm" len="sm"/>
              </a:ln>
            </p:spPr>
            <p:txBody>
              <a:bodyPr spcFirstLastPara="1" wrap="square" lIns="91406" tIns="91406" rIns="91406" bIns="91406" anchor="ctr" anchorCtr="0">
                <a:noAutofit/>
              </a:bodyPr>
              <a:lstStyle/>
              <a:p>
                <a:endParaRPr sz="1425">
                  <a:solidFill>
                    <a:srgbClr val="FF00FF"/>
                  </a:solidFill>
                </a:endParaRPr>
              </a:p>
            </p:txBody>
          </p:sp>
          <p:sp>
            <p:nvSpPr>
              <p:cNvPr id="644" name="Google Shape;644;g71d0f45133_0_24"/>
              <p:cNvSpPr/>
              <p:nvPr/>
            </p:nvSpPr>
            <p:spPr>
              <a:xfrm flipH="1">
                <a:off x="995045" y="1019195"/>
                <a:ext cx="1433400" cy="878400"/>
              </a:xfrm>
              <a:prstGeom prst="wedgeRectCallout">
                <a:avLst>
                  <a:gd name="adj1" fmla="val -20833"/>
                  <a:gd name="adj2" fmla="val 62500"/>
                </a:avLst>
              </a:prstGeom>
              <a:solidFill>
                <a:schemeClr val="accent3"/>
              </a:solidFill>
              <a:ln w="9525" cap="flat" cmpd="sng">
                <a:noFill/>
                <a:prstDash val="solid"/>
                <a:round/>
                <a:headEnd type="none" w="sm" len="sm"/>
                <a:tailEnd type="none" w="sm" len="sm"/>
              </a:ln>
            </p:spPr>
            <p:txBody>
              <a:bodyPr spcFirstLastPara="1" wrap="square" lIns="91406" tIns="91406" rIns="91406" bIns="91406" anchor="ctr" anchorCtr="0">
                <a:noAutofit/>
              </a:bodyPr>
              <a:lstStyle/>
              <a:p>
                <a:r>
                  <a:rPr lang="en-US" sz="1200">
                    <a:solidFill>
                      <a:srgbClr val="FFFFFF"/>
                    </a:solidFill>
                  </a:rPr>
                  <a:t>Found and tagged based on the name of the column </a:t>
                </a:r>
                <a:endParaRPr sz="1200">
                  <a:solidFill>
                    <a:srgbClr val="FFFFFF"/>
                  </a:solidFill>
                </a:endParaRPr>
              </a:p>
            </p:txBody>
          </p:sp>
        </p:grpSp>
        <p:grpSp>
          <p:nvGrpSpPr>
            <p:cNvPr id="654" name="Google Shape;654;g71d0f45133_0_24"/>
            <p:cNvGrpSpPr/>
            <p:nvPr/>
          </p:nvGrpSpPr>
          <p:grpSpPr>
            <a:xfrm>
              <a:off x="3621524" y="1329124"/>
              <a:ext cx="1902724" cy="3763789"/>
              <a:chOff x="3621524" y="1358900"/>
              <a:chExt cx="1902724" cy="3763789"/>
            </a:xfrm>
          </p:grpSpPr>
          <p:sp>
            <p:nvSpPr>
              <p:cNvPr id="655" name="Google Shape;655;g71d0f45133_0_24"/>
              <p:cNvSpPr/>
              <p:nvPr/>
            </p:nvSpPr>
            <p:spPr>
              <a:xfrm>
                <a:off x="4002850" y="2699150"/>
                <a:ext cx="1521220" cy="2423539"/>
              </a:xfrm>
              <a:prstGeom prst="rect">
                <a:avLst/>
              </a:prstGeom>
              <a:noFill/>
              <a:ln w="28575" cap="flat" cmpd="sng">
                <a:solidFill>
                  <a:schemeClr val="accent3"/>
                </a:solidFill>
                <a:prstDash val="solid"/>
                <a:round/>
                <a:headEnd type="none" w="sm" len="sm"/>
                <a:tailEnd type="none" w="sm" len="sm"/>
              </a:ln>
            </p:spPr>
            <p:txBody>
              <a:bodyPr spcFirstLastPara="1" wrap="square" lIns="91406" tIns="91406" rIns="91406" bIns="91406" anchor="ctr" anchorCtr="0">
                <a:noAutofit/>
              </a:bodyPr>
              <a:lstStyle/>
              <a:p>
                <a:endParaRPr sz="1050"/>
              </a:p>
            </p:txBody>
          </p:sp>
          <p:sp>
            <p:nvSpPr>
              <p:cNvPr id="656" name="Google Shape;656;g71d0f45133_0_24"/>
              <p:cNvSpPr/>
              <p:nvPr/>
            </p:nvSpPr>
            <p:spPr>
              <a:xfrm flipH="1">
                <a:off x="3621524" y="1358900"/>
                <a:ext cx="1902724" cy="1171171"/>
              </a:xfrm>
              <a:prstGeom prst="wedgeRectCallout">
                <a:avLst>
                  <a:gd name="adj1" fmla="val -20833"/>
                  <a:gd name="adj2" fmla="val 62500"/>
                </a:avLst>
              </a:prstGeom>
              <a:solidFill>
                <a:schemeClr val="accent3"/>
              </a:solidFill>
              <a:ln w="9525" cap="flat" cmpd="sng">
                <a:noFill/>
                <a:prstDash val="solid"/>
                <a:round/>
                <a:headEnd type="none" w="sm" len="sm"/>
                <a:tailEnd type="none" w="sm" len="sm"/>
              </a:ln>
            </p:spPr>
            <p:txBody>
              <a:bodyPr spcFirstLastPara="1" wrap="square" lIns="91406" tIns="91406" rIns="91406" bIns="91406" anchor="ctr" anchorCtr="0">
                <a:noAutofit/>
              </a:bodyPr>
              <a:lstStyle/>
              <a:p>
                <a:r>
                  <a:rPr lang="en-US" sz="1200">
                    <a:solidFill>
                      <a:srgbClr val="FFFFFF"/>
                    </a:solidFill>
                  </a:rPr>
                  <a:t>Found and tagged based on the abbreviated column name</a:t>
                </a:r>
                <a:endParaRPr sz="1200">
                  <a:solidFill>
                    <a:srgbClr val="FFFFFF"/>
                  </a:solidFill>
                </a:endParaRPr>
              </a:p>
            </p:txBody>
          </p:sp>
        </p:grpSp>
      </p:grpSp>
      <p:sp>
        <p:nvSpPr>
          <p:cNvPr id="657" name="Google Shape;657;g71d0f45133_0_24"/>
          <p:cNvSpPr txBox="1">
            <a:spLocks noGrp="1"/>
          </p:cNvSpPr>
          <p:nvPr>
            <p:ph type="title"/>
          </p:nvPr>
        </p:nvSpPr>
        <p:spPr>
          <a:prstGeom prst="rect">
            <a:avLst/>
          </a:prstGeom>
          <a:noFill/>
          <a:ln>
            <a:noFill/>
          </a:ln>
        </p:spPr>
        <p:txBody>
          <a:bodyPr spcFirstLastPara="1" wrap="square" lIns="0" tIns="0" rIns="0" bIns="0" anchor="t" anchorCtr="0">
            <a:noAutofit/>
          </a:bodyPr>
          <a:lstStyle/>
          <a:p>
            <a:r>
              <a:rPr lang="en-US"/>
              <a:t>How do we achieve this? Scalable Data Tagging</a:t>
            </a:r>
            <a:endParaRPr/>
          </a:p>
        </p:txBody>
      </p:sp>
    </p:spTree>
    <p:extLst>
      <p:ext uri="{BB962C8B-B14F-4D97-AF65-F5344CB8AC3E}">
        <p14:creationId xmlns:p14="http://schemas.microsoft.com/office/powerpoint/2010/main" val="15465183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30811-1484-42D3-B0D5-57665EB63974}"/>
              </a:ext>
            </a:extLst>
          </p:cNvPr>
          <p:cNvSpPr>
            <a:spLocks noGrp="1"/>
          </p:cNvSpPr>
          <p:nvPr>
            <p:ph type="title"/>
          </p:nvPr>
        </p:nvSpPr>
        <p:spPr/>
        <p:txBody>
          <a:bodyPr/>
          <a:lstStyle/>
          <a:p>
            <a:r>
              <a:rPr lang="en-US"/>
              <a:t>Today’s Agenda</a:t>
            </a:r>
            <a:endParaRPr lang="en-US">
              <a:latin typeface="Roboto Light" panose="02000000000000000000" pitchFamily="2" charset="0"/>
              <a:ea typeface="Roboto Light" panose="02000000000000000000" pitchFamily="2" charset="0"/>
              <a:cs typeface="Roboto Light" panose="02000000000000000000" pitchFamily="2" charset="0"/>
            </a:endParaRPr>
          </a:p>
        </p:txBody>
      </p:sp>
      <p:sp>
        <p:nvSpPr>
          <p:cNvPr id="7" name="Rectangle 6">
            <a:extLst>
              <a:ext uri="{FF2B5EF4-FFF2-40B4-BE49-F238E27FC236}">
                <a16:creationId xmlns:a16="http://schemas.microsoft.com/office/drawing/2014/main" id="{9FFFC2D1-C2D5-4B1F-98C8-296591E06947}"/>
              </a:ext>
            </a:extLst>
          </p:cNvPr>
          <p:cNvSpPr/>
          <p:nvPr/>
        </p:nvSpPr>
        <p:spPr>
          <a:xfrm>
            <a:off x="1299790" y="1380513"/>
            <a:ext cx="7310628" cy="336042"/>
          </a:xfrm>
          <a:prstGeom prst="rect">
            <a:avLst/>
          </a:prstGeom>
          <a:solidFill>
            <a:schemeClr val="bg2">
              <a:alpha val="20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71360" rtlCol="0" anchor="ctr"/>
          <a:lstStyle/>
          <a:p>
            <a:pPr defTabSz="799860">
              <a:buClrTx/>
              <a:defRPr/>
            </a:pPr>
            <a:r>
              <a:rPr lang="en-US" sz="1200" kern="1200">
                <a:solidFill>
                  <a:srgbClr val="373737"/>
                </a:solidFill>
                <a:latin typeface="Roboto Light"/>
                <a:ea typeface="Roboto" panose="02000000000000000000" pitchFamily="2" charset="0"/>
                <a:cs typeface="Roboto" panose="02000000000000000000" pitchFamily="2" charset="0"/>
              </a:rPr>
              <a:t>Welcome</a:t>
            </a:r>
          </a:p>
        </p:txBody>
      </p:sp>
      <p:sp>
        <p:nvSpPr>
          <p:cNvPr id="9" name="Rectangle 8">
            <a:extLst>
              <a:ext uri="{FF2B5EF4-FFF2-40B4-BE49-F238E27FC236}">
                <a16:creationId xmlns:a16="http://schemas.microsoft.com/office/drawing/2014/main" id="{72E6702F-27F6-40BB-BAB7-4B755EB920AC}"/>
              </a:ext>
            </a:extLst>
          </p:cNvPr>
          <p:cNvSpPr/>
          <p:nvPr/>
        </p:nvSpPr>
        <p:spPr>
          <a:xfrm>
            <a:off x="554196" y="1380513"/>
            <a:ext cx="754380" cy="336042"/>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200" b="1" kern="1200">
                <a:solidFill>
                  <a:srgbClr val="FFFFFF"/>
                </a:solidFill>
                <a:latin typeface="Roboto Light"/>
                <a:ea typeface="Roboto Light" panose="02000000000000000000" pitchFamily="2" charset="0"/>
                <a:cs typeface="Roboto Light" panose="02000000000000000000" pitchFamily="2" charset="0"/>
              </a:rPr>
              <a:t>1</a:t>
            </a:r>
          </a:p>
        </p:txBody>
      </p:sp>
      <p:sp>
        <p:nvSpPr>
          <p:cNvPr id="14" name="Rectangle 13">
            <a:extLst>
              <a:ext uri="{FF2B5EF4-FFF2-40B4-BE49-F238E27FC236}">
                <a16:creationId xmlns:a16="http://schemas.microsoft.com/office/drawing/2014/main" id="{D15E2D30-0904-46B3-876B-0FDB21ABE986}"/>
              </a:ext>
            </a:extLst>
          </p:cNvPr>
          <p:cNvSpPr/>
          <p:nvPr/>
        </p:nvSpPr>
        <p:spPr>
          <a:xfrm>
            <a:off x="1299790" y="2642666"/>
            <a:ext cx="7310628" cy="336042"/>
          </a:xfrm>
          <a:prstGeom prst="rect">
            <a:avLst/>
          </a:prstGeom>
          <a:solidFill>
            <a:schemeClr val="bg2">
              <a:alpha val="20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71360" rtlCol="0" anchor="ctr"/>
          <a:lstStyle/>
          <a:p>
            <a:pPr marL="9525" lvl="1" defTabSz="685663" fontAlgn="ctr">
              <a:buClrTx/>
              <a:defRPr/>
            </a:pPr>
            <a:r>
              <a:rPr lang="en-US" sz="1200" kern="1200">
                <a:solidFill>
                  <a:srgbClr val="373737"/>
                </a:solidFill>
                <a:latin typeface="Roboto Light"/>
              </a:rPr>
              <a:t>Data Democratization Solution Overview</a:t>
            </a:r>
          </a:p>
        </p:txBody>
      </p:sp>
      <p:sp>
        <p:nvSpPr>
          <p:cNvPr id="15" name="Rectangle 14">
            <a:extLst>
              <a:ext uri="{FF2B5EF4-FFF2-40B4-BE49-F238E27FC236}">
                <a16:creationId xmlns:a16="http://schemas.microsoft.com/office/drawing/2014/main" id="{311EFD7E-B624-45F8-8716-82C82BA1DBDD}"/>
              </a:ext>
            </a:extLst>
          </p:cNvPr>
          <p:cNvSpPr/>
          <p:nvPr/>
        </p:nvSpPr>
        <p:spPr>
          <a:xfrm>
            <a:off x="554196" y="2642666"/>
            <a:ext cx="754380" cy="336042"/>
          </a:xfrm>
          <a:prstGeom prst="rect">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200" b="1" kern="1200">
                <a:solidFill>
                  <a:srgbClr val="FFFFFF"/>
                </a:solidFill>
                <a:latin typeface="Roboto Light"/>
                <a:ea typeface="Roboto Light" panose="02000000000000000000" pitchFamily="2" charset="0"/>
                <a:cs typeface="Roboto Light" panose="02000000000000000000" pitchFamily="2" charset="0"/>
              </a:rPr>
              <a:t>4</a:t>
            </a:r>
          </a:p>
        </p:txBody>
      </p:sp>
      <p:sp>
        <p:nvSpPr>
          <p:cNvPr id="32" name="Rectangle 31">
            <a:extLst>
              <a:ext uri="{FF2B5EF4-FFF2-40B4-BE49-F238E27FC236}">
                <a16:creationId xmlns:a16="http://schemas.microsoft.com/office/drawing/2014/main" id="{36100411-94A7-4BBC-9E7A-911768CB8CE4}"/>
              </a:ext>
            </a:extLst>
          </p:cNvPr>
          <p:cNvSpPr/>
          <p:nvPr/>
        </p:nvSpPr>
        <p:spPr>
          <a:xfrm>
            <a:off x="1299790" y="1779269"/>
            <a:ext cx="7310628" cy="336042"/>
          </a:xfrm>
          <a:prstGeom prst="rect">
            <a:avLst/>
          </a:prstGeom>
          <a:solidFill>
            <a:schemeClr val="bg2">
              <a:alpha val="20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71360" numCol="1" rtlCol="0" anchor="ctr"/>
          <a:lstStyle/>
          <a:p>
            <a:pPr defTabSz="685800">
              <a:buClrTx/>
            </a:pPr>
            <a:r>
              <a:rPr lang="en-US" sz="1200" kern="1200">
                <a:solidFill>
                  <a:srgbClr val="373737"/>
                </a:solidFill>
                <a:latin typeface="Roboto Light"/>
                <a:ea typeface="Roboto" panose="02000000000000000000" pitchFamily="2" charset="0"/>
                <a:cs typeface="Roboto" panose="02000000000000000000" pitchFamily="2" charset="0"/>
              </a:rPr>
              <a:t>Overview</a:t>
            </a:r>
          </a:p>
        </p:txBody>
      </p:sp>
      <p:sp>
        <p:nvSpPr>
          <p:cNvPr id="33" name="Rectangle 32">
            <a:extLst>
              <a:ext uri="{FF2B5EF4-FFF2-40B4-BE49-F238E27FC236}">
                <a16:creationId xmlns:a16="http://schemas.microsoft.com/office/drawing/2014/main" id="{3A403F35-D5FE-426D-A801-C8D8BB6FB441}"/>
              </a:ext>
            </a:extLst>
          </p:cNvPr>
          <p:cNvSpPr/>
          <p:nvPr/>
        </p:nvSpPr>
        <p:spPr>
          <a:xfrm>
            <a:off x="554196" y="1779269"/>
            <a:ext cx="754380" cy="336042"/>
          </a:xfrm>
          <a:prstGeom prst="rect">
            <a:avLst/>
          </a:prstGeom>
          <a:solidFill>
            <a:schemeClr val="accent5">
              <a:lumMod val="75000"/>
            </a:schemeClr>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200" b="1" kern="1200">
                <a:solidFill>
                  <a:srgbClr val="FFFFFF"/>
                </a:solidFill>
                <a:latin typeface="Roboto Light"/>
                <a:ea typeface="Roboto Light" panose="02000000000000000000" pitchFamily="2" charset="0"/>
                <a:cs typeface="Roboto Light" panose="02000000000000000000" pitchFamily="2" charset="0"/>
              </a:rPr>
              <a:t>2</a:t>
            </a:r>
          </a:p>
        </p:txBody>
      </p:sp>
      <p:sp>
        <p:nvSpPr>
          <p:cNvPr id="25" name="Rectangle 24">
            <a:extLst>
              <a:ext uri="{FF2B5EF4-FFF2-40B4-BE49-F238E27FC236}">
                <a16:creationId xmlns:a16="http://schemas.microsoft.com/office/drawing/2014/main" id="{4982A490-2528-4BE8-8C79-60EF1D9BAE9B}"/>
              </a:ext>
            </a:extLst>
          </p:cNvPr>
          <p:cNvSpPr/>
          <p:nvPr/>
        </p:nvSpPr>
        <p:spPr>
          <a:xfrm>
            <a:off x="554196" y="2207864"/>
            <a:ext cx="754380" cy="336042"/>
          </a:xfrm>
          <a:prstGeom prst="rect">
            <a:avLst/>
          </a:prstGeom>
          <a:solidFill>
            <a:schemeClr val="accent4"/>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200" b="1" kern="1200">
                <a:solidFill>
                  <a:srgbClr val="FFFFFF"/>
                </a:solidFill>
                <a:latin typeface="Roboto Light"/>
                <a:ea typeface="Roboto Light" panose="02000000000000000000" pitchFamily="2" charset="0"/>
                <a:cs typeface="Roboto Light" panose="02000000000000000000" pitchFamily="2" charset="0"/>
              </a:rPr>
              <a:t>3</a:t>
            </a:r>
          </a:p>
        </p:txBody>
      </p:sp>
      <p:sp>
        <p:nvSpPr>
          <p:cNvPr id="37" name="Rectangle 36">
            <a:extLst>
              <a:ext uri="{FF2B5EF4-FFF2-40B4-BE49-F238E27FC236}">
                <a16:creationId xmlns:a16="http://schemas.microsoft.com/office/drawing/2014/main" id="{7E948364-1EE2-44C3-9B77-B1BEE6213AA1}"/>
              </a:ext>
            </a:extLst>
          </p:cNvPr>
          <p:cNvSpPr/>
          <p:nvPr/>
        </p:nvSpPr>
        <p:spPr>
          <a:xfrm>
            <a:off x="1299790" y="2207864"/>
            <a:ext cx="7310628" cy="336042"/>
          </a:xfrm>
          <a:prstGeom prst="rect">
            <a:avLst/>
          </a:prstGeom>
          <a:solidFill>
            <a:schemeClr val="bg2">
              <a:alpha val="20000"/>
            </a:scheme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71360" rtlCol="0" anchor="ctr"/>
          <a:lstStyle/>
          <a:p>
            <a:pPr marL="9525" lvl="1" defTabSz="685800" fontAlgn="ctr">
              <a:buClrTx/>
            </a:pPr>
            <a:r>
              <a:rPr lang="en-US" sz="1200" kern="1200">
                <a:solidFill>
                  <a:srgbClr val="373737"/>
                </a:solidFill>
                <a:latin typeface="Roboto Light"/>
              </a:rPr>
              <a:t>Benefits</a:t>
            </a:r>
          </a:p>
        </p:txBody>
      </p:sp>
      <p:sp>
        <p:nvSpPr>
          <p:cNvPr id="4" name="Rectangle 3">
            <a:extLst>
              <a:ext uri="{FF2B5EF4-FFF2-40B4-BE49-F238E27FC236}">
                <a16:creationId xmlns:a16="http://schemas.microsoft.com/office/drawing/2014/main" id="{3B6287A3-E6E8-4659-B74B-448F47E36F10}"/>
              </a:ext>
            </a:extLst>
          </p:cNvPr>
          <p:cNvSpPr/>
          <p:nvPr/>
        </p:nvSpPr>
        <p:spPr>
          <a:xfrm>
            <a:off x="4657719" y="2325502"/>
            <a:ext cx="226344" cy="299954"/>
          </a:xfrm>
          <a:prstGeom prst="rect">
            <a:avLst/>
          </a:prstGeom>
        </p:spPr>
        <p:txBody>
          <a:bodyPr wrap="none">
            <a:spAutoFit/>
          </a:bodyPr>
          <a:lstStyle/>
          <a:p>
            <a:pPr defTabSz="685800">
              <a:buClrTx/>
              <a:defRPr/>
            </a:pPr>
            <a:r>
              <a:rPr lang="en-US" sz="1349" kern="1200">
                <a:latin typeface="Roboto Light"/>
                <a:ea typeface="+mn-ea"/>
                <a:cs typeface="+mn-cs"/>
              </a:rPr>
              <a:t> </a:t>
            </a:r>
            <a:endParaRPr lang="en-US" sz="1349" kern="1200">
              <a:solidFill>
                <a:srgbClr val="373737"/>
              </a:solidFill>
              <a:latin typeface="Roboto Light"/>
              <a:ea typeface="+mn-ea"/>
              <a:cs typeface="+mn-cs"/>
            </a:endParaRPr>
          </a:p>
        </p:txBody>
      </p:sp>
      <p:sp>
        <p:nvSpPr>
          <p:cNvPr id="5" name="Rectangle 4">
            <a:extLst>
              <a:ext uri="{FF2B5EF4-FFF2-40B4-BE49-F238E27FC236}">
                <a16:creationId xmlns:a16="http://schemas.microsoft.com/office/drawing/2014/main" id="{6CDD630F-4526-4415-A292-1E53D46BDC4B}"/>
              </a:ext>
            </a:extLst>
          </p:cNvPr>
          <p:cNvSpPr/>
          <p:nvPr/>
        </p:nvSpPr>
        <p:spPr>
          <a:xfrm>
            <a:off x="4657719" y="2325502"/>
            <a:ext cx="226344" cy="299954"/>
          </a:xfrm>
          <a:prstGeom prst="rect">
            <a:avLst/>
          </a:prstGeom>
        </p:spPr>
        <p:txBody>
          <a:bodyPr wrap="none">
            <a:spAutoFit/>
          </a:bodyPr>
          <a:lstStyle/>
          <a:p>
            <a:pPr defTabSz="685800">
              <a:buClrTx/>
              <a:defRPr/>
            </a:pPr>
            <a:r>
              <a:rPr lang="en-US" sz="1349" kern="1200">
                <a:latin typeface="Roboto Light"/>
                <a:ea typeface="+mn-ea"/>
                <a:cs typeface="+mn-cs"/>
              </a:rPr>
              <a:t> </a:t>
            </a:r>
            <a:endParaRPr lang="en-US" sz="1349" kern="1200">
              <a:solidFill>
                <a:srgbClr val="373737"/>
              </a:solidFill>
              <a:latin typeface="Roboto Light"/>
              <a:ea typeface="+mn-ea"/>
              <a:cs typeface="+mn-cs"/>
            </a:endParaRPr>
          </a:p>
        </p:txBody>
      </p:sp>
      <p:sp>
        <p:nvSpPr>
          <p:cNvPr id="10" name="TextBox 9">
            <a:extLst>
              <a:ext uri="{FF2B5EF4-FFF2-40B4-BE49-F238E27FC236}">
                <a16:creationId xmlns:a16="http://schemas.microsoft.com/office/drawing/2014/main" id="{B2E90447-C956-434D-8D73-D82A76FC9FB9}"/>
              </a:ext>
            </a:extLst>
          </p:cNvPr>
          <p:cNvSpPr txBox="1"/>
          <p:nvPr/>
        </p:nvSpPr>
        <p:spPr>
          <a:xfrm>
            <a:off x="273866" y="897681"/>
            <a:ext cx="8574749" cy="539989"/>
          </a:xfrm>
          <a:prstGeom prst="rect">
            <a:avLst/>
          </a:prstGeom>
          <a:noFill/>
        </p:spPr>
        <p:txBody>
          <a:bodyPr wrap="square" lIns="0" tIns="0" rIns="0" bIns="0" rtlCol="0">
            <a:noAutofit/>
          </a:bodyPr>
          <a:lstStyle/>
          <a:p>
            <a:pPr defTabSz="685800">
              <a:lnSpc>
                <a:spcPct val="90000"/>
              </a:lnSpc>
              <a:spcAft>
                <a:spcPts val="750"/>
              </a:spcAft>
              <a:buClrTx/>
              <a:defRPr/>
            </a:pPr>
            <a:endParaRPr lang="en-US" sz="1499" i="1" kern="1200">
              <a:solidFill>
                <a:srgbClr val="373737"/>
              </a:solidFill>
              <a:latin typeface="Roboto Light"/>
              <a:ea typeface="+mn-ea"/>
              <a:cs typeface="+mn-cs"/>
            </a:endParaRPr>
          </a:p>
        </p:txBody>
      </p:sp>
      <p:sp>
        <p:nvSpPr>
          <p:cNvPr id="11" name="TextBox 10">
            <a:extLst>
              <a:ext uri="{FF2B5EF4-FFF2-40B4-BE49-F238E27FC236}">
                <a16:creationId xmlns:a16="http://schemas.microsoft.com/office/drawing/2014/main" id="{C5A9AF5A-FF26-4834-8AA4-08DD3D86E3DD}"/>
              </a:ext>
            </a:extLst>
          </p:cNvPr>
          <p:cNvSpPr txBox="1"/>
          <p:nvPr/>
        </p:nvSpPr>
        <p:spPr>
          <a:xfrm>
            <a:off x="2796470" y="1811095"/>
            <a:ext cx="34280" cy="34280"/>
          </a:xfrm>
          <a:prstGeom prst="rect">
            <a:avLst/>
          </a:prstGeom>
          <a:noFill/>
        </p:spPr>
        <p:txBody>
          <a:bodyPr wrap="square" lIns="0" tIns="0" rIns="0" bIns="0" rtlCol="0">
            <a:noAutofit/>
          </a:bodyPr>
          <a:lstStyle/>
          <a:p>
            <a:pPr defTabSz="685800">
              <a:lnSpc>
                <a:spcPct val="90000"/>
              </a:lnSpc>
              <a:spcAft>
                <a:spcPts val="750"/>
              </a:spcAft>
              <a:buClrTx/>
              <a:defRPr/>
            </a:pPr>
            <a:endParaRPr lang="en-US" sz="1499" kern="1200">
              <a:solidFill>
                <a:srgbClr val="373737"/>
              </a:solidFill>
              <a:latin typeface="Roboto Light"/>
              <a:ea typeface="Roboto" charset="0"/>
              <a:cs typeface="Roboto" charset="0"/>
            </a:endParaRPr>
          </a:p>
        </p:txBody>
      </p:sp>
      <p:sp>
        <p:nvSpPr>
          <p:cNvPr id="30" name="Rectangle 29">
            <a:extLst>
              <a:ext uri="{FF2B5EF4-FFF2-40B4-BE49-F238E27FC236}">
                <a16:creationId xmlns:a16="http://schemas.microsoft.com/office/drawing/2014/main" id="{63AFAEE0-651F-4765-968A-43137F3DFB1F}"/>
              </a:ext>
            </a:extLst>
          </p:cNvPr>
          <p:cNvSpPr/>
          <p:nvPr/>
        </p:nvSpPr>
        <p:spPr>
          <a:xfrm>
            <a:off x="1299790" y="3076856"/>
            <a:ext cx="7310628" cy="336042"/>
          </a:xfrm>
          <a:prstGeom prst="rect">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71360" rtlCol="0" anchor="ctr"/>
          <a:lstStyle/>
          <a:p>
            <a:pPr defTabSz="799860">
              <a:buClrTx/>
              <a:defRPr/>
            </a:pPr>
            <a:r>
              <a:rPr lang="en-US" sz="1200" kern="1200">
                <a:solidFill>
                  <a:srgbClr val="373737"/>
                </a:solidFill>
                <a:latin typeface="Roboto Light"/>
              </a:rPr>
              <a:t>Close</a:t>
            </a:r>
          </a:p>
        </p:txBody>
      </p:sp>
      <p:sp>
        <p:nvSpPr>
          <p:cNvPr id="34" name="Rectangle 33">
            <a:extLst>
              <a:ext uri="{FF2B5EF4-FFF2-40B4-BE49-F238E27FC236}">
                <a16:creationId xmlns:a16="http://schemas.microsoft.com/office/drawing/2014/main" id="{69070393-7D37-48FE-A3B7-3285EFCDC3AE}"/>
              </a:ext>
            </a:extLst>
          </p:cNvPr>
          <p:cNvSpPr/>
          <p:nvPr/>
        </p:nvSpPr>
        <p:spPr>
          <a:xfrm>
            <a:off x="554196" y="3076856"/>
            <a:ext cx="754380" cy="336042"/>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r>
              <a:rPr lang="en-US" sz="1200" b="1" kern="1200">
                <a:solidFill>
                  <a:srgbClr val="FFFFFF"/>
                </a:solidFill>
                <a:latin typeface="Roboto Light"/>
                <a:ea typeface="Roboto Light" panose="02000000000000000000" pitchFamily="2" charset="0"/>
                <a:cs typeface="Roboto Light" panose="02000000000000000000" pitchFamily="2" charset="0"/>
              </a:rPr>
              <a:t>5</a:t>
            </a:r>
          </a:p>
        </p:txBody>
      </p:sp>
    </p:spTree>
    <p:custDataLst>
      <p:tags r:id="rId1"/>
    </p:custDataLst>
    <p:extLst>
      <p:ext uri="{BB962C8B-B14F-4D97-AF65-F5344CB8AC3E}">
        <p14:creationId xmlns:p14="http://schemas.microsoft.com/office/powerpoint/2010/main" val="18222623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pic>
        <p:nvPicPr>
          <p:cNvPr id="3" name="Picture 2" descr="A picture containing indoor, table, sitting, wooden&#10;&#10;Description automatically generated">
            <a:extLst>
              <a:ext uri="{FF2B5EF4-FFF2-40B4-BE49-F238E27FC236}">
                <a16:creationId xmlns:a16="http://schemas.microsoft.com/office/drawing/2014/main" id="{C97E1D1B-DBF7-AE46-8759-F57EC27931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746" name="Google Shape;746;g71d0f45133_0_89"/>
          <p:cNvSpPr txBox="1">
            <a:spLocks noGrp="1"/>
          </p:cNvSpPr>
          <p:nvPr>
            <p:ph type="title" idx="4294967295"/>
          </p:nvPr>
        </p:nvSpPr>
        <p:spPr>
          <a:xfrm>
            <a:off x="415425" y="297656"/>
            <a:ext cx="7997625" cy="800100"/>
          </a:xfrm>
          <a:prstGeom prst="rect">
            <a:avLst/>
          </a:prstGeom>
          <a:noFill/>
          <a:ln>
            <a:noFill/>
          </a:ln>
        </p:spPr>
        <p:txBody>
          <a:bodyPr spcFirstLastPara="1" wrap="square" lIns="0" tIns="0" rIns="0" bIns="0" anchor="t" anchorCtr="0">
            <a:noAutofit/>
          </a:bodyPr>
          <a:lstStyle/>
          <a:p>
            <a:r>
              <a:rPr lang="en-US">
                <a:solidFill>
                  <a:schemeClr val="bg1"/>
                </a:solidFill>
              </a:rPr>
              <a:t>Benefit of Automation: Business First</a:t>
            </a:r>
            <a:endParaRPr>
              <a:solidFill>
                <a:schemeClr val="bg1"/>
              </a:solidFill>
            </a:endParaRPr>
          </a:p>
        </p:txBody>
      </p:sp>
      <p:sp>
        <p:nvSpPr>
          <p:cNvPr id="5" name="Google Shape;745;g73b9886b33_0_669">
            <a:extLst>
              <a:ext uri="{FF2B5EF4-FFF2-40B4-BE49-F238E27FC236}">
                <a16:creationId xmlns:a16="http://schemas.microsoft.com/office/drawing/2014/main" id="{FFA12674-EEC3-CE44-89C3-513269ACF588}"/>
              </a:ext>
            </a:extLst>
          </p:cNvPr>
          <p:cNvSpPr txBox="1"/>
          <p:nvPr/>
        </p:nvSpPr>
        <p:spPr>
          <a:xfrm>
            <a:off x="1191" y="2379613"/>
            <a:ext cx="3122550" cy="2752802"/>
          </a:xfrm>
          <a:prstGeom prst="rect">
            <a:avLst/>
          </a:prstGeom>
          <a:solidFill>
            <a:schemeClr val="accent5">
              <a:alpha val="73000"/>
            </a:schemeClr>
          </a:solidFill>
          <a:ln>
            <a:noFill/>
          </a:ln>
          <a:effectLst>
            <a:outerShdw blurRad="57150" dist="19050" dir="5400000" algn="bl" rotWithShape="0">
              <a:srgbClr val="000000">
                <a:alpha val="50000"/>
              </a:srgbClr>
            </a:outerShdw>
          </a:effectLst>
        </p:spPr>
        <p:txBody>
          <a:bodyPr spcFirstLastPara="1" wrap="square" lIns="68569" tIns="68569" rIns="68569" bIns="68569" anchor="t" anchorCtr="0">
            <a:noAutofit/>
          </a:bodyPr>
          <a:lstStyle/>
          <a:p>
            <a:pPr marL="214313" indent="-214313">
              <a:buFont typeface="Arial" panose="020B0604020202020204" pitchFamily="34" charset="0"/>
              <a:buChar char="•"/>
            </a:pPr>
            <a:r>
              <a:rPr lang="en-US" sz="1350">
                <a:solidFill>
                  <a:schemeClr val="bg1"/>
                </a:solidFill>
                <a:latin typeface="Roboto"/>
                <a:ea typeface="Roboto"/>
                <a:cs typeface="Roboto"/>
                <a:sym typeface="Roboto"/>
              </a:rPr>
              <a:t>We have designed our solution to keep the decision-making power in the hands of the business</a:t>
            </a:r>
          </a:p>
          <a:p>
            <a:pPr marL="214313" indent="-214313">
              <a:buFont typeface="Arial" panose="020B0604020202020204" pitchFamily="34" charset="0"/>
              <a:buChar char="•"/>
            </a:pPr>
            <a:endParaRPr lang="en-US" sz="1350">
              <a:solidFill>
                <a:schemeClr val="bg1"/>
              </a:solidFill>
              <a:latin typeface="Roboto"/>
              <a:ea typeface="Roboto"/>
              <a:cs typeface="Roboto"/>
              <a:sym typeface="Roboto"/>
            </a:endParaRPr>
          </a:p>
          <a:p>
            <a:pPr marL="214313" indent="-214313">
              <a:buFont typeface="Arial" panose="020B0604020202020204" pitchFamily="34" charset="0"/>
              <a:buChar char="•"/>
            </a:pPr>
            <a:r>
              <a:rPr lang="en-US" sz="1350">
                <a:solidFill>
                  <a:schemeClr val="bg1"/>
                </a:solidFill>
                <a:latin typeface="Roboto"/>
                <a:ea typeface="Roboto"/>
                <a:cs typeface="Roboto"/>
                <a:sym typeface="Roboto"/>
              </a:rPr>
              <a:t>Automated-tagging links to business-defined KDEs</a:t>
            </a:r>
          </a:p>
          <a:p>
            <a:pPr marL="214313" indent="-214313">
              <a:buFont typeface="Arial" panose="020B0604020202020204" pitchFamily="34" charset="0"/>
              <a:buChar char="•"/>
            </a:pPr>
            <a:endParaRPr lang="en-US" sz="1350">
              <a:solidFill>
                <a:schemeClr val="bg1"/>
              </a:solidFill>
              <a:latin typeface="Roboto"/>
              <a:ea typeface="Roboto"/>
              <a:cs typeface="Roboto"/>
              <a:sym typeface="Roboto"/>
            </a:endParaRPr>
          </a:p>
          <a:p>
            <a:pPr marL="214313" indent="-214313">
              <a:buFont typeface="Arial" panose="020B0604020202020204" pitchFamily="34" charset="0"/>
              <a:buChar char="•"/>
            </a:pPr>
            <a:r>
              <a:rPr lang="en-US" sz="1350">
                <a:solidFill>
                  <a:schemeClr val="bg1"/>
                </a:solidFill>
                <a:latin typeface="Roboto"/>
                <a:ea typeface="Roboto"/>
                <a:cs typeface="Roboto"/>
                <a:sym typeface="Roboto"/>
              </a:rPr>
              <a:t>DQ NLP &amp; Automation can be run from Axon, without tech support</a:t>
            </a:r>
          </a:p>
          <a:p>
            <a:pPr marL="214313" indent="-214313">
              <a:buFont typeface="Arial" panose="020B0604020202020204" pitchFamily="34" charset="0"/>
              <a:buChar char="•"/>
            </a:pPr>
            <a:endParaRPr lang="en-US" sz="1350">
              <a:solidFill>
                <a:schemeClr val="bg1"/>
              </a:solidFill>
              <a:latin typeface="Roboto"/>
              <a:ea typeface="Roboto"/>
              <a:cs typeface="Roboto"/>
              <a:sym typeface="Roboto"/>
            </a:endParaRPr>
          </a:p>
          <a:p>
            <a:pPr marL="214313" indent="-214313">
              <a:buFont typeface="Arial" panose="020B0604020202020204" pitchFamily="34" charset="0"/>
              <a:buChar char="•"/>
            </a:pPr>
            <a:r>
              <a:rPr lang="en-US" sz="1350">
                <a:solidFill>
                  <a:schemeClr val="bg1"/>
                </a:solidFill>
                <a:latin typeface="Roboto"/>
                <a:ea typeface="Roboto"/>
                <a:cs typeface="Roboto"/>
                <a:sym typeface="Roboto"/>
              </a:rPr>
              <a:t>Let technology be an enabler for the business, not a bottleneck</a:t>
            </a:r>
          </a:p>
          <a:p>
            <a:pPr marL="214313" indent="-214313">
              <a:buFont typeface="Arial" panose="020B0604020202020204" pitchFamily="34" charset="0"/>
              <a:buChar char="•"/>
            </a:pPr>
            <a:endParaRPr lang="en-US" sz="1350">
              <a:solidFill>
                <a:schemeClr val="bg1"/>
              </a:solidFill>
              <a:latin typeface="Roboto"/>
              <a:ea typeface="Roboto"/>
              <a:cs typeface="Roboto"/>
              <a:sym typeface="Roboto"/>
            </a:endParaRPr>
          </a:p>
          <a:p>
            <a:pPr marL="214313" indent="-214313">
              <a:buFont typeface="Arial" panose="020B0604020202020204" pitchFamily="34" charset="0"/>
              <a:buChar char="•"/>
            </a:pPr>
            <a:endParaRPr sz="1350">
              <a:solidFill>
                <a:schemeClr val="bg1"/>
              </a:solidFill>
              <a:latin typeface="Roboto"/>
              <a:ea typeface="Roboto"/>
              <a:cs typeface="Roboto"/>
              <a:sym typeface="Roboto"/>
            </a:endParaRPr>
          </a:p>
        </p:txBody>
      </p:sp>
    </p:spTree>
    <p:extLst>
      <p:ext uri="{BB962C8B-B14F-4D97-AF65-F5344CB8AC3E}">
        <p14:creationId xmlns:p14="http://schemas.microsoft.com/office/powerpoint/2010/main" val="1805884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Google Shape;653;g82735744fc_0_15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831728" y="2926631"/>
            <a:ext cx="2267888" cy="1019025"/>
          </a:xfrm>
          <a:prstGeom prst="rect">
            <a:avLst/>
          </a:prstGeom>
          <a:noFill/>
          <a:ln w="9525" cap="flat" cmpd="sng">
            <a:solidFill>
              <a:schemeClr val="lt2"/>
            </a:solidFill>
            <a:prstDash val="solid"/>
            <a:round/>
            <a:headEnd type="none" w="sm" len="sm"/>
            <a:tailEnd type="none" w="sm" len="sm"/>
          </a:ln>
        </p:spPr>
      </p:pic>
      <p:pic>
        <p:nvPicPr>
          <p:cNvPr id="654" name="Google Shape;654;g82735744fc_0_153"/>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300597" y="2640659"/>
            <a:ext cx="5600344" cy="1888913"/>
          </a:xfrm>
          <a:prstGeom prst="rect">
            <a:avLst/>
          </a:prstGeom>
          <a:noFill/>
          <a:ln w="9525" cap="flat" cmpd="sng">
            <a:solidFill>
              <a:schemeClr val="lt2"/>
            </a:solidFill>
            <a:prstDash val="solid"/>
            <a:round/>
            <a:headEnd type="none" w="sm" len="sm"/>
            <a:tailEnd type="none" w="sm" len="sm"/>
          </a:ln>
        </p:spPr>
      </p:pic>
      <p:pic>
        <p:nvPicPr>
          <p:cNvPr id="655" name="Google Shape;655;g82735744fc_0_153"/>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079410" y="2860515"/>
            <a:ext cx="6386513" cy="1820738"/>
          </a:xfrm>
          <a:prstGeom prst="rect">
            <a:avLst/>
          </a:prstGeom>
          <a:noFill/>
          <a:ln w="9525" cap="flat" cmpd="sng">
            <a:solidFill>
              <a:schemeClr val="lt2"/>
            </a:solidFill>
            <a:prstDash val="solid"/>
            <a:round/>
            <a:headEnd type="none" w="sm" len="sm"/>
            <a:tailEnd type="none" w="sm" len="sm"/>
          </a:ln>
        </p:spPr>
      </p:pic>
      <p:pic>
        <p:nvPicPr>
          <p:cNvPr id="656" name="Google Shape;656;g82735744fc_0_153"/>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2393256" y="2603825"/>
            <a:ext cx="4359863" cy="1962582"/>
          </a:xfrm>
          <a:prstGeom prst="rect">
            <a:avLst/>
          </a:prstGeom>
          <a:noFill/>
          <a:ln w="9525" cap="flat" cmpd="sng">
            <a:solidFill>
              <a:schemeClr val="lt2"/>
            </a:solidFill>
            <a:prstDash val="solid"/>
            <a:round/>
            <a:headEnd type="none" w="sm" len="sm"/>
            <a:tailEnd type="none" w="sm" len="sm"/>
          </a:ln>
        </p:spPr>
      </p:pic>
      <p:pic>
        <p:nvPicPr>
          <p:cNvPr id="657" name="Google Shape;657;g82735744fc_0_153"/>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3301642" y="1586306"/>
            <a:ext cx="5326238" cy="2347931"/>
          </a:xfrm>
          <a:prstGeom prst="rect">
            <a:avLst/>
          </a:prstGeom>
          <a:noFill/>
          <a:ln w="9525" cap="flat" cmpd="sng">
            <a:solidFill>
              <a:schemeClr val="lt2"/>
            </a:solidFill>
            <a:prstDash val="solid"/>
            <a:round/>
            <a:headEnd type="none" w="sm" len="sm"/>
            <a:tailEnd type="none" w="sm" len="sm"/>
          </a:ln>
        </p:spPr>
      </p:pic>
      <p:sp>
        <p:nvSpPr>
          <p:cNvPr id="658" name="Google Shape;658;g82735744fc_0_153"/>
          <p:cNvSpPr txBox="1">
            <a:spLocks noGrp="1"/>
          </p:cNvSpPr>
          <p:nvPr>
            <p:ph type="title"/>
          </p:nvPr>
        </p:nvSpPr>
        <p:spPr>
          <a:xfrm>
            <a:off x="363047" y="361952"/>
            <a:ext cx="8396325" cy="421875"/>
          </a:xfrm>
          <a:prstGeom prst="rect">
            <a:avLst/>
          </a:prstGeom>
          <a:noFill/>
          <a:ln>
            <a:noFill/>
          </a:ln>
        </p:spPr>
        <p:txBody>
          <a:bodyPr spcFirstLastPara="1" wrap="square" lIns="0" tIns="0" rIns="0" bIns="0" anchor="t" anchorCtr="0">
            <a:noAutofit/>
          </a:bodyPr>
          <a:lstStyle/>
          <a:p>
            <a:r>
              <a:rPr lang="en-US"/>
              <a:t>How do we provide this? Automated Data Quality</a:t>
            </a:r>
          </a:p>
        </p:txBody>
      </p:sp>
      <p:grpSp>
        <p:nvGrpSpPr>
          <p:cNvPr id="659" name="Google Shape;659;g82735744fc_0_153"/>
          <p:cNvGrpSpPr/>
          <p:nvPr/>
        </p:nvGrpSpPr>
        <p:grpSpPr>
          <a:xfrm>
            <a:off x="771567" y="1635973"/>
            <a:ext cx="2530000" cy="967856"/>
            <a:chOff x="1027168" y="2181297"/>
            <a:chExt cx="3373333" cy="1290475"/>
          </a:xfrm>
        </p:grpSpPr>
        <p:cxnSp>
          <p:nvCxnSpPr>
            <p:cNvPr id="660" name="Google Shape;660;g82735744fc_0_153"/>
            <p:cNvCxnSpPr/>
            <p:nvPr/>
          </p:nvCxnSpPr>
          <p:spPr>
            <a:xfrm>
              <a:off x="2336308" y="3165776"/>
              <a:ext cx="872400" cy="0"/>
            </a:xfrm>
            <a:prstGeom prst="straightConnector1">
              <a:avLst/>
            </a:prstGeom>
            <a:noFill/>
            <a:ln w="12700" cap="rnd" cmpd="sng">
              <a:solidFill>
                <a:schemeClr val="accent2"/>
              </a:solidFill>
              <a:prstDash val="solid"/>
              <a:bevel/>
              <a:headEnd type="none" w="sm" len="sm"/>
              <a:tailEnd type="none" w="sm" len="sm"/>
            </a:ln>
          </p:spPr>
        </p:cxnSp>
        <p:sp>
          <p:nvSpPr>
            <p:cNvPr id="661" name="Google Shape;661;g82735744fc_0_153"/>
            <p:cNvSpPr txBox="1"/>
            <p:nvPr/>
          </p:nvSpPr>
          <p:spPr>
            <a:xfrm>
              <a:off x="2336801" y="2496312"/>
              <a:ext cx="2063700" cy="562500"/>
            </a:xfrm>
            <a:prstGeom prst="rect">
              <a:avLst/>
            </a:prstGeom>
            <a:noFill/>
            <a:ln>
              <a:noFill/>
            </a:ln>
          </p:spPr>
          <p:txBody>
            <a:bodyPr spcFirstLastPara="1" wrap="square" lIns="0" tIns="0" rIns="0" bIns="0" anchor="ctr" anchorCtr="0">
              <a:noAutofit/>
            </a:bodyPr>
            <a:lstStyle/>
            <a:p>
              <a:pPr>
                <a:buClr>
                  <a:schemeClr val="accent2"/>
                </a:buClr>
                <a:buSzPts val="2000"/>
              </a:pPr>
              <a:r>
                <a:rPr lang="en-US" sz="1500">
                  <a:solidFill>
                    <a:srgbClr val="FFFFFF"/>
                  </a:solidFill>
                  <a:latin typeface="Roboto Light"/>
                  <a:ea typeface="Roboto Light"/>
                  <a:cs typeface="Roboto Light"/>
                  <a:sym typeface="Roboto Light"/>
                </a:rPr>
                <a:t>Define a </a:t>
              </a:r>
              <a:endParaRPr sz="1500">
                <a:solidFill>
                  <a:srgbClr val="FFFFFF"/>
                </a:solidFill>
                <a:latin typeface="Roboto Light"/>
                <a:ea typeface="Roboto Light"/>
                <a:cs typeface="Roboto Light"/>
                <a:sym typeface="Roboto Light"/>
              </a:endParaRPr>
            </a:p>
            <a:p>
              <a:pPr>
                <a:buClr>
                  <a:schemeClr val="accent2"/>
                </a:buClr>
                <a:buSzPts val="2000"/>
              </a:pPr>
              <a:r>
                <a:rPr lang="en-US" sz="1500">
                  <a:solidFill>
                    <a:srgbClr val="FFFFFF"/>
                  </a:solidFill>
                  <a:latin typeface="Roboto Light"/>
                  <a:ea typeface="Roboto Light"/>
                  <a:cs typeface="Roboto Light"/>
                  <a:sym typeface="Roboto Light"/>
                </a:rPr>
                <a:t>concept</a:t>
              </a:r>
              <a:endParaRPr sz="1050"/>
            </a:p>
          </p:txBody>
        </p:sp>
        <p:grpSp>
          <p:nvGrpSpPr>
            <p:cNvPr id="662" name="Google Shape;662;g82735744fc_0_153"/>
            <p:cNvGrpSpPr/>
            <p:nvPr/>
          </p:nvGrpSpPr>
          <p:grpSpPr>
            <a:xfrm>
              <a:off x="1027168" y="2181297"/>
              <a:ext cx="1204074" cy="1290475"/>
              <a:chOff x="1387113" y="1809750"/>
              <a:chExt cx="3238500" cy="3470886"/>
            </a:xfrm>
          </p:grpSpPr>
          <p:sp>
            <p:nvSpPr>
              <p:cNvPr id="663" name="Google Shape;663;g82735744fc_0_153"/>
              <p:cNvSpPr/>
              <p:nvPr/>
            </p:nvSpPr>
            <p:spPr>
              <a:xfrm>
                <a:off x="1398329" y="3542496"/>
                <a:ext cx="3221295" cy="1738140"/>
              </a:xfrm>
              <a:custGeom>
                <a:avLst/>
                <a:gdLst/>
                <a:ahLst/>
                <a:cxnLst/>
                <a:rect l="l" t="t" r="r" b="b"/>
                <a:pathLst>
                  <a:path w="3221295" h="1738140" extrusionOk="0">
                    <a:moveTo>
                      <a:pt x="3093802" y="0"/>
                    </a:moveTo>
                    <a:lnTo>
                      <a:pt x="3221295" y="127493"/>
                    </a:lnTo>
                    <a:lnTo>
                      <a:pt x="1610648" y="1738140"/>
                    </a:lnTo>
                    <a:lnTo>
                      <a:pt x="0" y="127493"/>
                    </a:lnTo>
                    <a:lnTo>
                      <a:pt x="124881" y="2612"/>
                    </a:lnTo>
                    <a:lnTo>
                      <a:pt x="1608034" y="1484762"/>
                    </a:lnTo>
                    <a:lnTo>
                      <a:pt x="3093802" y="0"/>
                    </a:lnTo>
                    <a:close/>
                  </a:path>
                </a:pathLst>
              </a:custGeom>
              <a:solidFill>
                <a:schemeClr val="accent2"/>
              </a:solidFill>
              <a:ln>
                <a:noFill/>
              </a:ln>
            </p:spPr>
            <p:txBody>
              <a:bodyPr spcFirstLastPara="1" wrap="square" lIns="0" tIns="0" rIns="0" bIns="0" anchor="ctr" anchorCtr="0">
                <a:noAutofit/>
              </a:bodyPr>
              <a:lstStyle/>
              <a:p>
                <a:pPr algn="ctr">
                  <a:lnSpc>
                    <a:spcPct val="90000"/>
                  </a:lnSpc>
                  <a:buClr>
                    <a:schemeClr val="accent2"/>
                  </a:buClr>
                  <a:buSzPts val="2000"/>
                </a:pPr>
                <a:endParaRPr sz="1500">
                  <a:solidFill>
                    <a:schemeClr val="dk1"/>
                  </a:solidFill>
                  <a:latin typeface="Roboto"/>
                  <a:ea typeface="Roboto"/>
                  <a:cs typeface="Roboto"/>
                  <a:sym typeface="Roboto"/>
                </a:endParaRPr>
              </a:p>
            </p:txBody>
          </p:sp>
          <p:sp>
            <p:nvSpPr>
              <p:cNvPr id="664" name="Google Shape;664;g82735744fc_0_153"/>
              <p:cNvSpPr/>
              <p:nvPr/>
            </p:nvSpPr>
            <p:spPr>
              <a:xfrm>
                <a:off x="1387113" y="1809750"/>
                <a:ext cx="3238500" cy="3238500"/>
              </a:xfrm>
              <a:prstGeom prst="diamond">
                <a:avLst/>
              </a:prstGeom>
              <a:noFill/>
              <a:ln w="28575" cap="flat" cmpd="sng">
                <a:solidFill>
                  <a:schemeClr val="lt1"/>
                </a:solidFill>
                <a:prstDash val="solid"/>
                <a:miter lim="800000"/>
                <a:headEnd type="none" w="sm" len="sm"/>
                <a:tailEnd type="none" w="sm" len="sm"/>
              </a:ln>
            </p:spPr>
            <p:txBody>
              <a:bodyPr spcFirstLastPara="1" wrap="square" lIns="102863" tIns="68569" rIns="102863" bIns="68569" anchor="ctr" anchorCtr="0">
                <a:noAutofit/>
              </a:bodyPr>
              <a:lstStyle/>
              <a:p>
                <a:pPr algn="ctr"/>
                <a:r>
                  <a:rPr lang="en-US" sz="2700">
                    <a:solidFill>
                      <a:schemeClr val="lt1"/>
                    </a:solidFill>
                    <a:latin typeface="Roboto"/>
                    <a:ea typeface="Roboto"/>
                    <a:cs typeface="Roboto"/>
                    <a:sym typeface="Roboto"/>
                  </a:rPr>
                  <a:t>1</a:t>
                </a:r>
                <a:endParaRPr sz="1050"/>
              </a:p>
            </p:txBody>
          </p:sp>
        </p:grpSp>
      </p:grpSp>
      <p:grpSp>
        <p:nvGrpSpPr>
          <p:cNvPr id="665" name="Google Shape;665;g82735744fc_0_153"/>
          <p:cNvGrpSpPr/>
          <p:nvPr/>
        </p:nvGrpSpPr>
        <p:grpSpPr>
          <a:xfrm>
            <a:off x="3301645" y="1635973"/>
            <a:ext cx="2530000" cy="967856"/>
            <a:chOff x="4400605" y="2181297"/>
            <a:chExt cx="3373333" cy="1290475"/>
          </a:xfrm>
        </p:grpSpPr>
        <p:cxnSp>
          <p:nvCxnSpPr>
            <p:cNvPr id="666" name="Google Shape;666;g82735744fc_0_153"/>
            <p:cNvCxnSpPr/>
            <p:nvPr/>
          </p:nvCxnSpPr>
          <p:spPr>
            <a:xfrm>
              <a:off x="5709745" y="3165776"/>
              <a:ext cx="872400" cy="0"/>
            </a:xfrm>
            <a:prstGeom prst="straightConnector1">
              <a:avLst/>
            </a:prstGeom>
            <a:noFill/>
            <a:ln w="12700" cap="rnd" cmpd="sng">
              <a:solidFill>
                <a:schemeClr val="accent2"/>
              </a:solidFill>
              <a:prstDash val="solid"/>
              <a:bevel/>
              <a:headEnd type="none" w="sm" len="sm"/>
              <a:tailEnd type="none" w="sm" len="sm"/>
            </a:ln>
          </p:spPr>
        </p:cxnSp>
        <p:sp>
          <p:nvSpPr>
            <p:cNvPr id="667" name="Google Shape;667;g82735744fc_0_153"/>
            <p:cNvSpPr txBox="1"/>
            <p:nvPr/>
          </p:nvSpPr>
          <p:spPr>
            <a:xfrm>
              <a:off x="5710238" y="2496312"/>
              <a:ext cx="2063700" cy="562500"/>
            </a:xfrm>
            <a:prstGeom prst="rect">
              <a:avLst/>
            </a:prstGeom>
            <a:noFill/>
            <a:ln>
              <a:noFill/>
            </a:ln>
          </p:spPr>
          <p:txBody>
            <a:bodyPr spcFirstLastPara="1" wrap="square" lIns="0" tIns="0" rIns="0" bIns="0" anchor="ctr" anchorCtr="0">
              <a:noAutofit/>
            </a:bodyPr>
            <a:lstStyle/>
            <a:p>
              <a:pPr>
                <a:buClr>
                  <a:schemeClr val="accent2"/>
                </a:buClr>
                <a:buSzPts val="2000"/>
              </a:pPr>
              <a:r>
                <a:rPr lang="en-US" sz="1500">
                  <a:solidFill>
                    <a:srgbClr val="FFFFFF"/>
                  </a:solidFill>
                  <a:latin typeface="Roboto Light"/>
                  <a:ea typeface="Roboto Light"/>
                  <a:cs typeface="Roboto Light"/>
                  <a:sym typeface="Roboto Light"/>
                </a:rPr>
                <a:t>Locate occurrences</a:t>
              </a:r>
              <a:endParaRPr sz="1050"/>
            </a:p>
          </p:txBody>
        </p:sp>
        <p:grpSp>
          <p:nvGrpSpPr>
            <p:cNvPr id="668" name="Google Shape;668;g82735744fc_0_153"/>
            <p:cNvGrpSpPr/>
            <p:nvPr/>
          </p:nvGrpSpPr>
          <p:grpSpPr>
            <a:xfrm>
              <a:off x="4400605" y="2181297"/>
              <a:ext cx="1204074" cy="1290475"/>
              <a:chOff x="1387113" y="1809750"/>
              <a:chExt cx="3238500" cy="3470886"/>
            </a:xfrm>
          </p:grpSpPr>
          <p:sp>
            <p:nvSpPr>
              <p:cNvPr id="669" name="Google Shape;669;g82735744fc_0_153"/>
              <p:cNvSpPr/>
              <p:nvPr/>
            </p:nvSpPr>
            <p:spPr>
              <a:xfrm>
                <a:off x="1398329" y="3542496"/>
                <a:ext cx="3221295" cy="1738140"/>
              </a:xfrm>
              <a:custGeom>
                <a:avLst/>
                <a:gdLst/>
                <a:ahLst/>
                <a:cxnLst/>
                <a:rect l="l" t="t" r="r" b="b"/>
                <a:pathLst>
                  <a:path w="3221295" h="1738140" extrusionOk="0">
                    <a:moveTo>
                      <a:pt x="3093802" y="0"/>
                    </a:moveTo>
                    <a:lnTo>
                      <a:pt x="3221295" y="127493"/>
                    </a:lnTo>
                    <a:lnTo>
                      <a:pt x="1610648" y="1738140"/>
                    </a:lnTo>
                    <a:lnTo>
                      <a:pt x="0" y="127493"/>
                    </a:lnTo>
                    <a:lnTo>
                      <a:pt x="124881" y="2612"/>
                    </a:lnTo>
                    <a:lnTo>
                      <a:pt x="1608034" y="1484762"/>
                    </a:lnTo>
                    <a:lnTo>
                      <a:pt x="3093802" y="0"/>
                    </a:lnTo>
                    <a:close/>
                  </a:path>
                </a:pathLst>
              </a:custGeom>
              <a:solidFill>
                <a:schemeClr val="accent2"/>
              </a:solidFill>
              <a:ln>
                <a:noFill/>
              </a:ln>
            </p:spPr>
            <p:txBody>
              <a:bodyPr spcFirstLastPara="1" wrap="square" lIns="0" tIns="0" rIns="0" bIns="0" anchor="ctr" anchorCtr="0">
                <a:noAutofit/>
              </a:bodyPr>
              <a:lstStyle/>
              <a:p>
                <a:pPr algn="ctr">
                  <a:lnSpc>
                    <a:spcPct val="90000"/>
                  </a:lnSpc>
                  <a:buClr>
                    <a:schemeClr val="accent2"/>
                  </a:buClr>
                  <a:buSzPts val="2000"/>
                </a:pPr>
                <a:endParaRPr sz="1500">
                  <a:solidFill>
                    <a:schemeClr val="dk1"/>
                  </a:solidFill>
                  <a:latin typeface="Roboto"/>
                  <a:ea typeface="Roboto"/>
                  <a:cs typeface="Roboto"/>
                  <a:sym typeface="Roboto"/>
                </a:endParaRPr>
              </a:p>
            </p:txBody>
          </p:sp>
          <p:sp>
            <p:nvSpPr>
              <p:cNvPr id="670" name="Google Shape;670;g82735744fc_0_153"/>
              <p:cNvSpPr/>
              <p:nvPr/>
            </p:nvSpPr>
            <p:spPr>
              <a:xfrm>
                <a:off x="1387113" y="1809750"/>
                <a:ext cx="3238500" cy="3238500"/>
              </a:xfrm>
              <a:prstGeom prst="diamond">
                <a:avLst/>
              </a:prstGeom>
              <a:noFill/>
              <a:ln w="28575" cap="flat" cmpd="sng">
                <a:solidFill>
                  <a:schemeClr val="lt1"/>
                </a:solidFill>
                <a:prstDash val="solid"/>
                <a:miter lim="800000"/>
                <a:headEnd type="none" w="sm" len="sm"/>
                <a:tailEnd type="none" w="sm" len="sm"/>
              </a:ln>
            </p:spPr>
            <p:txBody>
              <a:bodyPr spcFirstLastPara="1" wrap="square" lIns="102863" tIns="68569" rIns="102863" bIns="68569" anchor="ctr" anchorCtr="0">
                <a:noAutofit/>
              </a:bodyPr>
              <a:lstStyle/>
              <a:p>
                <a:pPr algn="ctr"/>
                <a:r>
                  <a:rPr lang="en-US" sz="2700">
                    <a:solidFill>
                      <a:schemeClr val="lt1"/>
                    </a:solidFill>
                    <a:latin typeface="Roboto"/>
                    <a:ea typeface="Roboto"/>
                    <a:cs typeface="Roboto"/>
                    <a:sym typeface="Roboto"/>
                  </a:rPr>
                  <a:t>2</a:t>
                </a:r>
                <a:endParaRPr sz="1050"/>
              </a:p>
            </p:txBody>
          </p:sp>
        </p:grpSp>
      </p:grpSp>
      <p:grpSp>
        <p:nvGrpSpPr>
          <p:cNvPr id="671" name="Google Shape;671;g82735744fc_0_153"/>
          <p:cNvGrpSpPr/>
          <p:nvPr/>
        </p:nvGrpSpPr>
        <p:grpSpPr>
          <a:xfrm>
            <a:off x="5838867" y="1635973"/>
            <a:ext cx="2530000" cy="967856"/>
            <a:chOff x="7783568" y="2181297"/>
            <a:chExt cx="3373333" cy="1290475"/>
          </a:xfrm>
        </p:grpSpPr>
        <p:cxnSp>
          <p:nvCxnSpPr>
            <p:cNvPr id="672" name="Google Shape;672;g82735744fc_0_153"/>
            <p:cNvCxnSpPr/>
            <p:nvPr/>
          </p:nvCxnSpPr>
          <p:spPr>
            <a:xfrm>
              <a:off x="9092708" y="3165776"/>
              <a:ext cx="872400" cy="0"/>
            </a:xfrm>
            <a:prstGeom prst="straightConnector1">
              <a:avLst/>
            </a:prstGeom>
            <a:noFill/>
            <a:ln w="12700" cap="rnd" cmpd="sng">
              <a:solidFill>
                <a:schemeClr val="accent2"/>
              </a:solidFill>
              <a:prstDash val="solid"/>
              <a:bevel/>
              <a:headEnd type="none" w="sm" len="sm"/>
              <a:tailEnd type="none" w="sm" len="sm"/>
            </a:ln>
          </p:spPr>
        </p:cxnSp>
        <p:sp>
          <p:nvSpPr>
            <p:cNvPr id="673" name="Google Shape;673;g82735744fc_0_153"/>
            <p:cNvSpPr txBox="1"/>
            <p:nvPr/>
          </p:nvSpPr>
          <p:spPr>
            <a:xfrm>
              <a:off x="9093201" y="2496312"/>
              <a:ext cx="2063700" cy="562500"/>
            </a:xfrm>
            <a:prstGeom prst="rect">
              <a:avLst/>
            </a:prstGeom>
            <a:noFill/>
            <a:ln>
              <a:noFill/>
            </a:ln>
          </p:spPr>
          <p:txBody>
            <a:bodyPr spcFirstLastPara="1" wrap="square" lIns="0" tIns="0" rIns="0" bIns="0" anchor="ctr" anchorCtr="0">
              <a:noAutofit/>
            </a:bodyPr>
            <a:lstStyle/>
            <a:p>
              <a:pPr>
                <a:buClr>
                  <a:schemeClr val="accent2"/>
                </a:buClr>
                <a:buSzPts val="2000"/>
              </a:pPr>
              <a:r>
                <a:rPr lang="en-US" sz="1500">
                  <a:solidFill>
                    <a:srgbClr val="FFFFFF"/>
                  </a:solidFill>
                  <a:latin typeface="Roboto Light"/>
                  <a:ea typeface="Roboto Light"/>
                  <a:cs typeface="Roboto Light"/>
                  <a:sym typeface="Roboto Light"/>
                </a:rPr>
                <a:t>Agree </a:t>
              </a:r>
              <a:endParaRPr sz="1500">
                <a:solidFill>
                  <a:srgbClr val="FFFFFF"/>
                </a:solidFill>
                <a:latin typeface="Roboto Light"/>
                <a:ea typeface="Roboto Light"/>
                <a:cs typeface="Roboto Light"/>
                <a:sym typeface="Roboto Light"/>
              </a:endParaRPr>
            </a:p>
            <a:p>
              <a:pPr>
                <a:buClr>
                  <a:schemeClr val="accent2"/>
                </a:buClr>
                <a:buSzPts val="2000"/>
              </a:pPr>
              <a:r>
                <a:rPr lang="en-US" sz="1500">
                  <a:solidFill>
                    <a:srgbClr val="FFFFFF"/>
                  </a:solidFill>
                  <a:latin typeface="Roboto Light"/>
                  <a:ea typeface="Roboto Light"/>
                  <a:cs typeface="Roboto Light"/>
                  <a:sym typeface="Roboto Light"/>
                </a:rPr>
                <a:t>Standards</a:t>
              </a:r>
              <a:endParaRPr sz="1500">
                <a:solidFill>
                  <a:srgbClr val="FFFFFF"/>
                </a:solidFill>
                <a:latin typeface="Roboto Light"/>
                <a:ea typeface="Roboto Light"/>
                <a:cs typeface="Roboto Light"/>
                <a:sym typeface="Roboto Light"/>
              </a:endParaRPr>
            </a:p>
          </p:txBody>
        </p:sp>
        <p:grpSp>
          <p:nvGrpSpPr>
            <p:cNvPr id="674" name="Google Shape;674;g82735744fc_0_153"/>
            <p:cNvGrpSpPr/>
            <p:nvPr/>
          </p:nvGrpSpPr>
          <p:grpSpPr>
            <a:xfrm>
              <a:off x="7783568" y="2181297"/>
              <a:ext cx="1204074" cy="1290475"/>
              <a:chOff x="1387113" y="1809750"/>
              <a:chExt cx="3238500" cy="3470886"/>
            </a:xfrm>
          </p:grpSpPr>
          <p:sp>
            <p:nvSpPr>
              <p:cNvPr id="675" name="Google Shape;675;g82735744fc_0_153"/>
              <p:cNvSpPr/>
              <p:nvPr/>
            </p:nvSpPr>
            <p:spPr>
              <a:xfrm>
                <a:off x="1398329" y="3542496"/>
                <a:ext cx="3221295" cy="1738140"/>
              </a:xfrm>
              <a:custGeom>
                <a:avLst/>
                <a:gdLst/>
                <a:ahLst/>
                <a:cxnLst/>
                <a:rect l="l" t="t" r="r" b="b"/>
                <a:pathLst>
                  <a:path w="3221295" h="1738140" extrusionOk="0">
                    <a:moveTo>
                      <a:pt x="3093802" y="0"/>
                    </a:moveTo>
                    <a:lnTo>
                      <a:pt x="3221295" y="127493"/>
                    </a:lnTo>
                    <a:lnTo>
                      <a:pt x="1610648" y="1738140"/>
                    </a:lnTo>
                    <a:lnTo>
                      <a:pt x="0" y="127493"/>
                    </a:lnTo>
                    <a:lnTo>
                      <a:pt x="124881" y="2612"/>
                    </a:lnTo>
                    <a:lnTo>
                      <a:pt x="1608034" y="1484762"/>
                    </a:lnTo>
                    <a:lnTo>
                      <a:pt x="3093802" y="0"/>
                    </a:lnTo>
                    <a:close/>
                  </a:path>
                </a:pathLst>
              </a:custGeom>
              <a:solidFill>
                <a:schemeClr val="accent2"/>
              </a:solidFill>
              <a:ln>
                <a:noFill/>
              </a:ln>
            </p:spPr>
            <p:txBody>
              <a:bodyPr spcFirstLastPara="1" wrap="square" lIns="0" tIns="0" rIns="0" bIns="0" anchor="ctr" anchorCtr="0">
                <a:noAutofit/>
              </a:bodyPr>
              <a:lstStyle/>
              <a:p>
                <a:pPr algn="ctr">
                  <a:lnSpc>
                    <a:spcPct val="90000"/>
                  </a:lnSpc>
                  <a:buClr>
                    <a:schemeClr val="accent2"/>
                  </a:buClr>
                  <a:buSzPts val="2000"/>
                </a:pPr>
                <a:endParaRPr sz="1500">
                  <a:solidFill>
                    <a:schemeClr val="dk1"/>
                  </a:solidFill>
                  <a:latin typeface="Roboto"/>
                  <a:ea typeface="Roboto"/>
                  <a:cs typeface="Roboto"/>
                  <a:sym typeface="Roboto"/>
                </a:endParaRPr>
              </a:p>
            </p:txBody>
          </p:sp>
          <p:sp>
            <p:nvSpPr>
              <p:cNvPr id="676" name="Google Shape;676;g82735744fc_0_153"/>
              <p:cNvSpPr/>
              <p:nvPr/>
            </p:nvSpPr>
            <p:spPr>
              <a:xfrm>
                <a:off x="1387113" y="1809750"/>
                <a:ext cx="3238500" cy="3238500"/>
              </a:xfrm>
              <a:prstGeom prst="diamond">
                <a:avLst/>
              </a:prstGeom>
              <a:noFill/>
              <a:ln w="28575" cap="flat" cmpd="sng">
                <a:solidFill>
                  <a:schemeClr val="lt1"/>
                </a:solidFill>
                <a:prstDash val="solid"/>
                <a:miter lim="800000"/>
                <a:headEnd type="none" w="sm" len="sm"/>
                <a:tailEnd type="none" w="sm" len="sm"/>
              </a:ln>
            </p:spPr>
            <p:txBody>
              <a:bodyPr spcFirstLastPara="1" wrap="square" lIns="102863" tIns="68569" rIns="102863" bIns="68569" anchor="ctr" anchorCtr="0">
                <a:noAutofit/>
              </a:bodyPr>
              <a:lstStyle/>
              <a:p>
                <a:pPr algn="ctr"/>
                <a:r>
                  <a:rPr lang="en-US" sz="2700">
                    <a:solidFill>
                      <a:schemeClr val="lt1"/>
                    </a:solidFill>
                    <a:latin typeface="Roboto"/>
                    <a:ea typeface="Roboto"/>
                    <a:cs typeface="Roboto"/>
                    <a:sym typeface="Roboto"/>
                  </a:rPr>
                  <a:t>3</a:t>
                </a:r>
                <a:endParaRPr sz="1050"/>
              </a:p>
            </p:txBody>
          </p:sp>
        </p:grpSp>
      </p:grpSp>
      <p:grpSp>
        <p:nvGrpSpPr>
          <p:cNvPr id="677" name="Google Shape;677;g82735744fc_0_153"/>
          <p:cNvGrpSpPr/>
          <p:nvPr/>
        </p:nvGrpSpPr>
        <p:grpSpPr>
          <a:xfrm>
            <a:off x="771567" y="2904325"/>
            <a:ext cx="2530000" cy="967856"/>
            <a:chOff x="1027168" y="3872433"/>
            <a:chExt cx="3373333" cy="1290475"/>
          </a:xfrm>
        </p:grpSpPr>
        <p:cxnSp>
          <p:nvCxnSpPr>
            <p:cNvPr id="678" name="Google Shape;678;g82735744fc_0_153"/>
            <p:cNvCxnSpPr/>
            <p:nvPr/>
          </p:nvCxnSpPr>
          <p:spPr>
            <a:xfrm>
              <a:off x="2336308" y="4856912"/>
              <a:ext cx="872400" cy="0"/>
            </a:xfrm>
            <a:prstGeom prst="straightConnector1">
              <a:avLst/>
            </a:prstGeom>
            <a:noFill/>
            <a:ln w="12700" cap="rnd" cmpd="sng">
              <a:solidFill>
                <a:schemeClr val="accent2"/>
              </a:solidFill>
              <a:prstDash val="solid"/>
              <a:bevel/>
              <a:headEnd type="none" w="sm" len="sm"/>
              <a:tailEnd type="none" w="sm" len="sm"/>
            </a:ln>
          </p:spPr>
        </p:cxnSp>
        <p:sp>
          <p:nvSpPr>
            <p:cNvPr id="679" name="Google Shape;679;g82735744fc_0_153"/>
            <p:cNvSpPr txBox="1"/>
            <p:nvPr/>
          </p:nvSpPr>
          <p:spPr>
            <a:xfrm>
              <a:off x="2336801" y="4187448"/>
              <a:ext cx="2063700" cy="562500"/>
            </a:xfrm>
            <a:prstGeom prst="rect">
              <a:avLst/>
            </a:prstGeom>
            <a:noFill/>
            <a:ln>
              <a:noFill/>
            </a:ln>
          </p:spPr>
          <p:txBody>
            <a:bodyPr spcFirstLastPara="1" wrap="square" lIns="0" tIns="0" rIns="0" bIns="0" anchor="ctr" anchorCtr="0">
              <a:noAutofit/>
            </a:bodyPr>
            <a:lstStyle/>
            <a:p>
              <a:pPr>
                <a:buClr>
                  <a:schemeClr val="accent2"/>
                </a:buClr>
                <a:buSzPts val="2000"/>
              </a:pPr>
              <a:r>
                <a:rPr lang="en-US" sz="1500">
                  <a:solidFill>
                    <a:srgbClr val="FFFFFF"/>
                  </a:solidFill>
                  <a:latin typeface="Roboto Light"/>
                  <a:ea typeface="Roboto Light"/>
                  <a:cs typeface="Roboto Light"/>
                  <a:sym typeface="Roboto Light"/>
                </a:rPr>
                <a:t>Create Standard DQ Rule</a:t>
              </a:r>
              <a:endParaRPr sz="1050"/>
            </a:p>
          </p:txBody>
        </p:sp>
        <p:grpSp>
          <p:nvGrpSpPr>
            <p:cNvPr id="680" name="Google Shape;680;g82735744fc_0_153"/>
            <p:cNvGrpSpPr/>
            <p:nvPr/>
          </p:nvGrpSpPr>
          <p:grpSpPr>
            <a:xfrm>
              <a:off x="1027168" y="3872433"/>
              <a:ext cx="1204074" cy="1290475"/>
              <a:chOff x="1387113" y="1809750"/>
              <a:chExt cx="3238500" cy="3470886"/>
            </a:xfrm>
          </p:grpSpPr>
          <p:sp>
            <p:nvSpPr>
              <p:cNvPr id="681" name="Google Shape;681;g82735744fc_0_153"/>
              <p:cNvSpPr/>
              <p:nvPr/>
            </p:nvSpPr>
            <p:spPr>
              <a:xfrm>
                <a:off x="1398329" y="3542496"/>
                <a:ext cx="3221295" cy="1738140"/>
              </a:xfrm>
              <a:custGeom>
                <a:avLst/>
                <a:gdLst/>
                <a:ahLst/>
                <a:cxnLst/>
                <a:rect l="l" t="t" r="r" b="b"/>
                <a:pathLst>
                  <a:path w="3221295" h="1738140" extrusionOk="0">
                    <a:moveTo>
                      <a:pt x="3093802" y="0"/>
                    </a:moveTo>
                    <a:lnTo>
                      <a:pt x="3221295" y="127493"/>
                    </a:lnTo>
                    <a:lnTo>
                      <a:pt x="1610648" y="1738140"/>
                    </a:lnTo>
                    <a:lnTo>
                      <a:pt x="0" y="127493"/>
                    </a:lnTo>
                    <a:lnTo>
                      <a:pt x="124881" y="2612"/>
                    </a:lnTo>
                    <a:lnTo>
                      <a:pt x="1608034" y="1484762"/>
                    </a:lnTo>
                    <a:lnTo>
                      <a:pt x="3093802" y="0"/>
                    </a:lnTo>
                    <a:close/>
                  </a:path>
                </a:pathLst>
              </a:custGeom>
              <a:solidFill>
                <a:schemeClr val="accent2"/>
              </a:solidFill>
              <a:ln>
                <a:noFill/>
              </a:ln>
            </p:spPr>
            <p:txBody>
              <a:bodyPr spcFirstLastPara="1" wrap="square" lIns="0" tIns="0" rIns="0" bIns="0" anchor="ctr" anchorCtr="0">
                <a:noAutofit/>
              </a:bodyPr>
              <a:lstStyle/>
              <a:p>
                <a:pPr algn="ctr">
                  <a:lnSpc>
                    <a:spcPct val="90000"/>
                  </a:lnSpc>
                  <a:buClr>
                    <a:schemeClr val="accent2"/>
                  </a:buClr>
                  <a:buSzPts val="2000"/>
                </a:pPr>
                <a:endParaRPr sz="1500">
                  <a:solidFill>
                    <a:schemeClr val="dk1"/>
                  </a:solidFill>
                  <a:latin typeface="Roboto"/>
                  <a:ea typeface="Roboto"/>
                  <a:cs typeface="Roboto"/>
                  <a:sym typeface="Roboto"/>
                </a:endParaRPr>
              </a:p>
            </p:txBody>
          </p:sp>
          <p:sp>
            <p:nvSpPr>
              <p:cNvPr id="682" name="Google Shape;682;g82735744fc_0_153"/>
              <p:cNvSpPr/>
              <p:nvPr/>
            </p:nvSpPr>
            <p:spPr>
              <a:xfrm>
                <a:off x="1387113" y="1809750"/>
                <a:ext cx="3238500" cy="3238500"/>
              </a:xfrm>
              <a:prstGeom prst="diamond">
                <a:avLst/>
              </a:prstGeom>
              <a:noFill/>
              <a:ln w="28575" cap="flat" cmpd="sng">
                <a:solidFill>
                  <a:schemeClr val="lt1"/>
                </a:solidFill>
                <a:prstDash val="solid"/>
                <a:miter lim="800000"/>
                <a:headEnd type="none" w="sm" len="sm"/>
                <a:tailEnd type="none" w="sm" len="sm"/>
              </a:ln>
            </p:spPr>
            <p:txBody>
              <a:bodyPr spcFirstLastPara="1" wrap="square" lIns="102863" tIns="68569" rIns="102863" bIns="68569" anchor="ctr" anchorCtr="0">
                <a:noAutofit/>
              </a:bodyPr>
              <a:lstStyle/>
              <a:p>
                <a:pPr algn="ctr"/>
                <a:r>
                  <a:rPr lang="en-US" sz="2700">
                    <a:solidFill>
                      <a:schemeClr val="lt1"/>
                    </a:solidFill>
                    <a:latin typeface="Roboto"/>
                    <a:ea typeface="Roboto"/>
                    <a:cs typeface="Roboto"/>
                    <a:sym typeface="Roboto"/>
                  </a:rPr>
                  <a:t>4</a:t>
                </a:r>
                <a:endParaRPr sz="1050"/>
              </a:p>
            </p:txBody>
          </p:sp>
        </p:grpSp>
      </p:grpSp>
      <p:grpSp>
        <p:nvGrpSpPr>
          <p:cNvPr id="683" name="Google Shape;683;g82735744fc_0_153"/>
          <p:cNvGrpSpPr/>
          <p:nvPr/>
        </p:nvGrpSpPr>
        <p:grpSpPr>
          <a:xfrm>
            <a:off x="3301645" y="2904325"/>
            <a:ext cx="2530000" cy="967856"/>
            <a:chOff x="4400605" y="3872433"/>
            <a:chExt cx="3373333" cy="1290475"/>
          </a:xfrm>
        </p:grpSpPr>
        <p:cxnSp>
          <p:nvCxnSpPr>
            <p:cNvPr id="684" name="Google Shape;684;g82735744fc_0_153"/>
            <p:cNvCxnSpPr/>
            <p:nvPr/>
          </p:nvCxnSpPr>
          <p:spPr>
            <a:xfrm>
              <a:off x="5709745" y="4856912"/>
              <a:ext cx="872400" cy="0"/>
            </a:xfrm>
            <a:prstGeom prst="straightConnector1">
              <a:avLst/>
            </a:prstGeom>
            <a:noFill/>
            <a:ln w="12700" cap="rnd" cmpd="sng">
              <a:solidFill>
                <a:schemeClr val="accent2"/>
              </a:solidFill>
              <a:prstDash val="solid"/>
              <a:bevel/>
              <a:headEnd type="none" w="sm" len="sm"/>
              <a:tailEnd type="none" w="sm" len="sm"/>
            </a:ln>
          </p:spPr>
        </p:cxnSp>
        <p:sp>
          <p:nvSpPr>
            <p:cNvPr id="685" name="Google Shape;685;g82735744fc_0_153"/>
            <p:cNvSpPr txBox="1"/>
            <p:nvPr/>
          </p:nvSpPr>
          <p:spPr>
            <a:xfrm>
              <a:off x="5710238" y="4187448"/>
              <a:ext cx="2063700" cy="562500"/>
            </a:xfrm>
            <a:prstGeom prst="rect">
              <a:avLst/>
            </a:prstGeom>
            <a:noFill/>
            <a:ln>
              <a:noFill/>
            </a:ln>
          </p:spPr>
          <p:txBody>
            <a:bodyPr spcFirstLastPara="1" wrap="square" lIns="0" tIns="0" rIns="0" bIns="0" anchor="ctr" anchorCtr="0">
              <a:noAutofit/>
            </a:bodyPr>
            <a:lstStyle/>
            <a:p>
              <a:pPr>
                <a:buClr>
                  <a:schemeClr val="accent2"/>
                </a:buClr>
                <a:buSzPts val="2000"/>
              </a:pPr>
              <a:r>
                <a:rPr lang="en-US" sz="1500">
                  <a:solidFill>
                    <a:srgbClr val="FFFFFF"/>
                  </a:solidFill>
                  <a:latin typeface="Roboto Light"/>
                  <a:ea typeface="Roboto Light"/>
                  <a:cs typeface="Roboto Light"/>
                  <a:sym typeface="Roboto Light"/>
                </a:rPr>
                <a:t>Choose to apply automatically</a:t>
              </a:r>
              <a:endParaRPr sz="1050"/>
            </a:p>
          </p:txBody>
        </p:sp>
        <p:grpSp>
          <p:nvGrpSpPr>
            <p:cNvPr id="686" name="Google Shape;686;g82735744fc_0_153"/>
            <p:cNvGrpSpPr/>
            <p:nvPr/>
          </p:nvGrpSpPr>
          <p:grpSpPr>
            <a:xfrm>
              <a:off x="4400605" y="3872433"/>
              <a:ext cx="1204074" cy="1290475"/>
              <a:chOff x="1387113" y="1809750"/>
              <a:chExt cx="3238500" cy="3470886"/>
            </a:xfrm>
          </p:grpSpPr>
          <p:sp>
            <p:nvSpPr>
              <p:cNvPr id="687" name="Google Shape;687;g82735744fc_0_153"/>
              <p:cNvSpPr/>
              <p:nvPr/>
            </p:nvSpPr>
            <p:spPr>
              <a:xfrm>
                <a:off x="1398329" y="3542496"/>
                <a:ext cx="3221295" cy="1738140"/>
              </a:xfrm>
              <a:custGeom>
                <a:avLst/>
                <a:gdLst/>
                <a:ahLst/>
                <a:cxnLst/>
                <a:rect l="l" t="t" r="r" b="b"/>
                <a:pathLst>
                  <a:path w="3221295" h="1738140" extrusionOk="0">
                    <a:moveTo>
                      <a:pt x="3093802" y="0"/>
                    </a:moveTo>
                    <a:lnTo>
                      <a:pt x="3221295" y="127493"/>
                    </a:lnTo>
                    <a:lnTo>
                      <a:pt x="1610648" y="1738140"/>
                    </a:lnTo>
                    <a:lnTo>
                      <a:pt x="0" y="127493"/>
                    </a:lnTo>
                    <a:lnTo>
                      <a:pt x="124881" y="2612"/>
                    </a:lnTo>
                    <a:lnTo>
                      <a:pt x="1608034" y="1484762"/>
                    </a:lnTo>
                    <a:lnTo>
                      <a:pt x="3093802" y="0"/>
                    </a:lnTo>
                    <a:close/>
                  </a:path>
                </a:pathLst>
              </a:custGeom>
              <a:solidFill>
                <a:schemeClr val="accent2"/>
              </a:solidFill>
              <a:ln>
                <a:noFill/>
              </a:ln>
            </p:spPr>
            <p:txBody>
              <a:bodyPr spcFirstLastPara="1" wrap="square" lIns="0" tIns="0" rIns="0" bIns="0" anchor="ctr" anchorCtr="0">
                <a:noAutofit/>
              </a:bodyPr>
              <a:lstStyle/>
              <a:p>
                <a:pPr algn="ctr">
                  <a:lnSpc>
                    <a:spcPct val="90000"/>
                  </a:lnSpc>
                  <a:buClr>
                    <a:schemeClr val="accent2"/>
                  </a:buClr>
                  <a:buSzPts val="2000"/>
                </a:pPr>
                <a:endParaRPr sz="1500">
                  <a:solidFill>
                    <a:schemeClr val="dk1"/>
                  </a:solidFill>
                  <a:latin typeface="Roboto"/>
                  <a:ea typeface="Roboto"/>
                  <a:cs typeface="Roboto"/>
                  <a:sym typeface="Roboto"/>
                </a:endParaRPr>
              </a:p>
            </p:txBody>
          </p:sp>
          <p:sp>
            <p:nvSpPr>
              <p:cNvPr id="688" name="Google Shape;688;g82735744fc_0_153"/>
              <p:cNvSpPr/>
              <p:nvPr/>
            </p:nvSpPr>
            <p:spPr>
              <a:xfrm>
                <a:off x="1387113" y="1809750"/>
                <a:ext cx="3238500" cy="3238500"/>
              </a:xfrm>
              <a:prstGeom prst="diamond">
                <a:avLst/>
              </a:prstGeom>
              <a:noFill/>
              <a:ln w="28575" cap="flat" cmpd="sng">
                <a:solidFill>
                  <a:schemeClr val="lt1"/>
                </a:solidFill>
                <a:prstDash val="solid"/>
                <a:miter lim="800000"/>
                <a:headEnd type="none" w="sm" len="sm"/>
                <a:tailEnd type="none" w="sm" len="sm"/>
              </a:ln>
            </p:spPr>
            <p:txBody>
              <a:bodyPr spcFirstLastPara="1" wrap="square" lIns="102863" tIns="68569" rIns="102863" bIns="68569" anchor="ctr" anchorCtr="0">
                <a:noAutofit/>
              </a:bodyPr>
              <a:lstStyle/>
              <a:p>
                <a:pPr algn="ctr"/>
                <a:r>
                  <a:rPr lang="en-US" sz="2700">
                    <a:solidFill>
                      <a:schemeClr val="lt1"/>
                    </a:solidFill>
                    <a:latin typeface="Roboto"/>
                    <a:ea typeface="Roboto"/>
                    <a:cs typeface="Roboto"/>
                    <a:sym typeface="Roboto"/>
                  </a:rPr>
                  <a:t>5</a:t>
                </a:r>
                <a:endParaRPr sz="1050"/>
              </a:p>
            </p:txBody>
          </p:sp>
        </p:grpSp>
      </p:grpSp>
      <p:grpSp>
        <p:nvGrpSpPr>
          <p:cNvPr id="689" name="Google Shape;689;g82735744fc_0_153"/>
          <p:cNvGrpSpPr/>
          <p:nvPr/>
        </p:nvGrpSpPr>
        <p:grpSpPr>
          <a:xfrm>
            <a:off x="5838867" y="2904325"/>
            <a:ext cx="2530000" cy="967856"/>
            <a:chOff x="7783568" y="3872433"/>
            <a:chExt cx="3373333" cy="1290475"/>
          </a:xfrm>
        </p:grpSpPr>
        <p:cxnSp>
          <p:nvCxnSpPr>
            <p:cNvPr id="690" name="Google Shape;690;g82735744fc_0_153"/>
            <p:cNvCxnSpPr/>
            <p:nvPr/>
          </p:nvCxnSpPr>
          <p:spPr>
            <a:xfrm>
              <a:off x="9092708" y="4856912"/>
              <a:ext cx="872400" cy="0"/>
            </a:xfrm>
            <a:prstGeom prst="straightConnector1">
              <a:avLst/>
            </a:prstGeom>
            <a:noFill/>
            <a:ln w="12700" cap="rnd" cmpd="sng">
              <a:solidFill>
                <a:schemeClr val="accent2"/>
              </a:solidFill>
              <a:prstDash val="solid"/>
              <a:bevel/>
              <a:headEnd type="none" w="sm" len="sm"/>
              <a:tailEnd type="none" w="sm" len="sm"/>
            </a:ln>
          </p:spPr>
        </p:cxnSp>
        <p:sp>
          <p:nvSpPr>
            <p:cNvPr id="691" name="Google Shape;691;g82735744fc_0_153"/>
            <p:cNvSpPr txBox="1"/>
            <p:nvPr/>
          </p:nvSpPr>
          <p:spPr>
            <a:xfrm>
              <a:off x="9093201" y="4187448"/>
              <a:ext cx="2063700" cy="562500"/>
            </a:xfrm>
            <a:prstGeom prst="rect">
              <a:avLst/>
            </a:prstGeom>
            <a:noFill/>
            <a:ln>
              <a:noFill/>
            </a:ln>
          </p:spPr>
          <p:txBody>
            <a:bodyPr spcFirstLastPara="1" wrap="square" lIns="0" tIns="0" rIns="0" bIns="0" anchor="ctr" anchorCtr="0">
              <a:noAutofit/>
            </a:bodyPr>
            <a:lstStyle/>
            <a:p>
              <a:pPr>
                <a:buClr>
                  <a:schemeClr val="accent2"/>
                </a:buClr>
                <a:buSzPts val="2000"/>
              </a:pPr>
              <a:r>
                <a:rPr lang="en-US" sz="1500">
                  <a:solidFill>
                    <a:srgbClr val="FFFFFF"/>
                  </a:solidFill>
                  <a:latin typeface="Roboto Light"/>
                  <a:ea typeface="Roboto Light"/>
                  <a:cs typeface="Roboto Light"/>
                  <a:sym typeface="Roboto Light"/>
                </a:rPr>
                <a:t>Monitor DQ </a:t>
              </a:r>
              <a:endParaRPr sz="1500">
                <a:solidFill>
                  <a:srgbClr val="FFFFFF"/>
                </a:solidFill>
                <a:latin typeface="Roboto Light"/>
                <a:ea typeface="Roboto Light"/>
                <a:cs typeface="Roboto Light"/>
                <a:sym typeface="Roboto Light"/>
              </a:endParaRPr>
            </a:p>
            <a:p>
              <a:pPr>
                <a:buClr>
                  <a:schemeClr val="accent2"/>
                </a:buClr>
                <a:buSzPts val="2000"/>
              </a:pPr>
              <a:r>
                <a:rPr lang="en-US" sz="1500">
                  <a:solidFill>
                    <a:srgbClr val="FFFFFF"/>
                  </a:solidFill>
                  <a:latin typeface="Roboto Light"/>
                  <a:ea typeface="Roboto Light"/>
                  <a:cs typeface="Roboto Light"/>
                  <a:sym typeface="Roboto Light"/>
                </a:rPr>
                <a:t>at Scale</a:t>
              </a:r>
              <a:endParaRPr sz="1050"/>
            </a:p>
          </p:txBody>
        </p:sp>
        <p:grpSp>
          <p:nvGrpSpPr>
            <p:cNvPr id="692" name="Google Shape;692;g82735744fc_0_153"/>
            <p:cNvGrpSpPr/>
            <p:nvPr/>
          </p:nvGrpSpPr>
          <p:grpSpPr>
            <a:xfrm>
              <a:off x="7783568" y="3872433"/>
              <a:ext cx="1204074" cy="1290475"/>
              <a:chOff x="1387113" y="1809750"/>
              <a:chExt cx="3238500" cy="3470886"/>
            </a:xfrm>
          </p:grpSpPr>
          <p:sp>
            <p:nvSpPr>
              <p:cNvPr id="693" name="Google Shape;693;g82735744fc_0_153"/>
              <p:cNvSpPr/>
              <p:nvPr/>
            </p:nvSpPr>
            <p:spPr>
              <a:xfrm>
                <a:off x="1398329" y="3542496"/>
                <a:ext cx="3221295" cy="1738140"/>
              </a:xfrm>
              <a:custGeom>
                <a:avLst/>
                <a:gdLst/>
                <a:ahLst/>
                <a:cxnLst/>
                <a:rect l="l" t="t" r="r" b="b"/>
                <a:pathLst>
                  <a:path w="3221295" h="1738140" extrusionOk="0">
                    <a:moveTo>
                      <a:pt x="3093802" y="0"/>
                    </a:moveTo>
                    <a:lnTo>
                      <a:pt x="3221295" y="127493"/>
                    </a:lnTo>
                    <a:lnTo>
                      <a:pt x="1610648" y="1738140"/>
                    </a:lnTo>
                    <a:lnTo>
                      <a:pt x="0" y="127493"/>
                    </a:lnTo>
                    <a:lnTo>
                      <a:pt x="124881" y="2612"/>
                    </a:lnTo>
                    <a:lnTo>
                      <a:pt x="1608034" y="1484762"/>
                    </a:lnTo>
                    <a:lnTo>
                      <a:pt x="3093802" y="0"/>
                    </a:lnTo>
                    <a:close/>
                  </a:path>
                </a:pathLst>
              </a:custGeom>
              <a:solidFill>
                <a:schemeClr val="accent2"/>
              </a:solidFill>
              <a:ln>
                <a:noFill/>
              </a:ln>
            </p:spPr>
            <p:txBody>
              <a:bodyPr spcFirstLastPara="1" wrap="square" lIns="0" tIns="0" rIns="0" bIns="0" anchor="ctr" anchorCtr="0">
                <a:noAutofit/>
              </a:bodyPr>
              <a:lstStyle/>
              <a:p>
                <a:pPr algn="ctr">
                  <a:lnSpc>
                    <a:spcPct val="90000"/>
                  </a:lnSpc>
                  <a:buClr>
                    <a:schemeClr val="accent2"/>
                  </a:buClr>
                  <a:buSzPts val="2000"/>
                </a:pPr>
                <a:endParaRPr sz="1500">
                  <a:solidFill>
                    <a:schemeClr val="dk1"/>
                  </a:solidFill>
                  <a:latin typeface="Roboto"/>
                  <a:ea typeface="Roboto"/>
                  <a:cs typeface="Roboto"/>
                  <a:sym typeface="Roboto"/>
                </a:endParaRPr>
              </a:p>
            </p:txBody>
          </p:sp>
          <p:sp>
            <p:nvSpPr>
              <p:cNvPr id="694" name="Google Shape;694;g82735744fc_0_153"/>
              <p:cNvSpPr/>
              <p:nvPr/>
            </p:nvSpPr>
            <p:spPr>
              <a:xfrm>
                <a:off x="1387113" y="1809750"/>
                <a:ext cx="3238500" cy="3238500"/>
              </a:xfrm>
              <a:prstGeom prst="diamond">
                <a:avLst/>
              </a:prstGeom>
              <a:noFill/>
              <a:ln w="28575" cap="flat" cmpd="sng">
                <a:solidFill>
                  <a:schemeClr val="lt1"/>
                </a:solidFill>
                <a:prstDash val="solid"/>
                <a:miter lim="800000"/>
                <a:headEnd type="none" w="sm" len="sm"/>
                <a:tailEnd type="none" w="sm" len="sm"/>
              </a:ln>
            </p:spPr>
            <p:txBody>
              <a:bodyPr spcFirstLastPara="1" wrap="square" lIns="102863" tIns="68569" rIns="102863" bIns="68569" anchor="ctr" anchorCtr="0">
                <a:noAutofit/>
              </a:bodyPr>
              <a:lstStyle/>
              <a:p>
                <a:pPr algn="ctr"/>
                <a:r>
                  <a:rPr lang="en-US" sz="2700">
                    <a:solidFill>
                      <a:schemeClr val="lt1"/>
                    </a:solidFill>
                    <a:latin typeface="Roboto"/>
                    <a:ea typeface="Roboto"/>
                    <a:cs typeface="Roboto"/>
                    <a:sym typeface="Roboto"/>
                  </a:rPr>
                  <a:t>6</a:t>
                </a:r>
                <a:endParaRPr sz="1050"/>
              </a:p>
            </p:txBody>
          </p:sp>
        </p:grpSp>
      </p:grpSp>
    </p:spTree>
    <p:extLst>
      <p:ext uri="{BB962C8B-B14F-4D97-AF65-F5344CB8AC3E}">
        <p14:creationId xmlns:p14="http://schemas.microsoft.com/office/powerpoint/2010/main" val="9951175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9"/>
                                        </p:tgtEl>
                                        <p:attrNameLst>
                                          <p:attrName>style.visibility</p:attrName>
                                        </p:attrNameLst>
                                      </p:cBhvr>
                                      <p:to>
                                        <p:strVal val="visible"/>
                                      </p:to>
                                    </p:set>
                                    <p:animEffect transition="in" filter="fade">
                                      <p:cBhvr>
                                        <p:cTn id="7" dur="1000"/>
                                        <p:tgtEl>
                                          <p:spTgt spid="65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57"/>
                                        </p:tgtEl>
                                        <p:attrNameLst>
                                          <p:attrName>style.visibility</p:attrName>
                                        </p:attrNameLst>
                                      </p:cBhvr>
                                      <p:to>
                                        <p:strVal val="visible"/>
                                      </p:to>
                                    </p:set>
                                    <p:animEffect transition="in" filter="fade">
                                      <p:cBhvr>
                                        <p:cTn id="11" dur="1000"/>
                                        <p:tgtEl>
                                          <p:spTgt spid="65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1000"/>
                                        <p:tgtEl>
                                          <p:spTgt spid="657"/>
                                        </p:tgtEl>
                                      </p:cBhvr>
                                    </p:animEffect>
                                    <p:set>
                                      <p:cBhvr>
                                        <p:cTn id="16" dur="1" fill="hold">
                                          <p:stCondLst>
                                            <p:cond delay="1000"/>
                                          </p:stCondLst>
                                        </p:cTn>
                                        <p:tgtEl>
                                          <p:spTgt spid="657"/>
                                        </p:tgtEl>
                                        <p:attrNameLst>
                                          <p:attrName>style.visibility</p:attrName>
                                        </p:attrNameLst>
                                      </p:cBhvr>
                                      <p:to>
                                        <p:strVal val="hidden"/>
                                      </p:to>
                                    </p:set>
                                  </p:childTnLst>
                                </p:cTn>
                              </p:par>
                            </p:childTnLst>
                          </p:cTn>
                        </p:par>
                        <p:par>
                          <p:cTn id="17" fill="hold">
                            <p:stCondLst>
                              <p:cond delay="1001"/>
                            </p:stCondLst>
                            <p:childTnLst>
                              <p:par>
                                <p:cTn id="18" presetID="10" presetClass="entr" presetSubtype="0" fill="hold" nodeType="afterEffect">
                                  <p:stCondLst>
                                    <p:cond delay="0"/>
                                  </p:stCondLst>
                                  <p:childTnLst>
                                    <p:set>
                                      <p:cBhvr>
                                        <p:cTn id="19" dur="1" fill="hold">
                                          <p:stCondLst>
                                            <p:cond delay="0"/>
                                          </p:stCondLst>
                                        </p:cTn>
                                        <p:tgtEl>
                                          <p:spTgt spid="665"/>
                                        </p:tgtEl>
                                        <p:attrNameLst>
                                          <p:attrName>style.visibility</p:attrName>
                                        </p:attrNameLst>
                                      </p:cBhvr>
                                      <p:to>
                                        <p:strVal val="visible"/>
                                      </p:to>
                                    </p:set>
                                    <p:animEffect transition="in" filter="fade">
                                      <p:cBhvr>
                                        <p:cTn id="20" dur="1000"/>
                                        <p:tgtEl>
                                          <p:spTgt spid="665"/>
                                        </p:tgtEl>
                                      </p:cBhvr>
                                    </p:animEffect>
                                  </p:childTnLst>
                                </p:cTn>
                              </p:par>
                            </p:childTnLst>
                          </p:cTn>
                        </p:par>
                        <p:par>
                          <p:cTn id="21" fill="hold">
                            <p:stCondLst>
                              <p:cond delay="2001"/>
                            </p:stCondLst>
                            <p:childTnLst>
                              <p:par>
                                <p:cTn id="22" presetID="10" presetClass="entr" presetSubtype="0" fill="hold" nodeType="afterEffect">
                                  <p:stCondLst>
                                    <p:cond delay="0"/>
                                  </p:stCondLst>
                                  <p:childTnLst>
                                    <p:set>
                                      <p:cBhvr>
                                        <p:cTn id="23" dur="1" fill="hold">
                                          <p:stCondLst>
                                            <p:cond delay="0"/>
                                          </p:stCondLst>
                                        </p:cTn>
                                        <p:tgtEl>
                                          <p:spTgt spid="655"/>
                                        </p:tgtEl>
                                        <p:attrNameLst>
                                          <p:attrName>style.visibility</p:attrName>
                                        </p:attrNameLst>
                                      </p:cBhvr>
                                      <p:to>
                                        <p:strVal val="visible"/>
                                      </p:to>
                                    </p:set>
                                    <p:animEffect transition="in" filter="fade">
                                      <p:cBhvr>
                                        <p:cTn id="24" dur="1000"/>
                                        <p:tgtEl>
                                          <p:spTgt spid="65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1000"/>
                                        <p:tgtEl>
                                          <p:spTgt spid="655"/>
                                        </p:tgtEl>
                                      </p:cBhvr>
                                    </p:animEffect>
                                    <p:set>
                                      <p:cBhvr>
                                        <p:cTn id="29" dur="1" fill="hold">
                                          <p:stCondLst>
                                            <p:cond delay="1000"/>
                                          </p:stCondLst>
                                        </p:cTn>
                                        <p:tgtEl>
                                          <p:spTgt spid="655"/>
                                        </p:tgtEl>
                                        <p:attrNameLst>
                                          <p:attrName>style.visibility</p:attrName>
                                        </p:attrNameLst>
                                      </p:cBhvr>
                                      <p:to>
                                        <p:strVal val="hidden"/>
                                      </p:to>
                                    </p:set>
                                  </p:childTnLst>
                                </p:cTn>
                              </p:par>
                            </p:childTnLst>
                          </p:cTn>
                        </p:par>
                        <p:par>
                          <p:cTn id="30" fill="hold">
                            <p:stCondLst>
                              <p:cond delay="1001"/>
                            </p:stCondLst>
                            <p:childTnLst>
                              <p:par>
                                <p:cTn id="31" presetID="10" presetClass="entr" presetSubtype="0" fill="hold" nodeType="afterEffect">
                                  <p:stCondLst>
                                    <p:cond delay="0"/>
                                  </p:stCondLst>
                                  <p:childTnLst>
                                    <p:set>
                                      <p:cBhvr>
                                        <p:cTn id="32" dur="1" fill="hold">
                                          <p:stCondLst>
                                            <p:cond delay="0"/>
                                          </p:stCondLst>
                                        </p:cTn>
                                        <p:tgtEl>
                                          <p:spTgt spid="671"/>
                                        </p:tgtEl>
                                        <p:attrNameLst>
                                          <p:attrName>style.visibility</p:attrName>
                                        </p:attrNameLst>
                                      </p:cBhvr>
                                      <p:to>
                                        <p:strVal val="visible"/>
                                      </p:to>
                                    </p:set>
                                    <p:animEffect transition="in" filter="fade">
                                      <p:cBhvr>
                                        <p:cTn id="33" dur="1000"/>
                                        <p:tgtEl>
                                          <p:spTgt spid="671"/>
                                        </p:tgtEl>
                                      </p:cBhvr>
                                    </p:animEffect>
                                  </p:childTnLst>
                                </p:cTn>
                              </p:par>
                            </p:childTnLst>
                          </p:cTn>
                        </p:par>
                        <p:par>
                          <p:cTn id="34" fill="hold">
                            <p:stCondLst>
                              <p:cond delay="2001"/>
                            </p:stCondLst>
                            <p:childTnLst>
                              <p:par>
                                <p:cTn id="35" presetID="10" presetClass="entr" presetSubtype="0" fill="hold" nodeType="afterEffect">
                                  <p:stCondLst>
                                    <p:cond delay="0"/>
                                  </p:stCondLst>
                                  <p:childTnLst>
                                    <p:set>
                                      <p:cBhvr>
                                        <p:cTn id="36" dur="1" fill="hold">
                                          <p:stCondLst>
                                            <p:cond delay="0"/>
                                          </p:stCondLst>
                                        </p:cTn>
                                        <p:tgtEl>
                                          <p:spTgt spid="656"/>
                                        </p:tgtEl>
                                        <p:attrNameLst>
                                          <p:attrName>style.visibility</p:attrName>
                                        </p:attrNameLst>
                                      </p:cBhvr>
                                      <p:to>
                                        <p:strVal val="visible"/>
                                      </p:to>
                                    </p:set>
                                    <p:animEffect transition="in" filter="fade">
                                      <p:cBhvr>
                                        <p:cTn id="37" dur="1000"/>
                                        <p:tgtEl>
                                          <p:spTgt spid="65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656"/>
                                        </p:tgtEl>
                                      </p:cBhvr>
                                    </p:animEffect>
                                    <p:set>
                                      <p:cBhvr>
                                        <p:cTn id="42" dur="1" fill="hold">
                                          <p:stCondLst>
                                            <p:cond delay="1000"/>
                                          </p:stCondLst>
                                        </p:cTn>
                                        <p:tgtEl>
                                          <p:spTgt spid="656"/>
                                        </p:tgtEl>
                                        <p:attrNameLst>
                                          <p:attrName>style.visibility</p:attrName>
                                        </p:attrNameLst>
                                      </p:cBhvr>
                                      <p:to>
                                        <p:strVal val="hidden"/>
                                      </p:to>
                                    </p:set>
                                  </p:childTnLst>
                                </p:cTn>
                              </p:par>
                            </p:childTnLst>
                          </p:cTn>
                        </p:par>
                        <p:par>
                          <p:cTn id="43" fill="hold">
                            <p:stCondLst>
                              <p:cond delay="1001"/>
                            </p:stCondLst>
                            <p:childTnLst>
                              <p:par>
                                <p:cTn id="44" presetID="10" presetClass="entr" presetSubtype="0" fill="hold" nodeType="afterEffect">
                                  <p:stCondLst>
                                    <p:cond delay="0"/>
                                  </p:stCondLst>
                                  <p:childTnLst>
                                    <p:set>
                                      <p:cBhvr>
                                        <p:cTn id="45" dur="1" fill="hold">
                                          <p:stCondLst>
                                            <p:cond delay="0"/>
                                          </p:stCondLst>
                                        </p:cTn>
                                        <p:tgtEl>
                                          <p:spTgt spid="677"/>
                                        </p:tgtEl>
                                        <p:attrNameLst>
                                          <p:attrName>style.visibility</p:attrName>
                                        </p:attrNameLst>
                                      </p:cBhvr>
                                      <p:to>
                                        <p:strVal val="visible"/>
                                      </p:to>
                                    </p:set>
                                    <p:animEffect transition="in" filter="fade">
                                      <p:cBhvr>
                                        <p:cTn id="46" dur="1000"/>
                                        <p:tgtEl>
                                          <p:spTgt spid="677"/>
                                        </p:tgtEl>
                                      </p:cBhvr>
                                    </p:animEffect>
                                  </p:childTnLst>
                                </p:cTn>
                              </p:par>
                            </p:childTnLst>
                          </p:cTn>
                        </p:par>
                        <p:par>
                          <p:cTn id="47" fill="hold">
                            <p:stCondLst>
                              <p:cond delay="2001"/>
                            </p:stCondLst>
                            <p:childTnLst>
                              <p:par>
                                <p:cTn id="48" presetID="10" presetClass="entr" presetSubtype="0" fill="hold" nodeType="afterEffect">
                                  <p:stCondLst>
                                    <p:cond delay="0"/>
                                  </p:stCondLst>
                                  <p:childTnLst>
                                    <p:set>
                                      <p:cBhvr>
                                        <p:cTn id="49" dur="1" fill="hold">
                                          <p:stCondLst>
                                            <p:cond delay="0"/>
                                          </p:stCondLst>
                                        </p:cTn>
                                        <p:tgtEl>
                                          <p:spTgt spid="654"/>
                                        </p:tgtEl>
                                        <p:attrNameLst>
                                          <p:attrName>style.visibility</p:attrName>
                                        </p:attrNameLst>
                                      </p:cBhvr>
                                      <p:to>
                                        <p:strVal val="visible"/>
                                      </p:to>
                                    </p:set>
                                    <p:animEffect transition="in" filter="fade">
                                      <p:cBhvr>
                                        <p:cTn id="50" dur="1000"/>
                                        <p:tgtEl>
                                          <p:spTgt spid="65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1000"/>
                                        <p:tgtEl>
                                          <p:spTgt spid="654"/>
                                        </p:tgtEl>
                                      </p:cBhvr>
                                    </p:animEffect>
                                    <p:set>
                                      <p:cBhvr>
                                        <p:cTn id="55" dur="1" fill="hold">
                                          <p:stCondLst>
                                            <p:cond delay="1000"/>
                                          </p:stCondLst>
                                        </p:cTn>
                                        <p:tgtEl>
                                          <p:spTgt spid="654"/>
                                        </p:tgtEl>
                                        <p:attrNameLst>
                                          <p:attrName>style.visibility</p:attrName>
                                        </p:attrNameLst>
                                      </p:cBhvr>
                                      <p:to>
                                        <p:strVal val="hidden"/>
                                      </p:to>
                                    </p:set>
                                  </p:childTnLst>
                                </p:cTn>
                              </p:par>
                            </p:childTnLst>
                          </p:cTn>
                        </p:par>
                        <p:par>
                          <p:cTn id="56" fill="hold">
                            <p:stCondLst>
                              <p:cond delay="1001"/>
                            </p:stCondLst>
                            <p:childTnLst>
                              <p:par>
                                <p:cTn id="57" presetID="10" presetClass="entr" presetSubtype="0" fill="hold" nodeType="afterEffect">
                                  <p:stCondLst>
                                    <p:cond delay="0"/>
                                  </p:stCondLst>
                                  <p:childTnLst>
                                    <p:set>
                                      <p:cBhvr>
                                        <p:cTn id="58" dur="1" fill="hold">
                                          <p:stCondLst>
                                            <p:cond delay="0"/>
                                          </p:stCondLst>
                                        </p:cTn>
                                        <p:tgtEl>
                                          <p:spTgt spid="683"/>
                                        </p:tgtEl>
                                        <p:attrNameLst>
                                          <p:attrName>style.visibility</p:attrName>
                                        </p:attrNameLst>
                                      </p:cBhvr>
                                      <p:to>
                                        <p:strVal val="visible"/>
                                      </p:to>
                                    </p:set>
                                    <p:animEffect transition="in" filter="fade">
                                      <p:cBhvr>
                                        <p:cTn id="59" dur="1000"/>
                                        <p:tgtEl>
                                          <p:spTgt spid="683"/>
                                        </p:tgtEl>
                                      </p:cBhvr>
                                    </p:animEffect>
                                  </p:childTnLst>
                                </p:cTn>
                              </p:par>
                            </p:childTnLst>
                          </p:cTn>
                        </p:par>
                        <p:par>
                          <p:cTn id="60" fill="hold">
                            <p:stCondLst>
                              <p:cond delay="2001"/>
                            </p:stCondLst>
                            <p:childTnLst>
                              <p:par>
                                <p:cTn id="61" presetID="10" presetClass="entr" presetSubtype="0" fill="hold" nodeType="afterEffect">
                                  <p:stCondLst>
                                    <p:cond delay="0"/>
                                  </p:stCondLst>
                                  <p:childTnLst>
                                    <p:set>
                                      <p:cBhvr>
                                        <p:cTn id="62" dur="1" fill="hold">
                                          <p:stCondLst>
                                            <p:cond delay="0"/>
                                          </p:stCondLst>
                                        </p:cTn>
                                        <p:tgtEl>
                                          <p:spTgt spid="653"/>
                                        </p:tgtEl>
                                        <p:attrNameLst>
                                          <p:attrName>style.visibility</p:attrName>
                                        </p:attrNameLst>
                                      </p:cBhvr>
                                      <p:to>
                                        <p:strVal val="visible"/>
                                      </p:to>
                                    </p:set>
                                    <p:animEffect transition="in" filter="fade">
                                      <p:cBhvr>
                                        <p:cTn id="63" dur="1000"/>
                                        <p:tgtEl>
                                          <p:spTgt spid="65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1000"/>
                                        <p:tgtEl>
                                          <p:spTgt spid="653"/>
                                        </p:tgtEl>
                                      </p:cBhvr>
                                    </p:animEffect>
                                    <p:set>
                                      <p:cBhvr>
                                        <p:cTn id="68" dur="1" fill="hold">
                                          <p:stCondLst>
                                            <p:cond delay="1000"/>
                                          </p:stCondLst>
                                        </p:cTn>
                                        <p:tgtEl>
                                          <p:spTgt spid="653"/>
                                        </p:tgtEl>
                                        <p:attrNameLst>
                                          <p:attrName>style.visibility</p:attrName>
                                        </p:attrNameLst>
                                      </p:cBhvr>
                                      <p:to>
                                        <p:strVal val="hidden"/>
                                      </p:to>
                                    </p:set>
                                  </p:childTnLst>
                                </p:cTn>
                              </p:par>
                            </p:childTnLst>
                          </p:cTn>
                        </p:par>
                        <p:par>
                          <p:cTn id="69" fill="hold">
                            <p:stCondLst>
                              <p:cond delay="1001"/>
                            </p:stCondLst>
                            <p:childTnLst>
                              <p:par>
                                <p:cTn id="70" presetID="10" presetClass="entr" presetSubtype="0" fill="hold" nodeType="afterEffect">
                                  <p:stCondLst>
                                    <p:cond delay="0"/>
                                  </p:stCondLst>
                                  <p:childTnLst>
                                    <p:set>
                                      <p:cBhvr>
                                        <p:cTn id="71" dur="1" fill="hold">
                                          <p:stCondLst>
                                            <p:cond delay="0"/>
                                          </p:stCondLst>
                                        </p:cTn>
                                        <p:tgtEl>
                                          <p:spTgt spid="689"/>
                                        </p:tgtEl>
                                        <p:attrNameLst>
                                          <p:attrName>style.visibility</p:attrName>
                                        </p:attrNameLst>
                                      </p:cBhvr>
                                      <p:to>
                                        <p:strVal val="visible"/>
                                      </p:to>
                                    </p:set>
                                    <p:animEffect transition="in" filter="fade">
                                      <p:cBhvr>
                                        <p:cTn id="72" dur="1000"/>
                                        <p:tgtEl>
                                          <p:spTgt spid="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1"/>
          <p:cNvSpPr txBox="1">
            <a:spLocks noGrp="1"/>
          </p:cNvSpPr>
          <p:nvPr>
            <p:ph type="body" idx="1"/>
          </p:nvPr>
        </p:nvSpPr>
        <p:spPr>
          <a:xfrm>
            <a:off x="706425" y="139560"/>
            <a:ext cx="7731149" cy="2605646"/>
          </a:xfrm>
          <a:prstGeom prst="rect">
            <a:avLst/>
          </a:prstGeom>
          <a:noFill/>
          <a:ln>
            <a:noFill/>
          </a:ln>
        </p:spPr>
        <p:txBody>
          <a:bodyPr spcFirstLastPara="1" vert="horz" wrap="square" lIns="0" tIns="0" rIns="0" bIns="0" rtlCol="0" anchor="t" anchorCtr="0">
            <a:noAutofit/>
          </a:bodyPr>
          <a:lstStyle/>
          <a:p>
            <a:pPr marL="0" indent="0">
              <a:spcBef>
                <a:spcPts val="0"/>
              </a:spcBef>
            </a:pPr>
            <a:endParaRPr/>
          </a:p>
          <a:p>
            <a:r>
              <a:rPr lang="en-GB" sz="3600" i="1"/>
              <a:t>“With the </a:t>
            </a:r>
            <a:r>
              <a:rPr lang="en-GB" sz="3600" b="1" i="1"/>
              <a:t>automation</a:t>
            </a:r>
            <a:r>
              <a:rPr lang="en-GB" sz="3600" i="1"/>
              <a:t> capabilities of Informatica’s Governance solution, we now have ‘on-the-fly’ multi-dimensional data quality rules and metrics that take </a:t>
            </a:r>
            <a:r>
              <a:rPr lang="en-GB" sz="3600" b="1" i="1"/>
              <a:t>mere minutes </a:t>
            </a:r>
            <a:r>
              <a:rPr lang="en-GB" sz="3600" i="1"/>
              <a:t>for each data attribute, whereas it took </a:t>
            </a:r>
            <a:r>
              <a:rPr lang="en-GB" sz="3600" b="1" i="1"/>
              <a:t>many hours </a:t>
            </a:r>
            <a:r>
              <a:rPr lang="en-GB" sz="3600" i="1"/>
              <a:t>prior to automation.”</a:t>
            </a:r>
            <a:r>
              <a:rPr lang="en-GB" i="1"/>
              <a:t> </a:t>
            </a:r>
          </a:p>
          <a:p>
            <a:r>
              <a:rPr lang="en-GB" sz="1200" i="1"/>
              <a:t>– </a:t>
            </a:r>
            <a:r>
              <a:rPr lang="en-GB" sz="1200"/>
              <a:t>Gary Georges, Data Governance Program Manager</a:t>
            </a:r>
          </a:p>
          <a:p>
            <a:r>
              <a:rPr lang="en-GB" sz="1200"/>
              <a:t>L.A. Care Health Plan</a:t>
            </a:r>
          </a:p>
          <a:p>
            <a:pPr marL="0" indent="0">
              <a:spcBef>
                <a:spcPts val="1200"/>
              </a:spcBef>
            </a:pPr>
            <a:endParaRPr/>
          </a:p>
        </p:txBody>
      </p:sp>
    </p:spTree>
    <p:extLst>
      <p:ext uri="{BB962C8B-B14F-4D97-AF65-F5344CB8AC3E}">
        <p14:creationId xmlns:p14="http://schemas.microsoft.com/office/powerpoint/2010/main" val="3907808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g73b9886b33_0_19"/>
          <p:cNvSpPr txBox="1">
            <a:spLocks noGrp="1"/>
          </p:cNvSpPr>
          <p:nvPr>
            <p:ph type="title"/>
          </p:nvPr>
        </p:nvSpPr>
        <p:spPr>
          <a:xfrm>
            <a:off x="361950" y="361951"/>
            <a:ext cx="8743662" cy="800099"/>
          </a:xfrm>
          <a:prstGeom prst="rect">
            <a:avLst/>
          </a:prstGeom>
          <a:noFill/>
          <a:ln>
            <a:noFill/>
          </a:ln>
        </p:spPr>
        <p:txBody>
          <a:bodyPr spcFirstLastPara="1" wrap="square" lIns="0" tIns="0" rIns="0" bIns="0" anchor="t" anchorCtr="0">
            <a:noAutofit/>
          </a:bodyPr>
          <a:lstStyle/>
          <a:p>
            <a:r>
              <a:rPr lang="en-US" sz="2400"/>
              <a:t>Benefit of Agility: Connections &gt; Context &gt; Community &amp; Value</a:t>
            </a:r>
            <a:endParaRPr sz="2400"/>
          </a:p>
        </p:txBody>
      </p:sp>
      <p:grpSp>
        <p:nvGrpSpPr>
          <p:cNvPr id="698" name="Google Shape;698;g73b9886b33_0_19"/>
          <p:cNvGrpSpPr/>
          <p:nvPr/>
        </p:nvGrpSpPr>
        <p:grpSpPr>
          <a:xfrm>
            <a:off x="1191" y="3082294"/>
            <a:ext cx="1501030" cy="1556906"/>
            <a:chOff x="0" y="4109725"/>
            <a:chExt cx="2001373" cy="2075875"/>
          </a:xfrm>
        </p:grpSpPr>
        <p:sp>
          <p:nvSpPr>
            <p:cNvPr id="699" name="Google Shape;699;g73b9886b33_0_19"/>
            <p:cNvSpPr/>
            <p:nvPr/>
          </p:nvSpPr>
          <p:spPr>
            <a:xfrm>
              <a:off x="0" y="4109725"/>
              <a:ext cx="1878600" cy="776100"/>
            </a:xfrm>
            <a:prstGeom prst="wedgeEllipseCallout">
              <a:avLst>
                <a:gd name="adj1" fmla="val 18032"/>
                <a:gd name="adj2" fmla="val 106533"/>
              </a:avLst>
            </a:prstGeom>
            <a:solidFill>
              <a:srgbClr val="FFFFFF"/>
            </a:solidFill>
            <a:ln w="9525" cap="flat" cmpd="sng">
              <a:solidFill>
                <a:schemeClr val="accent1"/>
              </a:solidFill>
              <a:prstDash val="solid"/>
              <a:round/>
              <a:headEnd type="none" w="sm" len="sm"/>
              <a:tailEnd type="none" w="sm" len="sm"/>
            </a:ln>
          </p:spPr>
          <p:txBody>
            <a:bodyPr spcFirstLastPara="1" wrap="square" lIns="68569" tIns="68569" rIns="68569" bIns="68569" anchor="ctr" anchorCtr="0">
              <a:noAutofit/>
            </a:bodyPr>
            <a:lstStyle/>
            <a:p>
              <a:pPr algn="ctr"/>
              <a:r>
                <a:rPr lang="en-US" sz="1050"/>
                <a:t>Where will my PII indicator go?</a:t>
              </a:r>
              <a:endParaRPr sz="1050"/>
            </a:p>
          </p:txBody>
        </p:sp>
        <p:pic>
          <p:nvPicPr>
            <p:cNvPr id="700" name="Google Shape;700;g73b9886b33_0_1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82150" y="5118800"/>
              <a:ext cx="919223" cy="1066800"/>
            </a:xfrm>
            <a:prstGeom prst="rect">
              <a:avLst/>
            </a:prstGeom>
            <a:noFill/>
            <a:ln>
              <a:noFill/>
            </a:ln>
          </p:spPr>
        </p:pic>
      </p:grpSp>
      <p:pic>
        <p:nvPicPr>
          <p:cNvPr id="701" name="Google Shape;701;g73b9886b33_0_1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779785" y="1019193"/>
            <a:ext cx="1631906" cy="525208"/>
          </a:xfrm>
          <a:prstGeom prst="rect">
            <a:avLst/>
          </a:prstGeom>
          <a:noFill/>
          <a:ln w="9525" cap="flat" cmpd="sng">
            <a:solidFill>
              <a:schemeClr val="lt2"/>
            </a:solidFill>
            <a:prstDash val="solid"/>
            <a:round/>
            <a:headEnd type="none" w="sm" len="sm"/>
            <a:tailEnd type="none" w="sm" len="sm"/>
          </a:ln>
        </p:spPr>
      </p:pic>
      <p:pic>
        <p:nvPicPr>
          <p:cNvPr id="702" name="Google Shape;702;g73b9886b33_0_19"/>
          <p:cNvPicPr preferRelativeResize="0"/>
          <p:nvPr/>
        </p:nvPicPr>
        <p:blipFill rotWithShape="1">
          <a:blip r:embed="rId5" cstate="screen">
            <a:alphaModFix/>
            <a:extLst>
              <a:ext uri="{28A0092B-C50C-407E-A947-70E740481C1C}">
                <a14:useLocalDpi xmlns:a14="http://schemas.microsoft.com/office/drawing/2010/main"/>
              </a:ext>
            </a:extLst>
          </a:blip>
          <a:srcRect t="2846"/>
          <a:stretch/>
        </p:blipFill>
        <p:spPr>
          <a:xfrm>
            <a:off x="452766" y="1931419"/>
            <a:ext cx="2285943" cy="899513"/>
          </a:xfrm>
          <a:prstGeom prst="rect">
            <a:avLst/>
          </a:prstGeom>
          <a:noFill/>
          <a:ln w="9525" cap="flat" cmpd="sng">
            <a:solidFill>
              <a:schemeClr val="lt2"/>
            </a:solidFill>
            <a:prstDash val="solid"/>
            <a:round/>
            <a:headEnd type="none" w="sm" len="sm"/>
            <a:tailEnd type="none" w="sm" len="sm"/>
          </a:ln>
        </p:spPr>
      </p:pic>
      <p:cxnSp>
        <p:nvCxnSpPr>
          <p:cNvPr id="703" name="Google Shape;703;g73b9886b33_0_19"/>
          <p:cNvCxnSpPr>
            <a:stCxn id="701" idx="3"/>
            <a:endCxn id="702" idx="1"/>
          </p:cNvCxnSpPr>
          <p:nvPr/>
        </p:nvCxnSpPr>
        <p:spPr>
          <a:xfrm flipH="1">
            <a:off x="452842" y="1281797"/>
            <a:ext cx="1958850" cy="1099350"/>
          </a:xfrm>
          <a:prstGeom prst="curvedConnector5">
            <a:avLst>
              <a:gd name="adj1" fmla="val -9117"/>
              <a:gd name="adj2" fmla="val 41489"/>
              <a:gd name="adj3" fmla="val 109121"/>
            </a:avLst>
          </a:prstGeom>
          <a:noFill/>
          <a:ln w="9525" cap="flat" cmpd="sng">
            <a:solidFill>
              <a:schemeClr val="accent1"/>
            </a:solidFill>
            <a:prstDash val="solid"/>
            <a:round/>
            <a:headEnd type="none" w="med" len="med"/>
            <a:tailEnd type="none" w="med" len="med"/>
          </a:ln>
        </p:spPr>
      </p:cxnSp>
      <p:grpSp>
        <p:nvGrpSpPr>
          <p:cNvPr id="704" name="Google Shape;704;g73b9886b33_0_19"/>
          <p:cNvGrpSpPr/>
          <p:nvPr/>
        </p:nvGrpSpPr>
        <p:grpSpPr>
          <a:xfrm>
            <a:off x="3988359" y="1520170"/>
            <a:ext cx="2466787" cy="627914"/>
            <a:chOff x="5316224" y="2026892"/>
            <a:chExt cx="3289049" cy="837219"/>
          </a:xfrm>
        </p:grpSpPr>
        <p:cxnSp>
          <p:nvCxnSpPr>
            <p:cNvPr id="705" name="Google Shape;705;g73b9886b33_0_19"/>
            <p:cNvCxnSpPr>
              <a:stCxn id="706" idx="2"/>
              <a:endCxn id="707" idx="1"/>
            </p:cNvCxnSpPr>
            <p:nvPr/>
          </p:nvCxnSpPr>
          <p:spPr>
            <a:xfrm rot="5400000">
              <a:off x="5540054" y="1803092"/>
              <a:ext cx="550500" cy="998100"/>
            </a:xfrm>
            <a:prstGeom prst="curvedConnector4">
              <a:avLst>
                <a:gd name="adj1" fmla="val 23969"/>
                <a:gd name="adj2" fmla="val 123861"/>
              </a:avLst>
            </a:prstGeom>
            <a:noFill/>
            <a:ln w="9525" cap="flat" cmpd="sng">
              <a:solidFill>
                <a:schemeClr val="accent1"/>
              </a:solidFill>
              <a:prstDash val="solid"/>
              <a:round/>
              <a:headEnd type="none" w="med" len="med"/>
              <a:tailEnd type="none" w="med" len="med"/>
            </a:ln>
          </p:spPr>
        </p:cxnSp>
        <p:pic>
          <p:nvPicPr>
            <p:cNvPr id="707" name="Google Shape;707;g73b9886b33_0_19"/>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5316224" y="2290786"/>
              <a:ext cx="3289049" cy="573325"/>
            </a:xfrm>
            <a:prstGeom prst="rect">
              <a:avLst/>
            </a:prstGeom>
            <a:noFill/>
            <a:ln w="9525" cap="flat" cmpd="sng">
              <a:solidFill>
                <a:schemeClr val="lt2"/>
              </a:solidFill>
              <a:prstDash val="solid"/>
              <a:round/>
              <a:headEnd type="none" w="sm" len="sm"/>
              <a:tailEnd type="none" w="sm" len="sm"/>
            </a:ln>
          </p:spPr>
        </p:pic>
      </p:grpSp>
      <p:pic>
        <p:nvPicPr>
          <p:cNvPr id="708" name="Google Shape;708;g73b9886b33_0_1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050082" y="837229"/>
            <a:ext cx="1028700" cy="834605"/>
          </a:xfrm>
          <a:prstGeom prst="rect">
            <a:avLst/>
          </a:prstGeom>
          <a:noFill/>
          <a:ln>
            <a:noFill/>
          </a:ln>
        </p:spPr>
      </p:pic>
      <p:grpSp>
        <p:nvGrpSpPr>
          <p:cNvPr id="709" name="Google Shape;709;g73b9886b33_0_19"/>
          <p:cNvGrpSpPr/>
          <p:nvPr/>
        </p:nvGrpSpPr>
        <p:grpSpPr>
          <a:xfrm>
            <a:off x="2738710" y="1043413"/>
            <a:ext cx="2746838" cy="1337762"/>
            <a:chOff x="3650024" y="1391217"/>
            <a:chExt cx="3662451" cy="1783683"/>
          </a:xfrm>
        </p:grpSpPr>
        <p:pic>
          <p:nvPicPr>
            <p:cNvPr id="706" name="Google Shape;706;g73b9886b33_0_19"/>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5316232" y="1391217"/>
              <a:ext cx="1996243" cy="635675"/>
            </a:xfrm>
            <a:prstGeom prst="rect">
              <a:avLst/>
            </a:prstGeom>
            <a:noFill/>
            <a:ln w="9525" cap="flat" cmpd="sng">
              <a:solidFill>
                <a:schemeClr val="lt2"/>
              </a:solidFill>
              <a:prstDash val="solid"/>
              <a:round/>
              <a:headEnd type="none" w="sm" len="sm"/>
              <a:tailEnd type="none" w="sm" len="sm"/>
            </a:ln>
          </p:spPr>
        </p:pic>
        <p:cxnSp>
          <p:nvCxnSpPr>
            <p:cNvPr id="710" name="Google Shape;710;g73b9886b33_0_19"/>
            <p:cNvCxnSpPr>
              <a:stCxn id="702" idx="3"/>
              <a:endCxn id="706" idx="1"/>
            </p:cNvCxnSpPr>
            <p:nvPr/>
          </p:nvCxnSpPr>
          <p:spPr>
            <a:xfrm rot="10800000" flipH="1">
              <a:off x="3650024" y="1709100"/>
              <a:ext cx="1666200" cy="1465800"/>
            </a:xfrm>
            <a:prstGeom prst="curvedConnector3">
              <a:avLst>
                <a:gd name="adj1" fmla="val 50000"/>
              </a:avLst>
            </a:prstGeom>
            <a:noFill/>
            <a:ln w="9525" cap="flat" cmpd="sng">
              <a:solidFill>
                <a:schemeClr val="accent1"/>
              </a:solidFill>
              <a:prstDash val="solid"/>
              <a:round/>
              <a:headEnd type="none" w="med" len="med"/>
              <a:tailEnd type="none" w="med" len="med"/>
            </a:ln>
          </p:spPr>
        </p:cxnSp>
      </p:grpSp>
      <p:pic>
        <p:nvPicPr>
          <p:cNvPr id="711" name="Google Shape;711;g73b9886b33_0_1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021382" y="837219"/>
            <a:ext cx="1028700" cy="834605"/>
          </a:xfrm>
          <a:prstGeom prst="rect">
            <a:avLst/>
          </a:prstGeom>
          <a:noFill/>
          <a:ln>
            <a:noFill/>
          </a:ln>
        </p:spPr>
      </p:pic>
      <p:pic>
        <p:nvPicPr>
          <p:cNvPr id="712" name="Google Shape;712;g73b9886b33_0_1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410138" y="2560991"/>
            <a:ext cx="1028700" cy="834605"/>
          </a:xfrm>
          <a:prstGeom prst="rect">
            <a:avLst/>
          </a:prstGeom>
          <a:noFill/>
          <a:ln>
            <a:noFill/>
          </a:ln>
        </p:spPr>
      </p:pic>
      <p:grpSp>
        <p:nvGrpSpPr>
          <p:cNvPr id="713" name="Google Shape;713;g73b9886b33_0_19"/>
          <p:cNvGrpSpPr/>
          <p:nvPr/>
        </p:nvGrpSpPr>
        <p:grpSpPr>
          <a:xfrm>
            <a:off x="2738709" y="2334228"/>
            <a:ext cx="3793463" cy="899515"/>
            <a:chOff x="3650024" y="3112303"/>
            <a:chExt cx="5057950" cy="1199353"/>
          </a:xfrm>
        </p:grpSpPr>
        <p:pic>
          <p:nvPicPr>
            <p:cNvPr id="714" name="Google Shape;714;g73b9886b33_0_19"/>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5131843" y="3127981"/>
              <a:ext cx="1542919" cy="573325"/>
            </a:xfrm>
            <a:prstGeom prst="rect">
              <a:avLst/>
            </a:prstGeom>
            <a:noFill/>
            <a:ln>
              <a:noFill/>
            </a:ln>
          </p:spPr>
        </p:pic>
        <p:cxnSp>
          <p:nvCxnSpPr>
            <p:cNvPr id="715" name="Google Shape;715;g73b9886b33_0_19"/>
            <p:cNvCxnSpPr>
              <a:stCxn id="702" idx="3"/>
              <a:endCxn id="714" idx="1"/>
            </p:cNvCxnSpPr>
            <p:nvPr/>
          </p:nvCxnSpPr>
          <p:spPr>
            <a:xfrm>
              <a:off x="3650024" y="3174900"/>
              <a:ext cx="1481700" cy="239700"/>
            </a:xfrm>
            <a:prstGeom prst="curvedConnector3">
              <a:avLst>
                <a:gd name="adj1" fmla="val 50004"/>
              </a:avLst>
            </a:prstGeom>
            <a:noFill/>
            <a:ln w="9525" cap="flat" cmpd="sng">
              <a:solidFill>
                <a:schemeClr val="accent1"/>
              </a:solidFill>
              <a:prstDash val="solid"/>
              <a:round/>
              <a:headEnd type="none" w="med" len="med"/>
              <a:tailEnd type="none" w="med" len="med"/>
            </a:ln>
          </p:spPr>
        </p:cxnSp>
        <p:pic>
          <p:nvPicPr>
            <p:cNvPr id="716" name="Google Shape;716;g73b9886b33_0_19"/>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7076135" y="3112303"/>
              <a:ext cx="1631839" cy="550500"/>
            </a:xfrm>
            <a:prstGeom prst="rect">
              <a:avLst/>
            </a:prstGeom>
            <a:noFill/>
            <a:ln>
              <a:noFill/>
            </a:ln>
          </p:spPr>
        </p:pic>
        <p:pic>
          <p:nvPicPr>
            <p:cNvPr id="717" name="Google Shape;717;g73b9886b33_0_19"/>
            <p:cNvPicPr preferRelativeResize="0"/>
            <p:nvPr/>
          </p:nvPicPr>
          <p:blipFill>
            <a:blip r:embed="rId11" cstate="screen">
              <a:alphaModFix/>
              <a:extLst>
                <a:ext uri="{28A0092B-C50C-407E-A947-70E740481C1C}">
                  <a14:useLocalDpi xmlns:a14="http://schemas.microsoft.com/office/drawing/2010/main"/>
                </a:ext>
              </a:extLst>
            </a:blip>
            <a:stretch>
              <a:fillRect/>
            </a:stretch>
          </p:blipFill>
          <p:spPr>
            <a:xfrm>
              <a:off x="5771956" y="3830156"/>
              <a:ext cx="1358518" cy="481500"/>
            </a:xfrm>
            <a:prstGeom prst="rect">
              <a:avLst/>
            </a:prstGeom>
            <a:noFill/>
            <a:ln>
              <a:noFill/>
            </a:ln>
          </p:spPr>
        </p:pic>
        <p:cxnSp>
          <p:nvCxnSpPr>
            <p:cNvPr id="718" name="Google Shape;718;g73b9886b33_0_19"/>
            <p:cNvCxnSpPr>
              <a:stCxn id="702" idx="3"/>
              <a:endCxn id="717" idx="1"/>
            </p:cNvCxnSpPr>
            <p:nvPr/>
          </p:nvCxnSpPr>
          <p:spPr>
            <a:xfrm>
              <a:off x="3650024" y="3174900"/>
              <a:ext cx="2121900" cy="896100"/>
            </a:xfrm>
            <a:prstGeom prst="curvedConnector3">
              <a:avLst>
                <a:gd name="adj1" fmla="val 50001"/>
              </a:avLst>
            </a:prstGeom>
            <a:noFill/>
            <a:ln w="9525" cap="flat" cmpd="sng">
              <a:solidFill>
                <a:schemeClr val="accent1"/>
              </a:solidFill>
              <a:prstDash val="solid"/>
              <a:round/>
              <a:headEnd type="none" w="med" len="med"/>
              <a:tailEnd type="none" w="med" len="med"/>
            </a:ln>
          </p:spPr>
        </p:cxnSp>
        <p:cxnSp>
          <p:nvCxnSpPr>
            <p:cNvPr id="719" name="Google Shape;719;g73b9886b33_0_19"/>
            <p:cNvCxnSpPr>
              <a:stCxn id="716" idx="1"/>
              <a:endCxn id="717" idx="3"/>
            </p:cNvCxnSpPr>
            <p:nvPr/>
          </p:nvCxnSpPr>
          <p:spPr>
            <a:xfrm>
              <a:off x="7076135" y="3387553"/>
              <a:ext cx="54300" cy="683400"/>
            </a:xfrm>
            <a:prstGeom prst="curvedConnector5">
              <a:avLst>
                <a:gd name="adj1" fmla="val -438536"/>
                <a:gd name="adj2" fmla="val 52521"/>
                <a:gd name="adj3" fmla="val 538607"/>
              </a:avLst>
            </a:prstGeom>
            <a:noFill/>
            <a:ln w="9525" cap="flat" cmpd="sng">
              <a:solidFill>
                <a:schemeClr val="accent1"/>
              </a:solidFill>
              <a:prstDash val="solid"/>
              <a:round/>
              <a:headEnd type="none" w="med" len="med"/>
              <a:tailEnd type="none" w="med" len="med"/>
            </a:ln>
          </p:spPr>
        </p:cxnSp>
      </p:grpSp>
      <p:pic>
        <p:nvPicPr>
          <p:cNvPr id="720" name="Google Shape;720;g73b9886b33_0_1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38388" y="864500"/>
            <a:ext cx="1028700" cy="834605"/>
          </a:xfrm>
          <a:prstGeom prst="rect">
            <a:avLst/>
          </a:prstGeom>
          <a:noFill/>
          <a:ln>
            <a:noFill/>
          </a:ln>
        </p:spPr>
      </p:pic>
      <p:grpSp>
        <p:nvGrpSpPr>
          <p:cNvPr id="721" name="Google Shape;721;g73b9886b33_0_19"/>
          <p:cNvGrpSpPr/>
          <p:nvPr/>
        </p:nvGrpSpPr>
        <p:grpSpPr>
          <a:xfrm>
            <a:off x="2738710" y="2381175"/>
            <a:ext cx="2789006" cy="2390854"/>
            <a:chOff x="3650024" y="3174900"/>
            <a:chExt cx="3718675" cy="3187805"/>
          </a:xfrm>
        </p:grpSpPr>
        <p:cxnSp>
          <p:nvCxnSpPr>
            <p:cNvPr id="722" name="Google Shape;722;g73b9886b33_0_19"/>
            <p:cNvCxnSpPr>
              <a:stCxn id="702" idx="3"/>
              <a:endCxn id="723" idx="1"/>
            </p:cNvCxnSpPr>
            <p:nvPr/>
          </p:nvCxnSpPr>
          <p:spPr>
            <a:xfrm>
              <a:off x="3650024" y="3174900"/>
              <a:ext cx="1722300" cy="2908200"/>
            </a:xfrm>
            <a:prstGeom prst="curvedConnector3">
              <a:avLst>
                <a:gd name="adj1" fmla="val 50004"/>
              </a:avLst>
            </a:prstGeom>
            <a:noFill/>
            <a:ln w="9525" cap="flat" cmpd="sng">
              <a:solidFill>
                <a:schemeClr val="accent1"/>
              </a:solidFill>
              <a:prstDash val="solid"/>
              <a:round/>
              <a:headEnd type="none" w="med" len="med"/>
              <a:tailEnd type="none" w="med" len="med"/>
            </a:ln>
          </p:spPr>
        </p:cxnSp>
        <p:pic>
          <p:nvPicPr>
            <p:cNvPr id="723" name="Google Shape;723;g73b9886b33_0_19"/>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5372449" y="5803755"/>
              <a:ext cx="1996250" cy="558950"/>
            </a:xfrm>
            <a:prstGeom prst="rect">
              <a:avLst/>
            </a:prstGeom>
            <a:noFill/>
            <a:ln w="9525" cap="flat" cmpd="sng">
              <a:solidFill>
                <a:schemeClr val="lt2"/>
              </a:solidFill>
              <a:prstDash val="solid"/>
              <a:round/>
              <a:headEnd type="none" w="sm" len="sm"/>
              <a:tailEnd type="none" w="sm" len="sm"/>
            </a:ln>
          </p:spPr>
        </p:pic>
      </p:grpSp>
      <p:grpSp>
        <p:nvGrpSpPr>
          <p:cNvPr id="3" name="Group 2">
            <a:extLst>
              <a:ext uri="{FF2B5EF4-FFF2-40B4-BE49-F238E27FC236}">
                <a16:creationId xmlns:a16="http://schemas.microsoft.com/office/drawing/2014/main" id="{323538CC-0878-1C4A-B928-7B71014ACFCD}"/>
              </a:ext>
            </a:extLst>
          </p:cNvPr>
          <p:cNvGrpSpPr/>
          <p:nvPr/>
        </p:nvGrpSpPr>
        <p:grpSpPr>
          <a:xfrm>
            <a:off x="2738709" y="2381175"/>
            <a:ext cx="2789096" cy="1713971"/>
            <a:chOff x="2738709" y="2381175"/>
            <a:chExt cx="2789096" cy="1713971"/>
          </a:xfrm>
        </p:grpSpPr>
        <p:grpSp>
          <p:nvGrpSpPr>
            <p:cNvPr id="2" name="Group 1">
              <a:extLst>
                <a:ext uri="{FF2B5EF4-FFF2-40B4-BE49-F238E27FC236}">
                  <a16:creationId xmlns:a16="http://schemas.microsoft.com/office/drawing/2014/main" id="{83EC8B34-3EFB-8348-806D-29D3EC8E0DBB}"/>
                </a:ext>
              </a:extLst>
            </p:cNvPr>
            <p:cNvGrpSpPr/>
            <p:nvPr/>
          </p:nvGrpSpPr>
          <p:grpSpPr>
            <a:xfrm>
              <a:off x="2738709" y="2381175"/>
              <a:ext cx="2789096" cy="1713971"/>
              <a:chOff x="2738709" y="2381175"/>
              <a:chExt cx="2789096" cy="1713971"/>
            </a:xfrm>
          </p:grpSpPr>
          <p:pic>
            <p:nvPicPr>
              <p:cNvPr id="725" name="Google Shape;725;g73b9886b33_0_19"/>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3955411" y="3330378"/>
                <a:ext cx="1291725" cy="334465"/>
              </a:xfrm>
              <a:prstGeom prst="rect">
                <a:avLst/>
              </a:prstGeom>
              <a:noFill/>
              <a:ln>
                <a:noFill/>
              </a:ln>
            </p:spPr>
          </p:pic>
          <p:pic>
            <p:nvPicPr>
              <p:cNvPr id="726" name="Google Shape;726;g73b9886b33_0_19"/>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4278155" y="3767856"/>
                <a:ext cx="1249650" cy="327290"/>
              </a:xfrm>
              <a:prstGeom prst="rect">
                <a:avLst/>
              </a:prstGeom>
              <a:noFill/>
              <a:ln>
                <a:noFill/>
              </a:ln>
            </p:spPr>
          </p:pic>
          <p:cxnSp>
            <p:nvCxnSpPr>
              <p:cNvPr id="727" name="Google Shape;727;g73b9886b33_0_19"/>
              <p:cNvCxnSpPr>
                <a:stCxn id="702" idx="3"/>
                <a:endCxn id="725" idx="1"/>
              </p:cNvCxnSpPr>
              <p:nvPr/>
            </p:nvCxnSpPr>
            <p:spPr>
              <a:xfrm>
                <a:off x="2738709" y="2381175"/>
                <a:ext cx="1216800" cy="1116450"/>
              </a:xfrm>
              <a:prstGeom prst="curvedConnector3">
                <a:avLst>
                  <a:gd name="adj1" fmla="val 49996"/>
                </a:avLst>
              </a:prstGeom>
              <a:noFill/>
              <a:ln w="9525" cap="flat" cmpd="sng">
                <a:solidFill>
                  <a:schemeClr val="accent1"/>
                </a:solidFill>
                <a:prstDash val="solid"/>
                <a:round/>
                <a:headEnd type="none" w="med" len="med"/>
                <a:tailEnd type="none" w="med" len="med"/>
              </a:ln>
            </p:spPr>
          </p:cxnSp>
        </p:grpSp>
        <p:cxnSp>
          <p:nvCxnSpPr>
            <p:cNvPr id="728" name="Google Shape;728;g73b9886b33_0_19"/>
            <p:cNvCxnSpPr>
              <a:stCxn id="702" idx="3"/>
              <a:endCxn id="726" idx="1"/>
            </p:cNvCxnSpPr>
            <p:nvPr/>
          </p:nvCxnSpPr>
          <p:spPr>
            <a:xfrm>
              <a:off x="2738709" y="2381175"/>
              <a:ext cx="1539450" cy="1550250"/>
            </a:xfrm>
            <a:prstGeom prst="curvedConnector3">
              <a:avLst>
                <a:gd name="adj1" fmla="val 50000"/>
              </a:avLst>
            </a:prstGeom>
            <a:noFill/>
            <a:ln w="9525" cap="flat" cmpd="sng">
              <a:solidFill>
                <a:schemeClr val="accent1"/>
              </a:solidFill>
              <a:prstDash val="solid"/>
              <a:round/>
              <a:headEnd type="none" w="med" len="med"/>
              <a:tailEnd type="none" w="med" len="med"/>
            </a:ln>
          </p:spPr>
        </p:cxnSp>
      </p:grpSp>
      <p:pic>
        <p:nvPicPr>
          <p:cNvPr id="730" name="Google Shape;730;g73b9886b33_0_1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584303" y="1671829"/>
            <a:ext cx="1028700" cy="834605"/>
          </a:xfrm>
          <a:prstGeom prst="rect">
            <a:avLst/>
          </a:prstGeom>
          <a:noFill/>
          <a:ln>
            <a:noFill/>
          </a:ln>
        </p:spPr>
      </p:pic>
      <p:pic>
        <p:nvPicPr>
          <p:cNvPr id="731" name="Google Shape;731;g73b9886b33_0_1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623550" y="1671829"/>
            <a:ext cx="1028700" cy="834605"/>
          </a:xfrm>
          <a:prstGeom prst="rect">
            <a:avLst/>
          </a:prstGeom>
          <a:noFill/>
          <a:ln>
            <a:noFill/>
          </a:ln>
        </p:spPr>
      </p:pic>
      <p:pic>
        <p:nvPicPr>
          <p:cNvPr id="732" name="Google Shape;732;g73b9886b33_0_1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8078782" y="837219"/>
            <a:ext cx="1028700" cy="834605"/>
          </a:xfrm>
          <a:prstGeom prst="rect">
            <a:avLst/>
          </a:prstGeom>
          <a:noFill/>
          <a:ln>
            <a:noFill/>
          </a:ln>
        </p:spPr>
      </p:pic>
      <p:pic>
        <p:nvPicPr>
          <p:cNvPr id="734" name="Google Shape;734;g73b9886b33_0_1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926088" y="2506429"/>
            <a:ext cx="1028700" cy="834605"/>
          </a:xfrm>
          <a:prstGeom prst="rect">
            <a:avLst/>
          </a:prstGeom>
          <a:noFill/>
          <a:ln>
            <a:noFill/>
          </a:ln>
        </p:spPr>
      </p:pic>
      <p:pic>
        <p:nvPicPr>
          <p:cNvPr id="735" name="Google Shape;735;g73b9886b33_0_1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954788" y="2506429"/>
            <a:ext cx="1028700" cy="834605"/>
          </a:xfrm>
          <a:prstGeom prst="rect">
            <a:avLst/>
          </a:prstGeom>
          <a:noFill/>
          <a:ln>
            <a:noFill/>
          </a:ln>
        </p:spPr>
      </p:pic>
      <p:pic>
        <p:nvPicPr>
          <p:cNvPr id="736" name="Google Shape;736;g73b9886b33_0_1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897388" y="2814285"/>
            <a:ext cx="1028700" cy="834605"/>
          </a:xfrm>
          <a:prstGeom prst="rect">
            <a:avLst/>
          </a:prstGeom>
          <a:noFill/>
          <a:ln>
            <a:noFill/>
          </a:ln>
        </p:spPr>
      </p:pic>
      <p:pic>
        <p:nvPicPr>
          <p:cNvPr id="737" name="Google Shape;737;g73b9886b33_0_1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871244" y="3395581"/>
            <a:ext cx="1028700" cy="834605"/>
          </a:xfrm>
          <a:prstGeom prst="rect">
            <a:avLst/>
          </a:prstGeom>
          <a:noFill/>
          <a:ln>
            <a:noFill/>
          </a:ln>
        </p:spPr>
      </p:pic>
      <p:pic>
        <p:nvPicPr>
          <p:cNvPr id="738" name="Google Shape;738;g73b9886b33_0_1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899944" y="3395591"/>
            <a:ext cx="1028700" cy="834605"/>
          </a:xfrm>
          <a:prstGeom prst="rect">
            <a:avLst/>
          </a:prstGeom>
          <a:noFill/>
          <a:ln>
            <a:noFill/>
          </a:ln>
        </p:spPr>
      </p:pic>
      <p:pic>
        <p:nvPicPr>
          <p:cNvPr id="739" name="Google Shape;739;g73b9886b33_0_1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942407" y="3755722"/>
            <a:ext cx="1028700" cy="834605"/>
          </a:xfrm>
          <a:prstGeom prst="rect">
            <a:avLst/>
          </a:prstGeom>
          <a:noFill/>
          <a:ln>
            <a:noFill/>
          </a:ln>
        </p:spPr>
      </p:pic>
      <p:pic>
        <p:nvPicPr>
          <p:cNvPr id="46" name="Google Shape;667;g7f94526eed_0_1">
            <a:extLst>
              <a:ext uri="{FF2B5EF4-FFF2-40B4-BE49-F238E27FC236}">
                <a16:creationId xmlns:a16="http://schemas.microsoft.com/office/drawing/2014/main" id="{C3D990D7-F671-874E-8CB2-34742AF92F70}"/>
              </a:ext>
            </a:extLst>
          </p:cNvPr>
          <p:cNvPicPr preferRelativeResize="0"/>
          <p:nvPr/>
        </p:nvPicPr>
        <p:blipFill>
          <a:blip r:embed="rId15" cstate="screen">
            <a:alphaModFix/>
            <a:extLst>
              <a:ext uri="{28A0092B-C50C-407E-A947-70E740481C1C}">
                <a14:useLocalDpi xmlns:a14="http://schemas.microsoft.com/office/drawing/2010/main"/>
              </a:ext>
            </a:extLst>
          </a:blip>
          <a:stretch>
            <a:fillRect/>
          </a:stretch>
        </p:blipFill>
        <p:spPr>
          <a:xfrm>
            <a:off x="160512" y="1280544"/>
            <a:ext cx="8743662" cy="2358636"/>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67622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98"/>
                                        </p:tgtEl>
                                        <p:attrNameLst>
                                          <p:attrName>style.visibility</p:attrName>
                                        </p:attrNameLst>
                                      </p:cBhvr>
                                      <p:to>
                                        <p:strVal val="visible"/>
                                      </p:to>
                                    </p:set>
                                    <p:animEffect transition="in" filter="fade">
                                      <p:cBhvr>
                                        <p:cTn id="11" dur="1000"/>
                                        <p:tgtEl>
                                          <p:spTgt spid="69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01"/>
                                        </p:tgtEl>
                                        <p:attrNameLst>
                                          <p:attrName>style.visibility</p:attrName>
                                        </p:attrNameLst>
                                      </p:cBhvr>
                                      <p:to>
                                        <p:strVal val="visible"/>
                                      </p:to>
                                    </p:set>
                                    <p:animEffect transition="in" filter="fade">
                                      <p:cBhvr>
                                        <p:cTn id="16" dur="1000"/>
                                        <p:tgtEl>
                                          <p:spTgt spid="70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20"/>
                                        </p:tgtEl>
                                        <p:attrNameLst>
                                          <p:attrName>style.visibility</p:attrName>
                                        </p:attrNameLst>
                                      </p:cBhvr>
                                      <p:to>
                                        <p:strVal val="visible"/>
                                      </p:to>
                                    </p:set>
                                    <p:animEffect transition="in" filter="fade">
                                      <p:cBhvr>
                                        <p:cTn id="21" dur="1000"/>
                                        <p:tgtEl>
                                          <p:spTgt spid="7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03"/>
                                        </p:tgtEl>
                                        <p:attrNameLst>
                                          <p:attrName>style.visibility</p:attrName>
                                        </p:attrNameLst>
                                      </p:cBhvr>
                                      <p:to>
                                        <p:strVal val="visible"/>
                                      </p:to>
                                    </p:set>
                                    <p:animEffect transition="in" filter="fade">
                                      <p:cBhvr>
                                        <p:cTn id="26" dur="1000"/>
                                        <p:tgtEl>
                                          <p:spTgt spid="703"/>
                                        </p:tgtEl>
                                      </p:cBhvr>
                                    </p:animEffect>
                                  </p:childTnLst>
                                </p:cTn>
                              </p:par>
                            </p:childTnLst>
                          </p:cTn>
                        </p:par>
                        <p:par>
                          <p:cTn id="27" fill="hold">
                            <p:stCondLst>
                              <p:cond delay="1000"/>
                            </p:stCondLst>
                            <p:childTnLst>
                              <p:par>
                                <p:cTn id="28" presetID="10" presetClass="entr" presetSubtype="0" fill="hold" nodeType="afterEffect">
                                  <p:stCondLst>
                                    <p:cond delay="500"/>
                                  </p:stCondLst>
                                  <p:childTnLst>
                                    <p:set>
                                      <p:cBhvr>
                                        <p:cTn id="29" dur="1" fill="hold">
                                          <p:stCondLst>
                                            <p:cond delay="0"/>
                                          </p:stCondLst>
                                        </p:cTn>
                                        <p:tgtEl>
                                          <p:spTgt spid="702"/>
                                        </p:tgtEl>
                                        <p:attrNameLst>
                                          <p:attrName>style.visibility</p:attrName>
                                        </p:attrNameLst>
                                      </p:cBhvr>
                                      <p:to>
                                        <p:strVal val="visible"/>
                                      </p:to>
                                    </p:set>
                                    <p:animEffect transition="in" filter="fade">
                                      <p:cBhvr>
                                        <p:cTn id="30" dur="1000"/>
                                        <p:tgtEl>
                                          <p:spTgt spid="702"/>
                                        </p:tgtEl>
                                      </p:cBhvr>
                                    </p:animEffect>
                                  </p:childTnLst>
                                </p:cTn>
                              </p:par>
                            </p:childTnLst>
                          </p:cTn>
                        </p:par>
                        <p:par>
                          <p:cTn id="31" fill="hold">
                            <p:stCondLst>
                              <p:cond delay="2500"/>
                            </p:stCondLst>
                            <p:childTnLst>
                              <p:par>
                                <p:cTn id="32" presetID="10" presetClass="entr" presetSubtype="0" fill="hold" nodeType="afterEffect">
                                  <p:stCondLst>
                                    <p:cond delay="500"/>
                                  </p:stCondLst>
                                  <p:childTnLst>
                                    <p:set>
                                      <p:cBhvr>
                                        <p:cTn id="33" dur="1" fill="hold">
                                          <p:stCondLst>
                                            <p:cond delay="0"/>
                                          </p:stCondLst>
                                        </p:cTn>
                                        <p:tgtEl>
                                          <p:spTgt spid="712"/>
                                        </p:tgtEl>
                                        <p:attrNameLst>
                                          <p:attrName>style.visibility</p:attrName>
                                        </p:attrNameLst>
                                      </p:cBhvr>
                                      <p:to>
                                        <p:strVal val="visible"/>
                                      </p:to>
                                    </p:set>
                                    <p:animEffect transition="in" filter="fade">
                                      <p:cBhvr>
                                        <p:cTn id="34" dur="1000"/>
                                        <p:tgtEl>
                                          <p:spTgt spid="7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9"/>
                                        </p:tgtEl>
                                        <p:attrNameLst>
                                          <p:attrName>style.visibility</p:attrName>
                                        </p:attrNameLst>
                                      </p:cBhvr>
                                      <p:to>
                                        <p:strVal val="visible"/>
                                      </p:to>
                                    </p:set>
                                    <p:animEffect transition="in" filter="fade">
                                      <p:cBhvr>
                                        <p:cTn id="39" dur="1000"/>
                                        <p:tgtEl>
                                          <p:spTgt spid="709"/>
                                        </p:tgtEl>
                                      </p:cBhvr>
                                    </p:animEffect>
                                  </p:childTnLst>
                                </p:cTn>
                              </p:par>
                            </p:childTnLst>
                          </p:cTn>
                        </p:par>
                        <p:par>
                          <p:cTn id="40" fill="hold">
                            <p:stCondLst>
                              <p:cond delay="1000"/>
                            </p:stCondLst>
                            <p:childTnLst>
                              <p:par>
                                <p:cTn id="41" presetID="10" presetClass="entr" presetSubtype="0" fill="hold" nodeType="afterEffect">
                                  <p:stCondLst>
                                    <p:cond delay="500"/>
                                  </p:stCondLst>
                                  <p:childTnLst>
                                    <p:set>
                                      <p:cBhvr>
                                        <p:cTn id="42" dur="1" fill="hold">
                                          <p:stCondLst>
                                            <p:cond delay="0"/>
                                          </p:stCondLst>
                                        </p:cTn>
                                        <p:tgtEl>
                                          <p:spTgt spid="711"/>
                                        </p:tgtEl>
                                        <p:attrNameLst>
                                          <p:attrName>style.visibility</p:attrName>
                                        </p:attrNameLst>
                                      </p:cBhvr>
                                      <p:to>
                                        <p:strVal val="visible"/>
                                      </p:to>
                                    </p:set>
                                    <p:animEffect transition="in" filter="fade">
                                      <p:cBhvr>
                                        <p:cTn id="43" dur="1000"/>
                                        <p:tgtEl>
                                          <p:spTgt spid="7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04"/>
                                        </p:tgtEl>
                                        <p:attrNameLst>
                                          <p:attrName>style.visibility</p:attrName>
                                        </p:attrNameLst>
                                      </p:cBhvr>
                                      <p:to>
                                        <p:strVal val="visible"/>
                                      </p:to>
                                    </p:set>
                                    <p:animEffect transition="in" filter="fade">
                                      <p:cBhvr>
                                        <p:cTn id="48" dur="1000"/>
                                        <p:tgtEl>
                                          <p:spTgt spid="704"/>
                                        </p:tgtEl>
                                      </p:cBhvr>
                                    </p:animEffect>
                                  </p:childTnLst>
                                </p:cTn>
                              </p:par>
                            </p:childTnLst>
                          </p:cTn>
                        </p:par>
                        <p:par>
                          <p:cTn id="49" fill="hold">
                            <p:stCondLst>
                              <p:cond delay="1000"/>
                            </p:stCondLst>
                            <p:childTnLst>
                              <p:par>
                                <p:cTn id="50" presetID="10" presetClass="entr" presetSubtype="0" fill="hold" nodeType="afterEffect">
                                  <p:stCondLst>
                                    <p:cond delay="500"/>
                                  </p:stCondLst>
                                  <p:childTnLst>
                                    <p:set>
                                      <p:cBhvr>
                                        <p:cTn id="51" dur="1" fill="hold">
                                          <p:stCondLst>
                                            <p:cond delay="0"/>
                                          </p:stCondLst>
                                        </p:cTn>
                                        <p:tgtEl>
                                          <p:spTgt spid="708"/>
                                        </p:tgtEl>
                                        <p:attrNameLst>
                                          <p:attrName>style.visibility</p:attrName>
                                        </p:attrNameLst>
                                      </p:cBhvr>
                                      <p:to>
                                        <p:strVal val="visible"/>
                                      </p:to>
                                    </p:set>
                                    <p:animEffect transition="in" filter="fade">
                                      <p:cBhvr>
                                        <p:cTn id="52" dur="1000"/>
                                        <p:tgtEl>
                                          <p:spTgt spid="708"/>
                                        </p:tgtEl>
                                      </p:cBhvr>
                                    </p:animEffect>
                                  </p:childTnLst>
                                </p:cTn>
                              </p:par>
                            </p:childTnLst>
                          </p:cTn>
                        </p:par>
                        <p:par>
                          <p:cTn id="53" fill="hold">
                            <p:stCondLst>
                              <p:cond delay="2500"/>
                            </p:stCondLst>
                            <p:childTnLst>
                              <p:par>
                                <p:cTn id="54" presetID="1" presetClass="entr" presetSubtype="0" fill="hold" nodeType="afterEffect">
                                  <p:stCondLst>
                                    <p:cond delay="500"/>
                                  </p:stCondLst>
                                  <p:childTnLst>
                                    <p:set>
                                      <p:cBhvr>
                                        <p:cTn id="55" dur="1" fill="hold">
                                          <p:stCondLst>
                                            <p:cond delay="0"/>
                                          </p:stCondLst>
                                        </p:cTn>
                                        <p:tgtEl>
                                          <p:spTgt spid="73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13"/>
                                        </p:tgtEl>
                                        <p:attrNameLst>
                                          <p:attrName>style.visibility</p:attrName>
                                        </p:attrNameLst>
                                      </p:cBhvr>
                                      <p:to>
                                        <p:strVal val="visible"/>
                                      </p:to>
                                    </p:set>
                                    <p:animEffect transition="in" filter="fade">
                                      <p:cBhvr>
                                        <p:cTn id="60" dur="1000"/>
                                        <p:tgtEl>
                                          <p:spTgt spid="713"/>
                                        </p:tgtEl>
                                      </p:cBhvr>
                                    </p:animEffect>
                                  </p:childTnLst>
                                </p:cTn>
                              </p:par>
                            </p:childTnLst>
                          </p:cTn>
                        </p:par>
                        <p:par>
                          <p:cTn id="61" fill="hold">
                            <p:stCondLst>
                              <p:cond delay="1000"/>
                            </p:stCondLst>
                            <p:childTnLst>
                              <p:par>
                                <p:cTn id="62" presetID="1" presetClass="entr" presetSubtype="0" fill="hold" nodeType="afterEffect">
                                  <p:stCondLst>
                                    <p:cond delay="0"/>
                                  </p:stCondLst>
                                  <p:childTnLst>
                                    <p:set>
                                      <p:cBhvr>
                                        <p:cTn id="63" dur="1" fill="hold">
                                          <p:stCondLst>
                                            <p:cond delay="0"/>
                                          </p:stCondLst>
                                        </p:cTn>
                                        <p:tgtEl>
                                          <p:spTgt spid="730"/>
                                        </p:tgtEl>
                                        <p:attrNameLst>
                                          <p:attrName>style.visibility</p:attrName>
                                        </p:attrNameLst>
                                      </p:cBhvr>
                                      <p:to>
                                        <p:strVal val="visible"/>
                                      </p:to>
                                    </p:set>
                                  </p:childTnLst>
                                </p:cTn>
                              </p:par>
                            </p:childTnLst>
                          </p:cTn>
                        </p:par>
                        <p:par>
                          <p:cTn id="64" fill="hold">
                            <p:stCondLst>
                              <p:cond delay="1000"/>
                            </p:stCondLst>
                            <p:childTnLst>
                              <p:par>
                                <p:cTn id="65" presetID="1" presetClass="entr" presetSubtype="0" fill="hold" nodeType="afterEffect">
                                  <p:stCondLst>
                                    <p:cond delay="500"/>
                                  </p:stCondLst>
                                  <p:childTnLst>
                                    <p:set>
                                      <p:cBhvr>
                                        <p:cTn id="66" dur="1" fill="hold">
                                          <p:stCondLst>
                                            <p:cond delay="0"/>
                                          </p:stCondLst>
                                        </p:cTn>
                                        <p:tgtEl>
                                          <p:spTgt spid="7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gtEl>
                                        <p:attrNameLst>
                                          <p:attrName>style.visibility</p:attrName>
                                        </p:attrNameLst>
                                      </p:cBhvr>
                                      <p:to>
                                        <p:strVal val="visible"/>
                                      </p:to>
                                    </p:set>
                                  </p:childTnLst>
                                </p:cTn>
                              </p:par>
                            </p:childTnLst>
                          </p:cTn>
                        </p:par>
                        <p:par>
                          <p:cTn id="71" fill="hold">
                            <p:stCondLst>
                              <p:cond delay="0"/>
                            </p:stCondLst>
                            <p:childTnLst>
                              <p:par>
                                <p:cTn id="72" presetID="10" presetClass="entr" presetSubtype="0" fill="hold" nodeType="afterEffect">
                                  <p:stCondLst>
                                    <p:cond delay="0"/>
                                  </p:stCondLst>
                                  <p:childTnLst>
                                    <p:set>
                                      <p:cBhvr>
                                        <p:cTn id="73" dur="1" fill="hold">
                                          <p:stCondLst>
                                            <p:cond delay="0"/>
                                          </p:stCondLst>
                                        </p:cTn>
                                        <p:tgtEl>
                                          <p:spTgt spid="721"/>
                                        </p:tgtEl>
                                        <p:attrNameLst>
                                          <p:attrName>style.visibility</p:attrName>
                                        </p:attrNameLst>
                                      </p:cBhvr>
                                      <p:to>
                                        <p:strVal val="visible"/>
                                      </p:to>
                                    </p:set>
                                    <p:animEffect transition="in" filter="fade">
                                      <p:cBhvr>
                                        <p:cTn id="74" dur="1000"/>
                                        <p:tgtEl>
                                          <p:spTgt spid="721"/>
                                        </p:tgtEl>
                                      </p:cBhvr>
                                    </p:animEffect>
                                  </p:childTnLst>
                                </p:cTn>
                              </p:par>
                            </p:childTnLst>
                          </p:cTn>
                        </p:par>
                        <p:par>
                          <p:cTn id="75" fill="hold">
                            <p:stCondLst>
                              <p:cond delay="1000"/>
                            </p:stCondLst>
                            <p:childTnLst>
                              <p:par>
                                <p:cTn id="76" presetID="1" presetClass="entr" presetSubtype="0" fill="hold" nodeType="afterEffect">
                                  <p:stCondLst>
                                    <p:cond delay="0"/>
                                  </p:stCondLst>
                                  <p:childTnLst>
                                    <p:set>
                                      <p:cBhvr>
                                        <p:cTn id="77" dur="1" fill="hold">
                                          <p:stCondLst>
                                            <p:cond delay="0"/>
                                          </p:stCondLst>
                                        </p:cTn>
                                        <p:tgtEl>
                                          <p:spTgt spid="735"/>
                                        </p:tgtEl>
                                        <p:attrNameLst>
                                          <p:attrName>style.visibility</p:attrName>
                                        </p:attrNameLst>
                                      </p:cBhvr>
                                      <p:to>
                                        <p:strVal val="visible"/>
                                      </p:to>
                                    </p:set>
                                  </p:childTnLst>
                                </p:cTn>
                              </p:par>
                            </p:childTnLst>
                          </p:cTn>
                        </p:par>
                        <p:par>
                          <p:cTn id="78" fill="hold">
                            <p:stCondLst>
                              <p:cond delay="1000"/>
                            </p:stCondLst>
                            <p:childTnLst>
                              <p:par>
                                <p:cTn id="79" presetID="1" presetClass="entr" presetSubtype="0" fill="hold" nodeType="afterEffect">
                                  <p:stCondLst>
                                    <p:cond delay="500"/>
                                  </p:stCondLst>
                                  <p:childTnLst>
                                    <p:set>
                                      <p:cBhvr>
                                        <p:cTn id="80" dur="1" fill="hold">
                                          <p:stCondLst>
                                            <p:cond delay="0"/>
                                          </p:stCondLst>
                                        </p:cTn>
                                        <p:tgtEl>
                                          <p:spTgt spid="734"/>
                                        </p:tgtEl>
                                        <p:attrNameLst>
                                          <p:attrName>style.visibility</p:attrName>
                                        </p:attrNameLst>
                                      </p:cBhvr>
                                      <p:to>
                                        <p:strVal val="visible"/>
                                      </p:to>
                                    </p:set>
                                  </p:childTnLst>
                                </p:cTn>
                              </p:par>
                            </p:childTnLst>
                          </p:cTn>
                        </p:par>
                        <p:par>
                          <p:cTn id="81" fill="hold">
                            <p:stCondLst>
                              <p:cond delay="1500"/>
                            </p:stCondLst>
                            <p:childTnLst>
                              <p:par>
                                <p:cTn id="82" presetID="10" presetClass="entr" presetSubtype="0" fill="hold" nodeType="afterEffect">
                                  <p:stCondLst>
                                    <p:cond delay="500"/>
                                  </p:stCondLst>
                                  <p:childTnLst>
                                    <p:set>
                                      <p:cBhvr>
                                        <p:cTn id="83" dur="1" fill="hold">
                                          <p:stCondLst>
                                            <p:cond delay="0"/>
                                          </p:stCondLst>
                                        </p:cTn>
                                        <p:tgtEl>
                                          <p:spTgt spid="736"/>
                                        </p:tgtEl>
                                        <p:attrNameLst>
                                          <p:attrName>style.visibility</p:attrName>
                                        </p:attrNameLst>
                                      </p:cBhvr>
                                      <p:to>
                                        <p:strVal val="visible"/>
                                      </p:to>
                                    </p:set>
                                    <p:animEffect transition="in" filter="fade">
                                      <p:cBhvr>
                                        <p:cTn id="84" dur="1000"/>
                                        <p:tgtEl>
                                          <p:spTgt spid="736"/>
                                        </p:tgtEl>
                                      </p:cBhvr>
                                    </p:animEffect>
                                  </p:childTnLst>
                                </p:cTn>
                              </p:par>
                              <p:par>
                                <p:cTn id="85" presetID="10" presetClass="entr" presetSubtype="0" fill="hold" nodeType="withEffect">
                                  <p:stCondLst>
                                    <p:cond delay="0"/>
                                  </p:stCondLst>
                                  <p:childTnLst>
                                    <p:set>
                                      <p:cBhvr>
                                        <p:cTn id="86" dur="1" fill="hold">
                                          <p:stCondLst>
                                            <p:cond delay="0"/>
                                          </p:stCondLst>
                                        </p:cTn>
                                        <p:tgtEl>
                                          <p:spTgt spid="737"/>
                                        </p:tgtEl>
                                        <p:attrNameLst>
                                          <p:attrName>style.visibility</p:attrName>
                                        </p:attrNameLst>
                                      </p:cBhvr>
                                      <p:to>
                                        <p:strVal val="visible"/>
                                      </p:to>
                                    </p:set>
                                    <p:animEffect transition="in" filter="fade">
                                      <p:cBhvr>
                                        <p:cTn id="87" dur="1000"/>
                                        <p:tgtEl>
                                          <p:spTgt spid="737"/>
                                        </p:tgtEl>
                                      </p:cBhvr>
                                    </p:animEffect>
                                  </p:childTnLst>
                                </p:cTn>
                              </p:par>
                            </p:childTnLst>
                          </p:cTn>
                        </p:par>
                        <p:par>
                          <p:cTn id="88" fill="hold">
                            <p:stCondLst>
                              <p:cond delay="3000"/>
                            </p:stCondLst>
                            <p:childTnLst>
                              <p:par>
                                <p:cTn id="89" presetID="10" presetClass="entr" presetSubtype="0" fill="hold" nodeType="afterEffect">
                                  <p:stCondLst>
                                    <p:cond delay="0"/>
                                  </p:stCondLst>
                                  <p:childTnLst>
                                    <p:set>
                                      <p:cBhvr>
                                        <p:cTn id="90" dur="1" fill="hold">
                                          <p:stCondLst>
                                            <p:cond delay="0"/>
                                          </p:stCondLst>
                                        </p:cTn>
                                        <p:tgtEl>
                                          <p:spTgt spid="739"/>
                                        </p:tgtEl>
                                        <p:attrNameLst>
                                          <p:attrName>style.visibility</p:attrName>
                                        </p:attrNameLst>
                                      </p:cBhvr>
                                      <p:to>
                                        <p:strVal val="visible"/>
                                      </p:to>
                                    </p:set>
                                    <p:animEffect transition="in" filter="fade">
                                      <p:cBhvr>
                                        <p:cTn id="91" dur="1000"/>
                                        <p:tgtEl>
                                          <p:spTgt spid="739"/>
                                        </p:tgtEl>
                                      </p:cBhvr>
                                    </p:animEffect>
                                  </p:childTnLst>
                                </p:cTn>
                              </p:par>
                            </p:childTnLst>
                          </p:cTn>
                        </p:par>
                        <p:par>
                          <p:cTn id="92" fill="hold">
                            <p:stCondLst>
                              <p:cond delay="4000"/>
                            </p:stCondLst>
                            <p:childTnLst>
                              <p:par>
                                <p:cTn id="93" presetID="10" presetClass="entr" presetSubtype="0" fill="hold" nodeType="afterEffect">
                                  <p:stCondLst>
                                    <p:cond delay="0"/>
                                  </p:stCondLst>
                                  <p:childTnLst>
                                    <p:set>
                                      <p:cBhvr>
                                        <p:cTn id="94" dur="1" fill="hold">
                                          <p:stCondLst>
                                            <p:cond delay="0"/>
                                          </p:stCondLst>
                                        </p:cTn>
                                        <p:tgtEl>
                                          <p:spTgt spid="738"/>
                                        </p:tgtEl>
                                        <p:attrNameLst>
                                          <p:attrName>style.visibility</p:attrName>
                                        </p:attrNameLst>
                                      </p:cBhvr>
                                      <p:to>
                                        <p:strVal val="visible"/>
                                      </p:to>
                                    </p:set>
                                    <p:animEffect transition="in" filter="fade">
                                      <p:cBhvr>
                                        <p:cTn id="95" dur="1000"/>
                                        <p:tgtEl>
                                          <p:spTgt spid="7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1"/>
          <p:cNvSpPr txBox="1">
            <a:spLocks noGrp="1"/>
          </p:cNvSpPr>
          <p:nvPr>
            <p:ph type="body" idx="1"/>
          </p:nvPr>
        </p:nvSpPr>
        <p:spPr>
          <a:xfrm>
            <a:off x="717522" y="139560"/>
            <a:ext cx="7731149" cy="4592024"/>
          </a:xfrm>
          <a:prstGeom prst="rect">
            <a:avLst/>
          </a:prstGeom>
          <a:noFill/>
          <a:ln>
            <a:noFill/>
          </a:ln>
        </p:spPr>
        <p:txBody>
          <a:bodyPr spcFirstLastPara="1" vert="horz" wrap="square" lIns="0" tIns="0" rIns="0" bIns="0" rtlCol="0" anchor="t" anchorCtr="0">
            <a:noAutofit/>
          </a:bodyPr>
          <a:lstStyle/>
          <a:p>
            <a:pPr marL="0" indent="0">
              <a:spcBef>
                <a:spcPts val="0"/>
              </a:spcBef>
            </a:pPr>
            <a:endParaRPr/>
          </a:p>
          <a:p>
            <a:r>
              <a:rPr lang="en-GB" sz="3000" i="1"/>
              <a:t>“Anyone can use Axon to focus on the business impact of data. You’ll be able to get a </a:t>
            </a:r>
            <a:r>
              <a:rPr lang="en-GB" sz="3000" b="1" i="1"/>
              <a:t>business driven, global vision</a:t>
            </a:r>
            <a:r>
              <a:rPr lang="en-GB" sz="3000" i="1"/>
              <a:t> that’s defined in partnership with technology and enforced via the data governance team. All of that lends itself to </a:t>
            </a:r>
            <a:r>
              <a:rPr lang="en-GB" sz="3000" b="1" i="1"/>
              <a:t>removing the silos</a:t>
            </a:r>
            <a:r>
              <a:rPr lang="en-GB" sz="3000" i="1"/>
              <a:t> and increasing collaboration between business units and the IT department” </a:t>
            </a:r>
          </a:p>
          <a:p>
            <a:r>
              <a:rPr lang="en-GB" sz="1200"/>
              <a:t>– Roberta Pape, Director Data Governance</a:t>
            </a:r>
          </a:p>
          <a:p>
            <a:r>
              <a:rPr lang="en-GB" sz="1200"/>
              <a:t>McGraw-Hill Education</a:t>
            </a:r>
            <a:endParaRPr sz="1200"/>
          </a:p>
        </p:txBody>
      </p:sp>
    </p:spTree>
    <p:extLst>
      <p:ext uri="{BB962C8B-B14F-4D97-AF65-F5344CB8AC3E}">
        <p14:creationId xmlns:p14="http://schemas.microsoft.com/office/powerpoint/2010/main" val="82668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2" name="Rectangle 1">
            <a:extLst>
              <a:ext uri="{FF2B5EF4-FFF2-40B4-BE49-F238E27FC236}">
                <a16:creationId xmlns:a16="http://schemas.microsoft.com/office/drawing/2014/main" id="{67938572-FE71-4C31-A014-A414B11360BF}"/>
              </a:ext>
            </a:extLst>
          </p:cNvPr>
          <p:cNvSpPr/>
          <p:nvPr/>
        </p:nvSpPr>
        <p:spPr>
          <a:xfrm>
            <a:off x="0" y="4631635"/>
            <a:ext cx="9144000" cy="5094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charset="0"/>
              <a:ea typeface="Roboto" charset="0"/>
              <a:cs typeface="Roboto" charset="0"/>
            </a:endParaRPr>
          </a:p>
        </p:txBody>
      </p:sp>
      <p:sp>
        <p:nvSpPr>
          <p:cNvPr id="824" name="Google Shape;824;p80"/>
          <p:cNvSpPr txBox="1">
            <a:spLocks noGrp="1"/>
          </p:cNvSpPr>
          <p:nvPr>
            <p:ph type="title"/>
          </p:nvPr>
        </p:nvSpPr>
        <p:spPr>
          <a:prstGeom prst="rect">
            <a:avLst/>
          </a:prstGeom>
          <a:noFill/>
          <a:ln>
            <a:noFill/>
          </a:ln>
        </p:spPr>
        <p:txBody>
          <a:bodyPr spcFirstLastPara="1" wrap="square" lIns="0" tIns="0" rIns="0" bIns="0" anchor="t" anchorCtr="0">
            <a:noAutofit/>
          </a:bodyPr>
          <a:lstStyle/>
          <a:p>
            <a:r>
              <a:rPr lang="en-US"/>
              <a:t>How can we leverage this Agile DG Framework?</a:t>
            </a:r>
            <a:endParaRPr lang="en-US" sz="2700" b="0" i="0" u="none" strike="noStrike" cap="none">
              <a:latin typeface="Roboto Light"/>
              <a:ea typeface="Roboto Light"/>
              <a:cs typeface="Roboto Light"/>
            </a:endParaRPr>
          </a:p>
        </p:txBody>
      </p:sp>
      <p:pic>
        <p:nvPicPr>
          <p:cNvPr id="825" name="Google Shape;825;p80"/>
          <p:cNvPicPr preferRelativeResize="0"/>
          <p:nvPr/>
        </p:nvPicPr>
        <p:blipFill>
          <a:blip r:embed="rId3">
            <a:alphaModFix/>
          </a:blip>
          <a:stretch>
            <a:fillRect/>
          </a:stretch>
        </p:blipFill>
        <p:spPr>
          <a:xfrm>
            <a:off x="361950" y="928425"/>
            <a:ext cx="3543300" cy="1809750"/>
          </a:xfrm>
          <a:prstGeom prst="rect">
            <a:avLst/>
          </a:prstGeom>
          <a:noFill/>
          <a:ln w="9525" cap="flat" cmpd="sng">
            <a:solidFill>
              <a:srgbClr val="B7B7B7"/>
            </a:solidFill>
            <a:prstDash val="solid"/>
            <a:round/>
            <a:headEnd type="none" w="sm" len="sm"/>
            <a:tailEnd type="none" w="sm" len="sm"/>
          </a:ln>
        </p:spPr>
      </p:pic>
      <p:grpSp>
        <p:nvGrpSpPr>
          <p:cNvPr id="826" name="Google Shape;826;p80"/>
          <p:cNvGrpSpPr/>
          <p:nvPr/>
        </p:nvGrpSpPr>
        <p:grpSpPr>
          <a:xfrm>
            <a:off x="612313" y="3039500"/>
            <a:ext cx="1382700" cy="1253550"/>
            <a:chOff x="612313" y="3039500"/>
            <a:chExt cx="1382700" cy="1253550"/>
          </a:xfrm>
        </p:grpSpPr>
        <p:pic>
          <p:nvPicPr>
            <p:cNvPr id="827" name="Google Shape;827;p8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807461" y="3039500"/>
              <a:ext cx="908625" cy="1025350"/>
            </a:xfrm>
            <a:prstGeom prst="rect">
              <a:avLst/>
            </a:prstGeom>
            <a:noFill/>
            <a:ln>
              <a:noFill/>
            </a:ln>
          </p:spPr>
        </p:pic>
        <p:sp>
          <p:nvSpPr>
            <p:cNvPr id="828" name="Google Shape;828;p80"/>
            <p:cNvSpPr/>
            <p:nvPr/>
          </p:nvSpPr>
          <p:spPr>
            <a:xfrm>
              <a:off x="612313" y="4001750"/>
              <a:ext cx="1382700" cy="291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Data Steward</a:t>
              </a:r>
              <a:endParaRPr/>
            </a:p>
          </p:txBody>
        </p:sp>
      </p:grpSp>
      <p:sp>
        <p:nvSpPr>
          <p:cNvPr id="829" name="Google Shape;829;p80"/>
          <p:cNvSpPr/>
          <p:nvPr/>
        </p:nvSpPr>
        <p:spPr>
          <a:xfrm rot="-5400000">
            <a:off x="3856647" y="1498925"/>
            <a:ext cx="420300" cy="4383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0" name="Google Shape;830;p80"/>
          <p:cNvPicPr preferRelativeResize="0"/>
          <p:nvPr/>
        </p:nvPicPr>
        <p:blipFill rotWithShape="1">
          <a:blip r:embed="rId5" cstate="screen">
            <a:alphaModFix/>
            <a:extLst>
              <a:ext uri="{28A0092B-C50C-407E-A947-70E740481C1C}">
                <a14:useLocalDpi xmlns:a14="http://schemas.microsoft.com/office/drawing/2010/main"/>
              </a:ext>
            </a:extLst>
          </a:blip>
          <a:srcRect t="11535"/>
          <a:stretch/>
        </p:blipFill>
        <p:spPr>
          <a:xfrm>
            <a:off x="4285950" y="1070425"/>
            <a:ext cx="3955425" cy="1295300"/>
          </a:xfrm>
          <a:prstGeom prst="rect">
            <a:avLst/>
          </a:prstGeom>
          <a:noFill/>
          <a:ln w="9525" cap="flat" cmpd="sng">
            <a:solidFill>
              <a:srgbClr val="999999"/>
            </a:solidFill>
            <a:prstDash val="solid"/>
            <a:round/>
            <a:headEnd type="none" w="sm" len="sm"/>
            <a:tailEnd type="none" w="sm" len="sm"/>
          </a:ln>
        </p:spPr>
      </p:pic>
      <p:pic>
        <p:nvPicPr>
          <p:cNvPr id="831" name="Google Shape;831;p80"/>
          <p:cNvPicPr preferRelativeResize="0"/>
          <p:nvPr/>
        </p:nvPicPr>
        <p:blipFill>
          <a:blip r:embed="rId6">
            <a:alphaModFix/>
          </a:blip>
          <a:stretch>
            <a:fillRect/>
          </a:stretch>
        </p:blipFill>
        <p:spPr>
          <a:xfrm>
            <a:off x="4285951" y="2816850"/>
            <a:ext cx="4204325" cy="2263875"/>
          </a:xfrm>
          <a:prstGeom prst="rect">
            <a:avLst/>
          </a:prstGeom>
          <a:noFill/>
          <a:ln w="9525" cap="flat" cmpd="sng">
            <a:solidFill>
              <a:srgbClr val="B7B7B7"/>
            </a:solidFill>
            <a:prstDash val="solid"/>
            <a:round/>
            <a:headEnd type="none" w="sm" len="sm"/>
            <a:tailEnd type="none" w="sm" len="sm"/>
          </a:ln>
        </p:spPr>
      </p:pic>
      <p:grpSp>
        <p:nvGrpSpPr>
          <p:cNvPr id="832" name="Google Shape;832;p80"/>
          <p:cNvGrpSpPr/>
          <p:nvPr/>
        </p:nvGrpSpPr>
        <p:grpSpPr>
          <a:xfrm>
            <a:off x="612313" y="3018589"/>
            <a:ext cx="1382700" cy="1295374"/>
            <a:chOff x="1886163" y="3039501"/>
            <a:chExt cx="1382700" cy="1295374"/>
          </a:xfrm>
        </p:grpSpPr>
        <p:pic>
          <p:nvPicPr>
            <p:cNvPr id="833" name="Google Shape;833;p80"/>
            <p:cNvPicPr preferRelativeResize="0"/>
            <p:nvPr/>
          </p:nvPicPr>
          <p:blipFill>
            <a:blip r:embed="rId7">
              <a:alphaModFix/>
            </a:blip>
            <a:stretch>
              <a:fillRect/>
            </a:stretch>
          </p:blipFill>
          <p:spPr>
            <a:xfrm>
              <a:off x="2061950" y="3039501"/>
              <a:ext cx="1031125" cy="962375"/>
            </a:xfrm>
            <a:prstGeom prst="rect">
              <a:avLst/>
            </a:prstGeom>
            <a:noFill/>
            <a:ln>
              <a:noFill/>
            </a:ln>
          </p:spPr>
        </p:pic>
        <p:sp>
          <p:nvSpPr>
            <p:cNvPr id="834" name="Google Shape;834;p80"/>
            <p:cNvSpPr/>
            <p:nvPr/>
          </p:nvSpPr>
          <p:spPr>
            <a:xfrm>
              <a:off x="1886163" y="4001875"/>
              <a:ext cx="1382700" cy="333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Marketing Mgr</a:t>
              </a:r>
              <a:endParaRPr/>
            </a:p>
          </p:txBody>
        </p:sp>
      </p:grpSp>
      <p:pic>
        <p:nvPicPr>
          <p:cNvPr id="835" name="Google Shape;835;p80"/>
          <p:cNvPicPr preferRelativeResize="0"/>
          <p:nvPr/>
        </p:nvPicPr>
        <p:blipFill>
          <a:blip r:embed="rId8">
            <a:alphaModFix/>
          </a:blip>
          <a:stretch>
            <a:fillRect/>
          </a:stretch>
        </p:blipFill>
        <p:spPr>
          <a:xfrm>
            <a:off x="4285947" y="921250"/>
            <a:ext cx="4296225" cy="1593650"/>
          </a:xfrm>
          <a:prstGeom prst="rect">
            <a:avLst/>
          </a:prstGeom>
          <a:noFill/>
          <a:ln>
            <a:noFill/>
          </a:ln>
        </p:spPr>
      </p:pic>
      <p:sp>
        <p:nvSpPr>
          <p:cNvPr id="836" name="Google Shape;836;p80"/>
          <p:cNvSpPr/>
          <p:nvPr/>
        </p:nvSpPr>
        <p:spPr>
          <a:xfrm>
            <a:off x="6101186" y="2326650"/>
            <a:ext cx="438300" cy="490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7" name="Google Shape;837;p80"/>
          <p:cNvPicPr preferRelativeResize="0"/>
          <p:nvPr/>
        </p:nvPicPr>
        <p:blipFill>
          <a:blip r:embed="rId9">
            <a:alphaModFix/>
          </a:blip>
          <a:stretch>
            <a:fillRect/>
          </a:stretch>
        </p:blipFill>
        <p:spPr>
          <a:xfrm>
            <a:off x="4285950" y="2813895"/>
            <a:ext cx="4204324" cy="2269776"/>
          </a:xfrm>
          <a:prstGeom prst="rect">
            <a:avLst/>
          </a:prstGeom>
          <a:noFill/>
          <a:ln>
            <a:noFill/>
          </a:ln>
        </p:spPr>
      </p:pic>
      <p:grpSp>
        <p:nvGrpSpPr>
          <p:cNvPr id="838" name="Google Shape;838;p80"/>
          <p:cNvGrpSpPr/>
          <p:nvPr/>
        </p:nvGrpSpPr>
        <p:grpSpPr>
          <a:xfrm>
            <a:off x="612325" y="3078938"/>
            <a:ext cx="1423200" cy="1383563"/>
            <a:chOff x="2424400" y="2909438"/>
            <a:chExt cx="1423200" cy="1383563"/>
          </a:xfrm>
        </p:grpSpPr>
        <p:pic>
          <p:nvPicPr>
            <p:cNvPr id="839" name="Google Shape;839;p80"/>
            <p:cNvPicPr preferRelativeResize="0"/>
            <p:nvPr/>
          </p:nvPicPr>
          <p:blipFill>
            <a:blip r:embed="rId10">
              <a:alphaModFix/>
            </a:blip>
            <a:stretch>
              <a:fillRect/>
            </a:stretch>
          </p:blipFill>
          <p:spPr>
            <a:xfrm>
              <a:off x="2483263" y="2909438"/>
              <a:ext cx="1314450" cy="1133475"/>
            </a:xfrm>
            <a:prstGeom prst="rect">
              <a:avLst/>
            </a:prstGeom>
            <a:noFill/>
            <a:ln>
              <a:noFill/>
            </a:ln>
          </p:spPr>
        </p:pic>
        <p:sp>
          <p:nvSpPr>
            <p:cNvPr id="840" name="Google Shape;840;p80"/>
            <p:cNvSpPr txBox="1"/>
            <p:nvPr/>
          </p:nvSpPr>
          <p:spPr>
            <a:xfrm>
              <a:off x="2424400" y="3976200"/>
              <a:ext cx="1423200" cy="3168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Roboto"/>
                  <a:ea typeface="Roboto"/>
                  <a:cs typeface="Roboto"/>
                  <a:sym typeface="Roboto"/>
                </a:rPr>
                <a:t>DPO</a:t>
              </a:r>
              <a:endParaRPr>
                <a:latin typeface="Roboto"/>
                <a:ea typeface="Roboto"/>
                <a:cs typeface="Roboto"/>
                <a:sym typeface="Roboto"/>
              </a:endParaRPr>
            </a:p>
          </p:txBody>
        </p:sp>
      </p:grpSp>
      <p:pic>
        <p:nvPicPr>
          <p:cNvPr id="841" name="Google Shape;841;p80"/>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4285950" y="1113818"/>
            <a:ext cx="4767425" cy="1208520"/>
          </a:xfrm>
          <a:prstGeom prst="rect">
            <a:avLst/>
          </a:prstGeom>
          <a:noFill/>
          <a:ln w="9525" cap="flat" cmpd="sng">
            <a:solidFill>
              <a:srgbClr val="B7B7B7"/>
            </a:solidFill>
            <a:prstDash val="solid"/>
            <a:round/>
            <a:headEnd type="none" w="sm" len="sm"/>
            <a:tailEnd type="none" w="sm" len="sm"/>
          </a:ln>
        </p:spPr>
      </p:pic>
      <p:pic>
        <p:nvPicPr>
          <p:cNvPr id="842" name="Google Shape;842;p80"/>
          <p:cNvPicPr preferRelativeResize="0"/>
          <p:nvPr/>
        </p:nvPicPr>
        <p:blipFill>
          <a:blip r:embed="rId12">
            <a:alphaModFix/>
          </a:blip>
          <a:stretch>
            <a:fillRect/>
          </a:stretch>
        </p:blipFill>
        <p:spPr>
          <a:xfrm>
            <a:off x="4331900" y="2812584"/>
            <a:ext cx="4204325" cy="227240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5"/>
                                        </p:tgtEl>
                                        <p:attrNameLst>
                                          <p:attrName>style.visibility</p:attrName>
                                        </p:attrNameLst>
                                      </p:cBhvr>
                                      <p:to>
                                        <p:strVal val="visible"/>
                                      </p:to>
                                    </p:set>
                                    <p:animEffect transition="in" filter="fade">
                                      <p:cBhvr>
                                        <p:cTn id="7" dur="1000"/>
                                        <p:tgtEl>
                                          <p:spTgt spid="8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6"/>
                                        </p:tgtEl>
                                        <p:attrNameLst>
                                          <p:attrName>style.visibility</p:attrName>
                                        </p:attrNameLst>
                                      </p:cBhvr>
                                      <p:to>
                                        <p:strVal val="visible"/>
                                      </p:to>
                                    </p:set>
                                    <p:animEffect transition="in" filter="fade">
                                      <p:cBhvr>
                                        <p:cTn id="12" dur="1000"/>
                                        <p:tgtEl>
                                          <p:spTgt spid="8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9"/>
                                        </p:tgtEl>
                                        <p:attrNameLst>
                                          <p:attrName>style.visibility</p:attrName>
                                        </p:attrNameLst>
                                      </p:cBhvr>
                                      <p:to>
                                        <p:strVal val="visible"/>
                                      </p:to>
                                    </p:set>
                                    <p:animEffect transition="in" filter="fade">
                                      <p:cBhvr>
                                        <p:cTn id="17" dur="1000"/>
                                        <p:tgtEl>
                                          <p:spTgt spid="8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30"/>
                                        </p:tgtEl>
                                        <p:attrNameLst>
                                          <p:attrName>style.visibility</p:attrName>
                                        </p:attrNameLst>
                                      </p:cBhvr>
                                      <p:to>
                                        <p:strVal val="visible"/>
                                      </p:to>
                                    </p:set>
                                    <p:animEffect transition="in" filter="fade">
                                      <p:cBhvr>
                                        <p:cTn id="22" dur="1000"/>
                                        <p:tgtEl>
                                          <p:spTgt spid="8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6"/>
                                        </p:tgtEl>
                                        <p:attrNameLst>
                                          <p:attrName>style.visibility</p:attrName>
                                        </p:attrNameLst>
                                      </p:cBhvr>
                                      <p:to>
                                        <p:strVal val="visible"/>
                                      </p:to>
                                    </p:set>
                                    <p:animEffect transition="in" filter="fade">
                                      <p:cBhvr>
                                        <p:cTn id="27" dur="1000"/>
                                        <p:tgtEl>
                                          <p:spTgt spid="8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31"/>
                                        </p:tgtEl>
                                        <p:attrNameLst>
                                          <p:attrName>style.visibility</p:attrName>
                                        </p:attrNameLst>
                                      </p:cBhvr>
                                      <p:to>
                                        <p:strVal val="visible"/>
                                      </p:to>
                                    </p:set>
                                    <p:animEffect transition="in" filter="fade">
                                      <p:cBhvr>
                                        <p:cTn id="32" dur="1000"/>
                                        <p:tgtEl>
                                          <p:spTgt spid="8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1000"/>
                                        <p:tgtEl>
                                          <p:spTgt spid="829"/>
                                        </p:tgtEl>
                                      </p:cBhvr>
                                    </p:animEffect>
                                    <p:set>
                                      <p:cBhvr>
                                        <p:cTn id="37" dur="1" fill="hold">
                                          <p:stCondLst>
                                            <p:cond delay="1000"/>
                                          </p:stCondLst>
                                        </p:cTn>
                                        <p:tgtEl>
                                          <p:spTgt spid="829"/>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1000"/>
                                        <p:tgtEl>
                                          <p:spTgt spid="830"/>
                                        </p:tgtEl>
                                      </p:cBhvr>
                                    </p:animEffect>
                                    <p:set>
                                      <p:cBhvr>
                                        <p:cTn id="40" dur="1" fill="hold">
                                          <p:stCondLst>
                                            <p:cond delay="1000"/>
                                          </p:stCondLst>
                                        </p:cTn>
                                        <p:tgtEl>
                                          <p:spTgt spid="830"/>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1000"/>
                                        <p:tgtEl>
                                          <p:spTgt spid="836"/>
                                        </p:tgtEl>
                                      </p:cBhvr>
                                    </p:animEffect>
                                    <p:set>
                                      <p:cBhvr>
                                        <p:cTn id="43" dur="1" fill="hold">
                                          <p:stCondLst>
                                            <p:cond delay="1000"/>
                                          </p:stCondLst>
                                        </p:cTn>
                                        <p:tgtEl>
                                          <p:spTgt spid="836"/>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1000"/>
                                        <p:tgtEl>
                                          <p:spTgt spid="831"/>
                                        </p:tgtEl>
                                      </p:cBhvr>
                                    </p:animEffect>
                                    <p:set>
                                      <p:cBhvr>
                                        <p:cTn id="46" dur="1" fill="hold">
                                          <p:stCondLst>
                                            <p:cond delay="1000"/>
                                          </p:stCondLst>
                                        </p:cTn>
                                        <p:tgtEl>
                                          <p:spTgt spid="831"/>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1000"/>
                                        <p:tgtEl>
                                          <p:spTgt spid="826"/>
                                        </p:tgtEl>
                                      </p:cBhvr>
                                    </p:animEffect>
                                    <p:set>
                                      <p:cBhvr>
                                        <p:cTn id="49" dur="1" fill="hold">
                                          <p:stCondLst>
                                            <p:cond delay="1000"/>
                                          </p:stCondLst>
                                        </p:cTn>
                                        <p:tgtEl>
                                          <p:spTgt spid="826"/>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32"/>
                                        </p:tgtEl>
                                        <p:attrNameLst>
                                          <p:attrName>style.visibility</p:attrName>
                                        </p:attrNameLst>
                                      </p:cBhvr>
                                      <p:to>
                                        <p:strVal val="visible"/>
                                      </p:to>
                                    </p:set>
                                    <p:animEffect transition="in" filter="fade">
                                      <p:cBhvr>
                                        <p:cTn id="54" dur="1000"/>
                                        <p:tgtEl>
                                          <p:spTgt spid="83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829"/>
                                        </p:tgtEl>
                                        <p:attrNameLst>
                                          <p:attrName>style.visibility</p:attrName>
                                        </p:attrNameLst>
                                      </p:cBhvr>
                                      <p:to>
                                        <p:strVal val="visible"/>
                                      </p:to>
                                    </p:set>
                                    <p:animEffect transition="in" filter="fade">
                                      <p:cBhvr>
                                        <p:cTn id="59" dur="1000"/>
                                        <p:tgtEl>
                                          <p:spTgt spid="82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835"/>
                                        </p:tgtEl>
                                        <p:attrNameLst>
                                          <p:attrName>style.visibility</p:attrName>
                                        </p:attrNameLst>
                                      </p:cBhvr>
                                      <p:to>
                                        <p:strVal val="visible"/>
                                      </p:to>
                                    </p:set>
                                    <p:animEffect transition="in" filter="fade">
                                      <p:cBhvr>
                                        <p:cTn id="64" dur="1000"/>
                                        <p:tgtEl>
                                          <p:spTgt spid="83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836"/>
                                        </p:tgtEl>
                                        <p:attrNameLst>
                                          <p:attrName>style.visibility</p:attrName>
                                        </p:attrNameLst>
                                      </p:cBhvr>
                                      <p:to>
                                        <p:strVal val="visible"/>
                                      </p:to>
                                    </p:set>
                                    <p:animEffect transition="in" filter="fade">
                                      <p:cBhvr>
                                        <p:cTn id="69" dur="1000"/>
                                        <p:tgtEl>
                                          <p:spTgt spid="83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837"/>
                                        </p:tgtEl>
                                        <p:attrNameLst>
                                          <p:attrName>style.visibility</p:attrName>
                                        </p:attrNameLst>
                                      </p:cBhvr>
                                      <p:to>
                                        <p:strVal val="visible"/>
                                      </p:to>
                                    </p:set>
                                    <p:animEffect transition="in" filter="fade">
                                      <p:cBhvr>
                                        <p:cTn id="74" dur="1000"/>
                                        <p:tgtEl>
                                          <p:spTgt spid="83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1000"/>
                                        <p:tgtEl>
                                          <p:spTgt spid="829"/>
                                        </p:tgtEl>
                                      </p:cBhvr>
                                    </p:animEffect>
                                    <p:set>
                                      <p:cBhvr>
                                        <p:cTn id="79" dur="1" fill="hold">
                                          <p:stCondLst>
                                            <p:cond delay="1000"/>
                                          </p:stCondLst>
                                        </p:cTn>
                                        <p:tgtEl>
                                          <p:spTgt spid="829"/>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1000"/>
                                        <p:tgtEl>
                                          <p:spTgt spid="835"/>
                                        </p:tgtEl>
                                      </p:cBhvr>
                                    </p:animEffect>
                                    <p:set>
                                      <p:cBhvr>
                                        <p:cTn id="82" dur="1" fill="hold">
                                          <p:stCondLst>
                                            <p:cond delay="1000"/>
                                          </p:stCondLst>
                                        </p:cTn>
                                        <p:tgtEl>
                                          <p:spTgt spid="835"/>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1000"/>
                                        <p:tgtEl>
                                          <p:spTgt spid="836"/>
                                        </p:tgtEl>
                                      </p:cBhvr>
                                    </p:animEffect>
                                    <p:set>
                                      <p:cBhvr>
                                        <p:cTn id="85" dur="1" fill="hold">
                                          <p:stCondLst>
                                            <p:cond delay="1000"/>
                                          </p:stCondLst>
                                        </p:cTn>
                                        <p:tgtEl>
                                          <p:spTgt spid="83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1000"/>
                                        <p:tgtEl>
                                          <p:spTgt spid="837"/>
                                        </p:tgtEl>
                                      </p:cBhvr>
                                    </p:animEffect>
                                    <p:set>
                                      <p:cBhvr>
                                        <p:cTn id="88" dur="1" fill="hold">
                                          <p:stCondLst>
                                            <p:cond delay="1000"/>
                                          </p:stCondLst>
                                        </p:cTn>
                                        <p:tgtEl>
                                          <p:spTgt spid="83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1000"/>
                                        <p:tgtEl>
                                          <p:spTgt spid="832"/>
                                        </p:tgtEl>
                                      </p:cBhvr>
                                    </p:animEffect>
                                    <p:set>
                                      <p:cBhvr>
                                        <p:cTn id="91" dur="1" fill="hold">
                                          <p:stCondLst>
                                            <p:cond delay="1000"/>
                                          </p:stCondLst>
                                        </p:cTn>
                                        <p:tgtEl>
                                          <p:spTgt spid="832"/>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838"/>
                                        </p:tgtEl>
                                        <p:attrNameLst>
                                          <p:attrName>style.visibility</p:attrName>
                                        </p:attrNameLst>
                                      </p:cBhvr>
                                      <p:to>
                                        <p:strVal val="visible"/>
                                      </p:to>
                                    </p:set>
                                    <p:animEffect transition="in" filter="fade">
                                      <p:cBhvr>
                                        <p:cTn id="96" dur="1000"/>
                                        <p:tgtEl>
                                          <p:spTgt spid="838"/>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829"/>
                                        </p:tgtEl>
                                        <p:attrNameLst>
                                          <p:attrName>style.visibility</p:attrName>
                                        </p:attrNameLst>
                                      </p:cBhvr>
                                      <p:to>
                                        <p:strVal val="visible"/>
                                      </p:to>
                                    </p:set>
                                    <p:animEffect transition="in" filter="fade">
                                      <p:cBhvr>
                                        <p:cTn id="101" dur="1000"/>
                                        <p:tgtEl>
                                          <p:spTgt spid="829"/>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841"/>
                                        </p:tgtEl>
                                        <p:attrNameLst>
                                          <p:attrName>style.visibility</p:attrName>
                                        </p:attrNameLst>
                                      </p:cBhvr>
                                      <p:to>
                                        <p:strVal val="visible"/>
                                      </p:to>
                                    </p:set>
                                    <p:animEffect transition="in" filter="fade">
                                      <p:cBhvr>
                                        <p:cTn id="106" dur="1000"/>
                                        <p:tgtEl>
                                          <p:spTgt spid="841"/>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836"/>
                                        </p:tgtEl>
                                        <p:attrNameLst>
                                          <p:attrName>style.visibility</p:attrName>
                                        </p:attrNameLst>
                                      </p:cBhvr>
                                      <p:to>
                                        <p:strVal val="visible"/>
                                      </p:to>
                                    </p:set>
                                    <p:animEffect transition="in" filter="fade">
                                      <p:cBhvr>
                                        <p:cTn id="111" dur="1000"/>
                                        <p:tgtEl>
                                          <p:spTgt spid="836"/>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842"/>
                                        </p:tgtEl>
                                        <p:attrNameLst>
                                          <p:attrName>style.visibility</p:attrName>
                                        </p:attrNameLst>
                                      </p:cBhvr>
                                      <p:to>
                                        <p:strVal val="visible"/>
                                      </p:to>
                                    </p:set>
                                    <p:animEffect transition="in" filter="fade">
                                      <p:cBhvr>
                                        <p:cTn id="116" dur="1000"/>
                                        <p:tgtEl>
                                          <p:spTgt spid="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pic>
        <p:nvPicPr>
          <p:cNvPr id="744" name="Google Shape;744;g73b9886b33_0_66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91" y="0"/>
            <a:ext cx="9141620" cy="5143498"/>
          </a:xfrm>
          <a:prstGeom prst="rect">
            <a:avLst/>
          </a:prstGeom>
          <a:noFill/>
          <a:ln>
            <a:noFill/>
          </a:ln>
        </p:spPr>
      </p:pic>
      <p:sp>
        <p:nvSpPr>
          <p:cNvPr id="746" name="Google Shape;746;g73b9886b33_0_669"/>
          <p:cNvSpPr txBox="1"/>
          <p:nvPr/>
        </p:nvSpPr>
        <p:spPr>
          <a:xfrm>
            <a:off x="301697" y="200850"/>
            <a:ext cx="5243625" cy="611775"/>
          </a:xfrm>
          <a:prstGeom prst="rect">
            <a:avLst/>
          </a:prstGeom>
          <a:noFill/>
          <a:ln>
            <a:noFill/>
          </a:ln>
        </p:spPr>
        <p:txBody>
          <a:bodyPr spcFirstLastPara="1" wrap="square" lIns="68569" tIns="68569" rIns="68569" bIns="68569" anchor="t" anchorCtr="0">
            <a:noAutofit/>
          </a:bodyPr>
          <a:lstStyle/>
          <a:p>
            <a:endParaRPr sz="1050">
              <a:latin typeface="Roboto"/>
              <a:ea typeface="Roboto"/>
              <a:cs typeface="Roboto"/>
              <a:sym typeface="Roboto"/>
            </a:endParaRPr>
          </a:p>
        </p:txBody>
      </p:sp>
      <p:sp>
        <p:nvSpPr>
          <p:cNvPr id="6" name="Rectangle 5">
            <a:extLst>
              <a:ext uri="{FF2B5EF4-FFF2-40B4-BE49-F238E27FC236}">
                <a16:creationId xmlns:a16="http://schemas.microsoft.com/office/drawing/2014/main" id="{FB041F81-2148-4090-94C8-1BE6103DCB9F}"/>
              </a:ext>
            </a:extLst>
          </p:cNvPr>
          <p:cNvSpPr/>
          <p:nvPr/>
        </p:nvSpPr>
        <p:spPr>
          <a:xfrm>
            <a:off x="1191" y="12525"/>
            <a:ext cx="9141619" cy="5227982"/>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defTabSz="342900">
              <a:buClrTx/>
              <a:defRPr/>
            </a:pPr>
            <a:endParaRPr lang="en-US" sz="1350" kern="1200">
              <a:solidFill>
                <a:srgbClr val="FFFFFF"/>
              </a:solidFill>
              <a:latin typeface="Roboto" charset="0"/>
              <a:ea typeface="Roboto" charset="0"/>
              <a:cs typeface="Roboto" charset="0"/>
            </a:endParaRPr>
          </a:p>
        </p:txBody>
      </p:sp>
      <p:sp>
        <p:nvSpPr>
          <p:cNvPr id="745" name="Google Shape;745;g73b9886b33_0_669"/>
          <p:cNvSpPr txBox="1"/>
          <p:nvPr/>
        </p:nvSpPr>
        <p:spPr>
          <a:xfrm>
            <a:off x="1191" y="2379613"/>
            <a:ext cx="3122550" cy="2752802"/>
          </a:xfrm>
          <a:prstGeom prst="rect">
            <a:avLst/>
          </a:prstGeom>
          <a:solidFill>
            <a:schemeClr val="accent5">
              <a:alpha val="73000"/>
            </a:schemeClr>
          </a:solidFill>
          <a:ln>
            <a:noFill/>
          </a:ln>
          <a:effectLst>
            <a:outerShdw blurRad="57150" dist="19050" dir="5400000" algn="bl" rotWithShape="0">
              <a:srgbClr val="000000">
                <a:alpha val="50000"/>
              </a:srgbClr>
            </a:outerShdw>
          </a:effectLst>
        </p:spPr>
        <p:txBody>
          <a:bodyPr spcFirstLastPara="1" wrap="square" lIns="68569" tIns="68569" rIns="68569" bIns="68569" anchor="t" anchorCtr="0">
            <a:noAutofit/>
          </a:bodyPr>
          <a:lstStyle/>
          <a:p>
            <a:pPr marL="214313" indent="-214313">
              <a:buFont typeface="Arial" panose="020B0604020202020204" pitchFamily="34" charset="0"/>
              <a:buChar char="•"/>
            </a:pPr>
            <a:r>
              <a:rPr lang="en-US" sz="1350">
                <a:solidFill>
                  <a:schemeClr val="bg1"/>
                </a:solidFill>
                <a:latin typeface="Roboto"/>
                <a:ea typeface="Roboto"/>
                <a:cs typeface="Roboto"/>
                <a:sym typeface="Roboto"/>
              </a:rPr>
              <a:t>One product line, creates all sorts of different cars</a:t>
            </a:r>
          </a:p>
          <a:p>
            <a:pPr marL="214313" indent="-214313">
              <a:buFont typeface="Arial" panose="020B0604020202020204" pitchFamily="34" charset="0"/>
              <a:buChar char="•"/>
            </a:pPr>
            <a:endParaRPr lang="en-US" sz="1350">
              <a:solidFill>
                <a:schemeClr val="bg1"/>
              </a:solidFill>
              <a:latin typeface="Roboto"/>
              <a:ea typeface="Roboto"/>
              <a:cs typeface="Roboto"/>
              <a:sym typeface="Roboto"/>
            </a:endParaRPr>
          </a:p>
          <a:p>
            <a:pPr marL="214313" indent="-214313">
              <a:buFont typeface="Arial" panose="020B0604020202020204" pitchFamily="34" charset="0"/>
              <a:buChar char="•"/>
            </a:pPr>
            <a:r>
              <a:rPr lang="en-US" sz="1350">
                <a:solidFill>
                  <a:schemeClr val="bg1"/>
                </a:solidFill>
                <a:latin typeface="Roboto"/>
                <a:ea typeface="Roboto"/>
                <a:cs typeface="Roboto"/>
                <a:sym typeface="Roboto"/>
              </a:rPr>
              <a:t>Once you have the model, you can re-use with ease &amp; automate</a:t>
            </a:r>
          </a:p>
          <a:p>
            <a:pPr marL="214313" indent="-214313">
              <a:buFont typeface="Arial" panose="020B0604020202020204" pitchFamily="34" charset="0"/>
              <a:buChar char="•"/>
            </a:pPr>
            <a:endParaRPr lang="en-US" sz="1350">
              <a:solidFill>
                <a:schemeClr val="bg1"/>
              </a:solidFill>
              <a:latin typeface="Roboto"/>
              <a:ea typeface="Roboto"/>
              <a:cs typeface="Roboto"/>
              <a:sym typeface="Roboto"/>
            </a:endParaRPr>
          </a:p>
          <a:p>
            <a:pPr marL="214313" indent="-214313">
              <a:buFont typeface="Arial" panose="020B0604020202020204" pitchFamily="34" charset="0"/>
              <a:buChar char="•"/>
            </a:pPr>
            <a:r>
              <a:rPr lang="en-US" sz="1350">
                <a:solidFill>
                  <a:schemeClr val="bg1"/>
                </a:solidFill>
                <a:latin typeface="Roboto"/>
                <a:ea typeface="Roboto"/>
                <a:cs typeface="Roboto"/>
                <a:sym typeface="Roboto"/>
              </a:rPr>
              <a:t>An agile framework allows for flexibility, whilst maintaining a consistent basis</a:t>
            </a:r>
          </a:p>
          <a:p>
            <a:pPr marL="214313" indent="-214313">
              <a:buFont typeface="Arial" panose="020B0604020202020204" pitchFamily="34" charset="0"/>
              <a:buChar char="•"/>
            </a:pPr>
            <a:endParaRPr lang="en-US" sz="1350">
              <a:solidFill>
                <a:schemeClr val="bg1"/>
              </a:solidFill>
              <a:latin typeface="Roboto"/>
              <a:ea typeface="Roboto"/>
              <a:cs typeface="Roboto"/>
              <a:sym typeface="Roboto"/>
            </a:endParaRPr>
          </a:p>
          <a:p>
            <a:pPr marL="214313" indent="-214313">
              <a:buFont typeface="Arial" panose="020B0604020202020204" pitchFamily="34" charset="0"/>
              <a:buChar char="•"/>
            </a:pPr>
            <a:r>
              <a:rPr lang="en-US" sz="1350">
                <a:solidFill>
                  <a:schemeClr val="bg1"/>
                </a:solidFill>
                <a:latin typeface="Roboto"/>
                <a:ea typeface="Roboto"/>
                <a:cs typeface="Roboto"/>
                <a:sym typeface="Roboto"/>
              </a:rPr>
              <a:t>Intelligence can be built in and built up over time</a:t>
            </a:r>
          </a:p>
          <a:p>
            <a:pPr marL="214313" indent="-214313">
              <a:buFont typeface="Arial" panose="020B0604020202020204" pitchFamily="34" charset="0"/>
              <a:buChar char="•"/>
            </a:pPr>
            <a:endParaRPr lang="en-US" sz="1350">
              <a:solidFill>
                <a:schemeClr val="bg1"/>
              </a:solidFill>
              <a:latin typeface="Roboto"/>
              <a:ea typeface="Roboto"/>
              <a:cs typeface="Roboto"/>
              <a:sym typeface="Roboto"/>
            </a:endParaRPr>
          </a:p>
          <a:p>
            <a:pPr marL="214313" indent="-214313">
              <a:buFont typeface="Arial" panose="020B0604020202020204" pitchFamily="34" charset="0"/>
              <a:buChar char="•"/>
            </a:pPr>
            <a:endParaRPr lang="en-US" sz="1350">
              <a:solidFill>
                <a:schemeClr val="bg1"/>
              </a:solidFill>
              <a:latin typeface="Roboto"/>
              <a:ea typeface="Roboto"/>
              <a:cs typeface="Roboto"/>
              <a:sym typeface="Roboto"/>
            </a:endParaRPr>
          </a:p>
          <a:p>
            <a:pPr marL="214313" indent="-214313">
              <a:buFont typeface="Arial" panose="020B0604020202020204" pitchFamily="34" charset="0"/>
              <a:buChar char="•"/>
            </a:pPr>
            <a:endParaRPr sz="1350">
              <a:solidFill>
                <a:schemeClr val="bg1"/>
              </a:solidFill>
              <a:latin typeface="Roboto"/>
              <a:ea typeface="Roboto"/>
              <a:cs typeface="Roboto"/>
              <a:sym typeface="Roboto"/>
            </a:endParaRPr>
          </a:p>
        </p:txBody>
      </p:sp>
      <p:sp>
        <p:nvSpPr>
          <p:cNvPr id="747" name="Google Shape;747;g73b9886b33_0_669"/>
          <p:cNvSpPr txBox="1">
            <a:spLocks noGrp="1"/>
          </p:cNvSpPr>
          <p:nvPr>
            <p:ph type="title" idx="4294967295"/>
          </p:nvPr>
        </p:nvSpPr>
        <p:spPr>
          <a:xfrm>
            <a:off x="484586" y="106688"/>
            <a:ext cx="8658225" cy="611775"/>
          </a:xfrm>
          <a:prstGeom prst="rect">
            <a:avLst/>
          </a:prstGeom>
          <a:solidFill>
            <a:srgbClr val="757575">
              <a:alpha val="37647"/>
            </a:srgbClr>
          </a:solidFill>
        </p:spPr>
        <p:txBody>
          <a:bodyPr spcFirstLastPara="1" vert="horz" wrap="square" lIns="137160" tIns="0" rIns="0" bIns="0" rtlCol="0" anchor="ctr" anchorCtr="0">
            <a:noAutofit/>
          </a:bodyPr>
          <a:lstStyle/>
          <a:p>
            <a:pPr defTabSz="685663">
              <a:spcBef>
                <a:spcPts val="300"/>
              </a:spcBef>
              <a:spcAft>
                <a:spcPts val="900"/>
              </a:spcAft>
              <a:buClr>
                <a:srgbClr val="FF7D00"/>
              </a:buClr>
              <a:buSzTx/>
              <a:buFont typeface="Arial" panose="020B0604020202020204" pitchFamily="34" charset="0"/>
            </a:pPr>
            <a:r>
              <a:rPr lang="en-US" sz="2400" kern="1200">
                <a:solidFill>
                  <a:srgbClr val="FFFFFF"/>
                </a:solidFill>
                <a:latin typeface="Roboto Light" charset="0"/>
                <a:ea typeface="Roboto Light" charset="0"/>
                <a:cs typeface="Roboto Light" charset="0"/>
                <a:sym typeface="Arial"/>
              </a:rPr>
              <a:t>Benefit of Agility: Consistency of Platform &gt; Automation</a:t>
            </a:r>
            <a:endParaRPr sz="2400" kern="1200">
              <a:solidFill>
                <a:srgbClr val="FFFFFF"/>
              </a:solidFill>
              <a:latin typeface="Roboto Light" charset="0"/>
              <a:ea typeface="Roboto Light" charset="0"/>
              <a:cs typeface="Roboto Light" charset="0"/>
            </a:endParaRPr>
          </a:p>
        </p:txBody>
      </p:sp>
      <p:grpSp>
        <p:nvGrpSpPr>
          <p:cNvPr id="7" name="Group 6">
            <a:extLst>
              <a:ext uri="{FF2B5EF4-FFF2-40B4-BE49-F238E27FC236}">
                <a16:creationId xmlns:a16="http://schemas.microsoft.com/office/drawing/2014/main" id="{7B018D57-D8E2-471D-BE7D-483D160DA628}"/>
              </a:ext>
            </a:extLst>
          </p:cNvPr>
          <p:cNvGrpSpPr/>
          <p:nvPr/>
        </p:nvGrpSpPr>
        <p:grpSpPr>
          <a:xfrm rot="4872669">
            <a:off x="6827448" y="2782372"/>
            <a:ext cx="2074330" cy="3538328"/>
            <a:chOff x="9042399" y="-3"/>
            <a:chExt cx="3146426" cy="3429003"/>
          </a:xfrm>
        </p:grpSpPr>
        <p:sp>
          <p:nvSpPr>
            <p:cNvPr id="8" name="Right Triangle 7">
              <a:extLst>
                <a:ext uri="{FF2B5EF4-FFF2-40B4-BE49-F238E27FC236}">
                  <a16:creationId xmlns:a16="http://schemas.microsoft.com/office/drawing/2014/main" id="{4AB48CA3-663B-4F67-8F39-314A1A1DE52D}"/>
                </a:ext>
              </a:extLst>
            </p:cNvPr>
            <p:cNvSpPr/>
            <p:nvPr/>
          </p:nvSpPr>
          <p:spPr>
            <a:xfrm rot="10800000">
              <a:off x="9042399" y="-3"/>
              <a:ext cx="3146423" cy="3290973"/>
            </a:xfrm>
            <a:prstGeom prst="rtTriangle">
              <a:avLst/>
            </a:prstGeom>
            <a:solidFill>
              <a:schemeClr val="accent2">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712">
                <a:buClrTx/>
                <a:defRPr/>
              </a:pPr>
              <a:endParaRPr lang="en-US" sz="1349" kern="1200">
                <a:solidFill>
                  <a:prstClr val="white"/>
                </a:solidFill>
                <a:latin typeface="Arial"/>
              </a:endParaRPr>
            </a:p>
          </p:txBody>
        </p:sp>
        <p:sp>
          <p:nvSpPr>
            <p:cNvPr id="9" name="Right Triangle 8">
              <a:extLst>
                <a:ext uri="{FF2B5EF4-FFF2-40B4-BE49-F238E27FC236}">
                  <a16:creationId xmlns:a16="http://schemas.microsoft.com/office/drawing/2014/main" id="{2638E642-14A1-4C03-BD77-2AF1A431679E}"/>
                </a:ext>
              </a:extLst>
            </p:cNvPr>
            <p:cNvSpPr/>
            <p:nvPr/>
          </p:nvSpPr>
          <p:spPr>
            <a:xfrm rot="10800000">
              <a:off x="9402082" y="0"/>
              <a:ext cx="2786743" cy="3429000"/>
            </a:xfrm>
            <a:prstGeom prst="rtTriangle">
              <a:avLst/>
            </a:prstGeom>
            <a:gradFill>
              <a:gsLst>
                <a:gs pos="0">
                  <a:schemeClr val="accent2"/>
                </a:gs>
                <a:gs pos="99000">
                  <a:srgbClr val="E24301">
                    <a:alpha val="51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712">
                <a:buClrTx/>
                <a:defRPr/>
              </a:pPr>
              <a:endParaRPr lang="en-US" sz="1349" kern="1200">
                <a:solidFill>
                  <a:prstClr val="white"/>
                </a:solidFill>
                <a:latin typeface="Arial"/>
              </a:endParaRPr>
            </a:p>
          </p:txBody>
        </p:sp>
      </p:grpSp>
    </p:spTree>
    <p:extLst>
      <p:ext uri="{BB962C8B-B14F-4D97-AF65-F5344CB8AC3E}">
        <p14:creationId xmlns:p14="http://schemas.microsoft.com/office/powerpoint/2010/main" val="3541649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21"/>
        <p:cNvGrpSpPr/>
        <p:nvPr/>
      </p:nvGrpSpPr>
      <p:grpSpPr>
        <a:xfrm>
          <a:off x="0" y="0"/>
          <a:ext cx="0" cy="0"/>
          <a:chOff x="0" y="0"/>
          <a:chExt cx="0" cy="0"/>
        </a:xfrm>
      </p:grpSpPr>
      <p:pic>
        <p:nvPicPr>
          <p:cNvPr id="3" name="Picture 2" descr="A close up of a rock&#10;&#10;Description automatically generated">
            <a:extLst>
              <a:ext uri="{FF2B5EF4-FFF2-40B4-BE49-F238E27FC236}">
                <a16:creationId xmlns:a16="http://schemas.microsoft.com/office/drawing/2014/main" id="{A790B1D0-28CF-4E30-8BAD-BBC0FDB4367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91" y="-1"/>
            <a:ext cx="9141619" cy="5143501"/>
          </a:xfrm>
          <a:prstGeom prst="rect">
            <a:avLst/>
          </a:prstGeom>
        </p:spPr>
      </p:pic>
      <p:sp>
        <p:nvSpPr>
          <p:cNvPr id="8" name="Rectangle 7">
            <a:extLst>
              <a:ext uri="{FF2B5EF4-FFF2-40B4-BE49-F238E27FC236}">
                <a16:creationId xmlns:a16="http://schemas.microsoft.com/office/drawing/2014/main" id="{702FFC5A-10CD-4368-B790-4A7C65EC2A97}"/>
              </a:ext>
            </a:extLst>
          </p:cNvPr>
          <p:cNvSpPr/>
          <p:nvPr/>
        </p:nvSpPr>
        <p:spPr>
          <a:xfrm>
            <a:off x="30901" y="276722"/>
            <a:ext cx="9141619" cy="5227982"/>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defTabSz="342900">
              <a:buClrTx/>
              <a:defRPr/>
            </a:pPr>
            <a:endParaRPr lang="en-US" sz="1350" kern="1200">
              <a:solidFill>
                <a:srgbClr val="FFFFFF"/>
              </a:solidFill>
              <a:latin typeface="Roboto" charset="0"/>
              <a:ea typeface="Roboto" charset="0"/>
              <a:cs typeface="Roboto" charset="0"/>
            </a:endParaRPr>
          </a:p>
        </p:txBody>
      </p:sp>
      <p:sp>
        <p:nvSpPr>
          <p:cNvPr id="7" name="Text Placeholder 1">
            <a:extLst>
              <a:ext uri="{FF2B5EF4-FFF2-40B4-BE49-F238E27FC236}">
                <a16:creationId xmlns:a16="http://schemas.microsoft.com/office/drawing/2014/main" id="{2DDBBCBA-AEAF-44EA-A6DB-52E908F5C800}"/>
              </a:ext>
            </a:extLst>
          </p:cNvPr>
          <p:cNvSpPr txBox="1">
            <a:spLocks/>
          </p:cNvSpPr>
          <p:nvPr/>
        </p:nvSpPr>
        <p:spPr>
          <a:xfrm>
            <a:off x="230522" y="379498"/>
            <a:ext cx="8906200" cy="662940"/>
          </a:xfrm>
          <a:prstGeom prst="rect">
            <a:avLst/>
          </a:prstGeom>
          <a:solidFill>
            <a:srgbClr val="757575">
              <a:alpha val="78000"/>
            </a:srgbClr>
          </a:solidFill>
        </p:spPr>
        <p:txBody>
          <a:bodyPr vert="horz" lIns="137160" tIns="68580" rIns="68580" bIns="68580" rtlCol="0" anchor="ctr">
            <a:noAutofit/>
          </a:bodyPr>
          <a:lstStyle>
            <a:lvl1pPr marL="0" indent="0" algn="l" defTabSz="914217" rtl="0" eaLnBrk="1" latinLnBrk="0" hangingPunct="1">
              <a:lnSpc>
                <a:spcPct val="90000"/>
              </a:lnSpc>
              <a:spcBef>
                <a:spcPts val="400"/>
              </a:spcBef>
              <a:spcAft>
                <a:spcPts val="1200"/>
              </a:spcAft>
              <a:buClr>
                <a:schemeClr val="accent2"/>
              </a:buClr>
              <a:buFont typeface="Arial" panose="020B0604020202020204" pitchFamily="34" charset="0"/>
              <a:buNone/>
              <a:defRPr sz="5400" b="0" i="0" kern="1200">
                <a:solidFill>
                  <a:schemeClr val="bg1"/>
                </a:solidFill>
                <a:latin typeface="Roboto Light" charset="0"/>
                <a:ea typeface="Roboto Light" charset="0"/>
                <a:cs typeface="Roboto Light" charset="0"/>
              </a:defRPr>
            </a:lvl1pPr>
            <a:lvl2pPr marL="457108" indent="0" algn="l" defTabSz="914217" rtl="0" eaLnBrk="1" latinLnBrk="0" hangingPunct="1">
              <a:lnSpc>
                <a:spcPct val="90000"/>
              </a:lnSpc>
              <a:spcBef>
                <a:spcPts val="0"/>
              </a:spcBef>
              <a:spcAft>
                <a:spcPts val="1200"/>
              </a:spcAft>
              <a:buClr>
                <a:schemeClr val="accent2"/>
              </a:buClr>
              <a:buFont typeface="Arial" panose="020B0604020202020204" pitchFamily="34" charset="0"/>
              <a:buNone/>
              <a:defRPr sz="1800" b="0" i="0" kern="1200">
                <a:solidFill>
                  <a:schemeClr val="tx1"/>
                </a:solidFill>
                <a:latin typeface="Roboto" charset="0"/>
                <a:ea typeface="Roboto" charset="0"/>
                <a:cs typeface="Roboto" charset="0"/>
              </a:defRPr>
            </a:lvl2pPr>
            <a:lvl3pPr marL="914217" indent="0" algn="l" defTabSz="914217" rtl="0" eaLnBrk="1" latinLnBrk="0" hangingPunct="1">
              <a:lnSpc>
                <a:spcPct val="90000"/>
              </a:lnSpc>
              <a:spcBef>
                <a:spcPts val="0"/>
              </a:spcBef>
              <a:spcAft>
                <a:spcPts val="1200"/>
              </a:spcAft>
              <a:buClr>
                <a:schemeClr val="accent2"/>
              </a:buClr>
              <a:buFont typeface="Arial" panose="020B0604020202020204" pitchFamily="34" charset="0"/>
              <a:buNone/>
              <a:defRPr sz="1600" b="0" i="0" kern="1200">
                <a:solidFill>
                  <a:schemeClr val="tx1"/>
                </a:solidFill>
                <a:latin typeface="Roboto" charset="0"/>
                <a:ea typeface="Roboto" charset="0"/>
                <a:cs typeface="Roboto" charset="0"/>
              </a:defRPr>
            </a:lvl3pPr>
            <a:lvl4pPr marL="1371326" indent="0" algn="l" defTabSz="914217" rtl="0" eaLnBrk="1" latinLnBrk="0" hangingPunct="1">
              <a:lnSpc>
                <a:spcPct val="90000"/>
              </a:lnSpc>
              <a:spcBef>
                <a:spcPts val="0"/>
              </a:spcBef>
              <a:spcAft>
                <a:spcPts val="1200"/>
              </a:spcAft>
              <a:buClr>
                <a:schemeClr val="accent2"/>
              </a:buClr>
              <a:buFont typeface="Arial" panose="020B0604020202020204" pitchFamily="34" charset="0"/>
              <a:buNone/>
              <a:defRPr sz="1400" b="0" i="0" kern="1200">
                <a:solidFill>
                  <a:schemeClr val="tx1"/>
                </a:solidFill>
                <a:latin typeface="Roboto" charset="0"/>
                <a:ea typeface="Roboto" charset="0"/>
                <a:cs typeface="Roboto" charset="0"/>
              </a:defRPr>
            </a:lvl4pPr>
            <a:lvl5pPr marL="1828435" indent="0" algn="l" defTabSz="914217" rtl="0" eaLnBrk="1" latinLnBrk="0" hangingPunct="1">
              <a:lnSpc>
                <a:spcPct val="90000"/>
              </a:lnSpc>
              <a:spcBef>
                <a:spcPts val="0"/>
              </a:spcBef>
              <a:spcAft>
                <a:spcPts val="1200"/>
              </a:spcAft>
              <a:buClr>
                <a:schemeClr val="accent2"/>
              </a:buClr>
              <a:buFont typeface="Arial" panose="020B0604020202020204" pitchFamily="34" charset="0"/>
              <a:buNone/>
              <a:defRPr sz="1400" b="0" i="0" kern="1200">
                <a:solidFill>
                  <a:schemeClr val="tx1"/>
                </a:solidFill>
                <a:latin typeface="Roboto" charset="0"/>
                <a:ea typeface="Roboto" charset="0"/>
                <a:cs typeface="Roboto" charset="0"/>
              </a:defRPr>
            </a:lvl5pPr>
            <a:lvl6pPr marL="91440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6pPr>
            <a:lvl7pPr marL="1084263"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7pPr>
            <a:lvl8pPr marL="1258888" indent="-174625"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8pPr>
            <a:lvl9pPr marL="142875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9pPr>
          </a:lstStyle>
          <a:p>
            <a:pPr lvl="0">
              <a:buClr>
                <a:srgbClr val="FF7D00"/>
              </a:buClr>
            </a:pPr>
            <a:r>
              <a:rPr lang="en-US" sz="2200"/>
              <a:t>Benefit of Extensibility: One Understanding &gt; Deeper Dives as needed</a:t>
            </a:r>
            <a:endParaRPr lang="en-US" sz="2200">
              <a:solidFill>
                <a:srgbClr val="FFFFFF"/>
              </a:solidFill>
            </a:endParaRPr>
          </a:p>
        </p:txBody>
      </p:sp>
      <p:sp>
        <p:nvSpPr>
          <p:cNvPr id="9" name="Right Triangle 8">
            <a:extLst>
              <a:ext uri="{FF2B5EF4-FFF2-40B4-BE49-F238E27FC236}">
                <a16:creationId xmlns:a16="http://schemas.microsoft.com/office/drawing/2014/main" id="{4974E707-3A54-4F4F-99EB-F23AC58964A1}"/>
              </a:ext>
            </a:extLst>
          </p:cNvPr>
          <p:cNvSpPr/>
          <p:nvPr/>
        </p:nvSpPr>
        <p:spPr>
          <a:xfrm flipH="1">
            <a:off x="8218991" y="2841395"/>
            <a:ext cx="935183" cy="3228572"/>
          </a:xfrm>
          <a:prstGeom prst="rtTriangl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0067"/>
            <a:endParaRPr lang="en-US" sz="2520">
              <a:solidFill>
                <a:srgbClr val="FFFFFF"/>
              </a:solidFill>
              <a:latin typeface="Roboto"/>
            </a:endParaRPr>
          </a:p>
        </p:txBody>
      </p:sp>
      <p:sp>
        <p:nvSpPr>
          <p:cNvPr id="10" name="Right Triangle 9">
            <a:extLst>
              <a:ext uri="{FF2B5EF4-FFF2-40B4-BE49-F238E27FC236}">
                <a16:creationId xmlns:a16="http://schemas.microsoft.com/office/drawing/2014/main" id="{17B45E1D-E9E0-49D7-ADD6-7DFA9ED0C276}"/>
              </a:ext>
            </a:extLst>
          </p:cNvPr>
          <p:cNvSpPr/>
          <p:nvPr/>
        </p:nvSpPr>
        <p:spPr>
          <a:xfrm rot="10800000" flipH="1">
            <a:off x="2383" y="-2"/>
            <a:ext cx="423948" cy="2252790"/>
          </a:xfrm>
          <a:prstGeom prst="rtTriangle">
            <a:avLst/>
          </a:prstGeom>
          <a:solidFill>
            <a:schemeClr val="accent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defTabSz="640067"/>
            <a:endParaRPr lang="en-US" sz="2520">
              <a:solidFill>
                <a:srgbClr val="FFFFFF"/>
              </a:solidFill>
              <a:latin typeface="Roboto" charset="0"/>
              <a:ea typeface="Roboto" charset="0"/>
              <a:cs typeface="Roboto" charset="0"/>
            </a:endParaRPr>
          </a:p>
        </p:txBody>
      </p:sp>
      <p:sp>
        <p:nvSpPr>
          <p:cNvPr id="11" name="Right Triangle 10">
            <a:extLst>
              <a:ext uri="{FF2B5EF4-FFF2-40B4-BE49-F238E27FC236}">
                <a16:creationId xmlns:a16="http://schemas.microsoft.com/office/drawing/2014/main" id="{0386DF5A-3A77-43C5-81EA-0B24A289AD0C}"/>
              </a:ext>
            </a:extLst>
          </p:cNvPr>
          <p:cNvSpPr/>
          <p:nvPr/>
        </p:nvSpPr>
        <p:spPr>
          <a:xfrm rot="5400000">
            <a:off x="780543" y="-778159"/>
            <a:ext cx="463675" cy="2019995"/>
          </a:xfrm>
          <a:prstGeom prst="rtTriangle">
            <a:avLst/>
          </a:prstGeom>
          <a:solidFill>
            <a:srgbClr val="FF7D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0067"/>
            <a:endParaRPr lang="en-US" sz="2520">
              <a:solidFill>
                <a:srgbClr val="FFFFFF"/>
              </a:solidFill>
              <a:latin typeface="Roboto"/>
            </a:endParaRPr>
          </a:p>
        </p:txBody>
      </p:sp>
      <p:grpSp>
        <p:nvGrpSpPr>
          <p:cNvPr id="12" name="Group 11">
            <a:extLst>
              <a:ext uri="{FF2B5EF4-FFF2-40B4-BE49-F238E27FC236}">
                <a16:creationId xmlns:a16="http://schemas.microsoft.com/office/drawing/2014/main" id="{59F3661F-EBFA-4EB5-A71D-413935DB7E36}"/>
              </a:ext>
            </a:extLst>
          </p:cNvPr>
          <p:cNvGrpSpPr/>
          <p:nvPr/>
        </p:nvGrpSpPr>
        <p:grpSpPr>
          <a:xfrm rot="16200000" flipH="1">
            <a:off x="6524464" y="2990501"/>
            <a:ext cx="4655576" cy="640535"/>
            <a:chOff x="7098040" y="6021647"/>
            <a:chExt cx="5863266" cy="1055862"/>
          </a:xfrm>
        </p:grpSpPr>
        <p:sp>
          <p:nvSpPr>
            <p:cNvPr id="13" name="Right Triangle 11">
              <a:extLst>
                <a:ext uri="{FF2B5EF4-FFF2-40B4-BE49-F238E27FC236}">
                  <a16:creationId xmlns:a16="http://schemas.microsoft.com/office/drawing/2014/main" id="{3F8C2666-0F6B-435C-AD1B-9486076D7CEA}"/>
                </a:ext>
              </a:extLst>
            </p:cNvPr>
            <p:cNvSpPr/>
            <p:nvPr/>
          </p:nvSpPr>
          <p:spPr>
            <a:xfrm rot="16200000" flipV="1">
              <a:off x="9266058" y="3853629"/>
              <a:ext cx="1055862" cy="5391898"/>
            </a:xfrm>
            <a:custGeom>
              <a:avLst/>
              <a:gdLst>
                <a:gd name="connsiteX0" fmla="*/ 0 w 357506"/>
                <a:gd name="connsiteY0" fmla="*/ 2675708 h 2675708"/>
                <a:gd name="connsiteX1" fmla="*/ 0 w 357506"/>
                <a:gd name="connsiteY1" fmla="*/ 0 h 2675708"/>
                <a:gd name="connsiteX2" fmla="*/ 357506 w 357506"/>
                <a:gd name="connsiteY2" fmla="*/ 2675708 h 2675708"/>
                <a:gd name="connsiteX3" fmla="*/ 0 w 357506"/>
                <a:gd name="connsiteY3" fmla="*/ 2675708 h 2675708"/>
                <a:gd name="connsiteX0" fmla="*/ 0 w 580768"/>
                <a:gd name="connsiteY0" fmla="*/ 2675708 h 2675708"/>
                <a:gd name="connsiteX1" fmla="*/ 0 w 580768"/>
                <a:gd name="connsiteY1" fmla="*/ 0 h 2675708"/>
                <a:gd name="connsiteX2" fmla="*/ 580768 w 580768"/>
                <a:gd name="connsiteY2" fmla="*/ 875614 h 2675708"/>
                <a:gd name="connsiteX3" fmla="*/ 357506 w 580768"/>
                <a:gd name="connsiteY3" fmla="*/ 2675708 h 2675708"/>
                <a:gd name="connsiteX4" fmla="*/ 0 w 580768"/>
                <a:gd name="connsiteY4" fmla="*/ 2675708 h 2675708"/>
                <a:gd name="connsiteX0" fmla="*/ 0 w 584747"/>
                <a:gd name="connsiteY0" fmla="*/ 2746066 h 2746066"/>
                <a:gd name="connsiteX1" fmla="*/ 0 w 584747"/>
                <a:gd name="connsiteY1" fmla="*/ 70358 h 2746066"/>
                <a:gd name="connsiteX2" fmla="*/ 580768 w 584747"/>
                <a:gd name="connsiteY2" fmla="*/ 945972 h 2746066"/>
                <a:gd name="connsiteX3" fmla="*/ 357506 w 584747"/>
                <a:gd name="connsiteY3" fmla="*/ 2746066 h 2746066"/>
                <a:gd name="connsiteX4" fmla="*/ 0 w 584747"/>
                <a:gd name="connsiteY4" fmla="*/ 2746066 h 2746066"/>
                <a:gd name="connsiteX0" fmla="*/ 0 w 587573"/>
                <a:gd name="connsiteY0" fmla="*/ 2757730 h 2757730"/>
                <a:gd name="connsiteX1" fmla="*/ 0 w 587573"/>
                <a:gd name="connsiteY1" fmla="*/ 82022 h 2757730"/>
                <a:gd name="connsiteX2" fmla="*/ 580768 w 587573"/>
                <a:gd name="connsiteY2" fmla="*/ 957636 h 2757730"/>
                <a:gd name="connsiteX3" fmla="*/ 357506 w 587573"/>
                <a:gd name="connsiteY3" fmla="*/ 2757730 h 2757730"/>
                <a:gd name="connsiteX4" fmla="*/ 0 w 587573"/>
                <a:gd name="connsiteY4" fmla="*/ 2757730 h 2757730"/>
                <a:gd name="connsiteX0" fmla="*/ 0 w 581004"/>
                <a:gd name="connsiteY0" fmla="*/ 2725377 h 2725377"/>
                <a:gd name="connsiteX1" fmla="*/ 0 w 581004"/>
                <a:gd name="connsiteY1" fmla="*/ 49669 h 2725377"/>
                <a:gd name="connsiteX2" fmla="*/ 580768 w 581004"/>
                <a:gd name="connsiteY2" fmla="*/ 925283 h 2725377"/>
                <a:gd name="connsiteX3" fmla="*/ 357506 w 581004"/>
                <a:gd name="connsiteY3" fmla="*/ 2725377 h 2725377"/>
                <a:gd name="connsiteX4" fmla="*/ 0 w 581004"/>
                <a:gd name="connsiteY4" fmla="*/ 2725377 h 2725377"/>
                <a:gd name="connsiteX0" fmla="*/ 0 w 580967"/>
                <a:gd name="connsiteY0" fmla="*/ 2675708 h 2675708"/>
                <a:gd name="connsiteX1" fmla="*/ 0 w 580967"/>
                <a:gd name="connsiteY1" fmla="*/ 0 h 2675708"/>
                <a:gd name="connsiteX2" fmla="*/ 580768 w 580967"/>
                <a:gd name="connsiteY2" fmla="*/ 875614 h 2675708"/>
                <a:gd name="connsiteX3" fmla="*/ 357506 w 580967"/>
                <a:gd name="connsiteY3" fmla="*/ 2675708 h 2675708"/>
                <a:gd name="connsiteX4" fmla="*/ 0 w 580967"/>
                <a:gd name="connsiteY4" fmla="*/ 2675708 h 2675708"/>
                <a:gd name="connsiteX0" fmla="*/ 0 w 601541"/>
                <a:gd name="connsiteY0" fmla="*/ 2675708 h 2675708"/>
                <a:gd name="connsiteX1" fmla="*/ 0 w 601541"/>
                <a:gd name="connsiteY1" fmla="*/ 0 h 2675708"/>
                <a:gd name="connsiteX2" fmla="*/ 601348 w 601541"/>
                <a:gd name="connsiteY2" fmla="*/ 2090011 h 2675708"/>
                <a:gd name="connsiteX3" fmla="*/ 357506 w 601541"/>
                <a:gd name="connsiteY3" fmla="*/ 2675708 h 2675708"/>
                <a:gd name="connsiteX4" fmla="*/ 0 w 601541"/>
                <a:gd name="connsiteY4" fmla="*/ 2675708 h 2675708"/>
                <a:gd name="connsiteX0" fmla="*/ 0 w 601541"/>
                <a:gd name="connsiteY0" fmla="*/ 2675708 h 2675710"/>
                <a:gd name="connsiteX1" fmla="*/ 0 w 601541"/>
                <a:gd name="connsiteY1" fmla="*/ 0 h 2675710"/>
                <a:gd name="connsiteX2" fmla="*/ 601348 w 601541"/>
                <a:gd name="connsiteY2" fmla="*/ 2090011 h 2675710"/>
                <a:gd name="connsiteX3" fmla="*/ 357506 w 601541"/>
                <a:gd name="connsiteY3" fmla="*/ 2675708 h 2675710"/>
                <a:gd name="connsiteX4" fmla="*/ 0 w 601541"/>
                <a:gd name="connsiteY4" fmla="*/ 2675708 h 2675710"/>
                <a:gd name="connsiteX0" fmla="*/ 0 w 590004"/>
                <a:gd name="connsiteY0" fmla="*/ 2675708 h 2675709"/>
                <a:gd name="connsiteX1" fmla="*/ 0 w 590004"/>
                <a:gd name="connsiteY1" fmla="*/ 0 h 2675709"/>
                <a:gd name="connsiteX2" fmla="*/ 589808 w 590004"/>
                <a:gd name="connsiteY2" fmla="*/ 1917931 h 2675709"/>
                <a:gd name="connsiteX3" fmla="*/ 357506 w 590004"/>
                <a:gd name="connsiteY3" fmla="*/ 2675708 h 2675709"/>
                <a:gd name="connsiteX4" fmla="*/ 0 w 590004"/>
                <a:gd name="connsiteY4" fmla="*/ 2675708 h 2675709"/>
                <a:gd name="connsiteX0" fmla="*/ 16164 w 606168"/>
                <a:gd name="connsiteY0" fmla="*/ 2675708 h 3065824"/>
                <a:gd name="connsiteX1" fmla="*/ 16164 w 606168"/>
                <a:gd name="connsiteY1" fmla="*/ 0 h 3065824"/>
                <a:gd name="connsiteX2" fmla="*/ 605972 w 606168"/>
                <a:gd name="connsiteY2" fmla="*/ 1917931 h 3065824"/>
                <a:gd name="connsiteX3" fmla="*/ 0 w 606168"/>
                <a:gd name="connsiteY3" fmla="*/ 3065823 h 3065824"/>
                <a:gd name="connsiteX4" fmla="*/ 16164 w 606168"/>
                <a:gd name="connsiteY4" fmla="*/ 2675708 h 306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68" h="3065824">
                  <a:moveTo>
                    <a:pt x="16164" y="2675708"/>
                  </a:moveTo>
                  <a:lnTo>
                    <a:pt x="16164" y="0"/>
                  </a:lnTo>
                  <a:cubicBezTo>
                    <a:pt x="18174" y="1067"/>
                    <a:pt x="618609" y="1898667"/>
                    <a:pt x="605972" y="1917931"/>
                  </a:cubicBezTo>
                  <a:cubicBezTo>
                    <a:pt x="593335" y="1937195"/>
                    <a:pt x="2390" y="3067152"/>
                    <a:pt x="0" y="3065823"/>
                  </a:cubicBezTo>
                  <a:lnTo>
                    <a:pt x="16164" y="2675708"/>
                  </a:lnTo>
                  <a:close/>
                </a:path>
              </a:pathLst>
            </a:custGeom>
            <a:solidFill>
              <a:srgbClr val="FF4D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0067"/>
              <a:endParaRPr lang="en-US" sz="2520">
                <a:solidFill>
                  <a:srgbClr val="FFFFFF"/>
                </a:solidFill>
                <a:latin typeface="Roboto"/>
              </a:endParaRPr>
            </a:p>
          </p:txBody>
        </p:sp>
        <p:sp>
          <p:nvSpPr>
            <p:cNvPr id="14" name="Right Triangle 13">
              <a:extLst>
                <a:ext uri="{FF2B5EF4-FFF2-40B4-BE49-F238E27FC236}">
                  <a16:creationId xmlns:a16="http://schemas.microsoft.com/office/drawing/2014/main" id="{8439B56D-C50C-4CE8-A441-962C9B13A338}"/>
                </a:ext>
              </a:extLst>
            </p:cNvPr>
            <p:cNvSpPr/>
            <p:nvPr/>
          </p:nvSpPr>
          <p:spPr>
            <a:xfrm>
              <a:off x="9127100" y="6021654"/>
              <a:ext cx="3834206" cy="10277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defTabSz="640067"/>
              <a:endParaRPr lang="en-US" sz="2520">
                <a:solidFill>
                  <a:srgbClr val="FFFFFF"/>
                </a:solidFill>
                <a:latin typeface="Roboto" charset="0"/>
                <a:ea typeface="Roboto" charset="0"/>
                <a:cs typeface="Roboto" charset="0"/>
              </a:endParaRPr>
            </a:p>
          </p:txBody>
        </p:sp>
      </p:grpSp>
      <p:sp>
        <p:nvSpPr>
          <p:cNvPr id="15" name="Google Shape;745;g73b9886b33_0_669">
            <a:extLst>
              <a:ext uri="{FF2B5EF4-FFF2-40B4-BE49-F238E27FC236}">
                <a16:creationId xmlns:a16="http://schemas.microsoft.com/office/drawing/2014/main" id="{FA66921C-2071-4EBE-A3EA-DA6CAA18D0E6}"/>
              </a:ext>
            </a:extLst>
          </p:cNvPr>
          <p:cNvSpPr txBox="1"/>
          <p:nvPr/>
        </p:nvSpPr>
        <p:spPr>
          <a:xfrm>
            <a:off x="1189" y="2379613"/>
            <a:ext cx="3365466" cy="2752802"/>
          </a:xfrm>
          <a:prstGeom prst="rect">
            <a:avLst/>
          </a:prstGeom>
          <a:solidFill>
            <a:schemeClr val="accent5">
              <a:alpha val="73000"/>
            </a:schemeClr>
          </a:solidFill>
          <a:ln>
            <a:noFill/>
          </a:ln>
          <a:effectLst>
            <a:outerShdw blurRad="57150" dist="19050" dir="5400000" algn="bl" rotWithShape="0">
              <a:srgbClr val="000000">
                <a:alpha val="50000"/>
              </a:srgbClr>
            </a:outerShdw>
          </a:effectLst>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14313" indent="-214313">
              <a:buFont typeface="Arial" panose="020B0604020202020204" pitchFamily="34" charset="0"/>
              <a:buChar char="•"/>
            </a:pPr>
            <a:r>
              <a:rPr lang="en-US" sz="1350">
                <a:solidFill>
                  <a:schemeClr val="bg1"/>
                </a:solidFill>
                <a:latin typeface="Roboto"/>
                <a:ea typeface="Roboto"/>
                <a:cs typeface="Roboto"/>
                <a:sym typeface="Roboto"/>
              </a:rPr>
              <a:t>One top-level overview, that allows you to see enough to gain context &amp; improve understanding &amp; collaboration</a:t>
            </a:r>
            <a:endParaRPr lang="en-US" sz="1050">
              <a:solidFill>
                <a:schemeClr val="bg1"/>
              </a:solidFill>
            </a:endParaRPr>
          </a:p>
          <a:p>
            <a:endParaRPr lang="en-US" sz="1350">
              <a:solidFill>
                <a:schemeClr val="bg1"/>
              </a:solidFill>
              <a:latin typeface="Roboto"/>
              <a:ea typeface="Roboto"/>
              <a:cs typeface="Roboto"/>
              <a:sym typeface="Roboto"/>
            </a:endParaRPr>
          </a:p>
          <a:p>
            <a:pPr marL="214313" indent="-214313">
              <a:buFont typeface="Arial" panose="020B0604020202020204" pitchFamily="34" charset="0"/>
              <a:buChar char="•"/>
            </a:pPr>
            <a:r>
              <a:rPr lang="en-US" sz="1350">
                <a:solidFill>
                  <a:schemeClr val="bg1"/>
                </a:solidFill>
                <a:latin typeface="Roboto"/>
                <a:ea typeface="Roboto"/>
                <a:cs typeface="Roboto"/>
              </a:rPr>
              <a:t>We need to see more of the world than we are used to, to affect change</a:t>
            </a:r>
          </a:p>
          <a:p>
            <a:pPr marL="214313" indent="-214313">
              <a:buFont typeface="Arial" panose="020B0604020202020204" pitchFamily="34" charset="0"/>
              <a:buChar char="•"/>
            </a:pPr>
            <a:endParaRPr lang="en-US" sz="1350">
              <a:solidFill>
                <a:schemeClr val="bg1"/>
              </a:solidFill>
              <a:latin typeface="Roboto"/>
              <a:ea typeface="Roboto"/>
              <a:cs typeface="Roboto"/>
            </a:endParaRPr>
          </a:p>
          <a:p>
            <a:pPr marL="214313" indent="-214313">
              <a:buFont typeface="Arial" panose="020B0604020202020204" pitchFamily="34" charset="0"/>
              <a:buChar char="•"/>
            </a:pPr>
            <a:r>
              <a:rPr lang="en-US" sz="1350">
                <a:solidFill>
                  <a:schemeClr val="bg1"/>
                </a:solidFill>
                <a:latin typeface="Roboto"/>
                <a:ea typeface="Roboto"/>
                <a:cs typeface="Roboto"/>
                <a:sym typeface="Roboto"/>
              </a:rPr>
              <a:t>Other connected, integrated capabilities that allow you to </a:t>
            </a:r>
            <a:r>
              <a:rPr lang="en-US" sz="1350" u="sng">
                <a:solidFill>
                  <a:schemeClr val="bg1"/>
                </a:solidFill>
                <a:latin typeface="Roboto"/>
                <a:ea typeface="Roboto"/>
                <a:cs typeface="Roboto"/>
                <a:sym typeface="Roboto"/>
              </a:rPr>
              <a:t>act</a:t>
            </a:r>
            <a:endParaRPr lang="en-US" sz="1350" u="sng">
              <a:solidFill>
                <a:schemeClr val="bg1"/>
              </a:solidFill>
              <a:latin typeface="Roboto"/>
              <a:ea typeface="Roboto"/>
              <a:cs typeface="Roboto"/>
            </a:endParaRPr>
          </a:p>
          <a:p>
            <a:pPr marL="214313" indent="-214313">
              <a:buFont typeface="Arial" panose="020B0604020202020204" pitchFamily="34" charset="0"/>
              <a:buChar char="•"/>
            </a:pPr>
            <a:endParaRPr lang="en-US" sz="1350">
              <a:solidFill>
                <a:schemeClr val="bg1"/>
              </a:solidFill>
              <a:latin typeface="Roboto"/>
              <a:ea typeface="Roboto"/>
              <a:cs typeface="Roboto"/>
            </a:endParaRPr>
          </a:p>
          <a:p>
            <a:pPr marL="214313" indent="-214313">
              <a:buFont typeface="Arial" panose="020B0604020202020204" pitchFamily="34" charset="0"/>
              <a:buChar char="•"/>
            </a:pPr>
            <a:r>
              <a:rPr lang="en-US" sz="1350">
                <a:solidFill>
                  <a:schemeClr val="bg1"/>
                </a:solidFill>
                <a:latin typeface="Roboto"/>
                <a:ea typeface="Roboto"/>
                <a:cs typeface="Roboto"/>
              </a:rPr>
              <a:t>Axon is the connected view – EDC, DQ and DPM all enable it and extend what you can do with it.</a:t>
            </a:r>
          </a:p>
          <a:p>
            <a:pPr marL="214313" indent="-214313">
              <a:buFont typeface="Arial" panose="020B0604020202020204" pitchFamily="34" charset="0"/>
              <a:buChar char="•"/>
            </a:pPr>
            <a:endParaRPr lang="en-US" sz="1350">
              <a:solidFill>
                <a:schemeClr val="bg1"/>
              </a:solidFill>
              <a:latin typeface="Roboto"/>
              <a:ea typeface="Roboto"/>
              <a:cs typeface="Roboto"/>
            </a:endParaRPr>
          </a:p>
          <a:p>
            <a:pPr marL="214313" indent="-214313">
              <a:buFont typeface="Arial" panose="020B0604020202020204" pitchFamily="34" charset="0"/>
              <a:buChar char="•"/>
            </a:pPr>
            <a:endParaRPr lang="en-US" sz="1350">
              <a:solidFill>
                <a:schemeClr val="bg1"/>
              </a:solidFill>
              <a:latin typeface="Roboto"/>
              <a:ea typeface="Roboto"/>
              <a:cs typeface="Roboto"/>
              <a:sym typeface="Roboto"/>
            </a:endParaRPr>
          </a:p>
          <a:p>
            <a:pPr marL="214313" indent="-214313">
              <a:buFont typeface="Arial" panose="020B0604020202020204" pitchFamily="34" charset="0"/>
              <a:buChar char="•"/>
            </a:pPr>
            <a:endParaRPr lang="en-US" sz="1350">
              <a:solidFill>
                <a:schemeClr val="bg1"/>
              </a:solidFill>
              <a:latin typeface="Roboto"/>
              <a:ea typeface="Roboto"/>
              <a:cs typeface="Roboto"/>
              <a:sym typeface="Roboto"/>
            </a:endParaRPr>
          </a:p>
          <a:p>
            <a:pPr marL="214313" indent="-214313">
              <a:buFont typeface="Arial" panose="020B0604020202020204" pitchFamily="34" charset="0"/>
              <a:buChar char="•"/>
            </a:pPr>
            <a:endParaRPr sz="1350">
              <a:solidFill>
                <a:schemeClr val="bg1"/>
              </a:solidFill>
              <a:latin typeface="Roboto"/>
              <a:ea typeface="Roboto"/>
              <a:cs typeface="Roboto"/>
              <a:sym typeface="Roboto"/>
            </a:endParaRPr>
          </a:p>
        </p:txBody>
      </p:sp>
    </p:spTree>
    <p:extLst>
      <p:ext uri="{BB962C8B-B14F-4D97-AF65-F5344CB8AC3E}">
        <p14:creationId xmlns:p14="http://schemas.microsoft.com/office/powerpoint/2010/main" val="26334468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g71d0f45133_0_89"/>
          <p:cNvSpPr txBox="1">
            <a:spLocks noGrp="1"/>
          </p:cNvSpPr>
          <p:nvPr>
            <p:ph type="title"/>
          </p:nvPr>
        </p:nvSpPr>
        <p:spPr>
          <a:prstGeom prst="rect">
            <a:avLst/>
          </a:prstGeom>
          <a:noFill/>
          <a:ln>
            <a:noFill/>
          </a:ln>
        </p:spPr>
        <p:txBody>
          <a:bodyPr spcFirstLastPara="1" wrap="square" lIns="0" tIns="0" rIns="0" bIns="0" anchor="t" anchorCtr="0">
            <a:noAutofit/>
          </a:bodyPr>
          <a:lstStyle/>
          <a:p>
            <a:r>
              <a:rPr lang="en-US"/>
              <a:t>Benefit of Extensibility: Technological Fit</a:t>
            </a:r>
            <a:endParaRPr/>
          </a:p>
        </p:txBody>
      </p:sp>
      <p:sp>
        <p:nvSpPr>
          <p:cNvPr id="2" name="Rectangle 1">
            <a:extLst>
              <a:ext uri="{FF2B5EF4-FFF2-40B4-BE49-F238E27FC236}">
                <a16:creationId xmlns:a16="http://schemas.microsoft.com/office/drawing/2014/main" id="{9950FC06-F860-BA41-9B14-FAEB38A56D1B}"/>
              </a:ext>
            </a:extLst>
          </p:cNvPr>
          <p:cNvSpPr/>
          <p:nvPr/>
        </p:nvSpPr>
        <p:spPr>
          <a:xfrm>
            <a:off x="1501873" y="3675888"/>
            <a:ext cx="6281928" cy="72237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2"/>
                </a:solidFill>
              </a:rPr>
              <a:t>Data Governance Foundation</a:t>
            </a:r>
          </a:p>
        </p:txBody>
      </p:sp>
      <p:sp>
        <p:nvSpPr>
          <p:cNvPr id="4" name="Cross 3">
            <a:extLst>
              <a:ext uri="{FF2B5EF4-FFF2-40B4-BE49-F238E27FC236}">
                <a16:creationId xmlns:a16="http://schemas.microsoft.com/office/drawing/2014/main" id="{C3605B73-E542-374A-A089-2B923AF29DD5}"/>
              </a:ext>
            </a:extLst>
          </p:cNvPr>
          <p:cNvSpPr/>
          <p:nvPr/>
        </p:nvSpPr>
        <p:spPr>
          <a:xfrm>
            <a:off x="2052084" y="1522479"/>
            <a:ext cx="2146374" cy="2153410"/>
          </a:xfrm>
          <a:prstGeom prst="plus">
            <a:avLst>
              <a:gd name="adj" fmla="val 244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Discovery</a:t>
            </a:r>
          </a:p>
        </p:txBody>
      </p:sp>
      <p:sp>
        <p:nvSpPr>
          <p:cNvPr id="6" name="Rectangle 5">
            <a:extLst>
              <a:ext uri="{FF2B5EF4-FFF2-40B4-BE49-F238E27FC236}">
                <a16:creationId xmlns:a16="http://schemas.microsoft.com/office/drawing/2014/main" id="{E12F9829-166D-FC4E-9B5B-AA60C1DBD938}"/>
              </a:ext>
            </a:extLst>
          </p:cNvPr>
          <p:cNvSpPr/>
          <p:nvPr/>
        </p:nvSpPr>
        <p:spPr>
          <a:xfrm>
            <a:off x="1511808" y="980694"/>
            <a:ext cx="1078992" cy="1078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Master Data</a:t>
            </a:r>
          </a:p>
        </p:txBody>
      </p:sp>
      <p:sp>
        <p:nvSpPr>
          <p:cNvPr id="11" name="Rectangle 10">
            <a:extLst>
              <a:ext uri="{FF2B5EF4-FFF2-40B4-BE49-F238E27FC236}">
                <a16:creationId xmlns:a16="http://schemas.microsoft.com/office/drawing/2014/main" id="{F9A13ECB-85FB-9848-B287-FCA2B561550F}"/>
              </a:ext>
            </a:extLst>
          </p:cNvPr>
          <p:cNvSpPr/>
          <p:nvPr/>
        </p:nvSpPr>
        <p:spPr>
          <a:xfrm>
            <a:off x="2600735" y="980693"/>
            <a:ext cx="1017239" cy="579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Simplification</a:t>
            </a:r>
          </a:p>
        </p:txBody>
      </p:sp>
      <p:grpSp>
        <p:nvGrpSpPr>
          <p:cNvPr id="23" name="Group 22">
            <a:extLst>
              <a:ext uri="{FF2B5EF4-FFF2-40B4-BE49-F238E27FC236}">
                <a16:creationId xmlns:a16="http://schemas.microsoft.com/office/drawing/2014/main" id="{DEA7CE55-14F8-B046-811F-438BF5C6D422}"/>
              </a:ext>
            </a:extLst>
          </p:cNvPr>
          <p:cNvGrpSpPr/>
          <p:nvPr/>
        </p:nvGrpSpPr>
        <p:grpSpPr>
          <a:xfrm>
            <a:off x="3617976" y="2059686"/>
            <a:ext cx="1356360" cy="1616202"/>
            <a:chOff x="3617976" y="2059686"/>
            <a:chExt cx="1356360" cy="1616202"/>
          </a:xfrm>
        </p:grpSpPr>
        <p:sp>
          <p:nvSpPr>
            <p:cNvPr id="7" name="L-shape 6">
              <a:extLst>
                <a:ext uri="{FF2B5EF4-FFF2-40B4-BE49-F238E27FC236}">
                  <a16:creationId xmlns:a16="http://schemas.microsoft.com/office/drawing/2014/main" id="{AAE15668-7D8F-2F4A-AB83-C5AAB9685D3B}"/>
                </a:ext>
              </a:extLst>
            </p:cNvPr>
            <p:cNvSpPr/>
            <p:nvPr/>
          </p:nvSpPr>
          <p:spPr>
            <a:xfrm flipH="1">
              <a:off x="3617976" y="2059686"/>
              <a:ext cx="1356360" cy="1616202"/>
            </a:xfrm>
            <a:prstGeom prst="corner">
              <a:avLst>
                <a:gd name="adj1" fmla="val 37865"/>
                <a:gd name="adj2" fmla="val 595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3F9E524-F98B-A44C-B5FC-24B970F48115}"/>
                </a:ext>
              </a:extLst>
            </p:cNvPr>
            <p:cNvSpPr txBox="1"/>
            <p:nvPr/>
          </p:nvSpPr>
          <p:spPr>
            <a:xfrm>
              <a:off x="3851543" y="3269812"/>
              <a:ext cx="824484" cy="307777"/>
            </a:xfrm>
            <a:prstGeom prst="rect">
              <a:avLst/>
            </a:prstGeom>
            <a:noFill/>
          </p:spPr>
          <p:txBody>
            <a:bodyPr wrap="square" rtlCol="0">
              <a:spAutoFit/>
            </a:bodyPr>
            <a:lstStyle/>
            <a:p>
              <a:r>
                <a:rPr lang="en-US">
                  <a:solidFill>
                    <a:schemeClr val="bg1"/>
                  </a:solidFill>
                </a:rPr>
                <a:t>Lineage</a:t>
              </a:r>
            </a:p>
          </p:txBody>
        </p:sp>
      </p:grpSp>
      <p:grpSp>
        <p:nvGrpSpPr>
          <p:cNvPr id="16" name="Group 15">
            <a:extLst>
              <a:ext uri="{FF2B5EF4-FFF2-40B4-BE49-F238E27FC236}">
                <a16:creationId xmlns:a16="http://schemas.microsoft.com/office/drawing/2014/main" id="{CF885A5B-8A11-AC4D-8491-1A95B052F6A0}"/>
              </a:ext>
            </a:extLst>
          </p:cNvPr>
          <p:cNvGrpSpPr/>
          <p:nvPr/>
        </p:nvGrpSpPr>
        <p:grpSpPr>
          <a:xfrm>
            <a:off x="1501873" y="2059686"/>
            <a:ext cx="1140743" cy="1616202"/>
            <a:chOff x="1501873" y="2059686"/>
            <a:chExt cx="1140743" cy="1616202"/>
          </a:xfrm>
        </p:grpSpPr>
        <p:sp>
          <p:nvSpPr>
            <p:cNvPr id="5" name="L-shape 4">
              <a:extLst>
                <a:ext uri="{FF2B5EF4-FFF2-40B4-BE49-F238E27FC236}">
                  <a16:creationId xmlns:a16="http://schemas.microsoft.com/office/drawing/2014/main" id="{2625115C-D391-AF4C-A05E-9B1F49B83C19}"/>
                </a:ext>
              </a:extLst>
            </p:cNvPr>
            <p:cNvSpPr/>
            <p:nvPr/>
          </p:nvSpPr>
          <p:spPr>
            <a:xfrm>
              <a:off x="1501873" y="2059686"/>
              <a:ext cx="1140743" cy="1616202"/>
            </a:xfrm>
            <a:prstGeom prst="corner">
              <a:avLst>
                <a:gd name="adj1" fmla="val 50000"/>
                <a:gd name="adj2" fmla="val 481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a:p>
              <a:pPr algn="ctr"/>
              <a:endParaRPr lang="en-US" sz="1200"/>
            </a:p>
            <a:p>
              <a:pPr algn="ctr"/>
              <a:endParaRPr lang="en-US" sz="1200"/>
            </a:p>
            <a:p>
              <a:pPr algn="ctr"/>
              <a:endParaRPr lang="en-US" sz="1200"/>
            </a:p>
            <a:p>
              <a:pPr algn="ctr"/>
              <a:endParaRPr lang="en-US" sz="1200"/>
            </a:p>
            <a:p>
              <a:pPr algn="ctr"/>
              <a:endParaRPr lang="en-US" sz="1200"/>
            </a:p>
          </p:txBody>
        </p:sp>
        <p:sp>
          <p:nvSpPr>
            <p:cNvPr id="17" name="TextBox 16">
              <a:extLst>
                <a:ext uri="{FF2B5EF4-FFF2-40B4-BE49-F238E27FC236}">
                  <a16:creationId xmlns:a16="http://schemas.microsoft.com/office/drawing/2014/main" id="{EDC21C79-95CC-0448-829C-3983009F01E0}"/>
                </a:ext>
              </a:extLst>
            </p:cNvPr>
            <p:cNvSpPr txBox="1"/>
            <p:nvPr/>
          </p:nvSpPr>
          <p:spPr>
            <a:xfrm>
              <a:off x="1554479" y="3269811"/>
              <a:ext cx="915191" cy="307777"/>
            </a:xfrm>
            <a:prstGeom prst="rect">
              <a:avLst/>
            </a:prstGeom>
            <a:noFill/>
          </p:spPr>
          <p:txBody>
            <a:bodyPr wrap="square" rtlCol="0">
              <a:spAutoFit/>
            </a:bodyPr>
            <a:lstStyle/>
            <a:p>
              <a:r>
                <a:rPr lang="en-US">
                  <a:solidFill>
                    <a:schemeClr val="bg1"/>
                  </a:solidFill>
                </a:rPr>
                <a:t>Domains</a:t>
              </a:r>
            </a:p>
          </p:txBody>
        </p:sp>
      </p:grpSp>
      <p:grpSp>
        <p:nvGrpSpPr>
          <p:cNvPr id="24" name="Group 23">
            <a:extLst>
              <a:ext uri="{FF2B5EF4-FFF2-40B4-BE49-F238E27FC236}">
                <a16:creationId xmlns:a16="http://schemas.microsoft.com/office/drawing/2014/main" id="{F34E94E9-2A7E-6C49-835C-A367ACB48817}"/>
              </a:ext>
            </a:extLst>
          </p:cNvPr>
          <p:cNvGrpSpPr/>
          <p:nvPr/>
        </p:nvGrpSpPr>
        <p:grpSpPr>
          <a:xfrm>
            <a:off x="4448556" y="1495042"/>
            <a:ext cx="1356360" cy="2180845"/>
            <a:chOff x="4448556" y="1495042"/>
            <a:chExt cx="1356360" cy="2180845"/>
          </a:xfrm>
        </p:grpSpPr>
        <p:sp>
          <p:nvSpPr>
            <p:cNvPr id="8" name="L-shape 7">
              <a:extLst>
                <a:ext uri="{FF2B5EF4-FFF2-40B4-BE49-F238E27FC236}">
                  <a16:creationId xmlns:a16="http://schemas.microsoft.com/office/drawing/2014/main" id="{393C6A0D-F4CD-0A46-B1C2-B6AC04518C32}"/>
                </a:ext>
              </a:extLst>
            </p:cNvPr>
            <p:cNvSpPr/>
            <p:nvPr/>
          </p:nvSpPr>
          <p:spPr>
            <a:xfrm flipH="1" flipV="1">
              <a:off x="4448556" y="1495042"/>
              <a:ext cx="1356360" cy="2180845"/>
            </a:xfrm>
            <a:prstGeom prst="corner">
              <a:avLst>
                <a:gd name="adj1" fmla="val 41910"/>
                <a:gd name="adj2" fmla="val 609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8E6B3D9-0383-C74F-8E28-92B42E6B3B7D}"/>
                </a:ext>
              </a:extLst>
            </p:cNvPr>
            <p:cNvSpPr txBox="1"/>
            <p:nvPr/>
          </p:nvSpPr>
          <p:spPr>
            <a:xfrm>
              <a:off x="4718070" y="1623476"/>
              <a:ext cx="1016742" cy="307777"/>
            </a:xfrm>
            <a:prstGeom prst="rect">
              <a:avLst/>
            </a:prstGeom>
            <a:noFill/>
          </p:spPr>
          <p:txBody>
            <a:bodyPr wrap="square" rtlCol="0">
              <a:spAutoFit/>
            </a:bodyPr>
            <a:lstStyle/>
            <a:p>
              <a:r>
                <a:rPr lang="en-US">
                  <a:solidFill>
                    <a:schemeClr val="bg1"/>
                  </a:solidFill>
                </a:rPr>
                <a:t>Standards</a:t>
              </a:r>
            </a:p>
          </p:txBody>
        </p:sp>
      </p:grpSp>
      <p:grpSp>
        <p:nvGrpSpPr>
          <p:cNvPr id="25" name="Group 24">
            <a:extLst>
              <a:ext uri="{FF2B5EF4-FFF2-40B4-BE49-F238E27FC236}">
                <a16:creationId xmlns:a16="http://schemas.microsoft.com/office/drawing/2014/main" id="{64FD8C38-AA02-C24F-843B-81009406573D}"/>
              </a:ext>
            </a:extLst>
          </p:cNvPr>
          <p:cNvGrpSpPr/>
          <p:nvPr/>
        </p:nvGrpSpPr>
        <p:grpSpPr>
          <a:xfrm>
            <a:off x="5804916" y="2157984"/>
            <a:ext cx="1978885" cy="1517904"/>
            <a:chOff x="5804916" y="2157984"/>
            <a:chExt cx="1978885" cy="1517904"/>
          </a:xfrm>
        </p:grpSpPr>
        <p:sp>
          <p:nvSpPr>
            <p:cNvPr id="9" name="L-shape 8">
              <a:extLst>
                <a:ext uri="{FF2B5EF4-FFF2-40B4-BE49-F238E27FC236}">
                  <a16:creationId xmlns:a16="http://schemas.microsoft.com/office/drawing/2014/main" id="{E5225397-97C5-974D-ADFF-A3D07E20E8E0}"/>
                </a:ext>
              </a:extLst>
            </p:cNvPr>
            <p:cNvSpPr/>
            <p:nvPr/>
          </p:nvSpPr>
          <p:spPr>
            <a:xfrm>
              <a:off x="5804916" y="2157984"/>
              <a:ext cx="1978885" cy="1517904"/>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FEB3622-6A70-C842-AC73-4470F72B3F91}"/>
                </a:ext>
              </a:extLst>
            </p:cNvPr>
            <p:cNvSpPr txBox="1"/>
            <p:nvPr/>
          </p:nvSpPr>
          <p:spPr>
            <a:xfrm>
              <a:off x="6055014" y="3142523"/>
              <a:ext cx="1415634" cy="307777"/>
            </a:xfrm>
            <a:prstGeom prst="rect">
              <a:avLst/>
            </a:prstGeom>
            <a:noFill/>
          </p:spPr>
          <p:txBody>
            <a:bodyPr wrap="square" rtlCol="0">
              <a:spAutoFit/>
            </a:bodyPr>
            <a:lstStyle/>
            <a:p>
              <a:r>
                <a:rPr lang="en-US">
                  <a:solidFill>
                    <a:schemeClr val="bg1"/>
                  </a:solidFill>
                </a:rPr>
                <a:t>Data Quality</a:t>
              </a:r>
            </a:p>
          </p:txBody>
        </p:sp>
      </p:grpSp>
      <p:grpSp>
        <p:nvGrpSpPr>
          <p:cNvPr id="26" name="Group 25">
            <a:extLst>
              <a:ext uri="{FF2B5EF4-FFF2-40B4-BE49-F238E27FC236}">
                <a16:creationId xmlns:a16="http://schemas.microsoft.com/office/drawing/2014/main" id="{2A316694-40D3-904D-91D7-F45A081A8566}"/>
              </a:ext>
            </a:extLst>
          </p:cNvPr>
          <p:cNvGrpSpPr/>
          <p:nvPr/>
        </p:nvGrpSpPr>
        <p:grpSpPr>
          <a:xfrm>
            <a:off x="6565392" y="1837943"/>
            <a:ext cx="1507916" cy="1078993"/>
            <a:chOff x="6565392" y="1837943"/>
            <a:chExt cx="1507916" cy="1078993"/>
          </a:xfrm>
        </p:grpSpPr>
        <p:sp>
          <p:nvSpPr>
            <p:cNvPr id="13" name="Rectangle 12">
              <a:extLst>
                <a:ext uri="{FF2B5EF4-FFF2-40B4-BE49-F238E27FC236}">
                  <a16:creationId xmlns:a16="http://schemas.microsoft.com/office/drawing/2014/main" id="{7830A2F8-7D69-EF4E-9F45-25ABE8668E63}"/>
                </a:ext>
              </a:extLst>
            </p:cNvPr>
            <p:cNvSpPr/>
            <p:nvPr/>
          </p:nvSpPr>
          <p:spPr>
            <a:xfrm>
              <a:off x="6565392" y="1837943"/>
              <a:ext cx="1218409" cy="10789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B75B1D4-73B9-E445-896F-68CBCBFA6C06}"/>
                </a:ext>
              </a:extLst>
            </p:cNvPr>
            <p:cNvSpPr txBox="1"/>
            <p:nvPr/>
          </p:nvSpPr>
          <p:spPr>
            <a:xfrm>
              <a:off x="6657674" y="2082294"/>
              <a:ext cx="1415634" cy="523220"/>
            </a:xfrm>
            <a:prstGeom prst="rect">
              <a:avLst/>
            </a:prstGeom>
            <a:noFill/>
          </p:spPr>
          <p:txBody>
            <a:bodyPr wrap="square" rtlCol="0">
              <a:spAutoFit/>
            </a:bodyPr>
            <a:lstStyle/>
            <a:p>
              <a:r>
                <a:rPr lang="en-US">
                  <a:solidFill>
                    <a:schemeClr val="bg1"/>
                  </a:solidFill>
                </a:rPr>
                <a:t>Policy</a:t>
              </a:r>
            </a:p>
            <a:p>
              <a:r>
                <a:rPr lang="en-US">
                  <a:solidFill>
                    <a:schemeClr val="bg1"/>
                  </a:solidFill>
                </a:rPr>
                <a:t>Tracking</a:t>
              </a:r>
            </a:p>
          </p:txBody>
        </p:sp>
      </p:grpSp>
      <p:grpSp>
        <p:nvGrpSpPr>
          <p:cNvPr id="28" name="Group 27">
            <a:extLst>
              <a:ext uri="{FF2B5EF4-FFF2-40B4-BE49-F238E27FC236}">
                <a16:creationId xmlns:a16="http://schemas.microsoft.com/office/drawing/2014/main" id="{E64411D8-A4DB-664C-8DA8-427741D5646B}"/>
              </a:ext>
            </a:extLst>
          </p:cNvPr>
          <p:cNvGrpSpPr/>
          <p:nvPr/>
        </p:nvGrpSpPr>
        <p:grpSpPr>
          <a:xfrm>
            <a:off x="5804915" y="980693"/>
            <a:ext cx="1978885" cy="1177292"/>
            <a:chOff x="5804915" y="980693"/>
            <a:chExt cx="1978885" cy="1177292"/>
          </a:xfrm>
        </p:grpSpPr>
        <p:sp>
          <p:nvSpPr>
            <p:cNvPr id="14" name="L-shape 13">
              <a:extLst>
                <a:ext uri="{FF2B5EF4-FFF2-40B4-BE49-F238E27FC236}">
                  <a16:creationId xmlns:a16="http://schemas.microsoft.com/office/drawing/2014/main" id="{13A93113-63EA-1A4B-BCDE-C0D4DF737DAB}"/>
                </a:ext>
              </a:extLst>
            </p:cNvPr>
            <p:cNvSpPr/>
            <p:nvPr/>
          </p:nvSpPr>
          <p:spPr>
            <a:xfrm rot="16200000" flipH="1" flipV="1">
              <a:off x="6205712" y="579896"/>
              <a:ext cx="1177292" cy="1978885"/>
            </a:xfrm>
            <a:prstGeom prst="corner">
              <a:avLst>
                <a:gd name="adj1" fmla="val 63847"/>
                <a:gd name="adj2" fmla="val 72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EB5744A-84E2-704B-89B6-838415AE93BA}"/>
                </a:ext>
              </a:extLst>
            </p:cNvPr>
            <p:cNvSpPr txBox="1"/>
            <p:nvPr/>
          </p:nvSpPr>
          <p:spPr>
            <a:xfrm>
              <a:off x="6004326" y="1173998"/>
              <a:ext cx="1747994" cy="307777"/>
            </a:xfrm>
            <a:prstGeom prst="rect">
              <a:avLst/>
            </a:prstGeom>
            <a:noFill/>
          </p:spPr>
          <p:txBody>
            <a:bodyPr wrap="square" rtlCol="0">
              <a:spAutoFit/>
            </a:bodyPr>
            <a:lstStyle/>
            <a:p>
              <a:r>
                <a:rPr lang="en-US">
                  <a:solidFill>
                    <a:schemeClr val="bg1"/>
                  </a:solidFill>
                </a:rPr>
                <a:t>Risk Management</a:t>
              </a:r>
            </a:p>
          </p:txBody>
        </p:sp>
      </p:grpSp>
      <p:grpSp>
        <p:nvGrpSpPr>
          <p:cNvPr id="27" name="Group 26">
            <a:extLst>
              <a:ext uri="{FF2B5EF4-FFF2-40B4-BE49-F238E27FC236}">
                <a16:creationId xmlns:a16="http://schemas.microsoft.com/office/drawing/2014/main" id="{7FFEE7A6-2E6F-2D43-A406-63EF9433079A}"/>
              </a:ext>
            </a:extLst>
          </p:cNvPr>
          <p:cNvGrpSpPr/>
          <p:nvPr/>
        </p:nvGrpSpPr>
        <p:grpSpPr>
          <a:xfrm>
            <a:off x="3617974" y="980694"/>
            <a:ext cx="2186941" cy="1078992"/>
            <a:chOff x="3617974" y="980694"/>
            <a:chExt cx="2186941" cy="1078992"/>
          </a:xfrm>
        </p:grpSpPr>
        <p:sp>
          <p:nvSpPr>
            <p:cNvPr id="10" name="L-shape 9">
              <a:extLst>
                <a:ext uri="{FF2B5EF4-FFF2-40B4-BE49-F238E27FC236}">
                  <a16:creationId xmlns:a16="http://schemas.microsoft.com/office/drawing/2014/main" id="{79EF1DBE-30B6-BA4C-9C96-1BE172EB74D3}"/>
                </a:ext>
              </a:extLst>
            </p:cNvPr>
            <p:cNvSpPr/>
            <p:nvPr/>
          </p:nvSpPr>
          <p:spPr>
            <a:xfrm rot="16200000" flipH="1" flipV="1">
              <a:off x="4171949" y="426719"/>
              <a:ext cx="1078992" cy="2186941"/>
            </a:xfrm>
            <a:prstGeom prst="corner">
              <a:avLst>
                <a:gd name="adj1" fmla="val 77503"/>
                <a:gd name="adj2" fmla="val 490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47C0ABB-BCA1-0541-A9F1-D8C8E28CE9BE}"/>
                </a:ext>
              </a:extLst>
            </p:cNvPr>
            <p:cNvSpPr txBox="1"/>
            <p:nvPr/>
          </p:nvSpPr>
          <p:spPr>
            <a:xfrm>
              <a:off x="3844073" y="1097697"/>
              <a:ext cx="1747994" cy="307777"/>
            </a:xfrm>
            <a:prstGeom prst="rect">
              <a:avLst/>
            </a:prstGeom>
            <a:noFill/>
          </p:spPr>
          <p:txBody>
            <a:bodyPr wrap="square" rtlCol="0">
              <a:spAutoFit/>
            </a:bodyPr>
            <a:lstStyle/>
            <a:p>
              <a:r>
                <a:rPr lang="en-US">
                  <a:solidFill>
                    <a:schemeClr val="bg1"/>
                  </a:solidFill>
                </a:rPr>
                <a:t>Data Marketplace</a:t>
              </a:r>
            </a:p>
          </p:txBody>
        </p:sp>
      </p:grpSp>
    </p:spTree>
    <p:extLst>
      <p:ext uri="{BB962C8B-B14F-4D97-AF65-F5344CB8AC3E}">
        <p14:creationId xmlns:p14="http://schemas.microsoft.com/office/powerpoint/2010/main" val="9192296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50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1" fill="hold" grpId="0" nodeType="afterEffect">
                                  <p:stCondLst>
                                    <p:cond delay="5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0-#ppt_h/2"/>
                                          </p:val>
                                        </p:tav>
                                        <p:tav tm="100000">
                                          <p:val>
                                            <p:strVal val="#ppt_y"/>
                                          </p:val>
                                        </p:tav>
                                      </p:tavLst>
                                    </p:anim>
                                  </p:childTnLst>
                                </p:cTn>
                              </p:par>
                            </p:childTnLst>
                          </p:cTn>
                        </p:par>
                        <p:par>
                          <p:cTn id="19" fill="hold">
                            <p:stCondLst>
                              <p:cond delay="2500"/>
                            </p:stCondLst>
                            <p:childTnLst>
                              <p:par>
                                <p:cTn id="20" presetID="2" presetClass="entr" presetSubtype="1" fill="hold" nodeType="afterEffect">
                                  <p:stCondLst>
                                    <p:cond delay="50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ppt_x"/>
                                          </p:val>
                                        </p:tav>
                                        <p:tav tm="100000">
                                          <p:val>
                                            <p:strVal val="#ppt_x"/>
                                          </p:val>
                                        </p:tav>
                                      </p:tavLst>
                                    </p:anim>
                                    <p:anim calcmode="lin" valueType="num">
                                      <p:cBhvr additive="base">
                                        <p:cTn id="23" dur="500" fill="hold"/>
                                        <p:tgtEl>
                                          <p:spTgt spid="23"/>
                                        </p:tgtEl>
                                        <p:attrNameLst>
                                          <p:attrName>ppt_y</p:attrName>
                                        </p:attrNameLst>
                                      </p:cBhvr>
                                      <p:tavLst>
                                        <p:tav tm="0">
                                          <p:val>
                                            <p:strVal val="0-#ppt_h/2"/>
                                          </p:val>
                                        </p:tav>
                                        <p:tav tm="100000">
                                          <p:val>
                                            <p:strVal val="#ppt_y"/>
                                          </p:val>
                                        </p:tav>
                                      </p:tavLst>
                                    </p:anim>
                                  </p:childTnLst>
                                </p:cTn>
                              </p:par>
                            </p:childTnLst>
                          </p:cTn>
                        </p:par>
                        <p:par>
                          <p:cTn id="24" fill="hold">
                            <p:stCondLst>
                              <p:cond delay="3500"/>
                            </p:stCondLst>
                            <p:childTnLst>
                              <p:par>
                                <p:cTn id="25" presetID="2" presetClass="entr" presetSubtype="1" fill="hold" nodeType="afterEffect">
                                  <p:stCondLst>
                                    <p:cond delay="50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0-#ppt_h/2"/>
                                          </p:val>
                                        </p:tav>
                                        <p:tav tm="100000">
                                          <p:val>
                                            <p:strVal val="#ppt_y"/>
                                          </p:val>
                                        </p:tav>
                                      </p:tavLst>
                                    </p:anim>
                                  </p:childTnLst>
                                </p:cTn>
                              </p:par>
                            </p:childTnLst>
                          </p:cTn>
                        </p:par>
                        <p:par>
                          <p:cTn id="29" fill="hold">
                            <p:stCondLst>
                              <p:cond delay="4500"/>
                            </p:stCondLst>
                            <p:childTnLst>
                              <p:par>
                                <p:cTn id="30" presetID="2" presetClass="entr" presetSubtype="1" fill="hold" nodeType="afterEffect">
                                  <p:stCondLst>
                                    <p:cond delay="50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0-#ppt_h/2"/>
                                          </p:val>
                                        </p:tav>
                                        <p:tav tm="100000">
                                          <p:val>
                                            <p:strVal val="#ppt_y"/>
                                          </p:val>
                                        </p:tav>
                                      </p:tavLst>
                                    </p:anim>
                                  </p:childTnLst>
                                </p:cTn>
                              </p:par>
                            </p:childTnLst>
                          </p:cTn>
                        </p:par>
                        <p:par>
                          <p:cTn id="34" fill="hold">
                            <p:stCondLst>
                              <p:cond delay="5500"/>
                            </p:stCondLst>
                            <p:childTnLst>
                              <p:par>
                                <p:cTn id="35" presetID="2" presetClass="entr" presetSubtype="1" fill="hold" grpId="0" nodeType="afterEffect">
                                  <p:stCondLst>
                                    <p:cond delay="50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0-#ppt_h/2"/>
                                          </p:val>
                                        </p:tav>
                                        <p:tav tm="100000">
                                          <p:val>
                                            <p:strVal val="#ppt_y"/>
                                          </p:val>
                                        </p:tav>
                                      </p:tavLst>
                                    </p:anim>
                                  </p:childTnLst>
                                </p:cTn>
                              </p:par>
                            </p:childTnLst>
                          </p:cTn>
                        </p:par>
                        <p:par>
                          <p:cTn id="39" fill="hold">
                            <p:stCondLst>
                              <p:cond delay="6500"/>
                            </p:stCondLst>
                            <p:childTnLst>
                              <p:par>
                                <p:cTn id="40" presetID="2" presetClass="entr" presetSubtype="1" fill="hold" grpId="0" nodeType="afterEffect">
                                  <p:stCondLst>
                                    <p:cond delay="50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0-#ppt_h/2"/>
                                          </p:val>
                                        </p:tav>
                                        <p:tav tm="100000">
                                          <p:val>
                                            <p:strVal val="#ppt_y"/>
                                          </p:val>
                                        </p:tav>
                                      </p:tavLst>
                                    </p:anim>
                                  </p:childTnLst>
                                </p:cTn>
                              </p:par>
                            </p:childTnLst>
                          </p:cTn>
                        </p:par>
                        <p:par>
                          <p:cTn id="44" fill="hold">
                            <p:stCondLst>
                              <p:cond delay="7500"/>
                            </p:stCondLst>
                            <p:childTnLst>
                              <p:par>
                                <p:cTn id="45" presetID="2" presetClass="entr" presetSubtype="1" fill="hold" nodeType="afterEffect">
                                  <p:stCondLst>
                                    <p:cond delay="50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0-#ppt_h/2"/>
                                          </p:val>
                                        </p:tav>
                                        <p:tav tm="100000">
                                          <p:val>
                                            <p:strVal val="#ppt_y"/>
                                          </p:val>
                                        </p:tav>
                                      </p:tavLst>
                                    </p:anim>
                                  </p:childTnLst>
                                </p:cTn>
                              </p:par>
                            </p:childTnLst>
                          </p:cTn>
                        </p:par>
                        <p:par>
                          <p:cTn id="49" fill="hold">
                            <p:stCondLst>
                              <p:cond delay="8500"/>
                            </p:stCondLst>
                            <p:childTnLst>
                              <p:par>
                                <p:cTn id="50" presetID="2" presetClass="entr" presetSubtype="1" fill="hold" nodeType="afterEffect">
                                  <p:stCondLst>
                                    <p:cond delay="50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fill="hold"/>
                                        <p:tgtEl>
                                          <p:spTgt spid="26"/>
                                        </p:tgtEl>
                                        <p:attrNameLst>
                                          <p:attrName>ppt_x</p:attrName>
                                        </p:attrNameLst>
                                      </p:cBhvr>
                                      <p:tavLst>
                                        <p:tav tm="0">
                                          <p:val>
                                            <p:strVal val="#ppt_x"/>
                                          </p:val>
                                        </p:tav>
                                        <p:tav tm="100000">
                                          <p:val>
                                            <p:strVal val="#ppt_x"/>
                                          </p:val>
                                        </p:tav>
                                      </p:tavLst>
                                    </p:anim>
                                    <p:anim calcmode="lin" valueType="num">
                                      <p:cBhvr additive="base">
                                        <p:cTn id="53" dur="500" fill="hold"/>
                                        <p:tgtEl>
                                          <p:spTgt spid="26"/>
                                        </p:tgtEl>
                                        <p:attrNameLst>
                                          <p:attrName>ppt_y</p:attrName>
                                        </p:attrNameLst>
                                      </p:cBhvr>
                                      <p:tavLst>
                                        <p:tav tm="0">
                                          <p:val>
                                            <p:strVal val="0-#ppt_h/2"/>
                                          </p:val>
                                        </p:tav>
                                        <p:tav tm="100000">
                                          <p:val>
                                            <p:strVal val="#ppt_y"/>
                                          </p:val>
                                        </p:tav>
                                      </p:tavLst>
                                    </p:anim>
                                  </p:childTnLst>
                                </p:cTn>
                              </p:par>
                            </p:childTnLst>
                          </p:cTn>
                        </p:par>
                        <p:par>
                          <p:cTn id="54" fill="hold">
                            <p:stCondLst>
                              <p:cond delay="9500"/>
                            </p:stCondLst>
                            <p:childTnLst>
                              <p:par>
                                <p:cTn id="55" presetID="2" presetClass="entr" presetSubtype="1" fill="hold" nodeType="afterEffect">
                                  <p:stCondLst>
                                    <p:cond delay="50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1"/>
          <p:cNvSpPr txBox="1">
            <a:spLocks noGrp="1"/>
          </p:cNvSpPr>
          <p:nvPr>
            <p:ph type="body" idx="1"/>
          </p:nvPr>
        </p:nvSpPr>
        <p:spPr>
          <a:xfrm>
            <a:off x="706425" y="139560"/>
            <a:ext cx="7731149" cy="2605646"/>
          </a:xfrm>
          <a:prstGeom prst="rect">
            <a:avLst/>
          </a:prstGeom>
          <a:noFill/>
          <a:ln>
            <a:noFill/>
          </a:ln>
        </p:spPr>
        <p:txBody>
          <a:bodyPr spcFirstLastPara="1" vert="horz" wrap="square" lIns="0" tIns="0" rIns="0" bIns="0" rtlCol="0" anchor="t" anchorCtr="0">
            <a:noAutofit/>
          </a:bodyPr>
          <a:lstStyle/>
          <a:p>
            <a:pPr marL="0" indent="0">
              <a:spcBef>
                <a:spcPts val="0"/>
              </a:spcBef>
            </a:pPr>
            <a:endParaRPr/>
          </a:p>
          <a:p>
            <a:r>
              <a:rPr lang="en-GB" i="1"/>
              <a:t>“When we saw how the Informatica tools integrated, selecting Informatica for our governance solution was a </a:t>
            </a:r>
            <a:r>
              <a:rPr lang="en-GB" b="1" i="1"/>
              <a:t>no-brainer</a:t>
            </a:r>
            <a:r>
              <a:rPr lang="en-GB" i="1"/>
              <a:t>.”</a:t>
            </a:r>
          </a:p>
          <a:p>
            <a:r>
              <a:rPr lang="en-GB" sz="1200"/>
              <a:t>- Blake Andrews, Corporate Vice President of Data Governance Capabilities and Delivery</a:t>
            </a:r>
          </a:p>
          <a:p>
            <a:r>
              <a:rPr lang="en-GB" sz="1200"/>
              <a:t>New York Life Insurance</a:t>
            </a:r>
          </a:p>
          <a:p>
            <a:endParaRPr/>
          </a:p>
        </p:txBody>
      </p:sp>
    </p:spTree>
    <p:extLst>
      <p:ext uri="{BB962C8B-B14F-4D97-AF65-F5344CB8AC3E}">
        <p14:creationId xmlns:p14="http://schemas.microsoft.com/office/powerpoint/2010/main" val="2146167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83887DF8-1265-40C9-829B-D1F909C442D4}"/>
              </a:ext>
            </a:extLst>
          </p:cNvPr>
          <p:cNvSpPr>
            <a:spLocks noGrp="1"/>
          </p:cNvSpPr>
          <p:nvPr>
            <p:ph type="body" sz="quarter" idx="11"/>
          </p:nvPr>
        </p:nvSpPr>
        <p:spPr>
          <a:xfrm>
            <a:off x="806631" y="1671537"/>
            <a:ext cx="5142973" cy="1180877"/>
          </a:xfrm>
        </p:spPr>
        <p:txBody>
          <a:bodyPr/>
          <a:lstStyle/>
          <a:p>
            <a:r>
              <a:rPr lang="en-US" sz="3900" dirty="0"/>
              <a:t>Data Governance Overview</a:t>
            </a:r>
          </a:p>
        </p:txBody>
      </p:sp>
      <p:sp>
        <p:nvSpPr>
          <p:cNvPr id="10" name="Text Placeholder 5">
            <a:extLst>
              <a:ext uri="{FF2B5EF4-FFF2-40B4-BE49-F238E27FC236}">
                <a16:creationId xmlns:a16="http://schemas.microsoft.com/office/drawing/2014/main" id="{6D8059F0-FE36-4C8D-AE4C-8F0F1370DBCD}"/>
              </a:ext>
            </a:extLst>
          </p:cNvPr>
          <p:cNvSpPr>
            <a:spLocks noGrp="1"/>
          </p:cNvSpPr>
          <p:nvPr>
            <p:ph type="body" sz="quarter" idx="12"/>
          </p:nvPr>
        </p:nvSpPr>
        <p:spPr>
          <a:xfrm>
            <a:off x="871601" y="3385336"/>
            <a:ext cx="4800600" cy="217182"/>
          </a:xfrm>
        </p:spPr>
        <p:txBody>
          <a:bodyPr/>
          <a:lstStyle/>
          <a:p>
            <a:r>
              <a:rPr lang="en-US"/>
              <a:t>Susan Wilson</a:t>
            </a:r>
          </a:p>
        </p:txBody>
      </p:sp>
      <p:sp>
        <p:nvSpPr>
          <p:cNvPr id="8" name="Text Placeholder 7">
            <a:extLst>
              <a:ext uri="{FF2B5EF4-FFF2-40B4-BE49-F238E27FC236}">
                <a16:creationId xmlns:a16="http://schemas.microsoft.com/office/drawing/2014/main" id="{15E32E1B-2635-44E7-9258-2A9E883477C1}"/>
              </a:ext>
            </a:extLst>
          </p:cNvPr>
          <p:cNvSpPr>
            <a:spLocks noGrp="1"/>
          </p:cNvSpPr>
          <p:nvPr>
            <p:ph type="body" sz="quarter" idx="13"/>
          </p:nvPr>
        </p:nvSpPr>
        <p:spPr>
          <a:xfrm>
            <a:off x="871601" y="3662277"/>
            <a:ext cx="4800600" cy="218281"/>
          </a:xfrm>
        </p:spPr>
        <p:txBody>
          <a:bodyPr/>
          <a:lstStyle/>
          <a:p>
            <a:r>
              <a:rPr lang="en-US"/>
              <a:t>Vice President </a:t>
            </a:r>
            <a:br>
              <a:rPr lang="en-US"/>
            </a:br>
            <a:r>
              <a:rPr lang="en-US"/>
              <a:t>Data Governance and Privacy</a:t>
            </a:r>
          </a:p>
          <a:p>
            <a:endParaRPr lang="en-US"/>
          </a:p>
        </p:txBody>
      </p:sp>
    </p:spTree>
    <p:extLst>
      <p:ext uri="{BB962C8B-B14F-4D97-AF65-F5344CB8AC3E}">
        <p14:creationId xmlns:p14="http://schemas.microsoft.com/office/powerpoint/2010/main" val="2800904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81"/>
          <p:cNvSpPr txBox="1">
            <a:spLocks noGrp="1"/>
          </p:cNvSpPr>
          <p:nvPr>
            <p:ph type="title"/>
          </p:nvPr>
        </p:nvSpPr>
        <p:spPr>
          <a:prstGeom prst="rect">
            <a:avLst/>
          </a:prstGeom>
          <a:noFill/>
          <a:ln>
            <a:noFill/>
          </a:ln>
        </p:spPr>
        <p:txBody>
          <a:bodyPr spcFirstLastPara="1" wrap="square" lIns="0" tIns="0" rIns="0" bIns="0" anchor="t" anchorCtr="0">
            <a:noAutofit/>
          </a:bodyPr>
          <a:lstStyle/>
          <a:p>
            <a:r>
              <a:rPr lang="en-US"/>
              <a:t>How do we provide this? With our Extensible Model</a:t>
            </a:r>
            <a:endParaRPr lang="en-US" sz="2700" b="0" i="0" u="none" strike="noStrike" cap="none">
              <a:latin typeface="Roboto Light"/>
              <a:ea typeface="Roboto Light"/>
              <a:cs typeface="Roboto Light"/>
            </a:endParaRPr>
          </a:p>
        </p:txBody>
      </p:sp>
      <p:sp>
        <p:nvSpPr>
          <p:cNvPr id="848" name="Google Shape;848;p81"/>
          <p:cNvSpPr txBox="1"/>
          <p:nvPr/>
        </p:nvSpPr>
        <p:spPr>
          <a:xfrm>
            <a:off x="715200" y="1390650"/>
            <a:ext cx="1231800" cy="14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a:solidFill>
                  <a:srgbClr val="FF9900"/>
                </a:solidFill>
                <a:latin typeface="Roboto"/>
                <a:ea typeface="Roboto"/>
                <a:cs typeface="Roboto"/>
                <a:sym typeface="Roboto"/>
              </a:rPr>
              <a:t>=</a:t>
            </a:r>
            <a:endParaRPr sz="6000">
              <a:solidFill>
                <a:srgbClr val="FF9900"/>
              </a:solidFill>
              <a:latin typeface="Roboto"/>
              <a:ea typeface="Roboto"/>
              <a:cs typeface="Roboto"/>
              <a:sym typeface="Roboto"/>
            </a:endParaRPr>
          </a:p>
        </p:txBody>
      </p:sp>
      <p:pic>
        <p:nvPicPr>
          <p:cNvPr id="849" name="Google Shape;849;p8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505650" y="1779125"/>
            <a:ext cx="5712400" cy="2767200"/>
          </a:xfrm>
          <a:prstGeom prst="rect">
            <a:avLst/>
          </a:prstGeom>
          <a:noFill/>
          <a:ln>
            <a:noFill/>
          </a:ln>
        </p:spPr>
      </p:pic>
      <p:sp>
        <p:nvSpPr>
          <p:cNvPr id="850" name="Google Shape;850;p81"/>
          <p:cNvSpPr txBox="1"/>
          <p:nvPr/>
        </p:nvSpPr>
        <p:spPr>
          <a:xfrm>
            <a:off x="1554275" y="558975"/>
            <a:ext cx="640200" cy="9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a:solidFill>
                  <a:srgbClr val="FF9900"/>
                </a:solidFill>
                <a:latin typeface="Roboto"/>
                <a:ea typeface="Roboto"/>
                <a:cs typeface="Roboto"/>
                <a:sym typeface="Roboto"/>
              </a:rPr>
              <a:t>+</a:t>
            </a:r>
            <a:endParaRPr sz="6000">
              <a:solidFill>
                <a:srgbClr val="FF9900"/>
              </a:solidFill>
              <a:latin typeface="Roboto"/>
              <a:ea typeface="Roboto"/>
              <a:cs typeface="Roboto"/>
              <a:sym typeface="Roboto"/>
            </a:endParaRPr>
          </a:p>
        </p:txBody>
      </p:sp>
      <p:pic>
        <p:nvPicPr>
          <p:cNvPr id="851" name="Google Shape;851;p81"/>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457125" y="778950"/>
            <a:ext cx="576425" cy="806986"/>
          </a:xfrm>
          <a:prstGeom prst="rect">
            <a:avLst/>
          </a:prstGeom>
          <a:noFill/>
          <a:ln>
            <a:noFill/>
          </a:ln>
        </p:spPr>
      </p:pic>
      <p:pic>
        <p:nvPicPr>
          <p:cNvPr id="852" name="Google Shape;852;p81"/>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864325" y="1665275"/>
            <a:ext cx="5264076" cy="2994875"/>
          </a:xfrm>
          <a:prstGeom prst="rect">
            <a:avLst/>
          </a:prstGeom>
          <a:noFill/>
          <a:ln w="9525" cap="flat" cmpd="sng">
            <a:solidFill>
              <a:srgbClr val="B7B7B7"/>
            </a:solidFill>
            <a:prstDash val="solid"/>
            <a:round/>
            <a:headEnd type="none" w="sm" len="sm"/>
            <a:tailEnd type="none" w="sm" len="sm"/>
          </a:ln>
        </p:spPr>
      </p:pic>
      <p:pic>
        <p:nvPicPr>
          <p:cNvPr id="853" name="Google Shape;853;p81"/>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4494450" y="782388"/>
            <a:ext cx="640200" cy="846720"/>
          </a:xfrm>
          <a:prstGeom prst="rect">
            <a:avLst/>
          </a:prstGeom>
          <a:noFill/>
          <a:ln>
            <a:noFill/>
          </a:ln>
        </p:spPr>
      </p:pic>
      <p:pic>
        <p:nvPicPr>
          <p:cNvPr id="854" name="Google Shape;854;p81"/>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1505650" y="1915451"/>
            <a:ext cx="6280701" cy="2314451"/>
          </a:xfrm>
          <a:prstGeom prst="rect">
            <a:avLst/>
          </a:prstGeom>
          <a:noFill/>
          <a:ln w="9525" cap="flat" cmpd="sng">
            <a:solidFill>
              <a:srgbClr val="999999"/>
            </a:solidFill>
            <a:prstDash val="solid"/>
            <a:round/>
            <a:headEnd type="none" w="sm" len="sm"/>
            <a:tailEnd type="none" w="sm" len="sm"/>
          </a:ln>
        </p:spPr>
      </p:pic>
      <p:pic>
        <p:nvPicPr>
          <p:cNvPr id="856" name="Google Shape;856;p81"/>
          <p:cNvPicPr preferRelativeResize="0"/>
          <p:nvPr/>
        </p:nvPicPr>
        <p:blipFill>
          <a:blip r:embed="rId8">
            <a:alphaModFix/>
          </a:blip>
          <a:stretch>
            <a:fillRect/>
          </a:stretch>
        </p:blipFill>
        <p:spPr>
          <a:xfrm>
            <a:off x="1505643" y="1985188"/>
            <a:ext cx="7138557" cy="2493850"/>
          </a:xfrm>
          <a:prstGeom prst="rect">
            <a:avLst/>
          </a:prstGeom>
          <a:noFill/>
          <a:ln w="9525" cap="flat" cmpd="sng">
            <a:solidFill>
              <a:srgbClr val="B7B7B7"/>
            </a:solidFill>
            <a:prstDash val="solid"/>
            <a:round/>
            <a:headEnd type="none" w="sm" len="sm"/>
            <a:tailEnd type="none" w="sm" len="sm"/>
          </a:ln>
        </p:spPr>
      </p:pic>
      <p:sp>
        <p:nvSpPr>
          <p:cNvPr id="857" name="Google Shape;857;p81"/>
          <p:cNvSpPr txBox="1"/>
          <p:nvPr/>
        </p:nvSpPr>
        <p:spPr>
          <a:xfrm>
            <a:off x="3535475" y="558975"/>
            <a:ext cx="640200" cy="9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a:solidFill>
                  <a:srgbClr val="FF9900"/>
                </a:solidFill>
                <a:latin typeface="Roboto"/>
                <a:ea typeface="Roboto"/>
                <a:cs typeface="Roboto"/>
                <a:sym typeface="Roboto"/>
              </a:rPr>
              <a:t>+</a:t>
            </a:r>
            <a:endParaRPr sz="6000">
              <a:solidFill>
                <a:srgbClr val="FF9900"/>
              </a:solidFill>
              <a:latin typeface="Roboto"/>
              <a:ea typeface="Roboto"/>
              <a:cs typeface="Roboto"/>
              <a:sym typeface="Roboto"/>
            </a:endParaRPr>
          </a:p>
        </p:txBody>
      </p:sp>
      <p:pic>
        <p:nvPicPr>
          <p:cNvPr id="858" name="Google Shape;858;p81"/>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651425" y="779860"/>
            <a:ext cx="640200" cy="805165"/>
          </a:xfrm>
          <a:prstGeom prst="rect">
            <a:avLst/>
          </a:prstGeom>
          <a:noFill/>
          <a:ln>
            <a:noFill/>
          </a:ln>
        </p:spPr>
      </p:pic>
      <p:grpSp>
        <p:nvGrpSpPr>
          <p:cNvPr id="3" name="Group 2">
            <a:extLst>
              <a:ext uri="{FF2B5EF4-FFF2-40B4-BE49-F238E27FC236}">
                <a16:creationId xmlns:a16="http://schemas.microsoft.com/office/drawing/2014/main" id="{1F40FFB2-8A3E-4A1E-82EA-3A62FE2532C7}"/>
              </a:ext>
            </a:extLst>
          </p:cNvPr>
          <p:cNvGrpSpPr/>
          <p:nvPr/>
        </p:nvGrpSpPr>
        <p:grpSpPr>
          <a:xfrm>
            <a:off x="4484577" y="796251"/>
            <a:ext cx="659945" cy="818993"/>
            <a:chOff x="4495801" y="805700"/>
            <a:chExt cx="659945" cy="818993"/>
          </a:xfrm>
        </p:grpSpPr>
        <p:pic>
          <p:nvPicPr>
            <p:cNvPr id="855" name="Google Shape;855;p81"/>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4554942" y="805700"/>
              <a:ext cx="519220" cy="800100"/>
            </a:xfrm>
            <a:prstGeom prst="rect">
              <a:avLst/>
            </a:prstGeom>
            <a:noFill/>
            <a:ln>
              <a:noFill/>
            </a:ln>
          </p:spPr>
        </p:pic>
        <p:sp>
          <p:nvSpPr>
            <p:cNvPr id="2" name="Rectangle 1">
              <a:extLst>
                <a:ext uri="{FF2B5EF4-FFF2-40B4-BE49-F238E27FC236}">
                  <a16:creationId xmlns:a16="http://schemas.microsoft.com/office/drawing/2014/main" id="{E01EAC36-6A4B-479A-81BE-FF9F8F45AB3D}"/>
                </a:ext>
              </a:extLst>
            </p:cNvPr>
            <p:cNvSpPr/>
            <p:nvPr/>
          </p:nvSpPr>
          <p:spPr>
            <a:xfrm>
              <a:off x="4495801" y="1332139"/>
              <a:ext cx="659945" cy="292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rgbClr val="373737"/>
                  </a:solidFill>
                  <a:cs typeface="Arial"/>
                </a:rPr>
                <a:t>Data Privacy Management</a:t>
              </a:r>
              <a:endParaRPr lang="en-US" sz="600">
                <a:solidFill>
                  <a:srgbClr val="373737"/>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8"/>
                                        </p:tgtEl>
                                        <p:attrNameLst>
                                          <p:attrName>style.visibility</p:attrName>
                                        </p:attrNameLst>
                                      </p:cBhvr>
                                      <p:to>
                                        <p:strVal val="visible"/>
                                      </p:to>
                                    </p:set>
                                    <p:animEffect transition="in" filter="fade">
                                      <p:cBhvr>
                                        <p:cTn id="7" dur="1000"/>
                                        <p:tgtEl>
                                          <p:spTgt spid="858"/>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848"/>
                                        </p:tgtEl>
                                        <p:attrNameLst>
                                          <p:attrName>style.visibility</p:attrName>
                                        </p:attrNameLst>
                                      </p:cBhvr>
                                      <p:to>
                                        <p:strVal val="visible"/>
                                      </p:to>
                                    </p:set>
                                    <p:animEffect transition="in" filter="fade">
                                      <p:cBhvr>
                                        <p:cTn id="11" dur="1000"/>
                                        <p:tgtEl>
                                          <p:spTgt spid="848"/>
                                        </p:tgtEl>
                                      </p:cBhvr>
                                    </p:animEffect>
                                  </p:childTnLst>
                                </p:cTn>
                              </p:par>
                            </p:childTnLst>
                          </p:cTn>
                        </p:par>
                        <p:par>
                          <p:cTn id="12" fill="hold">
                            <p:stCondLst>
                              <p:cond delay="2500"/>
                            </p:stCondLst>
                            <p:childTnLst>
                              <p:par>
                                <p:cTn id="13" presetID="10" presetClass="entr" presetSubtype="0" fill="hold" nodeType="afterEffect">
                                  <p:stCondLst>
                                    <p:cond delay="500"/>
                                  </p:stCondLst>
                                  <p:childTnLst>
                                    <p:set>
                                      <p:cBhvr>
                                        <p:cTn id="14" dur="1" fill="hold">
                                          <p:stCondLst>
                                            <p:cond delay="0"/>
                                          </p:stCondLst>
                                        </p:cTn>
                                        <p:tgtEl>
                                          <p:spTgt spid="849"/>
                                        </p:tgtEl>
                                        <p:attrNameLst>
                                          <p:attrName>style.visibility</p:attrName>
                                        </p:attrNameLst>
                                      </p:cBhvr>
                                      <p:to>
                                        <p:strVal val="visible"/>
                                      </p:to>
                                    </p:set>
                                    <p:animEffect transition="in" filter="fade">
                                      <p:cBhvr>
                                        <p:cTn id="15" dur="1000"/>
                                        <p:tgtEl>
                                          <p:spTgt spid="84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848"/>
                                        </p:tgtEl>
                                      </p:cBhvr>
                                    </p:animEffect>
                                    <p:set>
                                      <p:cBhvr>
                                        <p:cTn id="20" dur="1" fill="hold">
                                          <p:stCondLst>
                                            <p:cond delay="1000"/>
                                          </p:stCondLst>
                                        </p:cTn>
                                        <p:tgtEl>
                                          <p:spTgt spid="848"/>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1000"/>
                                        <p:tgtEl>
                                          <p:spTgt spid="849"/>
                                        </p:tgtEl>
                                      </p:cBhvr>
                                    </p:animEffect>
                                    <p:set>
                                      <p:cBhvr>
                                        <p:cTn id="23" dur="1" fill="hold">
                                          <p:stCondLst>
                                            <p:cond delay="1000"/>
                                          </p:stCondLst>
                                        </p:cTn>
                                        <p:tgtEl>
                                          <p:spTgt spid="849"/>
                                        </p:tgtEl>
                                        <p:attrNameLst>
                                          <p:attrName>style.visibility</p:attrName>
                                        </p:attrNameLst>
                                      </p:cBhvr>
                                      <p:to>
                                        <p:strVal val="hidden"/>
                                      </p:to>
                                    </p:set>
                                  </p:childTnLst>
                                </p:cTn>
                              </p:par>
                            </p:childTnLst>
                          </p:cTn>
                        </p:par>
                        <p:par>
                          <p:cTn id="24" fill="hold">
                            <p:stCondLst>
                              <p:cond delay="1001"/>
                            </p:stCondLst>
                            <p:childTnLst>
                              <p:par>
                                <p:cTn id="25" presetID="10" presetClass="entr" presetSubtype="0" fill="hold" nodeType="afterEffect">
                                  <p:stCondLst>
                                    <p:cond delay="500"/>
                                  </p:stCondLst>
                                  <p:childTnLst>
                                    <p:set>
                                      <p:cBhvr>
                                        <p:cTn id="26" dur="1" fill="hold">
                                          <p:stCondLst>
                                            <p:cond delay="0"/>
                                          </p:stCondLst>
                                        </p:cTn>
                                        <p:tgtEl>
                                          <p:spTgt spid="850"/>
                                        </p:tgtEl>
                                        <p:attrNameLst>
                                          <p:attrName>style.visibility</p:attrName>
                                        </p:attrNameLst>
                                      </p:cBhvr>
                                      <p:to>
                                        <p:strVal val="visible"/>
                                      </p:to>
                                    </p:set>
                                    <p:animEffect transition="in" filter="fade">
                                      <p:cBhvr>
                                        <p:cTn id="27" dur="1000"/>
                                        <p:tgtEl>
                                          <p:spTgt spid="850"/>
                                        </p:tgtEl>
                                      </p:cBhvr>
                                    </p:animEffect>
                                  </p:childTnLst>
                                </p:cTn>
                              </p:par>
                            </p:childTnLst>
                          </p:cTn>
                        </p:par>
                        <p:par>
                          <p:cTn id="28" fill="hold">
                            <p:stCondLst>
                              <p:cond delay="2501"/>
                            </p:stCondLst>
                            <p:childTnLst>
                              <p:par>
                                <p:cTn id="29" presetID="10" presetClass="entr" presetSubtype="0" fill="hold" nodeType="afterEffect">
                                  <p:stCondLst>
                                    <p:cond delay="500"/>
                                  </p:stCondLst>
                                  <p:childTnLst>
                                    <p:set>
                                      <p:cBhvr>
                                        <p:cTn id="30" dur="1" fill="hold">
                                          <p:stCondLst>
                                            <p:cond delay="0"/>
                                          </p:stCondLst>
                                        </p:cTn>
                                        <p:tgtEl>
                                          <p:spTgt spid="851"/>
                                        </p:tgtEl>
                                        <p:attrNameLst>
                                          <p:attrName>style.visibility</p:attrName>
                                        </p:attrNameLst>
                                      </p:cBhvr>
                                      <p:to>
                                        <p:strVal val="visible"/>
                                      </p:to>
                                    </p:set>
                                    <p:animEffect transition="in" filter="fade">
                                      <p:cBhvr>
                                        <p:cTn id="31" dur="1000"/>
                                        <p:tgtEl>
                                          <p:spTgt spid="851"/>
                                        </p:tgtEl>
                                      </p:cBhvr>
                                    </p:animEffect>
                                  </p:childTnLst>
                                </p:cTn>
                              </p:par>
                            </p:childTnLst>
                          </p:cTn>
                        </p:par>
                        <p:par>
                          <p:cTn id="32" fill="hold">
                            <p:stCondLst>
                              <p:cond delay="4001"/>
                            </p:stCondLst>
                            <p:childTnLst>
                              <p:par>
                                <p:cTn id="33" presetID="10" presetClass="entr" presetSubtype="0" fill="hold" nodeType="afterEffect">
                                  <p:stCondLst>
                                    <p:cond delay="500"/>
                                  </p:stCondLst>
                                  <p:childTnLst>
                                    <p:set>
                                      <p:cBhvr>
                                        <p:cTn id="34" dur="1" fill="hold">
                                          <p:stCondLst>
                                            <p:cond delay="0"/>
                                          </p:stCondLst>
                                        </p:cTn>
                                        <p:tgtEl>
                                          <p:spTgt spid="848"/>
                                        </p:tgtEl>
                                        <p:attrNameLst>
                                          <p:attrName>style.visibility</p:attrName>
                                        </p:attrNameLst>
                                      </p:cBhvr>
                                      <p:to>
                                        <p:strVal val="visible"/>
                                      </p:to>
                                    </p:set>
                                    <p:animEffect transition="in" filter="fade">
                                      <p:cBhvr>
                                        <p:cTn id="35" dur="1000"/>
                                        <p:tgtEl>
                                          <p:spTgt spid="848"/>
                                        </p:tgtEl>
                                      </p:cBhvr>
                                    </p:animEffect>
                                  </p:childTnLst>
                                </p:cTn>
                              </p:par>
                            </p:childTnLst>
                          </p:cTn>
                        </p:par>
                        <p:par>
                          <p:cTn id="36" fill="hold">
                            <p:stCondLst>
                              <p:cond delay="5501"/>
                            </p:stCondLst>
                            <p:childTnLst>
                              <p:par>
                                <p:cTn id="37" presetID="10" presetClass="entr" presetSubtype="0" fill="hold" nodeType="afterEffect">
                                  <p:stCondLst>
                                    <p:cond delay="500"/>
                                  </p:stCondLst>
                                  <p:childTnLst>
                                    <p:set>
                                      <p:cBhvr>
                                        <p:cTn id="38" dur="1" fill="hold">
                                          <p:stCondLst>
                                            <p:cond delay="0"/>
                                          </p:stCondLst>
                                        </p:cTn>
                                        <p:tgtEl>
                                          <p:spTgt spid="852"/>
                                        </p:tgtEl>
                                        <p:attrNameLst>
                                          <p:attrName>style.visibility</p:attrName>
                                        </p:attrNameLst>
                                      </p:cBhvr>
                                      <p:to>
                                        <p:strVal val="visible"/>
                                      </p:to>
                                    </p:set>
                                    <p:animEffect transition="in" filter="fade">
                                      <p:cBhvr>
                                        <p:cTn id="39" dur="1000"/>
                                        <p:tgtEl>
                                          <p:spTgt spid="85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1000"/>
                                        <p:tgtEl>
                                          <p:spTgt spid="848"/>
                                        </p:tgtEl>
                                      </p:cBhvr>
                                    </p:animEffect>
                                    <p:set>
                                      <p:cBhvr>
                                        <p:cTn id="44" dur="1" fill="hold">
                                          <p:stCondLst>
                                            <p:cond delay="1000"/>
                                          </p:stCondLst>
                                        </p:cTn>
                                        <p:tgtEl>
                                          <p:spTgt spid="848"/>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1000"/>
                                        <p:tgtEl>
                                          <p:spTgt spid="852"/>
                                        </p:tgtEl>
                                      </p:cBhvr>
                                    </p:animEffect>
                                    <p:set>
                                      <p:cBhvr>
                                        <p:cTn id="47" dur="1" fill="hold">
                                          <p:stCondLst>
                                            <p:cond delay="1000"/>
                                          </p:stCondLst>
                                        </p:cTn>
                                        <p:tgtEl>
                                          <p:spTgt spid="852"/>
                                        </p:tgtEl>
                                        <p:attrNameLst>
                                          <p:attrName>style.visibility</p:attrName>
                                        </p:attrNameLst>
                                      </p:cBhvr>
                                      <p:to>
                                        <p:strVal val="hidden"/>
                                      </p:to>
                                    </p:set>
                                  </p:childTnLst>
                                </p:cTn>
                              </p:par>
                            </p:childTnLst>
                          </p:cTn>
                        </p:par>
                        <p:par>
                          <p:cTn id="48" fill="hold">
                            <p:stCondLst>
                              <p:cond delay="1001"/>
                            </p:stCondLst>
                            <p:childTnLst>
                              <p:par>
                                <p:cTn id="49" presetID="10" presetClass="entr" presetSubtype="0" fill="hold" nodeType="afterEffect">
                                  <p:stCondLst>
                                    <p:cond delay="0"/>
                                  </p:stCondLst>
                                  <p:childTnLst>
                                    <p:set>
                                      <p:cBhvr>
                                        <p:cTn id="50" dur="1" fill="hold">
                                          <p:stCondLst>
                                            <p:cond delay="0"/>
                                          </p:stCondLst>
                                        </p:cTn>
                                        <p:tgtEl>
                                          <p:spTgt spid="857"/>
                                        </p:tgtEl>
                                        <p:attrNameLst>
                                          <p:attrName>style.visibility</p:attrName>
                                        </p:attrNameLst>
                                      </p:cBhvr>
                                      <p:to>
                                        <p:strVal val="visible"/>
                                      </p:to>
                                    </p:set>
                                    <p:animEffect transition="in" filter="fade">
                                      <p:cBhvr>
                                        <p:cTn id="51" dur="1000"/>
                                        <p:tgtEl>
                                          <p:spTgt spid="857"/>
                                        </p:tgtEl>
                                      </p:cBhvr>
                                    </p:animEffect>
                                  </p:childTnLst>
                                </p:cTn>
                              </p:par>
                            </p:childTnLst>
                          </p:cTn>
                        </p:par>
                        <p:par>
                          <p:cTn id="52" fill="hold">
                            <p:stCondLst>
                              <p:cond delay="2001"/>
                            </p:stCondLst>
                            <p:childTnLst>
                              <p:par>
                                <p:cTn id="53" presetID="10" presetClass="entr" presetSubtype="0" fill="hold" nodeType="afterEffect">
                                  <p:stCondLst>
                                    <p:cond delay="500"/>
                                  </p:stCondLst>
                                  <p:childTnLst>
                                    <p:set>
                                      <p:cBhvr>
                                        <p:cTn id="54" dur="1" fill="hold">
                                          <p:stCondLst>
                                            <p:cond delay="0"/>
                                          </p:stCondLst>
                                        </p:cTn>
                                        <p:tgtEl>
                                          <p:spTgt spid="853"/>
                                        </p:tgtEl>
                                        <p:attrNameLst>
                                          <p:attrName>style.visibility</p:attrName>
                                        </p:attrNameLst>
                                      </p:cBhvr>
                                      <p:to>
                                        <p:strVal val="visible"/>
                                      </p:to>
                                    </p:set>
                                    <p:animEffect transition="in" filter="fade">
                                      <p:cBhvr>
                                        <p:cTn id="55" dur="1000"/>
                                        <p:tgtEl>
                                          <p:spTgt spid="853"/>
                                        </p:tgtEl>
                                      </p:cBhvr>
                                    </p:animEffect>
                                  </p:childTnLst>
                                </p:cTn>
                              </p:par>
                            </p:childTnLst>
                          </p:cTn>
                        </p:par>
                        <p:par>
                          <p:cTn id="56" fill="hold">
                            <p:stCondLst>
                              <p:cond delay="3501"/>
                            </p:stCondLst>
                            <p:childTnLst>
                              <p:par>
                                <p:cTn id="57" presetID="10" presetClass="entr" presetSubtype="0" fill="hold" nodeType="afterEffect">
                                  <p:stCondLst>
                                    <p:cond delay="500"/>
                                  </p:stCondLst>
                                  <p:childTnLst>
                                    <p:set>
                                      <p:cBhvr>
                                        <p:cTn id="58" dur="1" fill="hold">
                                          <p:stCondLst>
                                            <p:cond delay="0"/>
                                          </p:stCondLst>
                                        </p:cTn>
                                        <p:tgtEl>
                                          <p:spTgt spid="848"/>
                                        </p:tgtEl>
                                        <p:attrNameLst>
                                          <p:attrName>style.visibility</p:attrName>
                                        </p:attrNameLst>
                                      </p:cBhvr>
                                      <p:to>
                                        <p:strVal val="visible"/>
                                      </p:to>
                                    </p:set>
                                    <p:animEffect transition="in" filter="fade">
                                      <p:cBhvr>
                                        <p:cTn id="59" dur="1000"/>
                                        <p:tgtEl>
                                          <p:spTgt spid="848"/>
                                        </p:tgtEl>
                                      </p:cBhvr>
                                    </p:animEffect>
                                  </p:childTnLst>
                                </p:cTn>
                              </p:par>
                            </p:childTnLst>
                          </p:cTn>
                        </p:par>
                        <p:par>
                          <p:cTn id="60" fill="hold">
                            <p:stCondLst>
                              <p:cond delay="5001"/>
                            </p:stCondLst>
                            <p:childTnLst>
                              <p:par>
                                <p:cTn id="61" presetID="10" presetClass="entr" presetSubtype="0" fill="hold" nodeType="afterEffect">
                                  <p:stCondLst>
                                    <p:cond delay="500"/>
                                  </p:stCondLst>
                                  <p:childTnLst>
                                    <p:set>
                                      <p:cBhvr>
                                        <p:cTn id="62" dur="1" fill="hold">
                                          <p:stCondLst>
                                            <p:cond delay="0"/>
                                          </p:stCondLst>
                                        </p:cTn>
                                        <p:tgtEl>
                                          <p:spTgt spid="854"/>
                                        </p:tgtEl>
                                        <p:attrNameLst>
                                          <p:attrName>style.visibility</p:attrName>
                                        </p:attrNameLst>
                                      </p:cBhvr>
                                      <p:to>
                                        <p:strVal val="visible"/>
                                      </p:to>
                                    </p:set>
                                    <p:animEffect transition="in" filter="fade">
                                      <p:cBhvr>
                                        <p:cTn id="63" dur="1000"/>
                                        <p:tgtEl>
                                          <p:spTgt spid="854"/>
                                        </p:tgtEl>
                                      </p:cBhvr>
                                    </p:animEffect>
                                  </p:childTnLst>
                                </p:cTn>
                              </p:par>
                            </p:childTnLst>
                          </p:cTn>
                        </p:par>
                        <p:par>
                          <p:cTn id="64" fill="hold">
                            <p:stCondLst>
                              <p:cond delay="6501"/>
                            </p:stCondLst>
                            <p:childTnLst>
                              <p:par>
                                <p:cTn id="65" presetID="10" presetClass="exit" presetSubtype="0" fill="hold" nodeType="afterEffect">
                                  <p:stCondLst>
                                    <p:cond delay="500"/>
                                  </p:stCondLst>
                                  <p:childTnLst>
                                    <p:animEffect transition="out" filter="fade">
                                      <p:cBhvr>
                                        <p:cTn id="66" dur="1000"/>
                                        <p:tgtEl>
                                          <p:spTgt spid="848"/>
                                        </p:tgtEl>
                                      </p:cBhvr>
                                    </p:animEffect>
                                    <p:set>
                                      <p:cBhvr>
                                        <p:cTn id="67" dur="1" fill="hold">
                                          <p:stCondLst>
                                            <p:cond delay="1000"/>
                                          </p:stCondLst>
                                        </p:cTn>
                                        <p:tgtEl>
                                          <p:spTgt spid="848"/>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1000"/>
                                        <p:tgtEl>
                                          <p:spTgt spid="854"/>
                                        </p:tgtEl>
                                      </p:cBhvr>
                                    </p:animEffect>
                                    <p:set>
                                      <p:cBhvr>
                                        <p:cTn id="70" dur="1" fill="hold">
                                          <p:stCondLst>
                                            <p:cond delay="1000"/>
                                          </p:stCondLst>
                                        </p:cTn>
                                        <p:tgtEl>
                                          <p:spTgt spid="85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1000"/>
                                        <p:tgtEl>
                                          <p:spTgt spid="853"/>
                                        </p:tgtEl>
                                      </p:cBhvr>
                                    </p:animEffect>
                                    <p:set>
                                      <p:cBhvr>
                                        <p:cTn id="73" dur="1" fill="hold">
                                          <p:stCondLst>
                                            <p:cond delay="1000"/>
                                          </p:stCondLst>
                                        </p:cTn>
                                        <p:tgtEl>
                                          <p:spTgt spid="85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848"/>
                                        </p:tgtEl>
                                        <p:attrNameLst>
                                          <p:attrName>style.visibility</p:attrName>
                                        </p:attrNameLst>
                                      </p:cBhvr>
                                      <p:to>
                                        <p:strVal val="visible"/>
                                      </p:to>
                                    </p:set>
                                    <p:animEffect transition="in" filter="fade">
                                      <p:cBhvr>
                                        <p:cTn id="78" dur="1000"/>
                                        <p:tgtEl>
                                          <p:spTgt spid="848"/>
                                        </p:tgtEl>
                                      </p:cBhvr>
                                    </p:animEffect>
                                  </p:childTnLst>
                                </p:cTn>
                              </p:par>
                            </p:childTnLst>
                          </p:cTn>
                        </p:par>
                        <p:par>
                          <p:cTn id="79" fill="hold">
                            <p:stCondLst>
                              <p:cond delay="1000"/>
                            </p:stCondLst>
                            <p:childTnLst>
                              <p:par>
                                <p:cTn id="80" presetID="1" presetClass="entr" presetSubtype="0" fill="hold" nodeType="afterEffect">
                                  <p:stCondLst>
                                    <p:cond delay="500"/>
                                  </p:stCondLst>
                                  <p:childTnLst>
                                    <p:set>
                                      <p:cBhvr>
                                        <p:cTn id="81" dur="1" fill="hold">
                                          <p:stCondLst>
                                            <p:cond delay="0"/>
                                          </p:stCondLst>
                                        </p:cTn>
                                        <p:tgtEl>
                                          <p:spTgt spid="3"/>
                                        </p:tgtEl>
                                        <p:attrNameLst>
                                          <p:attrName>style.visibility</p:attrName>
                                        </p:attrNameLst>
                                      </p:cBhvr>
                                      <p:to>
                                        <p:strVal val="visible"/>
                                      </p:to>
                                    </p:set>
                                  </p:childTnLst>
                                </p:cTn>
                              </p:par>
                            </p:childTnLst>
                          </p:cTn>
                        </p:par>
                        <p:par>
                          <p:cTn id="82" fill="hold">
                            <p:stCondLst>
                              <p:cond delay="1500"/>
                            </p:stCondLst>
                            <p:childTnLst>
                              <p:par>
                                <p:cTn id="83" presetID="10" presetClass="entr" presetSubtype="0" fill="hold" nodeType="afterEffect">
                                  <p:stCondLst>
                                    <p:cond delay="500"/>
                                  </p:stCondLst>
                                  <p:childTnLst>
                                    <p:set>
                                      <p:cBhvr>
                                        <p:cTn id="84" dur="1" fill="hold">
                                          <p:stCondLst>
                                            <p:cond delay="0"/>
                                          </p:stCondLst>
                                        </p:cTn>
                                        <p:tgtEl>
                                          <p:spTgt spid="856"/>
                                        </p:tgtEl>
                                        <p:attrNameLst>
                                          <p:attrName>style.visibility</p:attrName>
                                        </p:attrNameLst>
                                      </p:cBhvr>
                                      <p:to>
                                        <p:strVal val="visible"/>
                                      </p:to>
                                    </p:set>
                                    <p:animEffect transition="in" filter="fade">
                                      <p:cBhvr>
                                        <p:cTn id="85" dur="1000"/>
                                        <p:tgtEl>
                                          <p:spTgt spid="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17" name="Rectangle 1">
            <a:extLst>
              <a:ext uri="{FF2B5EF4-FFF2-40B4-BE49-F238E27FC236}">
                <a16:creationId xmlns:a16="http://schemas.microsoft.com/office/drawing/2014/main" id="{CC9144CF-7864-FF4B-914F-8B4F51380191}"/>
              </a:ext>
            </a:extLst>
          </p:cNvPr>
          <p:cNvSpPr/>
          <p:nvPr/>
        </p:nvSpPr>
        <p:spPr>
          <a:xfrm>
            <a:off x="4516661" y="-73964"/>
            <a:ext cx="9461291" cy="5291428"/>
          </a:xfrm>
          <a:custGeom>
            <a:avLst/>
            <a:gdLst>
              <a:gd name="connsiteX0" fmla="*/ 0 w 6237514"/>
              <a:gd name="connsiteY0" fmla="*/ 0 h 6858000"/>
              <a:gd name="connsiteX1" fmla="*/ 6237514 w 6237514"/>
              <a:gd name="connsiteY1" fmla="*/ 0 h 6858000"/>
              <a:gd name="connsiteX2" fmla="*/ 6237514 w 6237514"/>
              <a:gd name="connsiteY2" fmla="*/ 6858000 h 6858000"/>
              <a:gd name="connsiteX3" fmla="*/ 0 w 6237514"/>
              <a:gd name="connsiteY3" fmla="*/ 6858000 h 6858000"/>
              <a:gd name="connsiteX4" fmla="*/ 0 w 6237514"/>
              <a:gd name="connsiteY4" fmla="*/ 0 h 6858000"/>
              <a:gd name="connsiteX0" fmla="*/ 1730829 w 6237514"/>
              <a:gd name="connsiteY0" fmla="*/ 32657 h 6858000"/>
              <a:gd name="connsiteX1" fmla="*/ 6237514 w 6237514"/>
              <a:gd name="connsiteY1" fmla="*/ 0 h 6858000"/>
              <a:gd name="connsiteX2" fmla="*/ 6237514 w 6237514"/>
              <a:gd name="connsiteY2" fmla="*/ 6858000 h 6858000"/>
              <a:gd name="connsiteX3" fmla="*/ 0 w 6237514"/>
              <a:gd name="connsiteY3" fmla="*/ 6858000 h 6858000"/>
              <a:gd name="connsiteX4" fmla="*/ 1730829 w 6237514"/>
              <a:gd name="connsiteY4" fmla="*/ 32657 h 6858000"/>
              <a:gd name="connsiteX0" fmla="*/ 1730829 w 6237514"/>
              <a:gd name="connsiteY0" fmla="*/ 0 h 6825343"/>
              <a:gd name="connsiteX1" fmla="*/ 5159828 w 6237514"/>
              <a:gd name="connsiteY1" fmla="*/ 0 h 6825343"/>
              <a:gd name="connsiteX2" fmla="*/ 6237514 w 6237514"/>
              <a:gd name="connsiteY2" fmla="*/ 6825343 h 6825343"/>
              <a:gd name="connsiteX3" fmla="*/ 0 w 6237514"/>
              <a:gd name="connsiteY3" fmla="*/ 6825343 h 6825343"/>
              <a:gd name="connsiteX4" fmla="*/ 1730829 w 6237514"/>
              <a:gd name="connsiteY4" fmla="*/ 0 h 6825343"/>
              <a:gd name="connsiteX0" fmla="*/ 1730829 w 6237514"/>
              <a:gd name="connsiteY0" fmla="*/ 29029 h 6854372"/>
              <a:gd name="connsiteX1" fmla="*/ 5130800 w 6237514"/>
              <a:gd name="connsiteY1" fmla="*/ 0 h 6854372"/>
              <a:gd name="connsiteX2" fmla="*/ 6237514 w 6237514"/>
              <a:gd name="connsiteY2" fmla="*/ 6854372 h 6854372"/>
              <a:gd name="connsiteX3" fmla="*/ 0 w 6237514"/>
              <a:gd name="connsiteY3" fmla="*/ 6854372 h 6854372"/>
              <a:gd name="connsiteX4" fmla="*/ 1730829 w 6237514"/>
              <a:gd name="connsiteY4" fmla="*/ 29029 h 6854372"/>
              <a:gd name="connsiteX0" fmla="*/ 1774372 w 6237514"/>
              <a:gd name="connsiteY0" fmla="*/ 1 h 6854372"/>
              <a:gd name="connsiteX1" fmla="*/ 5130800 w 6237514"/>
              <a:gd name="connsiteY1" fmla="*/ 0 h 6854372"/>
              <a:gd name="connsiteX2" fmla="*/ 6237514 w 6237514"/>
              <a:gd name="connsiteY2" fmla="*/ 6854372 h 6854372"/>
              <a:gd name="connsiteX3" fmla="*/ 0 w 6237514"/>
              <a:gd name="connsiteY3" fmla="*/ 6854372 h 6854372"/>
              <a:gd name="connsiteX4" fmla="*/ 1774372 w 6237514"/>
              <a:gd name="connsiteY4" fmla="*/ 1 h 6854372"/>
              <a:gd name="connsiteX0" fmla="*/ 1774372 w 6237514"/>
              <a:gd name="connsiteY0" fmla="*/ 1 h 6854372"/>
              <a:gd name="connsiteX1" fmla="*/ 4241113 w 6237514"/>
              <a:gd name="connsiteY1" fmla="*/ 0 h 6854372"/>
              <a:gd name="connsiteX2" fmla="*/ 6237514 w 6237514"/>
              <a:gd name="connsiteY2" fmla="*/ 6854372 h 6854372"/>
              <a:gd name="connsiteX3" fmla="*/ 0 w 6237514"/>
              <a:gd name="connsiteY3" fmla="*/ 6854372 h 6854372"/>
              <a:gd name="connsiteX4" fmla="*/ 1774372 w 6237514"/>
              <a:gd name="connsiteY4" fmla="*/ 1 h 6854372"/>
              <a:gd name="connsiteX0" fmla="*/ 1774372 w 6438006"/>
              <a:gd name="connsiteY0" fmla="*/ 1 h 6854372"/>
              <a:gd name="connsiteX1" fmla="*/ 6438006 w 6438006"/>
              <a:gd name="connsiteY1" fmla="*/ 0 h 6854372"/>
              <a:gd name="connsiteX2" fmla="*/ 6237514 w 6438006"/>
              <a:gd name="connsiteY2" fmla="*/ 6854372 h 6854372"/>
              <a:gd name="connsiteX3" fmla="*/ 0 w 6438006"/>
              <a:gd name="connsiteY3" fmla="*/ 6854372 h 6854372"/>
              <a:gd name="connsiteX4" fmla="*/ 1774372 w 6438006"/>
              <a:gd name="connsiteY4" fmla="*/ 1 h 6854372"/>
              <a:gd name="connsiteX0" fmla="*/ 1774372 w 6438006"/>
              <a:gd name="connsiteY0" fmla="*/ 1 h 6869326"/>
              <a:gd name="connsiteX1" fmla="*/ 6438006 w 6438006"/>
              <a:gd name="connsiteY1" fmla="*/ 0 h 6869326"/>
              <a:gd name="connsiteX2" fmla="*/ 5242975 w 6438006"/>
              <a:gd name="connsiteY2" fmla="*/ 6869326 h 6869326"/>
              <a:gd name="connsiteX3" fmla="*/ 0 w 6438006"/>
              <a:gd name="connsiteY3" fmla="*/ 6854372 h 6869326"/>
              <a:gd name="connsiteX4" fmla="*/ 1774372 w 6438006"/>
              <a:gd name="connsiteY4" fmla="*/ 1 h 6869326"/>
              <a:gd name="connsiteX0" fmla="*/ 1385013 w 6438006"/>
              <a:gd name="connsiteY0" fmla="*/ 1 h 6869326"/>
              <a:gd name="connsiteX1" fmla="*/ 6438006 w 6438006"/>
              <a:gd name="connsiteY1" fmla="*/ 0 h 6869326"/>
              <a:gd name="connsiteX2" fmla="*/ 5242975 w 6438006"/>
              <a:gd name="connsiteY2" fmla="*/ 6869326 h 6869326"/>
              <a:gd name="connsiteX3" fmla="*/ 0 w 6438006"/>
              <a:gd name="connsiteY3" fmla="*/ 6854372 h 6869326"/>
              <a:gd name="connsiteX4" fmla="*/ 1385013 w 6438006"/>
              <a:gd name="connsiteY4" fmla="*/ 1 h 6869326"/>
              <a:gd name="connsiteX0" fmla="*/ 1385013 w 6438006"/>
              <a:gd name="connsiteY0" fmla="*/ 1 h 6881655"/>
              <a:gd name="connsiteX1" fmla="*/ 6438006 w 6438006"/>
              <a:gd name="connsiteY1" fmla="*/ 0 h 6881655"/>
              <a:gd name="connsiteX2" fmla="*/ 5892977 w 6438006"/>
              <a:gd name="connsiteY2" fmla="*/ 6881655 h 6881655"/>
              <a:gd name="connsiteX3" fmla="*/ 0 w 6438006"/>
              <a:gd name="connsiteY3" fmla="*/ 6854372 h 6881655"/>
              <a:gd name="connsiteX4" fmla="*/ 1385013 w 6438006"/>
              <a:gd name="connsiteY4" fmla="*/ 1 h 6881655"/>
              <a:gd name="connsiteX0" fmla="*/ 1385013 w 6438006"/>
              <a:gd name="connsiteY0" fmla="*/ 1 h 6854372"/>
              <a:gd name="connsiteX1" fmla="*/ 6438006 w 6438006"/>
              <a:gd name="connsiteY1" fmla="*/ 0 h 6854372"/>
              <a:gd name="connsiteX2" fmla="*/ 6127780 w 6438006"/>
              <a:gd name="connsiteY2" fmla="*/ 6830639 h 6854372"/>
              <a:gd name="connsiteX3" fmla="*/ 0 w 6438006"/>
              <a:gd name="connsiteY3" fmla="*/ 6854372 h 6854372"/>
              <a:gd name="connsiteX4" fmla="*/ 1385013 w 6438006"/>
              <a:gd name="connsiteY4" fmla="*/ 1 h 685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006" h="6854372">
                <a:moveTo>
                  <a:pt x="1385013" y="1"/>
                </a:moveTo>
                <a:lnTo>
                  <a:pt x="6438006" y="0"/>
                </a:lnTo>
                <a:lnTo>
                  <a:pt x="6127780" y="6830639"/>
                </a:lnTo>
                <a:lnTo>
                  <a:pt x="0" y="6854372"/>
                </a:lnTo>
                <a:lnTo>
                  <a:pt x="1385013" y="1"/>
                </a:lnTo>
                <a:close/>
              </a:path>
            </a:pathLst>
          </a:custGeom>
          <a:solidFill>
            <a:srgbClr val="FF4D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84">
              <a:defRPr/>
            </a:pPr>
            <a:endParaRPr lang="en-US" sz="1348">
              <a:solidFill>
                <a:srgbClr val="FFFFFF"/>
              </a:solidFill>
              <a:latin typeface="Roboto Light"/>
              <a:cs typeface="Calibri"/>
            </a:endParaRPr>
          </a:p>
        </p:txBody>
      </p:sp>
      <p:sp>
        <p:nvSpPr>
          <p:cNvPr id="276" name="Shape 276"/>
          <p:cNvSpPr/>
          <p:nvPr/>
        </p:nvSpPr>
        <p:spPr>
          <a:xfrm rot="2700000">
            <a:off x="2950061" y="930783"/>
            <a:ext cx="3243883" cy="3243881"/>
          </a:xfrm>
          <a:prstGeom prst="rect">
            <a:avLst/>
          </a:prstGeom>
          <a:noFill/>
          <a:ln w="19050" cap="flat" cmpd="sng">
            <a:solidFill>
              <a:schemeClr val="lt1"/>
            </a:solidFill>
            <a:prstDash val="solid"/>
            <a:miter lim="800000"/>
            <a:headEnd type="none" w="sm" len="sm"/>
            <a:tailEnd type="none" w="sm" len="sm"/>
          </a:ln>
        </p:spPr>
        <p:txBody>
          <a:bodyPr spcFirstLastPara="1" wrap="square" lIns="45665" tIns="22826" rIns="45665" bIns="22826" anchor="ctr" anchorCtr="0">
            <a:noAutofit/>
          </a:bodyPr>
          <a:lstStyle/>
          <a:p>
            <a:pPr algn="ctr" defTabSz="684978">
              <a:defRPr/>
            </a:pPr>
            <a:endParaRPr sz="900">
              <a:solidFill>
                <a:srgbClr val="FFFFFF"/>
              </a:solidFill>
              <a:latin typeface="Roboto Light"/>
              <a:ea typeface="Roboto Light"/>
              <a:cs typeface="Roboto Light"/>
              <a:sym typeface="Roboto Light"/>
            </a:endParaRPr>
          </a:p>
        </p:txBody>
      </p:sp>
      <p:sp>
        <p:nvSpPr>
          <p:cNvPr id="277" name="Shape 277"/>
          <p:cNvSpPr/>
          <p:nvPr/>
        </p:nvSpPr>
        <p:spPr>
          <a:xfrm rot="15061243">
            <a:off x="7261331" y="2634232"/>
            <a:ext cx="2652521" cy="2951378"/>
          </a:xfrm>
          <a:prstGeom prst="rtTriangle">
            <a:avLst/>
          </a:prstGeom>
          <a:solidFill>
            <a:schemeClr val="accent1">
              <a:alpha val="67000"/>
            </a:schemeClr>
          </a:solidFill>
          <a:ln>
            <a:noFill/>
          </a:ln>
        </p:spPr>
        <p:txBody>
          <a:bodyPr spcFirstLastPara="1" wrap="square" lIns="45665" tIns="22826" rIns="45665" bIns="22826" anchor="ctr" anchorCtr="0">
            <a:noAutofit/>
          </a:bodyPr>
          <a:lstStyle/>
          <a:p>
            <a:pPr algn="ctr" defTabSz="684978">
              <a:defRPr/>
            </a:pPr>
            <a:endParaRPr sz="900">
              <a:solidFill>
                <a:srgbClr val="FFFFFF"/>
              </a:solidFill>
              <a:latin typeface="Roboto Light"/>
              <a:ea typeface="Roboto Light"/>
              <a:cs typeface="Roboto Light"/>
              <a:sym typeface="Roboto Light"/>
            </a:endParaRPr>
          </a:p>
        </p:txBody>
      </p:sp>
      <p:sp>
        <p:nvSpPr>
          <p:cNvPr id="278" name="Shape 278"/>
          <p:cNvSpPr/>
          <p:nvPr/>
        </p:nvSpPr>
        <p:spPr>
          <a:xfrm rot="20972826">
            <a:off x="-528847" y="2158338"/>
            <a:ext cx="3287782" cy="3782659"/>
          </a:xfrm>
          <a:prstGeom prst="rtTriangle">
            <a:avLst/>
          </a:prstGeom>
          <a:solidFill>
            <a:schemeClr val="accent2">
              <a:alpha val="90000"/>
            </a:schemeClr>
          </a:solidFill>
          <a:ln>
            <a:noFill/>
          </a:ln>
        </p:spPr>
        <p:txBody>
          <a:bodyPr spcFirstLastPara="1" wrap="square" lIns="45665" tIns="22826" rIns="45665" bIns="22826" anchor="ctr" anchorCtr="0">
            <a:noAutofit/>
          </a:bodyPr>
          <a:lstStyle/>
          <a:p>
            <a:pPr algn="ctr" defTabSz="684978">
              <a:defRPr/>
            </a:pPr>
            <a:endParaRPr sz="900">
              <a:solidFill>
                <a:srgbClr val="FFFFFF"/>
              </a:solidFill>
              <a:latin typeface="Roboto Light"/>
              <a:ea typeface="Roboto Light"/>
              <a:cs typeface="Roboto Light"/>
              <a:sym typeface="Roboto Light"/>
            </a:endParaRPr>
          </a:p>
        </p:txBody>
      </p:sp>
      <p:sp>
        <p:nvSpPr>
          <p:cNvPr id="279" name="Shape 279"/>
          <p:cNvSpPr/>
          <p:nvPr/>
        </p:nvSpPr>
        <p:spPr>
          <a:xfrm rot="16612527">
            <a:off x="7397564" y="3618290"/>
            <a:ext cx="2116903" cy="1607795"/>
          </a:xfrm>
          <a:prstGeom prst="rtTriangle">
            <a:avLst/>
          </a:prstGeom>
          <a:solidFill>
            <a:schemeClr val="accent1"/>
          </a:solidFill>
          <a:ln>
            <a:noFill/>
          </a:ln>
        </p:spPr>
        <p:txBody>
          <a:bodyPr spcFirstLastPara="1" wrap="square" lIns="45665" tIns="22826" rIns="45665" bIns="22826" anchor="ctr" anchorCtr="0">
            <a:noAutofit/>
          </a:bodyPr>
          <a:lstStyle/>
          <a:p>
            <a:pPr algn="ctr" defTabSz="684978">
              <a:defRPr/>
            </a:pPr>
            <a:endParaRPr sz="900">
              <a:solidFill>
                <a:srgbClr val="FFFFFF"/>
              </a:solidFill>
              <a:latin typeface="Roboto Light"/>
              <a:ea typeface="Roboto Light"/>
              <a:cs typeface="Roboto Light"/>
              <a:sym typeface="Roboto Light"/>
            </a:endParaRPr>
          </a:p>
        </p:txBody>
      </p:sp>
      <p:sp>
        <p:nvSpPr>
          <p:cNvPr id="275" name="Shape 275"/>
          <p:cNvSpPr txBox="1"/>
          <p:nvPr/>
        </p:nvSpPr>
        <p:spPr>
          <a:xfrm>
            <a:off x="2342777" y="2601145"/>
            <a:ext cx="4448807" cy="1432655"/>
          </a:xfrm>
          <a:prstGeom prst="rect">
            <a:avLst/>
          </a:prstGeom>
          <a:noFill/>
          <a:ln>
            <a:noFill/>
          </a:ln>
        </p:spPr>
        <p:txBody>
          <a:bodyPr spcFirstLastPara="1" wrap="square" lIns="45665" tIns="22826" rIns="45665" bIns="22826" anchor="ctr" anchorCtr="0">
            <a:noAutofit/>
          </a:bodyPr>
          <a:lstStyle/>
          <a:p>
            <a:pPr algn="ctr" defTabSz="684978">
              <a:lnSpc>
                <a:spcPct val="90000"/>
              </a:lnSpc>
              <a:buClr>
                <a:srgbClr val="FFFFFF"/>
              </a:buClr>
              <a:buSzPts val="6400"/>
              <a:defRPr/>
            </a:pPr>
            <a:r>
              <a:rPr lang="en-US" sz="3550">
                <a:solidFill>
                  <a:srgbClr val="FFFFFF"/>
                </a:solidFill>
                <a:latin typeface="Roboto Light"/>
                <a:ea typeface="Roboto Light"/>
                <a:sym typeface="Roboto Medium"/>
              </a:rPr>
              <a:t>Customer </a:t>
            </a:r>
            <a:endParaRPr lang="en-US">
              <a:ea typeface="Roboto Light"/>
              <a:sym typeface="Roboto Medium"/>
            </a:endParaRPr>
          </a:p>
          <a:p>
            <a:pPr algn="ctr" defTabSz="684978">
              <a:lnSpc>
                <a:spcPct val="90000"/>
              </a:lnSpc>
              <a:buClr>
                <a:srgbClr val="FFFFFF"/>
              </a:buClr>
              <a:buSzPts val="6400"/>
              <a:defRPr/>
            </a:pPr>
            <a:r>
              <a:rPr lang="en-US" sz="3550">
                <a:solidFill>
                  <a:srgbClr val="FFFFFF"/>
                </a:solidFill>
                <a:latin typeface="Roboto Light"/>
                <a:ea typeface="Roboto Light"/>
                <a:sym typeface="Roboto Medium"/>
              </a:rPr>
              <a:t>Video</a:t>
            </a:r>
            <a:endParaRPr lang="en-US"/>
          </a:p>
        </p:txBody>
      </p:sp>
      <p:pic>
        <p:nvPicPr>
          <p:cNvPr id="21" name="Picture 20">
            <a:extLst>
              <a:ext uri="{FF2B5EF4-FFF2-40B4-BE49-F238E27FC236}">
                <a16:creationId xmlns:a16="http://schemas.microsoft.com/office/drawing/2014/main" id="{DDDF5F54-A1DB-43C2-90A1-308993C2994E}"/>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3894961" y="1592998"/>
            <a:ext cx="1354085" cy="1052174"/>
          </a:xfrm>
          <a:prstGeom prst="rect">
            <a:avLst/>
          </a:prstGeom>
        </p:spPr>
      </p:pic>
      <p:sp>
        <p:nvSpPr>
          <p:cNvPr id="18" name="Triangle 8">
            <a:extLst>
              <a:ext uri="{FF2B5EF4-FFF2-40B4-BE49-F238E27FC236}">
                <a16:creationId xmlns:a16="http://schemas.microsoft.com/office/drawing/2014/main" id="{19E766C2-21B3-904F-8713-EE7C78E37B52}"/>
              </a:ext>
            </a:extLst>
          </p:cNvPr>
          <p:cNvSpPr/>
          <p:nvPr/>
        </p:nvSpPr>
        <p:spPr>
          <a:xfrm rot="9774944">
            <a:off x="-2413569" y="-248935"/>
            <a:ext cx="3410468" cy="5514344"/>
          </a:xfrm>
          <a:custGeom>
            <a:avLst/>
            <a:gdLst>
              <a:gd name="connsiteX0" fmla="*/ 0 w 1776248"/>
              <a:gd name="connsiteY0" fmla="*/ 5213131 h 5213131"/>
              <a:gd name="connsiteX1" fmla="*/ 888124 w 1776248"/>
              <a:gd name="connsiteY1" fmla="*/ 0 h 5213131"/>
              <a:gd name="connsiteX2" fmla="*/ 1776248 w 1776248"/>
              <a:gd name="connsiteY2" fmla="*/ 5213131 h 5213131"/>
              <a:gd name="connsiteX3" fmla="*/ 0 w 1776248"/>
              <a:gd name="connsiteY3" fmla="*/ 5213131 h 5213131"/>
              <a:gd name="connsiteX0" fmla="*/ 0 w 1781503"/>
              <a:gd name="connsiteY0" fmla="*/ 5002924 h 5002924"/>
              <a:gd name="connsiteX1" fmla="*/ 1781503 w 1781503"/>
              <a:gd name="connsiteY1" fmla="*/ 0 h 5002924"/>
              <a:gd name="connsiteX2" fmla="*/ 1776248 w 1781503"/>
              <a:gd name="connsiteY2" fmla="*/ 5002924 h 5002924"/>
              <a:gd name="connsiteX3" fmla="*/ 0 w 1781503"/>
              <a:gd name="connsiteY3" fmla="*/ 5002924 h 5002924"/>
              <a:gd name="connsiteX0" fmla="*/ 0 w 1760483"/>
              <a:gd name="connsiteY0" fmla="*/ 5002924 h 5002924"/>
              <a:gd name="connsiteX1" fmla="*/ 1760483 w 1760483"/>
              <a:gd name="connsiteY1" fmla="*/ 0 h 5002924"/>
              <a:gd name="connsiteX2" fmla="*/ 1755228 w 1760483"/>
              <a:gd name="connsiteY2" fmla="*/ 5002924 h 5002924"/>
              <a:gd name="connsiteX3" fmla="*/ 0 w 1760483"/>
              <a:gd name="connsiteY3" fmla="*/ 5002924 h 5002924"/>
              <a:gd name="connsiteX0" fmla="*/ 0 w 1445173"/>
              <a:gd name="connsiteY0" fmla="*/ 4971393 h 5002924"/>
              <a:gd name="connsiteX1" fmla="*/ 1445173 w 1445173"/>
              <a:gd name="connsiteY1" fmla="*/ 0 h 5002924"/>
              <a:gd name="connsiteX2" fmla="*/ 1439918 w 1445173"/>
              <a:gd name="connsiteY2" fmla="*/ 5002924 h 5002924"/>
              <a:gd name="connsiteX3" fmla="*/ 0 w 1445173"/>
              <a:gd name="connsiteY3" fmla="*/ 4971393 h 5002924"/>
              <a:gd name="connsiteX0" fmla="*/ 0 w 1439921"/>
              <a:gd name="connsiteY0" fmla="*/ 5166265 h 5197796"/>
              <a:gd name="connsiteX1" fmla="*/ 785606 w 1439921"/>
              <a:gd name="connsiteY1" fmla="*/ 0 h 5197796"/>
              <a:gd name="connsiteX2" fmla="*/ 1439918 w 1439921"/>
              <a:gd name="connsiteY2" fmla="*/ 5197796 h 5197796"/>
              <a:gd name="connsiteX3" fmla="*/ 0 w 1439921"/>
              <a:gd name="connsiteY3" fmla="*/ 5166265 h 5197796"/>
              <a:gd name="connsiteX0" fmla="*/ 0 w 1439921"/>
              <a:gd name="connsiteY0" fmla="*/ 5166265 h 5197796"/>
              <a:gd name="connsiteX1" fmla="*/ 785606 w 1439921"/>
              <a:gd name="connsiteY1" fmla="*/ 0 h 5197796"/>
              <a:gd name="connsiteX2" fmla="*/ 1439918 w 1439921"/>
              <a:gd name="connsiteY2" fmla="*/ 5197796 h 5197796"/>
              <a:gd name="connsiteX3" fmla="*/ 0 w 1439921"/>
              <a:gd name="connsiteY3" fmla="*/ 5166265 h 5197796"/>
              <a:gd name="connsiteX0" fmla="*/ 0 w 1440218"/>
              <a:gd name="connsiteY0" fmla="*/ 5166265 h 5197796"/>
              <a:gd name="connsiteX1" fmla="*/ 785606 w 1440218"/>
              <a:gd name="connsiteY1" fmla="*/ 0 h 5197796"/>
              <a:gd name="connsiteX2" fmla="*/ 1439918 w 1440218"/>
              <a:gd name="connsiteY2" fmla="*/ 5197796 h 5197796"/>
              <a:gd name="connsiteX3" fmla="*/ 0 w 1440218"/>
              <a:gd name="connsiteY3" fmla="*/ 5166265 h 5197796"/>
              <a:gd name="connsiteX0" fmla="*/ 0 w 945543"/>
              <a:gd name="connsiteY0" fmla="*/ 5151274 h 5197796"/>
              <a:gd name="connsiteX1" fmla="*/ 290931 w 945543"/>
              <a:gd name="connsiteY1" fmla="*/ 0 h 5197796"/>
              <a:gd name="connsiteX2" fmla="*/ 945243 w 945543"/>
              <a:gd name="connsiteY2" fmla="*/ 5197796 h 5197796"/>
              <a:gd name="connsiteX3" fmla="*/ 0 w 945543"/>
              <a:gd name="connsiteY3" fmla="*/ 5151274 h 5197796"/>
              <a:gd name="connsiteX0" fmla="*/ 36433 w 981976"/>
              <a:gd name="connsiteY0" fmla="*/ 5151274 h 5197796"/>
              <a:gd name="connsiteX1" fmla="*/ 327364 w 981976"/>
              <a:gd name="connsiteY1" fmla="*/ 0 h 5197796"/>
              <a:gd name="connsiteX2" fmla="*/ 981676 w 981976"/>
              <a:gd name="connsiteY2" fmla="*/ 5197796 h 5197796"/>
              <a:gd name="connsiteX3" fmla="*/ 36433 w 981976"/>
              <a:gd name="connsiteY3" fmla="*/ 5151274 h 5197796"/>
              <a:gd name="connsiteX0" fmla="*/ 0 w 945543"/>
              <a:gd name="connsiteY0" fmla="*/ 5151274 h 5197796"/>
              <a:gd name="connsiteX1" fmla="*/ 290931 w 945543"/>
              <a:gd name="connsiteY1" fmla="*/ 0 h 5197796"/>
              <a:gd name="connsiteX2" fmla="*/ 945243 w 945543"/>
              <a:gd name="connsiteY2" fmla="*/ 5197796 h 5197796"/>
              <a:gd name="connsiteX3" fmla="*/ 0 w 945543"/>
              <a:gd name="connsiteY3" fmla="*/ 5151274 h 5197796"/>
            </a:gdLst>
            <a:ahLst/>
            <a:cxnLst>
              <a:cxn ang="0">
                <a:pos x="connsiteX0" y="connsiteY0"/>
              </a:cxn>
              <a:cxn ang="0">
                <a:pos x="connsiteX1" y="connsiteY1"/>
              </a:cxn>
              <a:cxn ang="0">
                <a:pos x="connsiteX2" y="connsiteY2"/>
              </a:cxn>
              <a:cxn ang="0">
                <a:pos x="connsiteX3" y="connsiteY3"/>
              </a:cxn>
            </a:cxnLst>
            <a:rect l="l" t="t" r="r" b="b"/>
            <a:pathLst>
              <a:path w="945543" h="5197796">
                <a:moveTo>
                  <a:pt x="0" y="5151274"/>
                </a:moveTo>
                <a:cubicBezTo>
                  <a:pt x="2039" y="5143062"/>
                  <a:pt x="258912" y="23203"/>
                  <a:pt x="290931" y="0"/>
                </a:cubicBezTo>
                <a:cubicBezTo>
                  <a:pt x="274189" y="18723"/>
                  <a:pt x="961985" y="5194063"/>
                  <a:pt x="945243" y="5197796"/>
                </a:cubicBezTo>
                <a:lnTo>
                  <a:pt x="0" y="51512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84">
              <a:defRPr/>
            </a:pPr>
            <a:endParaRPr lang="en-US" sz="1348">
              <a:solidFill>
                <a:srgbClr val="FFFFFF"/>
              </a:solidFill>
              <a:latin typeface="Roboto Light"/>
              <a:cs typeface="Calibri"/>
            </a:endParaRPr>
          </a:p>
        </p:txBody>
      </p:sp>
      <p:sp>
        <p:nvSpPr>
          <p:cNvPr id="22" name="Right Triangle 8">
            <a:extLst>
              <a:ext uri="{FF2B5EF4-FFF2-40B4-BE49-F238E27FC236}">
                <a16:creationId xmlns:a16="http://schemas.microsoft.com/office/drawing/2014/main" id="{4F0145EB-5A1D-614F-9EC2-E45F721DB59F}"/>
              </a:ext>
            </a:extLst>
          </p:cNvPr>
          <p:cNvSpPr/>
          <p:nvPr/>
        </p:nvSpPr>
        <p:spPr>
          <a:xfrm rot="4636340" flipH="1">
            <a:off x="-604829" y="3211325"/>
            <a:ext cx="2765879" cy="2120747"/>
          </a:xfrm>
          <a:custGeom>
            <a:avLst/>
            <a:gdLst>
              <a:gd name="connsiteX0" fmla="*/ 0 w 3562350"/>
              <a:gd name="connsiteY0" fmla="*/ 3562350 h 3562350"/>
              <a:gd name="connsiteX1" fmla="*/ 0 w 3562350"/>
              <a:gd name="connsiteY1" fmla="*/ 0 h 3562350"/>
              <a:gd name="connsiteX2" fmla="*/ 3562350 w 3562350"/>
              <a:gd name="connsiteY2" fmla="*/ 3562350 h 3562350"/>
              <a:gd name="connsiteX3" fmla="*/ 0 w 3562350"/>
              <a:gd name="connsiteY3" fmla="*/ 3562350 h 3562350"/>
              <a:gd name="connsiteX0" fmla="*/ 19050 w 3581400"/>
              <a:gd name="connsiteY0" fmla="*/ 2133600 h 2133600"/>
              <a:gd name="connsiteX1" fmla="*/ 0 w 3581400"/>
              <a:gd name="connsiteY1" fmla="*/ 0 h 2133600"/>
              <a:gd name="connsiteX2" fmla="*/ 3581400 w 3581400"/>
              <a:gd name="connsiteY2" fmla="*/ 2133600 h 2133600"/>
              <a:gd name="connsiteX3" fmla="*/ 19050 w 3581400"/>
              <a:gd name="connsiteY3" fmla="*/ 2133600 h 2133600"/>
              <a:gd name="connsiteX0" fmla="*/ 9525 w 3571875"/>
              <a:gd name="connsiteY0" fmla="*/ 2190750 h 2190750"/>
              <a:gd name="connsiteX1" fmla="*/ 0 w 3571875"/>
              <a:gd name="connsiteY1" fmla="*/ 0 h 2190750"/>
              <a:gd name="connsiteX2" fmla="*/ 3571875 w 3571875"/>
              <a:gd name="connsiteY2" fmla="*/ 2190750 h 2190750"/>
              <a:gd name="connsiteX3" fmla="*/ 9525 w 3571875"/>
              <a:gd name="connsiteY3" fmla="*/ 2190750 h 2190750"/>
            </a:gdLst>
            <a:ahLst/>
            <a:cxnLst>
              <a:cxn ang="0">
                <a:pos x="connsiteX0" y="connsiteY0"/>
              </a:cxn>
              <a:cxn ang="0">
                <a:pos x="connsiteX1" y="connsiteY1"/>
              </a:cxn>
              <a:cxn ang="0">
                <a:pos x="connsiteX2" y="connsiteY2"/>
              </a:cxn>
              <a:cxn ang="0">
                <a:pos x="connsiteX3" y="connsiteY3"/>
              </a:cxn>
            </a:cxnLst>
            <a:rect l="l" t="t" r="r" b="b"/>
            <a:pathLst>
              <a:path w="3571875" h="2190750">
                <a:moveTo>
                  <a:pt x="9525" y="2190750"/>
                </a:moveTo>
                <a:lnTo>
                  <a:pt x="0" y="0"/>
                </a:lnTo>
                <a:lnTo>
                  <a:pt x="3571875" y="2190750"/>
                </a:lnTo>
                <a:lnTo>
                  <a:pt x="9525" y="2190750"/>
                </a:lnTo>
                <a:close/>
              </a:path>
            </a:pathLst>
          </a:custGeom>
          <a:solidFill>
            <a:schemeClr val="accent1"/>
          </a:solidFill>
          <a:ln>
            <a:noFill/>
          </a:ln>
          <a:effectLst>
            <a:outerShdw blurRad="127000" dist="50800" dir="18900000" algn="bl" rotWithShape="0">
              <a:schemeClr val="accent2">
                <a:lumMod val="50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72" tIns="22836" rIns="45672" bIns="22836" numCol="1" spcCol="0" rtlCol="0" fromWordArt="0" anchor="ctr" anchorCtr="0" forceAA="0" compatLnSpc="1">
            <a:prstTxWarp prst="textNoShape">
              <a:avLst/>
            </a:prstTxWarp>
            <a:noAutofit/>
          </a:bodyPr>
          <a:lstStyle/>
          <a:p>
            <a:pPr algn="ctr" defTabSz="228338">
              <a:defRPr/>
            </a:pPr>
            <a:endParaRPr lang="en-US" sz="900">
              <a:solidFill>
                <a:prstClr val="white"/>
              </a:solidFill>
              <a:latin typeface="Arial"/>
              <a:cs typeface="Calibri"/>
            </a:endParaRPr>
          </a:p>
        </p:txBody>
      </p:sp>
      <p:sp>
        <p:nvSpPr>
          <p:cNvPr id="23" name="Right Triangle 22">
            <a:extLst>
              <a:ext uri="{FF2B5EF4-FFF2-40B4-BE49-F238E27FC236}">
                <a16:creationId xmlns:a16="http://schemas.microsoft.com/office/drawing/2014/main" id="{1F3B1676-4C47-8D40-BE2F-E6BE8BB49234}"/>
              </a:ext>
            </a:extLst>
          </p:cNvPr>
          <p:cNvSpPr/>
          <p:nvPr/>
        </p:nvSpPr>
        <p:spPr>
          <a:xfrm rot="20273861" flipH="1" flipV="1">
            <a:off x="8392345" y="-553239"/>
            <a:ext cx="840323" cy="2261576"/>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84">
              <a:defRPr/>
            </a:pPr>
            <a:endParaRPr lang="en-US" sz="1348">
              <a:solidFill>
                <a:srgbClr val="FFFFFF"/>
              </a:solidFill>
              <a:latin typeface="Roboto Light"/>
              <a:cs typeface="Calibri"/>
            </a:endParaRPr>
          </a:p>
        </p:txBody>
      </p:sp>
      <p:sp>
        <p:nvSpPr>
          <p:cNvPr id="24" name="Triangle 8">
            <a:extLst>
              <a:ext uri="{FF2B5EF4-FFF2-40B4-BE49-F238E27FC236}">
                <a16:creationId xmlns:a16="http://schemas.microsoft.com/office/drawing/2014/main" id="{EC9D3E06-F1DF-674C-90D2-D50713002796}"/>
              </a:ext>
            </a:extLst>
          </p:cNvPr>
          <p:cNvSpPr/>
          <p:nvPr/>
        </p:nvSpPr>
        <p:spPr>
          <a:xfrm rot="20401145">
            <a:off x="8800255" y="-1328363"/>
            <a:ext cx="2588786" cy="5944246"/>
          </a:xfrm>
          <a:custGeom>
            <a:avLst/>
            <a:gdLst>
              <a:gd name="connsiteX0" fmla="*/ 0 w 1776248"/>
              <a:gd name="connsiteY0" fmla="*/ 5213131 h 5213131"/>
              <a:gd name="connsiteX1" fmla="*/ 888124 w 1776248"/>
              <a:gd name="connsiteY1" fmla="*/ 0 h 5213131"/>
              <a:gd name="connsiteX2" fmla="*/ 1776248 w 1776248"/>
              <a:gd name="connsiteY2" fmla="*/ 5213131 h 5213131"/>
              <a:gd name="connsiteX3" fmla="*/ 0 w 1776248"/>
              <a:gd name="connsiteY3" fmla="*/ 5213131 h 5213131"/>
              <a:gd name="connsiteX0" fmla="*/ 0 w 1781503"/>
              <a:gd name="connsiteY0" fmla="*/ 5002924 h 5002924"/>
              <a:gd name="connsiteX1" fmla="*/ 1781503 w 1781503"/>
              <a:gd name="connsiteY1" fmla="*/ 0 h 5002924"/>
              <a:gd name="connsiteX2" fmla="*/ 1776248 w 1781503"/>
              <a:gd name="connsiteY2" fmla="*/ 5002924 h 5002924"/>
              <a:gd name="connsiteX3" fmla="*/ 0 w 1781503"/>
              <a:gd name="connsiteY3" fmla="*/ 5002924 h 5002924"/>
              <a:gd name="connsiteX0" fmla="*/ 0 w 1760483"/>
              <a:gd name="connsiteY0" fmla="*/ 5002924 h 5002924"/>
              <a:gd name="connsiteX1" fmla="*/ 1760483 w 1760483"/>
              <a:gd name="connsiteY1" fmla="*/ 0 h 5002924"/>
              <a:gd name="connsiteX2" fmla="*/ 1755228 w 1760483"/>
              <a:gd name="connsiteY2" fmla="*/ 5002924 h 5002924"/>
              <a:gd name="connsiteX3" fmla="*/ 0 w 1760483"/>
              <a:gd name="connsiteY3" fmla="*/ 5002924 h 5002924"/>
              <a:gd name="connsiteX0" fmla="*/ 0 w 1445173"/>
              <a:gd name="connsiteY0" fmla="*/ 4971393 h 5002924"/>
              <a:gd name="connsiteX1" fmla="*/ 1445173 w 1445173"/>
              <a:gd name="connsiteY1" fmla="*/ 0 h 5002924"/>
              <a:gd name="connsiteX2" fmla="*/ 1439918 w 1445173"/>
              <a:gd name="connsiteY2" fmla="*/ 5002924 h 5002924"/>
              <a:gd name="connsiteX3" fmla="*/ 0 w 1445173"/>
              <a:gd name="connsiteY3" fmla="*/ 4971393 h 5002924"/>
              <a:gd name="connsiteX0" fmla="*/ 0 w 1439921"/>
              <a:gd name="connsiteY0" fmla="*/ 5166265 h 5197796"/>
              <a:gd name="connsiteX1" fmla="*/ 785606 w 1439921"/>
              <a:gd name="connsiteY1" fmla="*/ 0 h 5197796"/>
              <a:gd name="connsiteX2" fmla="*/ 1439918 w 1439921"/>
              <a:gd name="connsiteY2" fmla="*/ 5197796 h 5197796"/>
              <a:gd name="connsiteX3" fmla="*/ 0 w 1439921"/>
              <a:gd name="connsiteY3" fmla="*/ 5166265 h 5197796"/>
              <a:gd name="connsiteX0" fmla="*/ 0 w 1439921"/>
              <a:gd name="connsiteY0" fmla="*/ 5166265 h 5197796"/>
              <a:gd name="connsiteX1" fmla="*/ 785606 w 1439921"/>
              <a:gd name="connsiteY1" fmla="*/ 0 h 5197796"/>
              <a:gd name="connsiteX2" fmla="*/ 1439918 w 1439921"/>
              <a:gd name="connsiteY2" fmla="*/ 5197796 h 5197796"/>
              <a:gd name="connsiteX3" fmla="*/ 0 w 1439921"/>
              <a:gd name="connsiteY3" fmla="*/ 5166265 h 5197796"/>
              <a:gd name="connsiteX0" fmla="*/ 0 w 1440218"/>
              <a:gd name="connsiteY0" fmla="*/ 5166265 h 5197796"/>
              <a:gd name="connsiteX1" fmla="*/ 785606 w 1440218"/>
              <a:gd name="connsiteY1" fmla="*/ 0 h 5197796"/>
              <a:gd name="connsiteX2" fmla="*/ 1439918 w 1440218"/>
              <a:gd name="connsiteY2" fmla="*/ 5197796 h 5197796"/>
              <a:gd name="connsiteX3" fmla="*/ 0 w 1440218"/>
              <a:gd name="connsiteY3" fmla="*/ 5166265 h 5197796"/>
              <a:gd name="connsiteX0" fmla="*/ 0 w 945543"/>
              <a:gd name="connsiteY0" fmla="*/ 5151274 h 5197796"/>
              <a:gd name="connsiteX1" fmla="*/ 290931 w 945543"/>
              <a:gd name="connsiteY1" fmla="*/ 0 h 5197796"/>
              <a:gd name="connsiteX2" fmla="*/ 945243 w 945543"/>
              <a:gd name="connsiteY2" fmla="*/ 5197796 h 5197796"/>
              <a:gd name="connsiteX3" fmla="*/ 0 w 945543"/>
              <a:gd name="connsiteY3" fmla="*/ 5151274 h 5197796"/>
              <a:gd name="connsiteX0" fmla="*/ 36433 w 981976"/>
              <a:gd name="connsiteY0" fmla="*/ 5151274 h 5197796"/>
              <a:gd name="connsiteX1" fmla="*/ 327364 w 981976"/>
              <a:gd name="connsiteY1" fmla="*/ 0 h 5197796"/>
              <a:gd name="connsiteX2" fmla="*/ 981676 w 981976"/>
              <a:gd name="connsiteY2" fmla="*/ 5197796 h 5197796"/>
              <a:gd name="connsiteX3" fmla="*/ 36433 w 981976"/>
              <a:gd name="connsiteY3" fmla="*/ 5151274 h 5197796"/>
              <a:gd name="connsiteX0" fmla="*/ 0 w 945543"/>
              <a:gd name="connsiteY0" fmla="*/ 5151274 h 5197796"/>
              <a:gd name="connsiteX1" fmla="*/ 290931 w 945543"/>
              <a:gd name="connsiteY1" fmla="*/ 0 h 5197796"/>
              <a:gd name="connsiteX2" fmla="*/ 945243 w 945543"/>
              <a:gd name="connsiteY2" fmla="*/ 5197796 h 5197796"/>
              <a:gd name="connsiteX3" fmla="*/ 0 w 945543"/>
              <a:gd name="connsiteY3" fmla="*/ 5151274 h 5197796"/>
            </a:gdLst>
            <a:ahLst/>
            <a:cxnLst>
              <a:cxn ang="0">
                <a:pos x="connsiteX0" y="connsiteY0"/>
              </a:cxn>
              <a:cxn ang="0">
                <a:pos x="connsiteX1" y="connsiteY1"/>
              </a:cxn>
              <a:cxn ang="0">
                <a:pos x="connsiteX2" y="connsiteY2"/>
              </a:cxn>
              <a:cxn ang="0">
                <a:pos x="connsiteX3" y="connsiteY3"/>
              </a:cxn>
            </a:cxnLst>
            <a:rect l="l" t="t" r="r" b="b"/>
            <a:pathLst>
              <a:path w="945543" h="5197796">
                <a:moveTo>
                  <a:pt x="0" y="5151274"/>
                </a:moveTo>
                <a:cubicBezTo>
                  <a:pt x="2039" y="5143062"/>
                  <a:pt x="258912" y="23203"/>
                  <a:pt x="290931" y="0"/>
                </a:cubicBezTo>
                <a:cubicBezTo>
                  <a:pt x="274189" y="18723"/>
                  <a:pt x="961985" y="5194063"/>
                  <a:pt x="945243" y="5197796"/>
                </a:cubicBezTo>
                <a:lnTo>
                  <a:pt x="0" y="51512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84">
              <a:defRPr/>
            </a:pPr>
            <a:endParaRPr lang="en-US" sz="1348">
              <a:solidFill>
                <a:srgbClr val="FFFFFF"/>
              </a:solidFill>
              <a:latin typeface="Roboto Light"/>
              <a:cs typeface="Calibri"/>
            </a:endParaRPr>
          </a:p>
        </p:txBody>
      </p:sp>
      <p:grpSp>
        <p:nvGrpSpPr>
          <p:cNvPr id="25" name="Group 24">
            <a:extLst>
              <a:ext uri="{FF2B5EF4-FFF2-40B4-BE49-F238E27FC236}">
                <a16:creationId xmlns:a16="http://schemas.microsoft.com/office/drawing/2014/main" id="{2F481925-49C6-9E44-9E7E-E95369B063D1}"/>
              </a:ext>
            </a:extLst>
          </p:cNvPr>
          <p:cNvGrpSpPr/>
          <p:nvPr/>
        </p:nvGrpSpPr>
        <p:grpSpPr>
          <a:xfrm>
            <a:off x="1115045" y="2805088"/>
            <a:ext cx="78082" cy="78081"/>
            <a:chOff x="4771314" y="-1424938"/>
            <a:chExt cx="708660" cy="708658"/>
          </a:xfrm>
        </p:grpSpPr>
        <p:cxnSp>
          <p:nvCxnSpPr>
            <p:cNvPr id="26" name="Straight Connector 25">
              <a:extLst>
                <a:ext uri="{FF2B5EF4-FFF2-40B4-BE49-F238E27FC236}">
                  <a16:creationId xmlns:a16="http://schemas.microsoft.com/office/drawing/2014/main" id="{C7782B4C-370A-1D4E-BBFD-4992D0ADFF2D}"/>
                </a:ext>
              </a:extLst>
            </p:cNvPr>
            <p:cNvCxnSpPr>
              <a:cxnSpLocks/>
            </p:cNvCxnSpPr>
            <p:nvPr/>
          </p:nvCxnSpPr>
          <p:spPr>
            <a:xfrm>
              <a:off x="5125644" y="-1424940"/>
              <a:ext cx="0" cy="708660"/>
            </a:xfrm>
            <a:prstGeom prst="line">
              <a:avLst/>
            </a:prstGeom>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4BE30BA-1932-F34D-B9C7-03C385A85368}"/>
                </a:ext>
              </a:extLst>
            </p:cNvPr>
            <p:cNvCxnSpPr>
              <a:cxnSpLocks/>
            </p:cNvCxnSpPr>
            <p:nvPr/>
          </p:nvCxnSpPr>
          <p:spPr>
            <a:xfrm rot="16200000">
              <a:off x="5125644" y="-1424940"/>
              <a:ext cx="0" cy="708660"/>
            </a:xfrm>
            <a:prstGeom prst="line">
              <a:avLst/>
            </a:prstGeom>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FD62BC8-31D2-9D4E-967E-26FB90EF238D}"/>
              </a:ext>
            </a:extLst>
          </p:cNvPr>
          <p:cNvGrpSpPr/>
          <p:nvPr/>
        </p:nvGrpSpPr>
        <p:grpSpPr>
          <a:xfrm>
            <a:off x="8759273" y="1133278"/>
            <a:ext cx="142422" cy="142421"/>
            <a:chOff x="4771314" y="-1424938"/>
            <a:chExt cx="708660" cy="708658"/>
          </a:xfrm>
        </p:grpSpPr>
        <p:cxnSp>
          <p:nvCxnSpPr>
            <p:cNvPr id="29" name="Straight Connector 28">
              <a:extLst>
                <a:ext uri="{FF2B5EF4-FFF2-40B4-BE49-F238E27FC236}">
                  <a16:creationId xmlns:a16="http://schemas.microsoft.com/office/drawing/2014/main" id="{A510F4DF-4800-F245-8300-D63F369F1FEA}"/>
                </a:ext>
              </a:extLst>
            </p:cNvPr>
            <p:cNvCxnSpPr>
              <a:cxnSpLocks/>
            </p:cNvCxnSpPr>
            <p:nvPr/>
          </p:nvCxnSpPr>
          <p:spPr>
            <a:xfrm>
              <a:off x="5125644" y="-1424940"/>
              <a:ext cx="0" cy="708660"/>
            </a:xfrm>
            <a:prstGeom prst="line">
              <a:avLst/>
            </a:prstGeom>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A19CC81-E387-8542-A917-2DCDA4762ACE}"/>
                </a:ext>
              </a:extLst>
            </p:cNvPr>
            <p:cNvCxnSpPr>
              <a:cxnSpLocks/>
            </p:cNvCxnSpPr>
            <p:nvPr/>
          </p:nvCxnSpPr>
          <p:spPr>
            <a:xfrm rot="16200000">
              <a:off x="5125644" y="-1424940"/>
              <a:ext cx="0" cy="708660"/>
            </a:xfrm>
            <a:prstGeom prst="line">
              <a:avLst/>
            </a:prstGeom>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B82AACA4-04D9-6045-95E7-39FCD5A2DE7D}"/>
              </a:ext>
            </a:extLst>
          </p:cNvPr>
          <p:cNvGrpSpPr/>
          <p:nvPr/>
        </p:nvGrpSpPr>
        <p:grpSpPr>
          <a:xfrm>
            <a:off x="7574579" y="180877"/>
            <a:ext cx="142422" cy="142421"/>
            <a:chOff x="4771314" y="-1424938"/>
            <a:chExt cx="708660" cy="708658"/>
          </a:xfrm>
        </p:grpSpPr>
        <p:cxnSp>
          <p:nvCxnSpPr>
            <p:cNvPr id="32" name="Straight Connector 31">
              <a:extLst>
                <a:ext uri="{FF2B5EF4-FFF2-40B4-BE49-F238E27FC236}">
                  <a16:creationId xmlns:a16="http://schemas.microsoft.com/office/drawing/2014/main" id="{688A4606-0954-5144-9CBE-00D9C0ABD11D}"/>
                </a:ext>
              </a:extLst>
            </p:cNvPr>
            <p:cNvCxnSpPr>
              <a:cxnSpLocks/>
            </p:cNvCxnSpPr>
            <p:nvPr/>
          </p:nvCxnSpPr>
          <p:spPr>
            <a:xfrm>
              <a:off x="5125644" y="-1424940"/>
              <a:ext cx="0" cy="708660"/>
            </a:xfrm>
            <a:prstGeom prst="line">
              <a:avLst/>
            </a:prstGeom>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BED4FBD-E98C-1045-9D9B-D1E1FDC09720}"/>
                </a:ext>
              </a:extLst>
            </p:cNvPr>
            <p:cNvCxnSpPr>
              <a:cxnSpLocks/>
            </p:cNvCxnSpPr>
            <p:nvPr/>
          </p:nvCxnSpPr>
          <p:spPr>
            <a:xfrm rot="16200000">
              <a:off x="5125644" y="-1424940"/>
              <a:ext cx="0" cy="708660"/>
            </a:xfrm>
            <a:prstGeom prst="line">
              <a:avLst/>
            </a:prstGeom>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34" name="Diamond 33">
            <a:extLst>
              <a:ext uri="{FF2B5EF4-FFF2-40B4-BE49-F238E27FC236}">
                <a16:creationId xmlns:a16="http://schemas.microsoft.com/office/drawing/2014/main" id="{576852FC-AB3D-094C-8FF2-61D6F5850AA8}"/>
              </a:ext>
            </a:extLst>
          </p:cNvPr>
          <p:cNvSpPr/>
          <p:nvPr/>
        </p:nvSpPr>
        <p:spPr>
          <a:xfrm>
            <a:off x="8155715" y="1725797"/>
            <a:ext cx="43485" cy="43485"/>
          </a:xfrm>
          <a:prstGeom prst="diamond">
            <a:avLst/>
          </a:prstGeom>
          <a:solidFill>
            <a:schemeClr val="bg1">
              <a:alpha val="5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2789" tIns="68526" rIns="102789" bIns="68526" rtlCol="0" anchor="ctr"/>
          <a:lstStyle/>
          <a:p>
            <a:pPr algn="ctr" defTabSz="685184">
              <a:defRPr/>
            </a:pPr>
            <a:endParaRPr lang="en-US" sz="1348">
              <a:solidFill>
                <a:srgbClr val="FFFFFF"/>
              </a:solidFill>
              <a:latin typeface="Roboto" charset="0"/>
              <a:ea typeface="Roboto" charset="0"/>
              <a:cs typeface="Roboto" charset="0"/>
            </a:endParaRPr>
          </a:p>
        </p:txBody>
      </p:sp>
      <p:sp>
        <p:nvSpPr>
          <p:cNvPr id="35" name="Diamond 34">
            <a:extLst>
              <a:ext uri="{FF2B5EF4-FFF2-40B4-BE49-F238E27FC236}">
                <a16:creationId xmlns:a16="http://schemas.microsoft.com/office/drawing/2014/main" id="{74BDB517-E934-7043-AD7A-297A25B0A40F}"/>
              </a:ext>
            </a:extLst>
          </p:cNvPr>
          <p:cNvSpPr/>
          <p:nvPr/>
        </p:nvSpPr>
        <p:spPr>
          <a:xfrm>
            <a:off x="8606245" y="1072248"/>
            <a:ext cx="115098" cy="115098"/>
          </a:xfrm>
          <a:prstGeom prst="diamond">
            <a:avLst/>
          </a:prstGeom>
          <a:solidFill>
            <a:schemeClr val="bg1">
              <a:alpha val="2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2789" tIns="68526" rIns="102789" bIns="68526" rtlCol="0" anchor="ctr"/>
          <a:lstStyle/>
          <a:p>
            <a:pPr algn="ctr" defTabSz="685184">
              <a:defRPr/>
            </a:pPr>
            <a:endParaRPr lang="en-US" sz="1348">
              <a:solidFill>
                <a:srgbClr val="FFFFFF"/>
              </a:solidFill>
              <a:latin typeface="Roboto" charset="0"/>
              <a:ea typeface="Roboto" charset="0"/>
              <a:cs typeface="Roboto" charset="0"/>
            </a:endParaRPr>
          </a:p>
        </p:txBody>
      </p:sp>
      <p:sp>
        <p:nvSpPr>
          <p:cNvPr id="36" name="Diamond 35">
            <a:extLst>
              <a:ext uri="{FF2B5EF4-FFF2-40B4-BE49-F238E27FC236}">
                <a16:creationId xmlns:a16="http://schemas.microsoft.com/office/drawing/2014/main" id="{A390C7BE-20F2-A846-B1B6-B0B2C85E429E}"/>
              </a:ext>
            </a:extLst>
          </p:cNvPr>
          <p:cNvSpPr/>
          <p:nvPr/>
        </p:nvSpPr>
        <p:spPr>
          <a:xfrm>
            <a:off x="1959725" y="3275112"/>
            <a:ext cx="96102" cy="96102"/>
          </a:xfrm>
          <a:prstGeom prst="diamond">
            <a:avLst/>
          </a:prstGeom>
          <a:solidFill>
            <a:schemeClr val="bg1">
              <a:alpha val="14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2789" tIns="68526" rIns="102789" bIns="68526" rtlCol="0" anchor="ctr"/>
          <a:lstStyle/>
          <a:p>
            <a:pPr algn="ctr" defTabSz="685184">
              <a:defRPr/>
            </a:pPr>
            <a:endParaRPr lang="en-US" sz="1348">
              <a:solidFill>
                <a:srgbClr val="FFFFFF"/>
              </a:solidFill>
              <a:latin typeface="Roboto" charset="0"/>
              <a:ea typeface="Roboto" charset="0"/>
              <a:cs typeface="Roboto" charset="0"/>
            </a:endParaRPr>
          </a:p>
        </p:txBody>
      </p:sp>
      <p:sp>
        <p:nvSpPr>
          <p:cNvPr id="37" name="Diamond 36">
            <a:extLst>
              <a:ext uri="{FF2B5EF4-FFF2-40B4-BE49-F238E27FC236}">
                <a16:creationId xmlns:a16="http://schemas.microsoft.com/office/drawing/2014/main" id="{6ED91C16-BA43-694E-ABD5-FF3FEA2FAA15}"/>
              </a:ext>
            </a:extLst>
          </p:cNvPr>
          <p:cNvSpPr/>
          <p:nvPr/>
        </p:nvSpPr>
        <p:spPr>
          <a:xfrm>
            <a:off x="1174037" y="656164"/>
            <a:ext cx="282449" cy="282449"/>
          </a:xfrm>
          <a:prstGeom prst="diamond">
            <a:avLst/>
          </a:prstGeom>
          <a:solidFill>
            <a:schemeClr val="bg1">
              <a:alpha val="14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2789" tIns="68526" rIns="102789" bIns="68526" rtlCol="0" anchor="ctr"/>
          <a:lstStyle/>
          <a:p>
            <a:pPr algn="ctr" defTabSz="685184">
              <a:defRPr/>
            </a:pPr>
            <a:endParaRPr lang="en-US" sz="1348">
              <a:solidFill>
                <a:srgbClr val="FFFFFF"/>
              </a:solidFill>
              <a:latin typeface="Roboto" charset="0"/>
              <a:ea typeface="Roboto" charset="0"/>
              <a:cs typeface="Roboto" charset="0"/>
            </a:endParaRPr>
          </a:p>
        </p:txBody>
      </p:sp>
      <p:sp>
        <p:nvSpPr>
          <p:cNvPr id="38" name="Shape 276">
            <a:extLst>
              <a:ext uri="{FF2B5EF4-FFF2-40B4-BE49-F238E27FC236}">
                <a16:creationId xmlns:a16="http://schemas.microsoft.com/office/drawing/2014/main" id="{FA8F21C2-12ED-1D4F-8164-F3F4009037F8}"/>
              </a:ext>
            </a:extLst>
          </p:cNvPr>
          <p:cNvSpPr/>
          <p:nvPr/>
        </p:nvSpPr>
        <p:spPr>
          <a:xfrm rot="2700000">
            <a:off x="2707510" y="721861"/>
            <a:ext cx="3688016" cy="3649508"/>
          </a:xfrm>
          <a:prstGeom prst="rect">
            <a:avLst/>
          </a:prstGeom>
          <a:noFill/>
          <a:ln w="9525" cap="flat" cmpd="sng">
            <a:gradFill>
              <a:gsLst>
                <a:gs pos="0">
                  <a:schemeClr val="accent1">
                    <a:lumMod val="5000"/>
                    <a:lumOff val="95000"/>
                    <a:alpha val="32000"/>
                  </a:schemeClr>
                </a:gs>
                <a:gs pos="35000">
                  <a:schemeClr val="bg1"/>
                </a:gs>
                <a:gs pos="66000">
                  <a:schemeClr val="bg1"/>
                </a:gs>
                <a:gs pos="100000">
                  <a:schemeClr val="bg1">
                    <a:alpha val="22000"/>
                  </a:schemeClr>
                </a:gs>
              </a:gsLst>
              <a:lin ang="5400000" scaled="1"/>
            </a:gradFill>
            <a:prstDash val="solid"/>
            <a:miter lim="800000"/>
            <a:headEnd type="none" w="sm" len="sm"/>
            <a:tailEnd type="none" w="sm" len="sm"/>
          </a:ln>
        </p:spPr>
        <p:txBody>
          <a:bodyPr spcFirstLastPara="1" wrap="square" lIns="45665" tIns="22826" rIns="45665" bIns="22826" anchor="ctr" anchorCtr="0">
            <a:noAutofit/>
          </a:bodyPr>
          <a:lstStyle/>
          <a:p>
            <a:pPr algn="ctr" defTabSz="684978">
              <a:defRPr/>
            </a:pPr>
            <a:endParaRPr sz="900">
              <a:solidFill>
                <a:srgbClr val="FFFFFF"/>
              </a:solidFill>
              <a:latin typeface="Roboto Light"/>
              <a:ea typeface="Roboto Light"/>
              <a:cs typeface="Roboto Light"/>
              <a:sym typeface="Roboto Light"/>
            </a:endParaRPr>
          </a:p>
        </p:txBody>
      </p:sp>
      <p:sp>
        <p:nvSpPr>
          <p:cNvPr id="39" name="Diamond 38">
            <a:extLst>
              <a:ext uri="{FF2B5EF4-FFF2-40B4-BE49-F238E27FC236}">
                <a16:creationId xmlns:a16="http://schemas.microsoft.com/office/drawing/2014/main" id="{7C2584D5-BF70-B349-8BF2-FAB4234ED68B}"/>
              </a:ext>
            </a:extLst>
          </p:cNvPr>
          <p:cNvSpPr/>
          <p:nvPr/>
        </p:nvSpPr>
        <p:spPr>
          <a:xfrm>
            <a:off x="7980381" y="4124473"/>
            <a:ext cx="147226" cy="147226"/>
          </a:xfrm>
          <a:prstGeom prst="diamond">
            <a:avLst/>
          </a:prstGeom>
          <a:solidFill>
            <a:schemeClr val="bg1">
              <a:alpha val="32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2789" tIns="68526" rIns="102789" bIns="68526" rtlCol="0" anchor="ctr"/>
          <a:lstStyle/>
          <a:p>
            <a:pPr algn="ctr" defTabSz="685184">
              <a:defRPr/>
            </a:pPr>
            <a:endParaRPr lang="en-US" sz="1348">
              <a:solidFill>
                <a:srgbClr val="FFFFFF"/>
              </a:solidFill>
              <a:latin typeface="Roboto" charset="0"/>
              <a:ea typeface="Roboto" charset="0"/>
              <a:cs typeface="Roboto" charset="0"/>
            </a:endParaRPr>
          </a:p>
        </p:txBody>
      </p:sp>
      <p:sp>
        <p:nvSpPr>
          <p:cNvPr id="40" name="Diamond 39">
            <a:extLst>
              <a:ext uri="{FF2B5EF4-FFF2-40B4-BE49-F238E27FC236}">
                <a16:creationId xmlns:a16="http://schemas.microsoft.com/office/drawing/2014/main" id="{C14C31AE-0BE6-4445-AC9C-2F322E739C07}"/>
              </a:ext>
            </a:extLst>
          </p:cNvPr>
          <p:cNvSpPr/>
          <p:nvPr/>
        </p:nvSpPr>
        <p:spPr>
          <a:xfrm>
            <a:off x="6830011" y="3229990"/>
            <a:ext cx="141224" cy="141224"/>
          </a:xfrm>
          <a:prstGeom prst="diamond">
            <a:avLst/>
          </a:prstGeom>
          <a:solidFill>
            <a:schemeClr val="bg1">
              <a:alpha val="14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2789" tIns="68526" rIns="102789" bIns="68526" rtlCol="0" anchor="ctr"/>
          <a:lstStyle/>
          <a:p>
            <a:pPr algn="ctr" defTabSz="685184">
              <a:defRPr/>
            </a:pPr>
            <a:endParaRPr lang="en-US" sz="1348">
              <a:solidFill>
                <a:srgbClr val="FFFFFF"/>
              </a:solidFill>
              <a:latin typeface="Roboto" charset="0"/>
              <a:ea typeface="Roboto" charset="0"/>
              <a:cs typeface="Roboto" charset="0"/>
            </a:endParaRPr>
          </a:p>
        </p:txBody>
      </p:sp>
      <p:sp>
        <p:nvSpPr>
          <p:cNvPr id="41" name="Diamond 40">
            <a:extLst>
              <a:ext uri="{FF2B5EF4-FFF2-40B4-BE49-F238E27FC236}">
                <a16:creationId xmlns:a16="http://schemas.microsoft.com/office/drawing/2014/main" id="{1BFBD613-9052-9C46-B7FF-A7812F8B249C}"/>
              </a:ext>
            </a:extLst>
          </p:cNvPr>
          <p:cNvSpPr/>
          <p:nvPr/>
        </p:nvSpPr>
        <p:spPr>
          <a:xfrm>
            <a:off x="2975913" y="1415214"/>
            <a:ext cx="98879" cy="98879"/>
          </a:xfrm>
          <a:prstGeom prst="diamond">
            <a:avLst/>
          </a:prstGeom>
          <a:solidFill>
            <a:schemeClr val="bg1">
              <a:alpha val="5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2789" tIns="68526" rIns="102789" bIns="68526" rtlCol="0" anchor="ctr"/>
          <a:lstStyle/>
          <a:p>
            <a:pPr algn="ctr" defTabSz="685184">
              <a:defRPr/>
            </a:pPr>
            <a:endParaRPr lang="en-US" sz="1348">
              <a:solidFill>
                <a:srgbClr val="FFFFFF"/>
              </a:solidFill>
              <a:latin typeface="Roboto" charset="0"/>
              <a:ea typeface="Roboto" charset="0"/>
              <a:cs typeface="Roboto" charset="0"/>
            </a:endParaRPr>
          </a:p>
        </p:txBody>
      </p:sp>
      <p:sp>
        <p:nvSpPr>
          <p:cNvPr id="42" name="Shape 276">
            <a:extLst>
              <a:ext uri="{FF2B5EF4-FFF2-40B4-BE49-F238E27FC236}">
                <a16:creationId xmlns:a16="http://schemas.microsoft.com/office/drawing/2014/main" id="{11459161-E7BD-3A4D-9B52-C256986AA138}"/>
              </a:ext>
            </a:extLst>
          </p:cNvPr>
          <p:cNvSpPr/>
          <p:nvPr/>
        </p:nvSpPr>
        <p:spPr>
          <a:xfrm rot="2700000">
            <a:off x="2089978" y="17104"/>
            <a:ext cx="5080215" cy="5022278"/>
          </a:xfrm>
          <a:prstGeom prst="rect">
            <a:avLst/>
          </a:prstGeom>
          <a:noFill/>
          <a:ln w="9525" cap="flat" cmpd="sng">
            <a:gradFill>
              <a:gsLst>
                <a:gs pos="0">
                  <a:schemeClr val="accent1">
                    <a:lumMod val="5000"/>
                    <a:lumOff val="95000"/>
                    <a:alpha val="32000"/>
                  </a:schemeClr>
                </a:gs>
                <a:gs pos="35000">
                  <a:schemeClr val="bg1"/>
                </a:gs>
                <a:gs pos="66000">
                  <a:schemeClr val="bg1"/>
                </a:gs>
                <a:gs pos="100000">
                  <a:schemeClr val="bg1">
                    <a:alpha val="22000"/>
                  </a:schemeClr>
                </a:gs>
              </a:gsLst>
              <a:lin ang="5400000" scaled="1"/>
            </a:gradFill>
            <a:prstDash val="solid"/>
            <a:miter lim="800000"/>
            <a:headEnd type="none" w="sm" len="sm"/>
            <a:tailEnd type="none" w="sm" len="sm"/>
          </a:ln>
        </p:spPr>
        <p:txBody>
          <a:bodyPr spcFirstLastPara="1" wrap="square" lIns="45665" tIns="22826" rIns="45665" bIns="22826" anchor="ctr" anchorCtr="0">
            <a:noAutofit/>
          </a:bodyPr>
          <a:lstStyle/>
          <a:p>
            <a:pPr algn="ctr" defTabSz="684978">
              <a:defRPr/>
            </a:pPr>
            <a:endParaRPr sz="900">
              <a:solidFill>
                <a:srgbClr val="FFFFFF"/>
              </a:solidFill>
              <a:latin typeface="Roboto Light"/>
              <a:ea typeface="Roboto Light"/>
              <a:cs typeface="Roboto Light"/>
              <a:sym typeface="Roboto Light"/>
            </a:endParaRPr>
          </a:p>
        </p:txBody>
      </p:sp>
      <p:sp>
        <p:nvSpPr>
          <p:cNvPr id="43" name="Freeform 42">
            <a:extLst>
              <a:ext uri="{FF2B5EF4-FFF2-40B4-BE49-F238E27FC236}">
                <a16:creationId xmlns:a16="http://schemas.microsoft.com/office/drawing/2014/main" id="{2B189D73-00B8-B342-B6B0-EB7B36E7C311}"/>
              </a:ext>
            </a:extLst>
          </p:cNvPr>
          <p:cNvSpPr/>
          <p:nvPr/>
        </p:nvSpPr>
        <p:spPr>
          <a:xfrm rot="2869350">
            <a:off x="-4503987" y="889101"/>
            <a:ext cx="2641731" cy="5400001"/>
          </a:xfrm>
          <a:custGeom>
            <a:avLst/>
            <a:gdLst>
              <a:gd name="connsiteX0" fmla="*/ 0 w 9595159"/>
              <a:gd name="connsiteY0" fmla="*/ 0 h 6865102"/>
              <a:gd name="connsiteX1" fmla="*/ 1927239 w 9595159"/>
              <a:gd name="connsiteY1" fmla="*/ 0 h 6865102"/>
              <a:gd name="connsiteX2" fmla="*/ 6715756 w 9595159"/>
              <a:gd name="connsiteY2" fmla="*/ 997734 h 6865102"/>
              <a:gd name="connsiteX3" fmla="*/ 9595159 w 9595159"/>
              <a:gd name="connsiteY3" fmla="*/ 4998284 h 6865102"/>
              <a:gd name="connsiteX4" fmla="*/ 7522445 w 9595159"/>
              <a:gd name="connsiteY4" fmla="*/ 6859281 h 6865102"/>
              <a:gd name="connsiteX5" fmla="*/ 0 w 9595159"/>
              <a:gd name="connsiteY5" fmla="*/ 6865102 h 6865102"/>
              <a:gd name="connsiteX0" fmla="*/ 0 w 11118762"/>
              <a:gd name="connsiteY0" fmla="*/ 25400 h 6865102"/>
              <a:gd name="connsiteX1" fmla="*/ 3450842 w 11118762"/>
              <a:gd name="connsiteY1" fmla="*/ 0 h 6865102"/>
              <a:gd name="connsiteX2" fmla="*/ 8239359 w 11118762"/>
              <a:gd name="connsiteY2" fmla="*/ 997734 h 6865102"/>
              <a:gd name="connsiteX3" fmla="*/ 11118762 w 11118762"/>
              <a:gd name="connsiteY3" fmla="*/ 4998284 h 6865102"/>
              <a:gd name="connsiteX4" fmla="*/ 9046048 w 11118762"/>
              <a:gd name="connsiteY4" fmla="*/ 6859281 h 6865102"/>
              <a:gd name="connsiteX5" fmla="*/ 1523603 w 11118762"/>
              <a:gd name="connsiteY5" fmla="*/ 6865102 h 6865102"/>
              <a:gd name="connsiteX6" fmla="*/ 0 w 11118762"/>
              <a:gd name="connsiteY6" fmla="*/ 25400 h 6865102"/>
              <a:gd name="connsiteX0" fmla="*/ 0 w 11118762"/>
              <a:gd name="connsiteY0" fmla="*/ 25400 h 6890502"/>
              <a:gd name="connsiteX1" fmla="*/ 3450842 w 11118762"/>
              <a:gd name="connsiteY1" fmla="*/ 0 h 6890502"/>
              <a:gd name="connsiteX2" fmla="*/ 8239359 w 11118762"/>
              <a:gd name="connsiteY2" fmla="*/ 997734 h 6890502"/>
              <a:gd name="connsiteX3" fmla="*/ 11118762 w 11118762"/>
              <a:gd name="connsiteY3" fmla="*/ 4998284 h 6890502"/>
              <a:gd name="connsiteX4" fmla="*/ 9046048 w 11118762"/>
              <a:gd name="connsiteY4" fmla="*/ 6859281 h 6890502"/>
              <a:gd name="connsiteX5" fmla="*/ 25393 w 11118762"/>
              <a:gd name="connsiteY5" fmla="*/ 6890502 h 6890502"/>
              <a:gd name="connsiteX6" fmla="*/ 0 w 11118762"/>
              <a:gd name="connsiteY6" fmla="*/ 25400 h 6890502"/>
              <a:gd name="connsiteX0" fmla="*/ 0 w 11118762"/>
              <a:gd name="connsiteY0" fmla="*/ 25400 h 6890502"/>
              <a:gd name="connsiteX1" fmla="*/ 3450842 w 11118762"/>
              <a:gd name="connsiteY1" fmla="*/ 0 h 6890502"/>
              <a:gd name="connsiteX2" fmla="*/ 8239359 w 11118762"/>
              <a:gd name="connsiteY2" fmla="*/ 997734 h 6890502"/>
              <a:gd name="connsiteX3" fmla="*/ 11118762 w 11118762"/>
              <a:gd name="connsiteY3" fmla="*/ 4998284 h 6890502"/>
              <a:gd name="connsiteX4" fmla="*/ 9046048 w 11118762"/>
              <a:gd name="connsiteY4" fmla="*/ 6859281 h 6890502"/>
              <a:gd name="connsiteX5" fmla="*/ 25393 w 11118762"/>
              <a:gd name="connsiteY5" fmla="*/ 6890502 h 6890502"/>
              <a:gd name="connsiteX6" fmla="*/ 0 w 11118762"/>
              <a:gd name="connsiteY6" fmla="*/ 25400 h 6890502"/>
              <a:gd name="connsiteX0" fmla="*/ 726 w 11093369"/>
              <a:gd name="connsiteY0" fmla="*/ 7983 h 6890502"/>
              <a:gd name="connsiteX1" fmla="*/ 3425449 w 11093369"/>
              <a:gd name="connsiteY1" fmla="*/ 0 h 6890502"/>
              <a:gd name="connsiteX2" fmla="*/ 8213966 w 11093369"/>
              <a:gd name="connsiteY2" fmla="*/ 997734 h 6890502"/>
              <a:gd name="connsiteX3" fmla="*/ 11093369 w 11093369"/>
              <a:gd name="connsiteY3" fmla="*/ 4998284 h 6890502"/>
              <a:gd name="connsiteX4" fmla="*/ 9020655 w 11093369"/>
              <a:gd name="connsiteY4" fmla="*/ 6859281 h 6890502"/>
              <a:gd name="connsiteX5" fmla="*/ 0 w 11093369"/>
              <a:gd name="connsiteY5" fmla="*/ 6890502 h 6890502"/>
              <a:gd name="connsiteX6" fmla="*/ 726 w 11093369"/>
              <a:gd name="connsiteY6" fmla="*/ 7983 h 6890502"/>
              <a:gd name="connsiteX0" fmla="*/ 726 w 11093369"/>
              <a:gd name="connsiteY0" fmla="*/ 7983 h 6890502"/>
              <a:gd name="connsiteX1" fmla="*/ 3425449 w 11093369"/>
              <a:gd name="connsiteY1" fmla="*/ 0 h 6890502"/>
              <a:gd name="connsiteX2" fmla="*/ 8213966 w 11093369"/>
              <a:gd name="connsiteY2" fmla="*/ 997734 h 6890502"/>
              <a:gd name="connsiteX3" fmla="*/ 11093369 w 11093369"/>
              <a:gd name="connsiteY3" fmla="*/ 4998284 h 6890502"/>
              <a:gd name="connsiteX4" fmla="*/ 8645613 w 11093369"/>
              <a:gd name="connsiteY4" fmla="*/ 6882727 h 6890502"/>
              <a:gd name="connsiteX5" fmla="*/ 0 w 11093369"/>
              <a:gd name="connsiteY5" fmla="*/ 6890502 h 6890502"/>
              <a:gd name="connsiteX6" fmla="*/ 726 w 11093369"/>
              <a:gd name="connsiteY6" fmla="*/ 7983 h 6890502"/>
              <a:gd name="connsiteX0" fmla="*/ 726 w 11093369"/>
              <a:gd name="connsiteY0" fmla="*/ 7983 h 6890502"/>
              <a:gd name="connsiteX1" fmla="*/ 3425449 w 11093369"/>
              <a:gd name="connsiteY1" fmla="*/ 0 h 6890502"/>
              <a:gd name="connsiteX2" fmla="*/ 8213966 w 11093369"/>
              <a:gd name="connsiteY2" fmla="*/ 997734 h 6890502"/>
              <a:gd name="connsiteX3" fmla="*/ 11093369 w 11093369"/>
              <a:gd name="connsiteY3" fmla="*/ 4998284 h 6890502"/>
              <a:gd name="connsiteX4" fmla="*/ 7473612 w 11093369"/>
              <a:gd name="connsiteY4" fmla="*/ 6882727 h 6890502"/>
              <a:gd name="connsiteX5" fmla="*/ 0 w 11093369"/>
              <a:gd name="connsiteY5" fmla="*/ 6890502 h 6890502"/>
              <a:gd name="connsiteX6" fmla="*/ 726 w 11093369"/>
              <a:gd name="connsiteY6" fmla="*/ 7983 h 6890502"/>
              <a:gd name="connsiteX0" fmla="*/ 726 w 10554248"/>
              <a:gd name="connsiteY0" fmla="*/ 7983 h 6890502"/>
              <a:gd name="connsiteX1" fmla="*/ 3425449 w 10554248"/>
              <a:gd name="connsiteY1" fmla="*/ 0 h 6890502"/>
              <a:gd name="connsiteX2" fmla="*/ 8213966 w 10554248"/>
              <a:gd name="connsiteY2" fmla="*/ 997734 h 6890502"/>
              <a:gd name="connsiteX3" fmla="*/ 10554248 w 10554248"/>
              <a:gd name="connsiteY3" fmla="*/ 4248007 h 6890502"/>
              <a:gd name="connsiteX4" fmla="*/ 7473612 w 10554248"/>
              <a:gd name="connsiteY4" fmla="*/ 6882727 h 6890502"/>
              <a:gd name="connsiteX5" fmla="*/ 0 w 10554248"/>
              <a:gd name="connsiteY5" fmla="*/ 6890502 h 6890502"/>
              <a:gd name="connsiteX6" fmla="*/ 726 w 10554248"/>
              <a:gd name="connsiteY6" fmla="*/ 7983 h 6890502"/>
              <a:gd name="connsiteX0" fmla="*/ 726 w 10554248"/>
              <a:gd name="connsiteY0" fmla="*/ 7983 h 6890502"/>
              <a:gd name="connsiteX1" fmla="*/ 3425449 w 10554248"/>
              <a:gd name="connsiteY1" fmla="*/ 0 h 6890502"/>
              <a:gd name="connsiteX2" fmla="*/ 8213966 w 10554248"/>
              <a:gd name="connsiteY2" fmla="*/ 997734 h 6890502"/>
              <a:gd name="connsiteX3" fmla="*/ 10554248 w 10554248"/>
              <a:gd name="connsiteY3" fmla="*/ 4248007 h 6890502"/>
              <a:gd name="connsiteX4" fmla="*/ 8223693 w 10554248"/>
              <a:gd name="connsiteY4" fmla="*/ 6882727 h 6890502"/>
              <a:gd name="connsiteX5" fmla="*/ 0 w 10554248"/>
              <a:gd name="connsiteY5" fmla="*/ 6890502 h 6890502"/>
              <a:gd name="connsiteX6" fmla="*/ 726 w 10554248"/>
              <a:gd name="connsiteY6" fmla="*/ 7983 h 6890502"/>
              <a:gd name="connsiteX0" fmla="*/ 726 w 10554248"/>
              <a:gd name="connsiteY0" fmla="*/ 0 h 6882519"/>
              <a:gd name="connsiteX1" fmla="*/ 8213966 w 10554248"/>
              <a:gd name="connsiteY1" fmla="*/ 989751 h 6882519"/>
              <a:gd name="connsiteX2" fmla="*/ 10554248 w 10554248"/>
              <a:gd name="connsiteY2" fmla="*/ 4240024 h 6882519"/>
              <a:gd name="connsiteX3" fmla="*/ 8223693 w 10554248"/>
              <a:gd name="connsiteY3" fmla="*/ 6874744 h 6882519"/>
              <a:gd name="connsiteX4" fmla="*/ 0 w 10554248"/>
              <a:gd name="connsiteY4" fmla="*/ 6882519 h 6882519"/>
              <a:gd name="connsiteX5" fmla="*/ 726 w 10554248"/>
              <a:gd name="connsiteY5" fmla="*/ 0 h 6882519"/>
              <a:gd name="connsiteX0" fmla="*/ 726 w 10554248"/>
              <a:gd name="connsiteY0" fmla="*/ 7776 h 6890295"/>
              <a:gd name="connsiteX1" fmla="*/ 7590675 w 10554248"/>
              <a:gd name="connsiteY1" fmla="*/ 0 h 6890295"/>
              <a:gd name="connsiteX2" fmla="*/ 10554248 w 10554248"/>
              <a:gd name="connsiteY2" fmla="*/ 4247800 h 6890295"/>
              <a:gd name="connsiteX3" fmla="*/ 8223693 w 10554248"/>
              <a:gd name="connsiteY3" fmla="*/ 6882520 h 6890295"/>
              <a:gd name="connsiteX4" fmla="*/ 0 w 10554248"/>
              <a:gd name="connsiteY4" fmla="*/ 6890295 h 6890295"/>
              <a:gd name="connsiteX5" fmla="*/ 726 w 10554248"/>
              <a:gd name="connsiteY5" fmla="*/ 7776 h 6890295"/>
              <a:gd name="connsiteX0" fmla="*/ 726 w 10554248"/>
              <a:gd name="connsiteY0" fmla="*/ 7776 h 6890295"/>
              <a:gd name="connsiteX1" fmla="*/ 7590675 w 10554248"/>
              <a:gd name="connsiteY1" fmla="*/ 0 h 6890295"/>
              <a:gd name="connsiteX2" fmla="*/ 10554248 w 10554248"/>
              <a:gd name="connsiteY2" fmla="*/ 4247800 h 6890295"/>
              <a:gd name="connsiteX3" fmla="*/ 0 w 10554248"/>
              <a:gd name="connsiteY3" fmla="*/ 6890295 h 6890295"/>
              <a:gd name="connsiteX4" fmla="*/ 726 w 10554248"/>
              <a:gd name="connsiteY4" fmla="*/ 7776 h 6890295"/>
              <a:gd name="connsiteX0" fmla="*/ 726 w 12288002"/>
              <a:gd name="connsiteY0" fmla="*/ 7776 h 6890295"/>
              <a:gd name="connsiteX1" fmla="*/ 7590675 w 12288002"/>
              <a:gd name="connsiteY1" fmla="*/ 0 h 6890295"/>
              <a:gd name="connsiteX2" fmla="*/ 12288002 w 12288002"/>
              <a:gd name="connsiteY2" fmla="*/ 6833344 h 6890295"/>
              <a:gd name="connsiteX3" fmla="*/ 0 w 12288002"/>
              <a:gd name="connsiteY3" fmla="*/ 6890295 h 6890295"/>
              <a:gd name="connsiteX4" fmla="*/ 726 w 12288002"/>
              <a:gd name="connsiteY4" fmla="*/ 7776 h 6890295"/>
              <a:gd name="connsiteX0" fmla="*/ 726 w 12242294"/>
              <a:gd name="connsiteY0" fmla="*/ 7776 h 6890295"/>
              <a:gd name="connsiteX1" fmla="*/ 7590675 w 12242294"/>
              <a:gd name="connsiteY1" fmla="*/ 0 h 6890295"/>
              <a:gd name="connsiteX2" fmla="*/ 12242294 w 12242294"/>
              <a:gd name="connsiteY2" fmla="*/ 6833344 h 6890295"/>
              <a:gd name="connsiteX3" fmla="*/ 0 w 12242294"/>
              <a:gd name="connsiteY3" fmla="*/ 6890295 h 6890295"/>
              <a:gd name="connsiteX4" fmla="*/ 726 w 12242294"/>
              <a:gd name="connsiteY4" fmla="*/ 7776 h 6890295"/>
              <a:gd name="connsiteX0" fmla="*/ 726 w 12242294"/>
              <a:gd name="connsiteY0" fmla="*/ 7776 h 6833344"/>
              <a:gd name="connsiteX1" fmla="*/ 7590675 w 12242294"/>
              <a:gd name="connsiteY1" fmla="*/ 0 h 6833344"/>
              <a:gd name="connsiteX2" fmla="*/ 12242294 w 12242294"/>
              <a:gd name="connsiteY2" fmla="*/ 6833344 h 6833344"/>
              <a:gd name="connsiteX3" fmla="*/ 0 w 12242294"/>
              <a:gd name="connsiteY3" fmla="*/ 6802372 h 6833344"/>
              <a:gd name="connsiteX4" fmla="*/ 726 w 12242294"/>
              <a:gd name="connsiteY4" fmla="*/ 7776 h 6833344"/>
              <a:gd name="connsiteX0" fmla="*/ 726 w 12242294"/>
              <a:gd name="connsiteY0" fmla="*/ 7776 h 6872710"/>
              <a:gd name="connsiteX1" fmla="*/ 7590675 w 12242294"/>
              <a:gd name="connsiteY1" fmla="*/ 0 h 6872710"/>
              <a:gd name="connsiteX2" fmla="*/ 12242294 w 12242294"/>
              <a:gd name="connsiteY2" fmla="*/ 6833344 h 6872710"/>
              <a:gd name="connsiteX3" fmla="*/ 0 w 12242294"/>
              <a:gd name="connsiteY3" fmla="*/ 6872710 h 6872710"/>
              <a:gd name="connsiteX4" fmla="*/ 726 w 12242294"/>
              <a:gd name="connsiteY4" fmla="*/ 7776 h 6872710"/>
              <a:gd name="connsiteX0" fmla="*/ 726 w 11767633"/>
              <a:gd name="connsiteY0" fmla="*/ 7776 h 7185036"/>
              <a:gd name="connsiteX1" fmla="*/ 7590675 w 11767633"/>
              <a:gd name="connsiteY1" fmla="*/ 0 h 7185036"/>
              <a:gd name="connsiteX2" fmla="*/ 11767633 w 11767633"/>
              <a:gd name="connsiteY2" fmla="*/ 7185036 h 7185036"/>
              <a:gd name="connsiteX3" fmla="*/ 0 w 11767633"/>
              <a:gd name="connsiteY3" fmla="*/ 6872710 h 7185036"/>
              <a:gd name="connsiteX4" fmla="*/ 726 w 11767633"/>
              <a:gd name="connsiteY4" fmla="*/ 7776 h 7185036"/>
              <a:gd name="connsiteX0" fmla="*/ 726 w 12224714"/>
              <a:gd name="connsiteY0" fmla="*/ 7776 h 6872710"/>
              <a:gd name="connsiteX1" fmla="*/ 7590675 w 12224714"/>
              <a:gd name="connsiteY1" fmla="*/ 0 h 6872710"/>
              <a:gd name="connsiteX2" fmla="*/ 12224714 w 12224714"/>
              <a:gd name="connsiteY2" fmla="*/ 6850928 h 6872710"/>
              <a:gd name="connsiteX3" fmla="*/ 0 w 12224714"/>
              <a:gd name="connsiteY3" fmla="*/ 6872710 h 6872710"/>
              <a:gd name="connsiteX4" fmla="*/ 726 w 12224714"/>
              <a:gd name="connsiteY4" fmla="*/ 7776 h 6872710"/>
              <a:gd name="connsiteX0" fmla="*/ 726 w 7590675"/>
              <a:gd name="connsiteY0" fmla="*/ 7776 h 6872710"/>
              <a:gd name="connsiteX1" fmla="*/ 7590675 w 7590675"/>
              <a:gd name="connsiteY1" fmla="*/ 0 h 6872710"/>
              <a:gd name="connsiteX2" fmla="*/ 7264186 w 7590675"/>
              <a:gd name="connsiteY2" fmla="*/ 6865918 h 6872710"/>
              <a:gd name="connsiteX3" fmla="*/ 0 w 7590675"/>
              <a:gd name="connsiteY3" fmla="*/ 6872710 h 6872710"/>
              <a:gd name="connsiteX4" fmla="*/ 726 w 7590675"/>
              <a:gd name="connsiteY4" fmla="*/ 7776 h 6872710"/>
              <a:gd name="connsiteX0" fmla="*/ 726 w 7264186"/>
              <a:gd name="connsiteY0" fmla="*/ 0 h 6864934"/>
              <a:gd name="connsiteX1" fmla="*/ 2030269 w 7264186"/>
              <a:gd name="connsiteY1" fmla="*/ 37194 h 6864934"/>
              <a:gd name="connsiteX2" fmla="*/ 7264186 w 7264186"/>
              <a:gd name="connsiteY2" fmla="*/ 6858142 h 6864934"/>
              <a:gd name="connsiteX3" fmla="*/ 0 w 7264186"/>
              <a:gd name="connsiteY3" fmla="*/ 6864934 h 6864934"/>
              <a:gd name="connsiteX4" fmla="*/ 726 w 7264186"/>
              <a:gd name="connsiteY4" fmla="*/ 0 h 6864934"/>
              <a:gd name="connsiteX0" fmla="*/ 726 w 7264186"/>
              <a:gd name="connsiteY0" fmla="*/ 0 h 6864934"/>
              <a:gd name="connsiteX1" fmla="*/ 3485491 w 7264186"/>
              <a:gd name="connsiteY1" fmla="*/ 239953 h 6864934"/>
              <a:gd name="connsiteX2" fmla="*/ 7264186 w 7264186"/>
              <a:gd name="connsiteY2" fmla="*/ 6858142 h 6864934"/>
              <a:gd name="connsiteX3" fmla="*/ 0 w 7264186"/>
              <a:gd name="connsiteY3" fmla="*/ 6864934 h 6864934"/>
              <a:gd name="connsiteX4" fmla="*/ 726 w 7264186"/>
              <a:gd name="connsiteY4" fmla="*/ 0 h 6864934"/>
              <a:gd name="connsiteX0" fmla="*/ 1941024 w 7264186"/>
              <a:gd name="connsiteY0" fmla="*/ 0 h 6652036"/>
              <a:gd name="connsiteX1" fmla="*/ 3485491 w 7264186"/>
              <a:gd name="connsiteY1" fmla="*/ 27055 h 6652036"/>
              <a:gd name="connsiteX2" fmla="*/ 7264186 w 7264186"/>
              <a:gd name="connsiteY2" fmla="*/ 6645244 h 6652036"/>
              <a:gd name="connsiteX3" fmla="*/ 0 w 7264186"/>
              <a:gd name="connsiteY3" fmla="*/ 6652036 h 6652036"/>
              <a:gd name="connsiteX4" fmla="*/ 1941024 w 7264186"/>
              <a:gd name="connsiteY4" fmla="*/ 0 h 6652036"/>
              <a:gd name="connsiteX0" fmla="*/ 1941024 w 7264186"/>
              <a:gd name="connsiteY0" fmla="*/ 0 h 6652036"/>
              <a:gd name="connsiteX1" fmla="*/ 3485491 w 7264186"/>
              <a:gd name="connsiteY1" fmla="*/ 27055 h 6652036"/>
              <a:gd name="connsiteX2" fmla="*/ 7264186 w 7264186"/>
              <a:gd name="connsiteY2" fmla="*/ 6645244 h 6652036"/>
              <a:gd name="connsiteX3" fmla="*/ 0 w 7264186"/>
              <a:gd name="connsiteY3" fmla="*/ 6652036 h 6652036"/>
              <a:gd name="connsiteX4" fmla="*/ 1941024 w 7264186"/>
              <a:gd name="connsiteY4" fmla="*/ 0 h 6652036"/>
              <a:gd name="connsiteX0" fmla="*/ 1941024 w 7264186"/>
              <a:gd name="connsiteY0" fmla="*/ 0 h 6652036"/>
              <a:gd name="connsiteX1" fmla="*/ 3485491 w 7264186"/>
              <a:gd name="connsiteY1" fmla="*/ 27055 h 6652036"/>
              <a:gd name="connsiteX2" fmla="*/ 7264186 w 7264186"/>
              <a:gd name="connsiteY2" fmla="*/ 6645244 h 6652036"/>
              <a:gd name="connsiteX3" fmla="*/ 0 w 7264186"/>
              <a:gd name="connsiteY3" fmla="*/ 6652036 h 6652036"/>
              <a:gd name="connsiteX4" fmla="*/ 1941024 w 7264186"/>
              <a:gd name="connsiteY4" fmla="*/ 0 h 6652036"/>
              <a:gd name="connsiteX0" fmla="*/ 952219 w 7264186"/>
              <a:gd name="connsiteY0" fmla="*/ 0 h 6641897"/>
              <a:gd name="connsiteX1" fmla="*/ 3485491 w 7264186"/>
              <a:gd name="connsiteY1" fmla="*/ 16916 h 6641897"/>
              <a:gd name="connsiteX2" fmla="*/ 7264186 w 7264186"/>
              <a:gd name="connsiteY2" fmla="*/ 6635105 h 6641897"/>
              <a:gd name="connsiteX3" fmla="*/ 0 w 7264186"/>
              <a:gd name="connsiteY3" fmla="*/ 6641897 h 6641897"/>
              <a:gd name="connsiteX4" fmla="*/ 952219 w 7264186"/>
              <a:gd name="connsiteY4" fmla="*/ 0 h 6641897"/>
              <a:gd name="connsiteX0" fmla="*/ 1362667 w 7264186"/>
              <a:gd name="connsiteY0" fmla="*/ 0 h 6641897"/>
              <a:gd name="connsiteX1" fmla="*/ 3485491 w 7264186"/>
              <a:gd name="connsiteY1" fmla="*/ 16916 h 6641897"/>
              <a:gd name="connsiteX2" fmla="*/ 7264186 w 7264186"/>
              <a:gd name="connsiteY2" fmla="*/ 6635105 h 6641897"/>
              <a:gd name="connsiteX3" fmla="*/ 0 w 7264186"/>
              <a:gd name="connsiteY3" fmla="*/ 6641897 h 6641897"/>
              <a:gd name="connsiteX4" fmla="*/ 1362667 w 7264186"/>
              <a:gd name="connsiteY4" fmla="*/ 0 h 6641897"/>
              <a:gd name="connsiteX0" fmla="*/ 1362667 w 7264186"/>
              <a:gd name="connsiteY0" fmla="*/ 13498 h 6655395"/>
              <a:gd name="connsiteX1" fmla="*/ 3504147 w 7264186"/>
              <a:gd name="connsiteY1" fmla="*/ 0 h 6655395"/>
              <a:gd name="connsiteX2" fmla="*/ 7264186 w 7264186"/>
              <a:gd name="connsiteY2" fmla="*/ 6648603 h 6655395"/>
              <a:gd name="connsiteX3" fmla="*/ 0 w 7264186"/>
              <a:gd name="connsiteY3" fmla="*/ 6655395 h 6655395"/>
              <a:gd name="connsiteX4" fmla="*/ 1362667 w 7264186"/>
              <a:gd name="connsiteY4" fmla="*/ 13498 h 6655395"/>
              <a:gd name="connsiteX0" fmla="*/ 1925504 w 7827023"/>
              <a:gd name="connsiteY0" fmla="*/ 13498 h 6655395"/>
              <a:gd name="connsiteX1" fmla="*/ 4066984 w 7827023"/>
              <a:gd name="connsiteY1" fmla="*/ 0 h 6655395"/>
              <a:gd name="connsiteX2" fmla="*/ 7827023 w 7827023"/>
              <a:gd name="connsiteY2" fmla="*/ 6648603 h 6655395"/>
              <a:gd name="connsiteX3" fmla="*/ 562837 w 7827023"/>
              <a:gd name="connsiteY3" fmla="*/ 6655395 h 6655395"/>
              <a:gd name="connsiteX4" fmla="*/ 553513 w 7827023"/>
              <a:gd name="connsiteY4" fmla="*/ 4794259 h 6655395"/>
              <a:gd name="connsiteX5" fmla="*/ 1925504 w 7827023"/>
              <a:gd name="connsiteY5" fmla="*/ 13498 h 6655395"/>
              <a:gd name="connsiteX0" fmla="*/ 1925506 w 7827025"/>
              <a:gd name="connsiteY0" fmla="*/ 13498 h 6655395"/>
              <a:gd name="connsiteX1" fmla="*/ 4066986 w 7827025"/>
              <a:gd name="connsiteY1" fmla="*/ 0 h 6655395"/>
              <a:gd name="connsiteX2" fmla="*/ 7827025 w 7827025"/>
              <a:gd name="connsiteY2" fmla="*/ 6648603 h 6655395"/>
              <a:gd name="connsiteX3" fmla="*/ 562839 w 7827025"/>
              <a:gd name="connsiteY3" fmla="*/ 6655395 h 6655395"/>
              <a:gd name="connsiteX4" fmla="*/ 553515 w 7827025"/>
              <a:gd name="connsiteY4" fmla="*/ 4794259 h 6655395"/>
              <a:gd name="connsiteX5" fmla="*/ 1925506 w 7827025"/>
              <a:gd name="connsiteY5" fmla="*/ 13498 h 6655395"/>
              <a:gd name="connsiteX0" fmla="*/ 1875648 w 7777167"/>
              <a:gd name="connsiteY0" fmla="*/ 13498 h 6655395"/>
              <a:gd name="connsiteX1" fmla="*/ 4017128 w 7777167"/>
              <a:gd name="connsiteY1" fmla="*/ 0 h 6655395"/>
              <a:gd name="connsiteX2" fmla="*/ 7777167 w 7777167"/>
              <a:gd name="connsiteY2" fmla="*/ 6648603 h 6655395"/>
              <a:gd name="connsiteX3" fmla="*/ 512981 w 7777167"/>
              <a:gd name="connsiteY3" fmla="*/ 6655395 h 6655395"/>
              <a:gd name="connsiteX4" fmla="*/ 503657 w 7777167"/>
              <a:gd name="connsiteY4" fmla="*/ 4794259 h 6655395"/>
              <a:gd name="connsiteX5" fmla="*/ 1875648 w 7777167"/>
              <a:gd name="connsiteY5" fmla="*/ 13498 h 6655395"/>
              <a:gd name="connsiteX0" fmla="*/ 1383464 w 7284983"/>
              <a:gd name="connsiteY0" fmla="*/ 13498 h 6655395"/>
              <a:gd name="connsiteX1" fmla="*/ 3524944 w 7284983"/>
              <a:gd name="connsiteY1" fmla="*/ 0 h 6655395"/>
              <a:gd name="connsiteX2" fmla="*/ 7284983 w 7284983"/>
              <a:gd name="connsiteY2" fmla="*/ 6648603 h 6655395"/>
              <a:gd name="connsiteX3" fmla="*/ 20797 w 7284983"/>
              <a:gd name="connsiteY3" fmla="*/ 6655395 h 6655395"/>
              <a:gd name="connsiteX4" fmla="*/ 11473 w 7284983"/>
              <a:gd name="connsiteY4" fmla="*/ 4794259 h 6655395"/>
              <a:gd name="connsiteX5" fmla="*/ 1383464 w 7284983"/>
              <a:gd name="connsiteY5" fmla="*/ 13498 h 6655395"/>
              <a:gd name="connsiteX0" fmla="*/ 1383464 w 7284983"/>
              <a:gd name="connsiteY0" fmla="*/ 13498 h 6655395"/>
              <a:gd name="connsiteX1" fmla="*/ 3524944 w 7284983"/>
              <a:gd name="connsiteY1" fmla="*/ 0 h 6655395"/>
              <a:gd name="connsiteX2" fmla="*/ 7284983 w 7284983"/>
              <a:gd name="connsiteY2" fmla="*/ 6648603 h 6655395"/>
              <a:gd name="connsiteX3" fmla="*/ 20797 w 7284983"/>
              <a:gd name="connsiteY3" fmla="*/ 6655395 h 6655395"/>
              <a:gd name="connsiteX4" fmla="*/ 11473 w 7284983"/>
              <a:gd name="connsiteY4" fmla="*/ 4794259 h 6655395"/>
              <a:gd name="connsiteX5" fmla="*/ 1383464 w 7284983"/>
              <a:gd name="connsiteY5" fmla="*/ 13498 h 665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4983" h="6655395">
                <a:moveTo>
                  <a:pt x="1383464" y="13498"/>
                </a:moveTo>
                <a:lnTo>
                  <a:pt x="3524944" y="0"/>
                </a:lnTo>
                <a:lnTo>
                  <a:pt x="7284983" y="6648603"/>
                </a:lnTo>
                <a:lnTo>
                  <a:pt x="20797" y="6655395"/>
                </a:lnTo>
                <a:cubicBezTo>
                  <a:pt x="2575" y="6655546"/>
                  <a:pt x="-10414" y="4806344"/>
                  <a:pt x="11473" y="4794259"/>
                </a:cubicBezTo>
                <a:cubicBezTo>
                  <a:pt x="14703" y="4792312"/>
                  <a:pt x="1357587" y="-3564"/>
                  <a:pt x="1383464" y="13498"/>
                </a:cubicBezTo>
                <a:close/>
              </a:path>
            </a:pathLst>
          </a:custGeom>
          <a:solidFill>
            <a:srgbClr val="FF7D00">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72" tIns="22836" rIns="45672" bIns="22836" numCol="1" spcCol="0" rtlCol="0" fromWordArt="0" anchor="ctr" anchorCtr="0" forceAA="0" compatLnSpc="1">
            <a:prstTxWarp prst="textNoShape">
              <a:avLst/>
            </a:prstTxWarp>
            <a:noAutofit/>
          </a:bodyPr>
          <a:lstStyle/>
          <a:p>
            <a:pPr algn="ctr" defTabSz="685184">
              <a:defRPr/>
            </a:pPr>
            <a:endParaRPr lang="en-US" sz="900">
              <a:solidFill>
                <a:srgbClr val="FFFFFF"/>
              </a:solidFill>
              <a:latin typeface="Roboto Light"/>
              <a:cs typeface="Calibri"/>
            </a:endParaRPr>
          </a:p>
        </p:txBody>
      </p:sp>
    </p:spTree>
    <p:extLst>
      <p:ext uri="{BB962C8B-B14F-4D97-AF65-F5344CB8AC3E}">
        <p14:creationId xmlns:p14="http://schemas.microsoft.com/office/powerpoint/2010/main" val="31642250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par>
                                <p:cTn id="8" presetID="10" presetClass="entr" presetSubtype="0" fill="hold" nodeType="withEffect">
                                  <p:stCondLst>
                                    <p:cond delay="250"/>
                                  </p:stCondLst>
                                  <p:childTnLst>
                                    <p:set>
                                      <p:cBhvr>
                                        <p:cTn id="9" dur="1" fill="hold">
                                          <p:stCondLst>
                                            <p:cond delay="0"/>
                                          </p:stCondLst>
                                        </p:cTn>
                                        <p:tgtEl>
                                          <p:spTgt spid="275"/>
                                        </p:tgtEl>
                                        <p:attrNameLst>
                                          <p:attrName>style.visibility</p:attrName>
                                        </p:attrNameLst>
                                      </p:cBhvr>
                                      <p:to>
                                        <p:strVal val="visible"/>
                                      </p:to>
                                    </p:set>
                                    <p:animEffect transition="in" filter="fade">
                                      <p:cBhvr>
                                        <p:cTn id="10" dur="500"/>
                                        <p:tgtEl>
                                          <p:spTgt spid="275"/>
                                        </p:tgtEl>
                                      </p:cBhvr>
                                    </p:animEffect>
                                  </p:childTnLst>
                                </p:cTn>
                              </p:par>
                              <p:par>
                                <p:cTn id="11" presetID="10" presetClass="entr" presetSubtype="0" fill="hold"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53" presetClass="entr" presetSubtype="16" fill="hold" nodeType="withEffect">
                                  <p:stCondLst>
                                    <p:cond delay="100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53" presetClass="entr" presetSubtype="16" fill="hold" nodeType="withEffect">
                                  <p:stCondLst>
                                    <p:cond delay="10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par>
                                <p:cTn id="24" presetID="53" presetClass="entr" presetSubtype="16" fill="hold" nodeType="withEffect">
                                  <p:stCondLst>
                                    <p:cond delay="1000"/>
                                  </p:stCondLst>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ppt_w</p:attrName>
                                        </p:attrNameLst>
                                      </p:cBhvr>
                                      <p:tavLst>
                                        <p:tav tm="0">
                                          <p:val>
                                            <p:fltVal val="0"/>
                                          </p:val>
                                        </p:tav>
                                        <p:tav tm="100000">
                                          <p:val>
                                            <p:strVal val="#ppt_w"/>
                                          </p:val>
                                        </p:tav>
                                      </p:tavLst>
                                    </p:anim>
                                    <p:anim calcmode="lin" valueType="num">
                                      <p:cBhvr>
                                        <p:cTn id="27" dur="500" fill="hold"/>
                                        <p:tgtEl>
                                          <p:spTgt spid="31"/>
                                        </p:tgtEl>
                                        <p:attrNameLst>
                                          <p:attrName>ppt_h</p:attrName>
                                        </p:attrNameLst>
                                      </p:cBhvr>
                                      <p:tavLst>
                                        <p:tav tm="0">
                                          <p:val>
                                            <p:fltVal val="0"/>
                                          </p:val>
                                        </p:tav>
                                        <p:tav tm="100000">
                                          <p:val>
                                            <p:strVal val="#ppt_h"/>
                                          </p:val>
                                        </p:tav>
                                      </p:tavLst>
                                    </p:anim>
                                    <p:animEffect transition="in" filter="fade">
                                      <p:cBhvr>
                                        <p:cTn id="28" dur="500"/>
                                        <p:tgtEl>
                                          <p:spTgt spid="31"/>
                                        </p:tgtEl>
                                      </p:cBhvr>
                                    </p:animEffect>
                                  </p:childTnLst>
                                </p:cTn>
                              </p:par>
                              <p:par>
                                <p:cTn id="29" presetID="10"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a:t>Data Democratization</a:t>
            </a:r>
          </a:p>
          <a:p>
            <a:r>
              <a:rPr lang="en-US" sz="2100" i="1"/>
              <a:t>Turning data into actionable Information!</a:t>
            </a:r>
          </a:p>
        </p:txBody>
      </p:sp>
      <p:sp>
        <p:nvSpPr>
          <p:cNvPr id="4" name="Text Placeholder 3"/>
          <p:cNvSpPr>
            <a:spLocks noGrp="1"/>
          </p:cNvSpPr>
          <p:nvPr>
            <p:ph type="body" sz="quarter" idx="12"/>
          </p:nvPr>
        </p:nvSpPr>
        <p:spPr/>
        <p:txBody>
          <a:bodyPr/>
          <a:lstStyle/>
          <a:p>
            <a:r>
              <a:rPr lang="en-US"/>
              <a:t>Kash Mehdi</a:t>
            </a:r>
          </a:p>
        </p:txBody>
      </p:sp>
      <p:sp>
        <p:nvSpPr>
          <p:cNvPr id="5" name="Text Placeholder 4"/>
          <p:cNvSpPr>
            <a:spLocks noGrp="1"/>
          </p:cNvSpPr>
          <p:nvPr>
            <p:ph type="body" sz="quarter" idx="13"/>
          </p:nvPr>
        </p:nvSpPr>
        <p:spPr/>
        <p:txBody>
          <a:bodyPr/>
          <a:lstStyle/>
          <a:p>
            <a:r>
              <a:rPr lang="en-US"/>
              <a:t>Data Governance Domain Expert</a:t>
            </a:r>
          </a:p>
        </p:txBody>
      </p:sp>
      <p:sp>
        <p:nvSpPr>
          <p:cNvPr id="7" name="Text Placeholder 4">
            <a:extLst>
              <a:ext uri="{FF2B5EF4-FFF2-40B4-BE49-F238E27FC236}">
                <a16:creationId xmlns:a16="http://schemas.microsoft.com/office/drawing/2014/main" id="{5E35BEAB-80E3-454C-8A5D-C5DACD696E08}"/>
              </a:ext>
            </a:extLst>
          </p:cNvPr>
          <p:cNvSpPr txBox="1">
            <a:spLocks/>
          </p:cNvSpPr>
          <p:nvPr/>
        </p:nvSpPr>
        <p:spPr>
          <a:xfrm>
            <a:off x="871601" y="4245116"/>
            <a:ext cx="4800600" cy="218281"/>
          </a:xfrm>
          <a:prstGeom prst="rect">
            <a:avLst/>
          </a:prstGeom>
        </p:spPr>
        <p:txBody>
          <a:bodyPr vert="horz" lIns="0" tIns="0" rIns="0" bIns="0" rtlCol="0">
            <a:noAutofit/>
          </a:bodyPr>
          <a:lstStyle>
            <a:lvl1pPr marL="0" indent="0" algn="l" defTabSz="914217" rtl="0" eaLnBrk="1" latinLnBrk="0" hangingPunct="1">
              <a:lnSpc>
                <a:spcPct val="90000"/>
              </a:lnSpc>
              <a:spcBef>
                <a:spcPts val="400"/>
              </a:spcBef>
              <a:spcAft>
                <a:spcPts val="1200"/>
              </a:spcAft>
              <a:buClr>
                <a:schemeClr val="accent2"/>
              </a:buClr>
              <a:buFont typeface="Arial" panose="020B0604020202020204" pitchFamily="34" charset="0"/>
              <a:buNone/>
              <a:defRPr sz="2100" b="0" i="1" kern="1200" baseline="0">
                <a:solidFill>
                  <a:schemeClr val="bg1"/>
                </a:solidFill>
                <a:latin typeface="+mn-lt"/>
                <a:ea typeface="Arial" charset="0"/>
                <a:cs typeface="Arial" charset="0"/>
              </a:defRPr>
            </a:lvl1pPr>
            <a:lvl2pPr marL="457108" indent="0" algn="l" defTabSz="914217" rtl="0" eaLnBrk="1" latinLnBrk="0" hangingPunct="1">
              <a:lnSpc>
                <a:spcPct val="90000"/>
              </a:lnSpc>
              <a:spcBef>
                <a:spcPts val="0"/>
              </a:spcBef>
              <a:spcAft>
                <a:spcPts val="1200"/>
              </a:spcAft>
              <a:buClr>
                <a:schemeClr val="accent2"/>
              </a:buClr>
              <a:buFont typeface="Arial" panose="020B0604020202020204" pitchFamily="34" charset="0"/>
              <a:buNone/>
              <a:defRPr sz="1800" b="0" i="0" kern="1200">
                <a:solidFill>
                  <a:schemeClr val="tx1"/>
                </a:solidFill>
                <a:latin typeface="+mn-lt"/>
                <a:ea typeface="Arial" charset="0"/>
                <a:cs typeface="Arial" charset="0"/>
              </a:defRPr>
            </a:lvl2pPr>
            <a:lvl3pPr marL="914217" indent="0" algn="l" defTabSz="914217" rtl="0" eaLnBrk="1" latinLnBrk="0" hangingPunct="1">
              <a:lnSpc>
                <a:spcPct val="90000"/>
              </a:lnSpc>
              <a:spcBef>
                <a:spcPts val="0"/>
              </a:spcBef>
              <a:spcAft>
                <a:spcPts val="1200"/>
              </a:spcAft>
              <a:buClr>
                <a:schemeClr val="accent2"/>
              </a:buClr>
              <a:buFont typeface="Arial" panose="020B0604020202020204" pitchFamily="34" charset="0"/>
              <a:buNone/>
              <a:defRPr sz="1600" b="0" i="0" kern="1200">
                <a:solidFill>
                  <a:schemeClr val="tx1"/>
                </a:solidFill>
                <a:latin typeface="+mn-lt"/>
                <a:ea typeface="Arial" charset="0"/>
                <a:cs typeface="Arial" charset="0"/>
              </a:defRPr>
            </a:lvl3pPr>
            <a:lvl4pPr marL="1371326" indent="0" algn="l" defTabSz="914217" rtl="0" eaLnBrk="1" latinLnBrk="0" hangingPunct="1">
              <a:lnSpc>
                <a:spcPct val="90000"/>
              </a:lnSpc>
              <a:spcBef>
                <a:spcPts val="0"/>
              </a:spcBef>
              <a:spcAft>
                <a:spcPts val="1200"/>
              </a:spcAft>
              <a:buClr>
                <a:schemeClr val="accent2"/>
              </a:buClr>
              <a:buFont typeface="Arial" panose="020B0604020202020204" pitchFamily="34" charset="0"/>
              <a:buNone/>
              <a:defRPr sz="1400" b="0" i="0" kern="1200">
                <a:solidFill>
                  <a:schemeClr val="tx1"/>
                </a:solidFill>
                <a:latin typeface="+mn-lt"/>
                <a:ea typeface="Arial" charset="0"/>
                <a:cs typeface="Arial" charset="0"/>
              </a:defRPr>
            </a:lvl4pPr>
            <a:lvl5pPr marL="1828435" indent="0" algn="l" defTabSz="914217" rtl="0" eaLnBrk="1" latinLnBrk="0" hangingPunct="1">
              <a:lnSpc>
                <a:spcPct val="90000"/>
              </a:lnSpc>
              <a:spcBef>
                <a:spcPts val="0"/>
              </a:spcBef>
              <a:spcAft>
                <a:spcPts val="1200"/>
              </a:spcAft>
              <a:buClr>
                <a:schemeClr val="accent2"/>
              </a:buClr>
              <a:buFont typeface="Arial" panose="020B0604020202020204" pitchFamily="34" charset="0"/>
              <a:buNone/>
              <a:defRPr sz="1400" b="0" i="0" kern="1200">
                <a:solidFill>
                  <a:schemeClr val="tx1"/>
                </a:solidFill>
                <a:latin typeface="+mn-lt"/>
                <a:ea typeface="Arial" charset="0"/>
                <a:cs typeface="Arial" charset="0"/>
              </a:defRPr>
            </a:lvl5pPr>
            <a:lvl6pPr marL="91440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mn-lt"/>
                <a:ea typeface="Arial" charset="0"/>
                <a:cs typeface="Arial" charset="0"/>
              </a:defRPr>
            </a:lvl6pPr>
            <a:lvl7pPr marL="1084263"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mn-lt"/>
                <a:ea typeface="Arial" charset="0"/>
                <a:cs typeface="Arial" charset="0"/>
              </a:defRPr>
            </a:lvl7pPr>
            <a:lvl8pPr marL="1258888" indent="-174625"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mn-lt"/>
                <a:ea typeface="Arial" charset="0"/>
                <a:cs typeface="Arial" charset="0"/>
              </a:defRPr>
            </a:lvl8pPr>
            <a:lvl9pPr marL="142875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mn-lt"/>
                <a:ea typeface="Arial" charset="0"/>
                <a:cs typeface="Arial" charset="0"/>
              </a:defRPr>
            </a:lvl9pPr>
          </a:lstStyle>
          <a:p>
            <a:endParaRPr lang="en-US" sz="1575" dirty="0"/>
          </a:p>
        </p:txBody>
      </p:sp>
    </p:spTree>
    <p:extLst>
      <p:ext uri="{BB962C8B-B14F-4D97-AF65-F5344CB8AC3E}">
        <p14:creationId xmlns:p14="http://schemas.microsoft.com/office/powerpoint/2010/main" val="462654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74E2D-3AEB-5448-B93F-F220BA562C40}"/>
              </a:ext>
            </a:extLst>
          </p:cNvPr>
          <p:cNvSpPr>
            <a:spLocks noGrp="1"/>
          </p:cNvSpPr>
          <p:nvPr>
            <p:ph type="title"/>
          </p:nvPr>
        </p:nvSpPr>
        <p:spPr/>
        <p:txBody>
          <a:bodyPr/>
          <a:lstStyle/>
          <a:p>
            <a:r>
              <a:rPr lang="en-US" dirty="0"/>
              <a:t>Data Democratization</a:t>
            </a:r>
          </a:p>
        </p:txBody>
      </p:sp>
      <p:sp>
        <p:nvSpPr>
          <p:cNvPr id="7" name="TextBox 6">
            <a:extLst>
              <a:ext uri="{FF2B5EF4-FFF2-40B4-BE49-F238E27FC236}">
                <a16:creationId xmlns:a16="http://schemas.microsoft.com/office/drawing/2014/main" id="{D62C2DBD-2B74-D14D-B1FF-0A0AA36EB509}"/>
              </a:ext>
            </a:extLst>
          </p:cNvPr>
          <p:cNvSpPr txBox="1"/>
          <p:nvPr/>
        </p:nvSpPr>
        <p:spPr>
          <a:xfrm>
            <a:off x="1145507" y="2227768"/>
            <a:ext cx="7203061" cy="923330"/>
          </a:xfrm>
          <a:prstGeom prst="rect">
            <a:avLst/>
          </a:prstGeom>
          <a:noFill/>
        </p:spPr>
        <p:txBody>
          <a:bodyPr wrap="square" rtlCol="0">
            <a:spAutoFit/>
          </a:bodyPr>
          <a:lstStyle/>
          <a:p>
            <a:pPr defTabSz="342900">
              <a:buClrTx/>
            </a:pPr>
            <a:r>
              <a:rPr lang="en-US" altLang="ko-KR" sz="1800" i="1" kern="1200" dirty="0">
                <a:solidFill>
                  <a:srgbClr val="373737">
                    <a:lumMod val="75000"/>
                    <a:lumOff val="25000"/>
                  </a:srgbClr>
                </a:solidFill>
                <a:ea typeface="+mn-ea"/>
                <a:cs typeface="Arial" pitchFamily="34" charset="0"/>
              </a:rPr>
              <a:t>Data democratization is at the heart of Nissan’s growth strategy. With over 500TB of data in their data lake, Nissan is executing aggressive plans to make data accessible to the analytics community. </a:t>
            </a:r>
            <a:endParaRPr lang="en-US" altLang="ko-KR" sz="1800" kern="1200" dirty="0">
              <a:solidFill>
                <a:srgbClr val="373737">
                  <a:lumMod val="75000"/>
                  <a:lumOff val="25000"/>
                </a:srgbClr>
              </a:solidFill>
              <a:ea typeface="+mn-ea"/>
              <a:cs typeface="Arial" pitchFamily="34" charset="0"/>
            </a:endParaRPr>
          </a:p>
        </p:txBody>
      </p:sp>
      <p:sp>
        <p:nvSpPr>
          <p:cNvPr id="8" name="Freeform: Shape 8">
            <a:extLst>
              <a:ext uri="{FF2B5EF4-FFF2-40B4-BE49-F238E27FC236}">
                <a16:creationId xmlns:a16="http://schemas.microsoft.com/office/drawing/2014/main" id="{604A4B0B-054D-054F-B3FB-35E43FD7E03E}"/>
              </a:ext>
            </a:extLst>
          </p:cNvPr>
          <p:cNvSpPr/>
          <p:nvPr/>
        </p:nvSpPr>
        <p:spPr>
          <a:xfrm>
            <a:off x="1055878" y="1586918"/>
            <a:ext cx="473213" cy="372203"/>
          </a:xfrm>
          <a:custGeom>
            <a:avLst/>
            <a:gdLst/>
            <a:ahLst/>
            <a:cxnLst/>
            <a:rect l="l" t="t" r="r" b="b"/>
            <a:pathLst>
              <a:path w="959899" h="755005">
                <a:moveTo>
                  <a:pt x="891601" y="0"/>
                </a:moveTo>
                <a:lnTo>
                  <a:pt x="959899" y="144047"/>
                </a:lnTo>
                <a:cubicBezTo>
                  <a:pt x="890359" y="167227"/>
                  <a:pt x="840481" y="199513"/>
                  <a:pt x="810264" y="240906"/>
                </a:cubicBezTo>
                <a:cubicBezTo>
                  <a:pt x="780048" y="282299"/>
                  <a:pt x="764111" y="337351"/>
                  <a:pt x="762456" y="406063"/>
                </a:cubicBezTo>
                <a:lnTo>
                  <a:pt x="931338" y="406063"/>
                </a:lnTo>
                <a:lnTo>
                  <a:pt x="931338" y="755005"/>
                </a:lnTo>
                <a:lnTo>
                  <a:pt x="582397" y="755005"/>
                </a:lnTo>
                <a:lnTo>
                  <a:pt x="582397" y="505406"/>
                </a:lnTo>
                <a:cubicBezTo>
                  <a:pt x="582397" y="403580"/>
                  <a:pt x="591296" y="323692"/>
                  <a:pt x="609095" y="265742"/>
                </a:cubicBezTo>
                <a:cubicBezTo>
                  <a:pt x="626894" y="207792"/>
                  <a:pt x="660008" y="155637"/>
                  <a:pt x="708438" y="109277"/>
                </a:cubicBezTo>
                <a:cubicBezTo>
                  <a:pt x="756868" y="62917"/>
                  <a:pt x="817922" y="26491"/>
                  <a:pt x="891601" y="0"/>
                </a:cubicBezTo>
                <a:close/>
                <a:moveTo>
                  <a:pt x="309204" y="0"/>
                </a:moveTo>
                <a:lnTo>
                  <a:pt x="377502" y="144047"/>
                </a:lnTo>
                <a:cubicBezTo>
                  <a:pt x="307962" y="167227"/>
                  <a:pt x="258084" y="199513"/>
                  <a:pt x="227867" y="240906"/>
                </a:cubicBezTo>
                <a:cubicBezTo>
                  <a:pt x="197650" y="282299"/>
                  <a:pt x="181714" y="337351"/>
                  <a:pt x="180059" y="406063"/>
                </a:cubicBezTo>
                <a:lnTo>
                  <a:pt x="348941" y="406063"/>
                </a:lnTo>
                <a:lnTo>
                  <a:pt x="348941" y="755005"/>
                </a:lnTo>
                <a:lnTo>
                  <a:pt x="0" y="755005"/>
                </a:lnTo>
                <a:lnTo>
                  <a:pt x="0" y="505406"/>
                </a:lnTo>
                <a:cubicBezTo>
                  <a:pt x="0" y="404408"/>
                  <a:pt x="8899" y="324726"/>
                  <a:pt x="26698" y="266363"/>
                </a:cubicBezTo>
                <a:cubicBezTo>
                  <a:pt x="44497" y="207999"/>
                  <a:pt x="77404" y="155637"/>
                  <a:pt x="125420" y="109277"/>
                </a:cubicBezTo>
                <a:cubicBezTo>
                  <a:pt x="173436" y="62917"/>
                  <a:pt x="234697" y="26491"/>
                  <a:pt x="30920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49" kern="1200" dirty="0">
              <a:solidFill>
                <a:srgbClr val="FFFFFF"/>
              </a:solidFill>
              <a:latin typeface="Arial"/>
            </a:endParaRPr>
          </a:p>
        </p:txBody>
      </p:sp>
      <p:sp>
        <p:nvSpPr>
          <p:cNvPr id="9" name="Freeform: Shape 9">
            <a:extLst>
              <a:ext uri="{FF2B5EF4-FFF2-40B4-BE49-F238E27FC236}">
                <a16:creationId xmlns:a16="http://schemas.microsoft.com/office/drawing/2014/main" id="{39BE824E-D8F6-F94B-A127-7AC6B975F2DC}"/>
              </a:ext>
            </a:extLst>
          </p:cNvPr>
          <p:cNvSpPr/>
          <p:nvPr/>
        </p:nvSpPr>
        <p:spPr>
          <a:xfrm rot="10800000">
            <a:off x="7525282" y="3286481"/>
            <a:ext cx="473213" cy="372203"/>
          </a:xfrm>
          <a:custGeom>
            <a:avLst/>
            <a:gdLst/>
            <a:ahLst/>
            <a:cxnLst/>
            <a:rect l="l" t="t" r="r" b="b"/>
            <a:pathLst>
              <a:path w="959899" h="755005">
                <a:moveTo>
                  <a:pt x="891601" y="0"/>
                </a:moveTo>
                <a:lnTo>
                  <a:pt x="959899" y="144047"/>
                </a:lnTo>
                <a:cubicBezTo>
                  <a:pt x="890359" y="167227"/>
                  <a:pt x="840481" y="199513"/>
                  <a:pt x="810264" y="240906"/>
                </a:cubicBezTo>
                <a:cubicBezTo>
                  <a:pt x="780048" y="282299"/>
                  <a:pt x="764111" y="337351"/>
                  <a:pt x="762456" y="406063"/>
                </a:cubicBezTo>
                <a:lnTo>
                  <a:pt x="931338" y="406063"/>
                </a:lnTo>
                <a:lnTo>
                  <a:pt x="931338" y="755005"/>
                </a:lnTo>
                <a:lnTo>
                  <a:pt x="582397" y="755005"/>
                </a:lnTo>
                <a:lnTo>
                  <a:pt x="582397" y="505406"/>
                </a:lnTo>
                <a:cubicBezTo>
                  <a:pt x="582397" y="403580"/>
                  <a:pt x="591296" y="323692"/>
                  <a:pt x="609095" y="265742"/>
                </a:cubicBezTo>
                <a:cubicBezTo>
                  <a:pt x="626894" y="207792"/>
                  <a:pt x="660008" y="155637"/>
                  <a:pt x="708438" y="109277"/>
                </a:cubicBezTo>
                <a:cubicBezTo>
                  <a:pt x="756868" y="62917"/>
                  <a:pt x="817922" y="26491"/>
                  <a:pt x="891601" y="0"/>
                </a:cubicBezTo>
                <a:close/>
                <a:moveTo>
                  <a:pt x="309204" y="0"/>
                </a:moveTo>
                <a:lnTo>
                  <a:pt x="377502" y="144047"/>
                </a:lnTo>
                <a:cubicBezTo>
                  <a:pt x="307962" y="167227"/>
                  <a:pt x="258084" y="199513"/>
                  <a:pt x="227867" y="240906"/>
                </a:cubicBezTo>
                <a:cubicBezTo>
                  <a:pt x="197650" y="282299"/>
                  <a:pt x="181714" y="337351"/>
                  <a:pt x="180059" y="406063"/>
                </a:cubicBezTo>
                <a:lnTo>
                  <a:pt x="348941" y="406063"/>
                </a:lnTo>
                <a:lnTo>
                  <a:pt x="348941" y="755005"/>
                </a:lnTo>
                <a:lnTo>
                  <a:pt x="0" y="755005"/>
                </a:lnTo>
                <a:lnTo>
                  <a:pt x="0" y="505406"/>
                </a:lnTo>
                <a:cubicBezTo>
                  <a:pt x="0" y="404408"/>
                  <a:pt x="8899" y="324726"/>
                  <a:pt x="26698" y="266363"/>
                </a:cubicBezTo>
                <a:cubicBezTo>
                  <a:pt x="44497" y="207999"/>
                  <a:pt x="77404" y="155637"/>
                  <a:pt x="125420" y="109277"/>
                </a:cubicBezTo>
                <a:cubicBezTo>
                  <a:pt x="173436" y="62917"/>
                  <a:pt x="234697" y="26491"/>
                  <a:pt x="30920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49" kern="1200" dirty="0">
              <a:solidFill>
                <a:srgbClr val="FFFFFF"/>
              </a:solidFill>
              <a:latin typeface="Arial"/>
            </a:endParaRPr>
          </a:p>
        </p:txBody>
      </p:sp>
      <p:sp>
        <p:nvSpPr>
          <p:cNvPr id="10" name="TextBox 9">
            <a:extLst>
              <a:ext uri="{FF2B5EF4-FFF2-40B4-BE49-F238E27FC236}">
                <a16:creationId xmlns:a16="http://schemas.microsoft.com/office/drawing/2014/main" id="{6F75D010-808C-6B46-8C10-D6CE22ECCB5F}"/>
              </a:ext>
            </a:extLst>
          </p:cNvPr>
          <p:cNvSpPr txBox="1"/>
          <p:nvPr/>
        </p:nvSpPr>
        <p:spPr>
          <a:xfrm>
            <a:off x="6047940" y="3938644"/>
            <a:ext cx="1477343" cy="299954"/>
          </a:xfrm>
          <a:prstGeom prst="rect">
            <a:avLst/>
          </a:prstGeom>
          <a:solidFill>
            <a:schemeClr val="accent2"/>
          </a:solidFill>
        </p:spPr>
        <p:txBody>
          <a:bodyPr wrap="square" rtlCol="0" anchor="ctr">
            <a:spAutoFit/>
          </a:bodyPr>
          <a:lstStyle/>
          <a:p>
            <a:pPr defTabSz="342900">
              <a:buClrTx/>
            </a:pPr>
            <a:r>
              <a:rPr lang="en-US" altLang="ko-KR" sz="1349" b="1" i="1" kern="1200" dirty="0">
                <a:solidFill>
                  <a:srgbClr val="FFFFFF"/>
                </a:solidFill>
                <a:ea typeface="+mn-ea"/>
                <a:cs typeface="Arial" pitchFamily="34" charset="0"/>
              </a:rPr>
              <a:t>- Nissan Digital</a:t>
            </a:r>
          </a:p>
        </p:txBody>
      </p:sp>
    </p:spTree>
    <p:extLst>
      <p:ext uri="{BB962C8B-B14F-4D97-AF65-F5344CB8AC3E}">
        <p14:creationId xmlns:p14="http://schemas.microsoft.com/office/powerpoint/2010/main" val="10328385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A0497-DC7A-E24D-A8A5-8D1D54A4B6BD}"/>
              </a:ext>
            </a:extLst>
          </p:cNvPr>
          <p:cNvSpPr>
            <a:spLocks noGrp="1"/>
          </p:cNvSpPr>
          <p:nvPr>
            <p:ph type="title"/>
          </p:nvPr>
        </p:nvSpPr>
        <p:spPr/>
        <p:txBody>
          <a:bodyPr/>
          <a:lstStyle/>
          <a:p>
            <a:r>
              <a:rPr lang="en-US"/>
              <a:t>Survey Results: 70 Fortune 1000</a:t>
            </a:r>
          </a:p>
        </p:txBody>
      </p:sp>
      <p:sp>
        <p:nvSpPr>
          <p:cNvPr id="3" name="Text Placeholder 2">
            <a:extLst>
              <a:ext uri="{FF2B5EF4-FFF2-40B4-BE49-F238E27FC236}">
                <a16:creationId xmlns:a16="http://schemas.microsoft.com/office/drawing/2014/main" id="{202BC787-3D4A-F241-A5CD-C9B587F020EE}"/>
              </a:ext>
            </a:extLst>
          </p:cNvPr>
          <p:cNvSpPr>
            <a:spLocks noGrp="1"/>
          </p:cNvSpPr>
          <p:nvPr>
            <p:ph type="body" sz="quarter" idx="13"/>
          </p:nvPr>
        </p:nvSpPr>
        <p:spPr/>
        <p:txBody>
          <a:bodyPr/>
          <a:lstStyle/>
          <a:p>
            <a:r>
              <a:rPr lang="en-US"/>
              <a:t>98.8% of participants identify as C-executives. </a:t>
            </a:r>
          </a:p>
        </p:txBody>
      </p:sp>
      <p:graphicFrame>
        <p:nvGraphicFramePr>
          <p:cNvPr id="5" name="Chart 4">
            <a:extLst>
              <a:ext uri="{FF2B5EF4-FFF2-40B4-BE49-F238E27FC236}">
                <a16:creationId xmlns:a16="http://schemas.microsoft.com/office/drawing/2014/main" id="{2472FC18-EB2F-0844-88DC-E32C02B0540A}"/>
              </a:ext>
            </a:extLst>
          </p:cNvPr>
          <p:cNvGraphicFramePr/>
          <p:nvPr/>
        </p:nvGraphicFramePr>
        <p:xfrm>
          <a:off x="621784" y="1427630"/>
          <a:ext cx="8114834" cy="3224681"/>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a:extLst>
              <a:ext uri="{FF2B5EF4-FFF2-40B4-BE49-F238E27FC236}">
                <a16:creationId xmlns:a16="http://schemas.microsoft.com/office/drawing/2014/main" id="{92879F4D-3C1E-1149-AD1A-36446A31901E}"/>
              </a:ext>
            </a:extLst>
          </p:cNvPr>
          <p:cNvGrpSpPr/>
          <p:nvPr/>
        </p:nvGrpSpPr>
        <p:grpSpPr>
          <a:xfrm>
            <a:off x="1367450" y="2498382"/>
            <a:ext cx="1106460" cy="780610"/>
            <a:chOff x="1578203" y="4325359"/>
            <a:chExt cx="1475664" cy="1041081"/>
          </a:xfrm>
        </p:grpSpPr>
        <p:sp>
          <p:nvSpPr>
            <p:cNvPr id="7" name="TextBox 6">
              <a:extLst>
                <a:ext uri="{FF2B5EF4-FFF2-40B4-BE49-F238E27FC236}">
                  <a16:creationId xmlns:a16="http://schemas.microsoft.com/office/drawing/2014/main" id="{5C1A74FE-6984-FF4A-8C6E-FE8F2AD9B6BF}"/>
                </a:ext>
              </a:extLst>
            </p:cNvPr>
            <p:cNvSpPr txBox="1"/>
            <p:nvPr/>
          </p:nvSpPr>
          <p:spPr>
            <a:xfrm>
              <a:off x="1578203" y="4812300"/>
              <a:ext cx="1475664" cy="554140"/>
            </a:xfrm>
            <a:prstGeom prst="rect">
              <a:avLst/>
            </a:prstGeom>
            <a:noFill/>
          </p:spPr>
          <p:txBody>
            <a:bodyPr wrap="square" rtlCol="0">
              <a:spAutoFit/>
            </a:bodyPr>
            <a:lstStyle/>
            <a:p>
              <a:r>
                <a:rPr lang="en-US" altLang="ko-KR" sz="1050">
                  <a:solidFill>
                    <a:schemeClr val="tx1">
                      <a:lumMod val="65000"/>
                      <a:lumOff val="35000"/>
                    </a:schemeClr>
                  </a:solidFill>
                  <a:cs typeface="Arial" pitchFamily="34" charset="0"/>
                </a:rPr>
                <a:t>Established a </a:t>
              </a:r>
            </a:p>
            <a:p>
              <a:r>
                <a:rPr lang="en-US" altLang="ko-KR" sz="1050" b="1">
                  <a:solidFill>
                    <a:schemeClr val="tx1">
                      <a:lumMod val="65000"/>
                      <a:lumOff val="35000"/>
                    </a:schemeClr>
                  </a:solidFill>
                  <a:cs typeface="Arial" pitchFamily="34" charset="0"/>
                </a:rPr>
                <a:t>Data Culture</a:t>
              </a:r>
              <a:endParaRPr lang="ko-KR" altLang="en-US" sz="1050" b="1">
                <a:solidFill>
                  <a:schemeClr val="tx1">
                    <a:lumMod val="65000"/>
                    <a:lumOff val="35000"/>
                  </a:schemeClr>
                </a:solidFill>
                <a:cs typeface="Arial" pitchFamily="34" charset="0"/>
              </a:endParaRPr>
            </a:p>
          </p:txBody>
        </p:sp>
        <p:sp>
          <p:nvSpPr>
            <p:cNvPr id="8" name="TextBox 7">
              <a:extLst>
                <a:ext uri="{FF2B5EF4-FFF2-40B4-BE49-F238E27FC236}">
                  <a16:creationId xmlns:a16="http://schemas.microsoft.com/office/drawing/2014/main" id="{01C3FC3D-B58F-784A-9CF7-9BE7237B1C2F}"/>
                </a:ext>
              </a:extLst>
            </p:cNvPr>
            <p:cNvSpPr txBox="1"/>
            <p:nvPr/>
          </p:nvSpPr>
          <p:spPr>
            <a:xfrm>
              <a:off x="1578203" y="4325359"/>
              <a:ext cx="1195142" cy="430997"/>
            </a:xfrm>
            <a:prstGeom prst="rect">
              <a:avLst/>
            </a:prstGeom>
            <a:noFill/>
          </p:spPr>
          <p:txBody>
            <a:bodyPr wrap="square" rtlCol="0">
              <a:spAutoFit/>
            </a:bodyPr>
            <a:lstStyle/>
            <a:p>
              <a:r>
                <a:rPr lang="en-US" altLang="ko-KR" sz="1500" b="1">
                  <a:solidFill>
                    <a:schemeClr val="tx1">
                      <a:lumMod val="65000"/>
                      <a:lumOff val="35000"/>
                    </a:schemeClr>
                  </a:solidFill>
                  <a:cs typeface="Arial" pitchFamily="34" charset="0"/>
                </a:rPr>
                <a:t>2017</a:t>
              </a:r>
            </a:p>
          </p:txBody>
        </p:sp>
      </p:grpSp>
      <p:grpSp>
        <p:nvGrpSpPr>
          <p:cNvPr id="9" name="Group 8">
            <a:extLst>
              <a:ext uri="{FF2B5EF4-FFF2-40B4-BE49-F238E27FC236}">
                <a16:creationId xmlns:a16="http://schemas.microsoft.com/office/drawing/2014/main" id="{197B21C0-8FC5-D344-8BC0-C003D69B4338}"/>
              </a:ext>
            </a:extLst>
          </p:cNvPr>
          <p:cNvGrpSpPr/>
          <p:nvPr/>
        </p:nvGrpSpPr>
        <p:grpSpPr>
          <a:xfrm>
            <a:off x="5200416" y="1806039"/>
            <a:ext cx="896123" cy="1054079"/>
            <a:chOff x="1578203" y="4126533"/>
            <a:chExt cx="1195142" cy="1405801"/>
          </a:xfrm>
        </p:grpSpPr>
        <p:sp>
          <p:nvSpPr>
            <p:cNvPr id="10" name="TextBox 9">
              <a:extLst>
                <a:ext uri="{FF2B5EF4-FFF2-40B4-BE49-F238E27FC236}">
                  <a16:creationId xmlns:a16="http://schemas.microsoft.com/office/drawing/2014/main" id="{6BB42297-C6C5-4045-8B99-ADFCEEEC97C0}"/>
                </a:ext>
              </a:extLst>
            </p:cNvPr>
            <p:cNvSpPr txBox="1"/>
            <p:nvPr/>
          </p:nvSpPr>
          <p:spPr>
            <a:xfrm>
              <a:off x="1578203" y="4547195"/>
              <a:ext cx="1195142" cy="985139"/>
            </a:xfrm>
            <a:prstGeom prst="rect">
              <a:avLst/>
            </a:prstGeom>
            <a:noFill/>
          </p:spPr>
          <p:txBody>
            <a:bodyPr wrap="square" rtlCol="0">
              <a:spAutoFit/>
            </a:bodyPr>
            <a:lstStyle/>
            <a:p>
              <a:r>
                <a:rPr lang="en-US" altLang="ko-KR" sz="1050">
                  <a:solidFill>
                    <a:schemeClr val="tx1">
                      <a:lumMod val="65000"/>
                      <a:lumOff val="35000"/>
                    </a:schemeClr>
                  </a:solidFill>
                  <a:cs typeface="Arial" pitchFamily="34" charset="0"/>
                </a:rPr>
                <a:t>Competing on </a:t>
              </a:r>
              <a:r>
                <a:rPr lang="en-US" altLang="ko-KR" sz="1050" b="1">
                  <a:solidFill>
                    <a:schemeClr val="tx1">
                      <a:lumMod val="65000"/>
                      <a:lumOff val="35000"/>
                    </a:schemeClr>
                  </a:solidFill>
                  <a:cs typeface="Arial" pitchFamily="34" charset="0"/>
                </a:rPr>
                <a:t>Data and </a:t>
              </a:r>
            </a:p>
            <a:p>
              <a:r>
                <a:rPr lang="en-US" altLang="ko-KR" sz="1050" b="1">
                  <a:solidFill>
                    <a:schemeClr val="tx1">
                      <a:lumMod val="65000"/>
                      <a:lumOff val="35000"/>
                    </a:schemeClr>
                  </a:solidFill>
                  <a:cs typeface="Arial" pitchFamily="34" charset="0"/>
                </a:rPr>
                <a:t>Analytics</a:t>
              </a:r>
              <a:endParaRPr lang="ko-KR" altLang="en-US" sz="1050" b="1">
                <a:solidFill>
                  <a:schemeClr val="tx1">
                    <a:lumMod val="65000"/>
                    <a:lumOff val="35000"/>
                  </a:schemeClr>
                </a:solidFill>
                <a:cs typeface="Arial" pitchFamily="34" charset="0"/>
              </a:endParaRPr>
            </a:p>
          </p:txBody>
        </p:sp>
        <p:sp>
          <p:nvSpPr>
            <p:cNvPr id="11" name="TextBox 10">
              <a:extLst>
                <a:ext uri="{FF2B5EF4-FFF2-40B4-BE49-F238E27FC236}">
                  <a16:creationId xmlns:a16="http://schemas.microsoft.com/office/drawing/2014/main" id="{946D0EE1-A62C-694D-9F79-A8A921DE52B7}"/>
                </a:ext>
              </a:extLst>
            </p:cNvPr>
            <p:cNvSpPr txBox="1"/>
            <p:nvPr/>
          </p:nvSpPr>
          <p:spPr>
            <a:xfrm>
              <a:off x="1578203" y="4126533"/>
              <a:ext cx="1195142" cy="430998"/>
            </a:xfrm>
            <a:prstGeom prst="rect">
              <a:avLst/>
            </a:prstGeom>
            <a:noFill/>
          </p:spPr>
          <p:txBody>
            <a:bodyPr wrap="square" rtlCol="0">
              <a:spAutoFit/>
            </a:bodyPr>
            <a:lstStyle/>
            <a:p>
              <a:r>
                <a:rPr lang="en-US" altLang="ko-KR" sz="1500" b="1">
                  <a:solidFill>
                    <a:schemeClr val="tx1">
                      <a:lumMod val="65000"/>
                      <a:lumOff val="35000"/>
                    </a:schemeClr>
                  </a:solidFill>
                  <a:cs typeface="Arial" pitchFamily="34" charset="0"/>
                </a:rPr>
                <a:t>2019</a:t>
              </a:r>
            </a:p>
          </p:txBody>
        </p:sp>
      </p:grpSp>
      <p:grpSp>
        <p:nvGrpSpPr>
          <p:cNvPr id="12" name="Group 11">
            <a:extLst>
              <a:ext uri="{FF2B5EF4-FFF2-40B4-BE49-F238E27FC236}">
                <a16:creationId xmlns:a16="http://schemas.microsoft.com/office/drawing/2014/main" id="{295D0223-2FE5-BC47-BED7-81ED1A50DC7F}"/>
              </a:ext>
            </a:extLst>
          </p:cNvPr>
          <p:cNvGrpSpPr/>
          <p:nvPr/>
        </p:nvGrpSpPr>
        <p:grpSpPr>
          <a:xfrm>
            <a:off x="3279146" y="2072376"/>
            <a:ext cx="1044677" cy="892496"/>
            <a:chOff x="1578203" y="4126533"/>
            <a:chExt cx="1393266" cy="1190302"/>
          </a:xfrm>
        </p:grpSpPr>
        <p:sp>
          <p:nvSpPr>
            <p:cNvPr id="13" name="TextBox 12">
              <a:extLst>
                <a:ext uri="{FF2B5EF4-FFF2-40B4-BE49-F238E27FC236}">
                  <a16:creationId xmlns:a16="http://schemas.microsoft.com/office/drawing/2014/main" id="{0A285E47-B913-324D-96F4-831B406DC46F}"/>
                </a:ext>
              </a:extLst>
            </p:cNvPr>
            <p:cNvSpPr txBox="1"/>
            <p:nvPr/>
          </p:nvSpPr>
          <p:spPr>
            <a:xfrm>
              <a:off x="1578203" y="4547195"/>
              <a:ext cx="1393266" cy="769640"/>
            </a:xfrm>
            <a:prstGeom prst="rect">
              <a:avLst/>
            </a:prstGeom>
            <a:noFill/>
          </p:spPr>
          <p:txBody>
            <a:bodyPr wrap="square" rtlCol="0">
              <a:spAutoFit/>
            </a:bodyPr>
            <a:lstStyle/>
            <a:p>
              <a:r>
                <a:rPr lang="en-US" altLang="ko-KR" sz="1050">
                  <a:solidFill>
                    <a:schemeClr val="tx1">
                      <a:lumMod val="65000"/>
                      <a:lumOff val="35000"/>
                    </a:schemeClr>
                  </a:solidFill>
                  <a:cs typeface="Arial" pitchFamily="34" charset="0"/>
                </a:rPr>
                <a:t>Created a </a:t>
              </a:r>
            </a:p>
            <a:p>
              <a:r>
                <a:rPr lang="en-US" altLang="ko-KR" sz="1050" b="1">
                  <a:solidFill>
                    <a:schemeClr val="tx1">
                      <a:lumMod val="65000"/>
                      <a:lumOff val="35000"/>
                    </a:schemeClr>
                  </a:solidFill>
                  <a:cs typeface="Arial" pitchFamily="34" charset="0"/>
                </a:rPr>
                <a:t>Data Driven</a:t>
              </a:r>
            </a:p>
            <a:p>
              <a:r>
                <a:rPr lang="en-US" altLang="ko-KR" sz="1050" b="1">
                  <a:solidFill>
                    <a:schemeClr val="tx1">
                      <a:lumMod val="65000"/>
                      <a:lumOff val="35000"/>
                    </a:schemeClr>
                  </a:solidFill>
                  <a:cs typeface="Arial" pitchFamily="34" charset="0"/>
                </a:rPr>
                <a:t>Organization</a:t>
              </a:r>
              <a:endParaRPr lang="ko-KR" altLang="en-US" sz="1050" b="1">
                <a:solidFill>
                  <a:schemeClr val="tx1">
                    <a:lumMod val="65000"/>
                    <a:lumOff val="35000"/>
                  </a:schemeClr>
                </a:solidFill>
                <a:cs typeface="Arial" pitchFamily="34" charset="0"/>
              </a:endParaRPr>
            </a:p>
          </p:txBody>
        </p:sp>
        <p:sp>
          <p:nvSpPr>
            <p:cNvPr id="14" name="TextBox 13">
              <a:extLst>
                <a:ext uri="{FF2B5EF4-FFF2-40B4-BE49-F238E27FC236}">
                  <a16:creationId xmlns:a16="http://schemas.microsoft.com/office/drawing/2014/main" id="{CB510681-2DF2-3547-A084-A2E955AD1C62}"/>
                </a:ext>
              </a:extLst>
            </p:cNvPr>
            <p:cNvSpPr txBox="1"/>
            <p:nvPr/>
          </p:nvSpPr>
          <p:spPr>
            <a:xfrm>
              <a:off x="1578203" y="4126533"/>
              <a:ext cx="1195142" cy="430998"/>
            </a:xfrm>
            <a:prstGeom prst="rect">
              <a:avLst/>
            </a:prstGeom>
            <a:noFill/>
          </p:spPr>
          <p:txBody>
            <a:bodyPr wrap="square" rtlCol="0">
              <a:spAutoFit/>
            </a:bodyPr>
            <a:lstStyle/>
            <a:p>
              <a:r>
                <a:rPr lang="en-US" altLang="ko-KR" sz="1500" b="1">
                  <a:solidFill>
                    <a:schemeClr val="tx1">
                      <a:lumMod val="65000"/>
                      <a:lumOff val="35000"/>
                    </a:schemeClr>
                  </a:solidFill>
                  <a:cs typeface="Arial" pitchFamily="34" charset="0"/>
                </a:rPr>
                <a:t>2018</a:t>
              </a:r>
            </a:p>
          </p:txBody>
        </p:sp>
      </p:grpSp>
      <p:grpSp>
        <p:nvGrpSpPr>
          <p:cNvPr id="15" name="Group 14">
            <a:extLst>
              <a:ext uri="{FF2B5EF4-FFF2-40B4-BE49-F238E27FC236}">
                <a16:creationId xmlns:a16="http://schemas.microsoft.com/office/drawing/2014/main" id="{8EF75E5B-874C-7B4A-B8FD-3430C2A15DAE}"/>
              </a:ext>
            </a:extLst>
          </p:cNvPr>
          <p:cNvGrpSpPr/>
          <p:nvPr/>
        </p:nvGrpSpPr>
        <p:grpSpPr>
          <a:xfrm>
            <a:off x="7104011" y="1648489"/>
            <a:ext cx="1138404" cy="912375"/>
            <a:chOff x="1578203" y="4126533"/>
            <a:chExt cx="1195142" cy="1216813"/>
          </a:xfrm>
        </p:grpSpPr>
        <p:sp>
          <p:nvSpPr>
            <p:cNvPr id="16" name="TextBox 15">
              <a:extLst>
                <a:ext uri="{FF2B5EF4-FFF2-40B4-BE49-F238E27FC236}">
                  <a16:creationId xmlns:a16="http://schemas.microsoft.com/office/drawing/2014/main" id="{DF7AE888-8384-DA40-A1AE-4B282D1571C8}"/>
                </a:ext>
              </a:extLst>
            </p:cNvPr>
            <p:cNvSpPr txBox="1"/>
            <p:nvPr/>
          </p:nvSpPr>
          <p:spPr>
            <a:xfrm>
              <a:off x="1578203" y="4573707"/>
              <a:ext cx="1195142" cy="769639"/>
            </a:xfrm>
            <a:prstGeom prst="rect">
              <a:avLst/>
            </a:prstGeom>
            <a:noFill/>
          </p:spPr>
          <p:txBody>
            <a:bodyPr wrap="square" rtlCol="0">
              <a:spAutoFit/>
            </a:bodyPr>
            <a:lstStyle/>
            <a:p>
              <a:r>
                <a:rPr lang="en-US" altLang="ko-KR" sz="1050">
                  <a:solidFill>
                    <a:schemeClr val="tx1">
                      <a:lumMod val="65000"/>
                      <a:lumOff val="35000"/>
                    </a:schemeClr>
                  </a:solidFill>
                  <a:cs typeface="Arial" pitchFamily="34" charset="0"/>
                </a:rPr>
                <a:t>Managing </a:t>
              </a:r>
              <a:r>
                <a:rPr lang="en-US" altLang="ko-KR" sz="1050" b="1">
                  <a:solidFill>
                    <a:schemeClr val="tx1">
                      <a:lumMod val="65000"/>
                      <a:lumOff val="35000"/>
                    </a:schemeClr>
                  </a:solidFill>
                  <a:cs typeface="Arial" pitchFamily="34" charset="0"/>
                </a:rPr>
                <a:t>Data as a Business </a:t>
              </a:r>
            </a:p>
            <a:p>
              <a:r>
                <a:rPr lang="en-US" altLang="ko-KR" sz="1050" b="1">
                  <a:solidFill>
                    <a:schemeClr val="tx1">
                      <a:lumMod val="65000"/>
                      <a:lumOff val="35000"/>
                    </a:schemeClr>
                  </a:solidFill>
                  <a:cs typeface="Arial" pitchFamily="34" charset="0"/>
                </a:rPr>
                <a:t>Asset</a:t>
              </a:r>
              <a:endParaRPr lang="ko-KR" altLang="en-US" sz="1050" b="1">
                <a:solidFill>
                  <a:schemeClr val="tx1">
                    <a:lumMod val="65000"/>
                    <a:lumOff val="35000"/>
                  </a:schemeClr>
                </a:solidFill>
                <a:cs typeface="Arial" pitchFamily="34" charset="0"/>
              </a:endParaRPr>
            </a:p>
          </p:txBody>
        </p:sp>
        <p:sp>
          <p:nvSpPr>
            <p:cNvPr id="17" name="TextBox 16">
              <a:extLst>
                <a:ext uri="{FF2B5EF4-FFF2-40B4-BE49-F238E27FC236}">
                  <a16:creationId xmlns:a16="http://schemas.microsoft.com/office/drawing/2014/main" id="{40A9F888-B068-5C43-945D-E786CDAD582C}"/>
                </a:ext>
              </a:extLst>
            </p:cNvPr>
            <p:cNvSpPr txBox="1"/>
            <p:nvPr/>
          </p:nvSpPr>
          <p:spPr>
            <a:xfrm>
              <a:off x="1578203" y="4126533"/>
              <a:ext cx="1195142" cy="430998"/>
            </a:xfrm>
            <a:prstGeom prst="rect">
              <a:avLst/>
            </a:prstGeom>
            <a:noFill/>
          </p:spPr>
          <p:txBody>
            <a:bodyPr wrap="square" rtlCol="0">
              <a:spAutoFit/>
            </a:bodyPr>
            <a:lstStyle/>
            <a:p>
              <a:r>
                <a:rPr lang="en-US" altLang="ko-KR" sz="1500" b="1">
                  <a:solidFill>
                    <a:schemeClr val="tx1">
                      <a:lumMod val="65000"/>
                      <a:lumOff val="35000"/>
                    </a:schemeClr>
                  </a:solidFill>
                  <a:cs typeface="Arial" pitchFamily="34" charset="0"/>
                </a:rPr>
                <a:t>2020</a:t>
              </a:r>
            </a:p>
          </p:txBody>
        </p:sp>
      </p:grpSp>
      <p:sp>
        <p:nvSpPr>
          <p:cNvPr id="18" name="Rectangle 17">
            <a:extLst>
              <a:ext uri="{FF2B5EF4-FFF2-40B4-BE49-F238E27FC236}">
                <a16:creationId xmlns:a16="http://schemas.microsoft.com/office/drawing/2014/main" id="{0F81D914-D720-D94C-A92C-0EAF4939092A}"/>
              </a:ext>
            </a:extLst>
          </p:cNvPr>
          <p:cNvSpPr/>
          <p:nvPr/>
        </p:nvSpPr>
        <p:spPr>
          <a:xfrm>
            <a:off x="1367449" y="3336588"/>
            <a:ext cx="1117646" cy="3800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9" name="Rectangle 18">
            <a:extLst>
              <a:ext uri="{FF2B5EF4-FFF2-40B4-BE49-F238E27FC236}">
                <a16:creationId xmlns:a16="http://schemas.microsoft.com/office/drawing/2014/main" id="{BD38ED37-454F-E447-9B21-962382E65846}"/>
              </a:ext>
            </a:extLst>
          </p:cNvPr>
          <p:cNvSpPr/>
          <p:nvPr/>
        </p:nvSpPr>
        <p:spPr>
          <a:xfrm>
            <a:off x="3279147" y="3011801"/>
            <a:ext cx="1127218" cy="3800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0" name="Rectangle 19">
            <a:extLst>
              <a:ext uri="{FF2B5EF4-FFF2-40B4-BE49-F238E27FC236}">
                <a16:creationId xmlns:a16="http://schemas.microsoft.com/office/drawing/2014/main" id="{4F3A5DA4-4D76-D543-9E10-24E75904E46F}"/>
              </a:ext>
            </a:extLst>
          </p:cNvPr>
          <p:cNvSpPr/>
          <p:nvPr/>
        </p:nvSpPr>
        <p:spPr>
          <a:xfrm>
            <a:off x="5194842" y="2790651"/>
            <a:ext cx="1138404" cy="3800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1" name="Rectangle 20">
            <a:extLst>
              <a:ext uri="{FF2B5EF4-FFF2-40B4-BE49-F238E27FC236}">
                <a16:creationId xmlns:a16="http://schemas.microsoft.com/office/drawing/2014/main" id="{D3983A97-2C0D-3845-ABA2-D152D0BEF66E}"/>
              </a:ext>
            </a:extLst>
          </p:cNvPr>
          <p:cNvSpPr/>
          <p:nvPr/>
        </p:nvSpPr>
        <p:spPr>
          <a:xfrm>
            <a:off x="7104011" y="2624666"/>
            <a:ext cx="1138404" cy="4124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22" name="TextBox 21">
            <a:extLst>
              <a:ext uri="{FF2B5EF4-FFF2-40B4-BE49-F238E27FC236}">
                <a16:creationId xmlns:a16="http://schemas.microsoft.com/office/drawing/2014/main" id="{11B4355E-4530-6441-BA2B-73F29737E1F5}"/>
              </a:ext>
            </a:extLst>
          </p:cNvPr>
          <p:cNvSpPr txBox="1"/>
          <p:nvPr/>
        </p:nvSpPr>
        <p:spPr>
          <a:xfrm>
            <a:off x="1368940" y="3353523"/>
            <a:ext cx="1104970" cy="369204"/>
          </a:xfrm>
          <a:prstGeom prst="rect">
            <a:avLst/>
          </a:prstGeom>
          <a:noFill/>
        </p:spPr>
        <p:txBody>
          <a:bodyPr wrap="square" rtlCol="0">
            <a:spAutoFit/>
          </a:bodyPr>
          <a:lstStyle/>
          <a:p>
            <a:r>
              <a:rPr lang="en-US" altLang="ko-KR" sz="1799" b="1">
                <a:solidFill>
                  <a:schemeClr val="bg1"/>
                </a:solidFill>
                <a:cs typeface="Arial" pitchFamily="34" charset="0"/>
              </a:rPr>
              <a:t>26.8%</a:t>
            </a:r>
          </a:p>
        </p:txBody>
      </p:sp>
      <p:sp>
        <p:nvSpPr>
          <p:cNvPr id="23" name="TextBox 22">
            <a:extLst>
              <a:ext uri="{FF2B5EF4-FFF2-40B4-BE49-F238E27FC236}">
                <a16:creationId xmlns:a16="http://schemas.microsoft.com/office/drawing/2014/main" id="{34838B61-6DFA-8448-816A-24B546A694DE}"/>
              </a:ext>
            </a:extLst>
          </p:cNvPr>
          <p:cNvSpPr txBox="1"/>
          <p:nvPr/>
        </p:nvSpPr>
        <p:spPr>
          <a:xfrm>
            <a:off x="3267961" y="3039710"/>
            <a:ext cx="1138403" cy="369204"/>
          </a:xfrm>
          <a:prstGeom prst="rect">
            <a:avLst/>
          </a:prstGeom>
          <a:noFill/>
        </p:spPr>
        <p:txBody>
          <a:bodyPr wrap="square" rtlCol="0">
            <a:spAutoFit/>
          </a:bodyPr>
          <a:lstStyle/>
          <a:p>
            <a:r>
              <a:rPr lang="en-US" altLang="ko-KR" sz="1799" b="1">
                <a:solidFill>
                  <a:schemeClr val="bg1"/>
                </a:solidFill>
                <a:cs typeface="Arial" pitchFamily="34" charset="0"/>
              </a:rPr>
              <a:t>37.8%</a:t>
            </a:r>
          </a:p>
        </p:txBody>
      </p:sp>
      <p:sp>
        <p:nvSpPr>
          <p:cNvPr id="24" name="TextBox 23">
            <a:extLst>
              <a:ext uri="{FF2B5EF4-FFF2-40B4-BE49-F238E27FC236}">
                <a16:creationId xmlns:a16="http://schemas.microsoft.com/office/drawing/2014/main" id="{678D0727-BE5A-A541-B702-FD04013C626F}"/>
              </a:ext>
            </a:extLst>
          </p:cNvPr>
          <p:cNvSpPr txBox="1"/>
          <p:nvPr/>
        </p:nvSpPr>
        <p:spPr>
          <a:xfrm>
            <a:off x="5165983" y="2814467"/>
            <a:ext cx="1167263" cy="369204"/>
          </a:xfrm>
          <a:prstGeom prst="rect">
            <a:avLst/>
          </a:prstGeom>
          <a:noFill/>
        </p:spPr>
        <p:txBody>
          <a:bodyPr wrap="square" rtlCol="0">
            <a:spAutoFit/>
          </a:bodyPr>
          <a:lstStyle/>
          <a:p>
            <a:r>
              <a:rPr lang="en-US" altLang="ko-KR" sz="1799" b="1">
                <a:solidFill>
                  <a:schemeClr val="bg1"/>
                </a:solidFill>
                <a:cs typeface="Arial" pitchFamily="34" charset="0"/>
              </a:rPr>
              <a:t>45.1%</a:t>
            </a:r>
          </a:p>
        </p:txBody>
      </p:sp>
      <p:sp>
        <p:nvSpPr>
          <p:cNvPr id="25" name="TextBox 24">
            <a:extLst>
              <a:ext uri="{FF2B5EF4-FFF2-40B4-BE49-F238E27FC236}">
                <a16:creationId xmlns:a16="http://schemas.microsoft.com/office/drawing/2014/main" id="{5E3E29ED-5AF2-AE4D-9781-52B55B48594C}"/>
              </a:ext>
            </a:extLst>
          </p:cNvPr>
          <p:cNvSpPr txBox="1"/>
          <p:nvPr/>
        </p:nvSpPr>
        <p:spPr>
          <a:xfrm>
            <a:off x="7182415" y="2644388"/>
            <a:ext cx="981758" cy="369204"/>
          </a:xfrm>
          <a:prstGeom prst="rect">
            <a:avLst/>
          </a:prstGeom>
          <a:noFill/>
        </p:spPr>
        <p:txBody>
          <a:bodyPr wrap="square" rtlCol="0">
            <a:spAutoFit/>
          </a:bodyPr>
          <a:lstStyle/>
          <a:p>
            <a:r>
              <a:rPr lang="en-US" altLang="ko-KR" sz="1799" b="1">
                <a:solidFill>
                  <a:schemeClr val="bg1"/>
                </a:solidFill>
                <a:cs typeface="Arial" pitchFamily="34" charset="0"/>
              </a:rPr>
              <a:t>50%</a:t>
            </a:r>
          </a:p>
        </p:txBody>
      </p:sp>
      <p:sp>
        <p:nvSpPr>
          <p:cNvPr id="27" name="TextBox 26">
            <a:extLst>
              <a:ext uri="{FF2B5EF4-FFF2-40B4-BE49-F238E27FC236}">
                <a16:creationId xmlns:a16="http://schemas.microsoft.com/office/drawing/2014/main" id="{E9F0F314-7639-B24A-804F-952EA9EBD765}"/>
              </a:ext>
            </a:extLst>
          </p:cNvPr>
          <p:cNvSpPr txBox="1"/>
          <p:nvPr/>
        </p:nvSpPr>
        <p:spPr>
          <a:xfrm>
            <a:off x="2817750" y="4697946"/>
            <a:ext cx="4180589" cy="230832"/>
          </a:xfrm>
          <a:prstGeom prst="rect">
            <a:avLst/>
          </a:prstGeom>
          <a:noFill/>
        </p:spPr>
        <p:txBody>
          <a:bodyPr wrap="square" rtlCol="0">
            <a:spAutoFit/>
          </a:bodyPr>
          <a:lstStyle/>
          <a:p>
            <a:pPr algn="r"/>
            <a:r>
              <a:rPr lang="en-US" altLang="ko-KR" sz="900" b="1" i="1">
                <a:solidFill>
                  <a:schemeClr val="tx1">
                    <a:lumMod val="65000"/>
                    <a:lumOff val="35000"/>
                  </a:schemeClr>
                </a:solidFill>
              </a:rPr>
              <a:t>Big Data and AI Executive </a:t>
            </a:r>
            <a:r>
              <a:rPr lang="en-US" altLang="ko-KR" sz="900" b="1" i="1">
                <a:solidFill>
                  <a:schemeClr val="tx1">
                    <a:lumMod val="65000"/>
                    <a:lumOff val="35000"/>
                  </a:schemeClr>
                </a:solidFill>
                <a:hlinkClick r:id="rId4"/>
              </a:rPr>
              <a:t>Survey</a:t>
            </a:r>
            <a:r>
              <a:rPr lang="en-US" altLang="ko-KR" sz="900" b="1" i="1">
                <a:solidFill>
                  <a:schemeClr val="tx1">
                    <a:lumMod val="65000"/>
                    <a:lumOff val="35000"/>
                  </a:schemeClr>
                </a:solidFill>
              </a:rPr>
              <a:t> by NewAdvantage Partners 2020***</a:t>
            </a:r>
            <a:endParaRPr lang="ko-KR" altLang="en-US" sz="900" b="1" i="1">
              <a:solidFill>
                <a:schemeClr val="tx1">
                  <a:lumMod val="65000"/>
                  <a:lumOff val="35000"/>
                </a:schemeClr>
              </a:solidFill>
            </a:endParaRPr>
          </a:p>
        </p:txBody>
      </p:sp>
      <p:sp>
        <p:nvSpPr>
          <p:cNvPr id="28" name="TextBox 27">
            <a:extLst>
              <a:ext uri="{FF2B5EF4-FFF2-40B4-BE49-F238E27FC236}">
                <a16:creationId xmlns:a16="http://schemas.microsoft.com/office/drawing/2014/main" id="{EF00C884-1812-EE47-A1EE-EC673241251C}"/>
              </a:ext>
            </a:extLst>
          </p:cNvPr>
          <p:cNvSpPr txBox="1"/>
          <p:nvPr/>
        </p:nvSpPr>
        <p:spPr>
          <a:xfrm>
            <a:off x="2674817" y="4711148"/>
            <a:ext cx="0" cy="0"/>
          </a:xfrm>
          <a:prstGeom prst="rect">
            <a:avLst/>
          </a:prstGeom>
          <a:noFill/>
        </p:spPr>
        <p:txBody>
          <a:bodyPr wrap="none" lIns="0" tIns="0" rIns="0" bIns="0" rtlCol="0">
            <a:noAutofit/>
          </a:bodyPr>
          <a:lstStyle/>
          <a:p>
            <a:pPr>
              <a:lnSpc>
                <a:spcPct val="90000"/>
              </a:lnSpc>
              <a:spcAft>
                <a:spcPts val="750"/>
              </a:spcAft>
            </a:pPr>
            <a:endParaRPr lang="en-US" sz="1575" err="1">
              <a:latin typeface="Arial" charset="0"/>
              <a:ea typeface="Arial" charset="0"/>
              <a:cs typeface="Arial" charset="0"/>
            </a:endParaRPr>
          </a:p>
        </p:txBody>
      </p:sp>
      <p:sp>
        <p:nvSpPr>
          <p:cNvPr id="30" name="TextBox 29">
            <a:extLst>
              <a:ext uri="{FF2B5EF4-FFF2-40B4-BE49-F238E27FC236}">
                <a16:creationId xmlns:a16="http://schemas.microsoft.com/office/drawing/2014/main" id="{9E81CA2C-6E92-2249-AA06-C512F64E4F08}"/>
              </a:ext>
            </a:extLst>
          </p:cNvPr>
          <p:cNvSpPr txBox="1"/>
          <p:nvPr/>
        </p:nvSpPr>
        <p:spPr>
          <a:xfrm>
            <a:off x="5831963" y="508245"/>
            <a:ext cx="2700904" cy="646331"/>
          </a:xfrm>
          <a:prstGeom prst="rect">
            <a:avLst/>
          </a:prstGeom>
          <a:solidFill>
            <a:schemeClr val="accent2"/>
          </a:solidFill>
        </p:spPr>
        <p:txBody>
          <a:bodyPr wrap="square" rtlCol="0" anchor="ctr">
            <a:spAutoFit/>
          </a:bodyPr>
          <a:lstStyle/>
          <a:p>
            <a:pPr algn="r"/>
            <a:r>
              <a:rPr lang="en-US" altLang="ko-KR" sz="900" i="1">
                <a:solidFill>
                  <a:schemeClr val="bg1"/>
                </a:solidFill>
              </a:rPr>
              <a:t>Executives from corporations such as </a:t>
            </a:r>
            <a:r>
              <a:rPr lang="en-US" altLang="ko-KR" sz="900" b="1" i="1">
                <a:solidFill>
                  <a:schemeClr val="bg1"/>
                </a:solidFill>
              </a:rPr>
              <a:t>American Express, Ford, General Electric, and Johnson &amp; Johnson</a:t>
            </a:r>
            <a:r>
              <a:rPr lang="en-US" altLang="ko-KR" sz="900" i="1">
                <a:solidFill>
                  <a:schemeClr val="bg1"/>
                </a:solidFill>
              </a:rPr>
              <a:t> admitted they weren’t where they wanted to be on the road to data democratization.</a:t>
            </a:r>
          </a:p>
        </p:txBody>
      </p:sp>
      <p:sp>
        <p:nvSpPr>
          <p:cNvPr id="32" name="Oval 50">
            <a:extLst>
              <a:ext uri="{FF2B5EF4-FFF2-40B4-BE49-F238E27FC236}">
                <a16:creationId xmlns:a16="http://schemas.microsoft.com/office/drawing/2014/main" id="{0A84016B-E055-D343-9E7C-6D476294FF41}"/>
              </a:ext>
            </a:extLst>
          </p:cNvPr>
          <p:cNvSpPr>
            <a:spLocks noChangeAspect="1"/>
          </p:cNvSpPr>
          <p:nvPr/>
        </p:nvSpPr>
        <p:spPr>
          <a:xfrm>
            <a:off x="5416200" y="3485766"/>
            <a:ext cx="622948" cy="703579"/>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4"/>
          </a:p>
        </p:txBody>
      </p:sp>
      <p:sp>
        <p:nvSpPr>
          <p:cNvPr id="36" name="Freeform 55">
            <a:extLst>
              <a:ext uri="{FF2B5EF4-FFF2-40B4-BE49-F238E27FC236}">
                <a16:creationId xmlns:a16="http://schemas.microsoft.com/office/drawing/2014/main" id="{AF58B224-840D-8F48-BAEE-5E5F8957DB6B}"/>
              </a:ext>
            </a:extLst>
          </p:cNvPr>
          <p:cNvSpPr/>
          <p:nvPr/>
        </p:nvSpPr>
        <p:spPr>
          <a:xfrm rot="2381986">
            <a:off x="3643762" y="3531510"/>
            <a:ext cx="315444" cy="850239"/>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4"/>
          </a:p>
        </p:txBody>
      </p:sp>
      <p:sp>
        <p:nvSpPr>
          <p:cNvPr id="37" name="Rectangle 16">
            <a:extLst>
              <a:ext uri="{FF2B5EF4-FFF2-40B4-BE49-F238E27FC236}">
                <a16:creationId xmlns:a16="http://schemas.microsoft.com/office/drawing/2014/main" id="{900F2281-DAFF-F540-B244-3FF24B2BAF18}"/>
              </a:ext>
            </a:extLst>
          </p:cNvPr>
          <p:cNvSpPr/>
          <p:nvPr/>
        </p:nvSpPr>
        <p:spPr>
          <a:xfrm rot="2700000">
            <a:off x="7478959" y="3269970"/>
            <a:ext cx="388508" cy="842789"/>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4"/>
          </a:p>
        </p:txBody>
      </p:sp>
      <p:sp>
        <p:nvSpPr>
          <p:cNvPr id="40" name="Round Same Side Corner Rectangle 8">
            <a:extLst>
              <a:ext uri="{FF2B5EF4-FFF2-40B4-BE49-F238E27FC236}">
                <a16:creationId xmlns:a16="http://schemas.microsoft.com/office/drawing/2014/main" id="{52A8A6C7-2792-8346-9751-6677F64143C8}"/>
              </a:ext>
            </a:extLst>
          </p:cNvPr>
          <p:cNvSpPr/>
          <p:nvPr/>
        </p:nvSpPr>
        <p:spPr>
          <a:xfrm>
            <a:off x="1520875" y="3801262"/>
            <a:ext cx="188428" cy="496271"/>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4"/>
          </a:p>
        </p:txBody>
      </p:sp>
      <p:sp>
        <p:nvSpPr>
          <p:cNvPr id="42" name="Round Same Side Corner Rectangle 8">
            <a:extLst>
              <a:ext uri="{FF2B5EF4-FFF2-40B4-BE49-F238E27FC236}">
                <a16:creationId xmlns:a16="http://schemas.microsoft.com/office/drawing/2014/main" id="{426A2F9B-23BB-6A4A-B48E-E47C1206B278}"/>
              </a:ext>
            </a:extLst>
          </p:cNvPr>
          <p:cNvSpPr/>
          <p:nvPr/>
        </p:nvSpPr>
        <p:spPr>
          <a:xfrm>
            <a:off x="1704916" y="3915562"/>
            <a:ext cx="188428" cy="496271"/>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4"/>
          </a:p>
        </p:txBody>
      </p:sp>
      <p:sp>
        <p:nvSpPr>
          <p:cNvPr id="43" name="Round Same Side Corner Rectangle 8">
            <a:extLst>
              <a:ext uri="{FF2B5EF4-FFF2-40B4-BE49-F238E27FC236}">
                <a16:creationId xmlns:a16="http://schemas.microsoft.com/office/drawing/2014/main" id="{B7656E3D-598A-3F40-97A0-4760FFA87839}"/>
              </a:ext>
            </a:extLst>
          </p:cNvPr>
          <p:cNvSpPr/>
          <p:nvPr/>
        </p:nvSpPr>
        <p:spPr>
          <a:xfrm>
            <a:off x="2075145" y="3837555"/>
            <a:ext cx="188428" cy="496271"/>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4"/>
          </a:p>
        </p:txBody>
      </p:sp>
      <p:sp>
        <p:nvSpPr>
          <p:cNvPr id="44" name="Round Same Side Corner Rectangle 8">
            <a:extLst>
              <a:ext uri="{FF2B5EF4-FFF2-40B4-BE49-F238E27FC236}">
                <a16:creationId xmlns:a16="http://schemas.microsoft.com/office/drawing/2014/main" id="{E7B30463-6143-6A43-BE96-FBB46924AF0C}"/>
              </a:ext>
            </a:extLst>
          </p:cNvPr>
          <p:cNvSpPr/>
          <p:nvPr/>
        </p:nvSpPr>
        <p:spPr>
          <a:xfrm>
            <a:off x="1886718" y="3753077"/>
            <a:ext cx="188428" cy="496271"/>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4"/>
          </a:p>
        </p:txBody>
      </p:sp>
    </p:spTree>
    <p:extLst>
      <p:ext uri="{BB962C8B-B14F-4D97-AF65-F5344CB8AC3E}">
        <p14:creationId xmlns:p14="http://schemas.microsoft.com/office/powerpoint/2010/main" val="5667554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3">
            <a:extLst>
              <a:ext uri="{FF2B5EF4-FFF2-40B4-BE49-F238E27FC236}">
                <a16:creationId xmlns:a16="http://schemas.microsoft.com/office/drawing/2014/main" id="{58706E2A-1DF0-8347-934F-566E3910F57C}"/>
              </a:ext>
            </a:extLst>
          </p:cNvPr>
          <p:cNvSpPr>
            <a:spLocks noGrp="1"/>
          </p:cNvSpPr>
          <p:nvPr>
            <p:ph type="title"/>
          </p:nvPr>
        </p:nvSpPr>
        <p:spPr/>
        <p:txBody>
          <a:bodyPr/>
          <a:lstStyle/>
          <a:p>
            <a:r>
              <a:rPr lang="en-US"/>
              <a:t>Data Democratization Drives Business Value</a:t>
            </a:r>
          </a:p>
        </p:txBody>
      </p:sp>
      <p:sp>
        <p:nvSpPr>
          <p:cNvPr id="2" name="Text Placeholder 1">
            <a:extLst>
              <a:ext uri="{FF2B5EF4-FFF2-40B4-BE49-F238E27FC236}">
                <a16:creationId xmlns:a16="http://schemas.microsoft.com/office/drawing/2014/main" id="{8AF3203A-7606-4E83-8A1A-37FBDEFDDAD5}"/>
              </a:ext>
            </a:extLst>
          </p:cNvPr>
          <p:cNvSpPr>
            <a:spLocks noGrp="1"/>
          </p:cNvSpPr>
          <p:nvPr>
            <p:ph type="body" sz="quarter" idx="13"/>
          </p:nvPr>
        </p:nvSpPr>
        <p:spPr/>
        <p:txBody>
          <a:bodyPr/>
          <a:lstStyle/>
          <a:p>
            <a:pPr>
              <a:buClr>
                <a:srgbClr val="FF7D00"/>
              </a:buClr>
              <a:defRPr/>
            </a:pPr>
            <a:r>
              <a:rPr lang="en-US">
                <a:cs typeface="Arial" charset="0"/>
              </a:rPr>
              <a:t>Broad, consistent, and easy consumption of data for all employees</a:t>
            </a:r>
          </a:p>
        </p:txBody>
      </p:sp>
      <p:sp>
        <p:nvSpPr>
          <p:cNvPr id="110" name="Text Placeholder 15">
            <a:extLst>
              <a:ext uri="{FF2B5EF4-FFF2-40B4-BE49-F238E27FC236}">
                <a16:creationId xmlns:a16="http://schemas.microsoft.com/office/drawing/2014/main" id="{2A19C303-3773-2F48-8AC3-404F6FC1A087}"/>
              </a:ext>
            </a:extLst>
          </p:cNvPr>
          <p:cNvSpPr txBox="1">
            <a:spLocks/>
          </p:cNvSpPr>
          <p:nvPr/>
        </p:nvSpPr>
        <p:spPr>
          <a:xfrm>
            <a:off x="363048" y="763004"/>
            <a:ext cx="8387953" cy="248701"/>
          </a:xfrm>
          <a:prstGeom prst="rect">
            <a:avLst/>
          </a:prstGeom>
        </p:spPr>
        <p:txBody>
          <a:bodyPr/>
          <a:lstStyle>
            <a:lvl1pPr marL="173038" indent="-173038" algn="l" defTabSz="914217" rtl="0" eaLnBrk="1" latinLnBrk="0" hangingPunct="1">
              <a:lnSpc>
                <a:spcPct val="90000"/>
              </a:lnSpc>
              <a:spcBef>
                <a:spcPts val="400"/>
              </a:spcBef>
              <a:spcAft>
                <a:spcPts val="1200"/>
              </a:spcAft>
              <a:buClr>
                <a:schemeClr val="accent2"/>
              </a:buClr>
              <a:buFont typeface="Arial" panose="020B0604020202020204" pitchFamily="34" charset="0"/>
              <a:buChar char="•"/>
              <a:defRPr sz="2000" b="0" i="0" kern="1200">
                <a:solidFill>
                  <a:schemeClr val="tx1"/>
                </a:solidFill>
                <a:latin typeface="Roboto" charset="0"/>
                <a:ea typeface="Roboto" charset="0"/>
                <a:cs typeface="Roboto" charset="0"/>
              </a:defRPr>
            </a:lvl1pPr>
            <a:lvl2pPr marL="344488" indent="-174625" algn="l" defTabSz="914217" rtl="0" eaLnBrk="1" latinLnBrk="0" hangingPunct="1">
              <a:lnSpc>
                <a:spcPct val="90000"/>
              </a:lnSpc>
              <a:spcBef>
                <a:spcPts val="0"/>
              </a:spcBef>
              <a:spcAft>
                <a:spcPts val="1200"/>
              </a:spcAft>
              <a:buClr>
                <a:schemeClr val="accent2"/>
              </a:buClr>
              <a:buFont typeface=".AppleSystemUIFont" charset="-120"/>
              <a:buChar char="-"/>
              <a:defRPr sz="1800" b="0" i="0" kern="1200">
                <a:solidFill>
                  <a:schemeClr val="tx1"/>
                </a:solidFill>
                <a:latin typeface="Roboto" charset="0"/>
                <a:ea typeface="Roboto" charset="0"/>
                <a:cs typeface="Roboto" charset="0"/>
              </a:defRPr>
            </a:lvl2pPr>
            <a:lvl3pPr marL="514350" indent="-169863" algn="l" defTabSz="914217" rtl="0" eaLnBrk="1" latinLnBrk="0" hangingPunct="1">
              <a:lnSpc>
                <a:spcPct val="90000"/>
              </a:lnSpc>
              <a:spcBef>
                <a:spcPts val="0"/>
              </a:spcBef>
              <a:spcAft>
                <a:spcPts val="1200"/>
              </a:spcAft>
              <a:buClr>
                <a:schemeClr val="tx1"/>
              </a:buClr>
              <a:buFont typeface="Arial" panose="020B0604020202020204" pitchFamily="34" charset="0"/>
              <a:buChar char="•"/>
              <a:defRPr sz="1600" b="0" i="0" kern="1200">
                <a:solidFill>
                  <a:schemeClr val="tx1"/>
                </a:solidFill>
                <a:latin typeface="Roboto" charset="0"/>
                <a:ea typeface="Roboto" charset="0"/>
                <a:cs typeface="Roboto" charset="0"/>
              </a:defRPr>
            </a:lvl3pPr>
            <a:lvl4pPr marL="630238" indent="-171450" algn="l" defTabSz="914217" rtl="0" eaLnBrk="1" latinLnBrk="0" hangingPunct="1">
              <a:lnSpc>
                <a:spcPct val="90000"/>
              </a:lnSpc>
              <a:spcBef>
                <a:spcPts val="0"/>
              </a:spcBef>
              <a:spcAft>
                <a:spcPts val="1200"/>
              </a:spcAft>
              <a:buClr>
                <a:schemeClr val="tx1"/>
              </a:buClr>
              <a:buFont typeface="Arial" panose="020B0604020202020204" pitchFamily="34" charset="0"/>
              <a:buChar char="•"/>
              <a:defRPr sz="1400" b="0" i="0" kern="1200">
                <a:solidFill>
                  <a:schemeClr val="tx1"/>
                </a:solidFill>
                <a:latin typeface="Roboto" charset="0"/>
                <a:ea typeface="Roboto" charset="0"/>
                <a:cs typeface="Roboto" charset="0"/>
              </a:defRPr>
            </a:lvl4pPr>
            <a:lvl5pPr marL="800100" indent="-169863" algn="l" defTabSz="914217" rtl="0" eaLnBrk="1" latinLnBrk="0" hangingPunct="1">
              <a:lnSpc>
                <a:spcPct val="90000"/>
              </a:lnSpc>
              <a:spcBef>
                <a:spcPts val="0"/>
              </a:spcBef>
              <a:spcAft>
                <a:spcPts val="1200"/>
              </a:spcAft>
              <a:buClr>
                <a:schemeClr val="tx1"/>
              </a:buClr>
              <a:buFont typeface="Arial" panose="020B0604020202020204" pitchFamily="34" charset="0"/>
              <a:buChar char="•"/>
              <a:defRPr sz="1400" b="0" i="0" kern="1200">
                <a:solidFill>
                  <a:schemeClr val="tx1"/>
                </a:solidFill>
                <a:latin typeface="Roboto" charset="0"/>
                <a:ea typeface="Roboto" charset="0"/>
                <a:cs typeface="Roboto" charset="0"/>
              </a:defRPr>
            </a:lvl5pPr>
            <a:lvl6pPr marL="914400" indent="-169863" algn="l" defTabSz="914217" rtl="0" eaLnBrk="1" latinLnBrk="0" hangingPunct="1">
              <a:lnSpc>
                <a:spcPct val="90000"/>
              </a:lnSpc>
              <a:spcBef>
                <a:spcPts val="500"/>
              </a:spcBef>
              <a:spcAft>
                <a:spcPts val="12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6pPr>
            <a:lvl7pPr marL="1084263"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7pPr>
            <a:lvl8pPr marL="1258888" indent="-174625"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8pPr>
            <a:lvl9pPr marL="142875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9pPr>
          </a:lstStyle>
          <a:p>
            <a:pPr marL="0" indent="0" defTabSz="685663">
              <a:spcBef>
                <a:spcPts val="300"/>
              </a:spcBef>
              <a:spcAft>
                <a:spcPts val="900"/>
              </a:spcAft>
              <a:buClr>
                <a:srgbClr val="FF7D00"/>
              </a:buClr>
              <a:buNone/>
              <a:defRPr/>
            </a:pPr>
            <a:endParaRPr lang="en-US" sz="1800">
              <a:solidFill>
                <a:schemeClr val="bg1">
                  <a:lumMod val="50000"/>
                </a:schemeClr>
              </a:solidFill>
              <a:latin typeface="+mn-lt"/>
              <a:cs typeface="Arial" charset="0"/>
            </a:endParaRPr>
          </a:p>
        </p:txBody>
      </p:sp>
      <p:grpSp>
        <p:nvGrpSpPr>
          <p:cNvPr id="50" name="Group 1">
            <a:extLst>
              <a:ext uri="{FF2B5EF4-FFF2-40B4-BE49-F238E27FC236}">
                <a16:creationId xmlns:a16="http://schemas.microsoft.com/office/drawing/2014/main" id="{19BB48F8-F766-1741-86E1-234A501ED919}"/>
              </a:ext>
            </a:extLst>
          </p:cNvPr>
          <p:cNvGrpSpPr/>
          <p:nvPr/>
        </p:nvGrpSpPr>
        <p:grpSpPr>
          <a:xfrm>
            <a:off x="2885752" y="1341761"/>
            <a:ext cx="3353681" cy="3255374"/>
            <a:chOff x="2323083" y="1750735"/>
            <a:chExt cx="4472740" cy="4341629"/>
          </a:xfrm>
        </p:grpSpPr>
        <p:sp>
          <p:nvSpPr>
            <p:cNvPr id="54" name="Oval 2">
              <a:extLst>
                <a:ext uri="{FF2B5EF4-FFF2-40B4-BE49-F238E27FC236}">
                  <a16:creationId xmlns:a16="http://schemas.microsoft.com/office/drawing/2014/main" id="{E3B62727-3BC3-144F-9BE8-B81A1CEB083E}"/>
                </a:ext>
              </a:extLst>
            </p:cNvPr>
            <p:cNvSpPr/>
            <p:nvPr/>
          </p:nvSpPr>
          <p:spPr>
            <a:xfrm>
              <a:off x="2388990" y="1750735"/>
              <a:ext cx="4341629" cy="4341629"/>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56" name="Oval 3">
              <a:extLst>
                <a:ext uri="{FF2B5EF4-FFF2-40B4-BE49-F238E27FC236}">
                  <a16:creationId xmlns:a16="http://schemas.microsoft.com/office/drawing/2014/main" id="{C4B2F438-970C-124D-B484-15CD07A0AF3C}"/>
                </a:ext>
              </a:extLst>
            </p:cNvPr>
            <p:cNvSpPr/>
            <p:nvPr/>
          </p:nvSpPr>
          <p:spPr>
            <a:xfrm>
              <a:off x="2323083" y="3867495"/>
              <a:ext cx="131813" cy="131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57" name="Oval 4">
              <a:extLst>
                <a:ext uri="{FF2B5EF4-FFF2-40B4-BE49-F238E27FC236}">
                  <a16:creationId xmlns:a16="http://schemas.microsoft.com/office/drawing/2014/main" id="{BAB8C0D7-5C27-F34B-ACE8-948306A5E87C}"/>
                </a:ext>
              </a:extLst>
            </p:cNvPr>
            <p:cNvSpPr/>
            <p:nvPr/>
          </p:nvSpPr>
          <p:spPr>
            <a:xfrm>
              <a:off x="3472176" y="5748785"/>
              <a:ext cx="131813" cy="1318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59" name="Oval 5">
              <a:extLst>
                <a:ext uri="{FF2B5EF4-FFF2-40B4-BE49-F238E27FC236}">
                  <a16:creationId xmlns:a16="http://schemas.microsoft.com/office/drawing/2014/main" id="{E6B212B2-5FB7-5949-BC39-0ACFA8292FFC}"/>
                </a:ext>
              </a:extLst>
            </p:cNvPr>
            <p:cNvSpPr/>
            <p:nvPr/>
          </p:nvSpPr>
          <p:spPr>
            <a:xfrm>
              <a:off x="5627959" y="5731201"/>
              <a:ext cx="131813" cy="1318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61" name="Oval 6">
              <a:extLst>
                <a:ext uri="{FF2B5EF4-FFF2-40B4-BE49-F238E27FC236}">
                  <a16:creationId xmlns:a16="http://schemas.microsoft.com/office/drawing/2014/main" id="{AD2E557E-13E6-0A4E-BD63-A7E8AC510906}"/>
                </a:ext>
              </a:extLst>
            </p:cNvPr>
            <p:cNvSpPr/>
            <p:nvPr/>
          </p:nvSpPr>
          <p:spPr>
            <a:xfrm>
              <a:off x="6664010" y="3867495"/>
              <a:ext cx="131813" cy="13181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64" name="Oval 7">
              <a:extLst>
                <a:ext uri="{FF2B5EF4-FFF2-40B4-BE49-F238E27FC236}">
                  <a16:creationId xmlns:a16="http://schemas.microsoft.com/office/drawing/2014/main" id="{0B1AE65C-CD44-644F-9BD7-537BF97C6B17}"/>
                </a:ext>
              </a:extLst>
            </p:cNvPr>
            <p:cNvSpPr/>
            <p:nvPr/>
          </p:nvSpPr>
          <p:spPr>
            <a:xfrm>
              <a:off x="5619167" y="1965330"/>
              <a:ext cx="131813" cy="1318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65" name="Oval 8">
              <a:extLst>
                <a:ext uri="{FF2B5EF4-FFF2-40B4-BE49-F238E27FC236}">
                  <a16:creationId xmlns:a16="http://schemas.microsoft.com/office/drawing/2014/main" id="{81D22B58-1211-2546-8613-33AC15A62516}"/>
                </a:ext>
              </a:extLst>
            </p:cNvPr>
            <p:cNvSpPr/>
            <p:nvPr/>
          </p:nvSpPr>
          <p:spPr>
            <a:xfrm>
              <a:off x="3454592" y="1965330"/>
              <a:ext cx="131813" cy="1318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grpSp>
      <p:cxnSp>
        <p:nvCxnSpPr>
          <p:cNvPr id="67" name="Straight Arrow Connector 9">
            <a:extLst>
              <a:ext uri="{FF2B5EF4-FFF2-40B4-BE49-F238E27FC236}">
                <a16:creationId xmlns:a16="http://schemas.microsoft.com/office/drawing/2014/main" id="{913A90F3-EFC7-6D4C-90E4-B6089C000881}"/>
              </a:ext>
            </a:extLst>
          </p:cNvPr>
          <p:cNvCxnSpPr/>
          <p:nvPr/>
        </p:nvCxnSpPr>
        <p:spPr>
          <a:xfrm>
            <a:off x="3554171" y="2389852"/>
            <a:ext cx="2028591" cy="1159194"/>
          </a:xfrm>
          <a:prstGeom prst="straightConnector1">
            <a:avLst/>
          </a:prstGeom>
          <a:ln w="38100">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10">
            <a:extLst>
              <a:ext uri="{FF2B5EF4-FFF2-40B4-BE49-F238E27FC236}">
                <a16:creationId xmlns:a16="http://schemas.microsoft.com/office/drawing/2014/main" id="{77E7E631-37F1-2A40-98A3-C321BA34BA7D}"/>
              </a:ext>
            </a:extLst>
          </p:cNvPr>
          <p:cNvCxnSpPr>
            <a:endCxn id="82" idx="4"/>
          </p:cNvCxnSpPr>
          <p:nvPr/>
        </p:nvCxnSpPr>
        <p:spPr>
          <a:xfrm>
            <a:off x="4557865" y="1803185"/>
            <a:ext cx="7707" cy="2368074"/>
          </a:xfrm>
          <a:prstGeom prst="straightConnector1">
            <a:avLst/>
          </a:prstGeom>
          <a:ln w="38100">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11">
            <a:extLst>
              <a:ext uri="{FF2B5EF4-FFF2-40B4-BE49-F238E27FC236}">
                <a16:creationId xmlns:a16="http://schemas.microsoft.com/office/drawing/2014/main" id="{4AA5EDD2-D0A7-AB46-9777-724414AE7000}"/>
              </a:ext>
            </a:extLst>
          </p:cNvPr>
          <p:cNvCxnSpPr/>
          <p:nvPr/>
        </p:nvCxnSpPr>
        <p:spPr>
          <a:xfrm flipH="1">
            <a:off x="3568309" y="2382783"/>
            <a:ext cx="1986181" cy="1166263"/>
          </a:xfrm>
          <a:prstGeom prst="straightConnector1">
            <a:avLst/>
          </a:prstGeom>
          <a:ln w="38100">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78" name="Oval 14">
            <a:extLst>
              <a:ext uri="{FF2B5EF4-FFF2-40B4-BE49-F238E27FC236}">
                <a16:creationId xmlns:a16="http://schemas.microsoft.com/office/drawing/2014/main" id="{4FF6ED71-5623-A34E-B4F8-A17D793520A5}"/>
              </a:ext>
            </a:extLst>
          </p:cNvPr>
          <p:cNvSpPr/>
          <p:nvPr/>
        </p:nvSpPr>
        <p:spPr>
          <a:xfrm>
            <a:off x="4088427" y="2487432"/>
            <a:ext cx="954289" cy="95428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a:t>SELF</a:t>
            </a:r>
          </a:p>
          <a:p>
            <a:pPr algn="ctr"/>
            <a:r>
              <a:rPr lang="en-US" altLang="ko-KR" sz="900" b="1"/>
              <a:t>SERVICE</a:t>
            </a:r>
            <a:endParaRPr lang="ko-KR" altLang="en-US" sz="900" b="1"/>
          </a:p>
        </p:txBody>
      </p:sp>
      <p:sp>
        <p:nvSpPr>
          <p:cNvPr id="82" name="Donut 15">
            <a:extLst>
              <a:ext uri="{FF2B5EF4-FFF2-40B4-BE49-F238E27FC236}">
                <a16:creationId xmlns:a16="http://schemas.microsoft.com/office/drawing/2014/main" id="{1A24126E-0C4B-074C-9876-4BAC302F019B}"/>
              </a:ext>
            </a:extLst>
          </p:cNvPr>
          <p:cNvSpPr/>
          <p:nvPr/>
        </p:nvSpPr>
        <p:spPr>
          <a:xfrm>
            <a:off x="3358888" y="1757895"/>
            <a:ext cx="2413364" cy="2413364"/>
          </a:xfrm>
          <a:prstGeom prst="donut">
            <a:avLst>
              <a:gd name="adj" fmla="val 4483"/>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solidFill>
                <a:schemeClr val="tx1"/>
              </a:solidFill>
            </a:endParaRPr>
          </a:p>
        </p:txBody>
      </p:sp>
      <p:grpSp>
        <p:nvGrpSpPr>
          <p:cNvPr id="111" name="Group 16">
            <a:extLst>
              <a:ext uri="{FF2B5EF4-FFF2-40B4-BE49-F238E27FC236}">
                <a16:creationId xmlns:a16="http://schemas.microsoft.com/office/drawing/2014/main" id="{240ED1A7-1BD2-E34C-9C25-E5AD94DB8DF1}"/>
              </a:ext>
            </a:extLst>
          </p:cNvPr>
          <p:cNvGrpSpPr/>
          <p:nvPr/>
        </p:nvGrpSpPr>
        <p:grpSpPr>
          <a:xfrm>
            <a:off x="3039021" y="1439304"/>
            <a:ext cx="3050545" cy="3050545"/>
            <a:chOff x="2527495" y="1880828"/>
            <a:chExt cx="4068452" cy="4068452"/>
          </a:xfrm>
        </p:grpSpPr>
        <p:sp>
          <p:nvSpPr>
            <p:cNvPr id="112" name="Block Arc 17">
              <a:extLst>
                <a:ext uri="{FF2B5EF4-FFF2-40B4-BE49-F238E27FC236}">
                  <a16:creationId xmlns:a16="http://schemas.microsoft.com/office/drawing/2014/main" id="{39CBF606-2C30-874B-9A91-3468A904A97B}"/>
                </a:ext>
              </a:extLst>
            </p:cNvPr>
            <p:cNvSpPr/>
            <p:nvPr/>
          </p:nvSpPr>
          <p:spPr>
            <a:xfrm rot="19920000">
              <a:off x="2527495" y="1880828"/>
              <a:ext cx="4068452" cy="4068452"/>
            </a:xfrm>
            <a:prstGeom prst="blockArc">
              <a:avLst>
                <a:gd name="adj1" fmla="val 10800000"/>
                <a:gd name="adj2" fmla="val 14124484"/>
                <a:gd name="adj3" fmla="val 2832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solidFill>
                  <a:schemeClr val="tx1"/>
                </a:solidFill>
              </a:endParaRPr>
            </a:p>
          </p:txBody>
        </p:sp>
        <p:sp>
          <p:nvSpPr>
            <p:cNvPr id="113" name="Block Arc 18">
              <a:extLst>
                <a:ext uri="{FF2B5EF4-FFF2-40B4-BE49-F238E27FC236}">
                  <a16:creationId xmlns:a16="http://schemas.microsoft.com/office/drawing/2014/main" id="{AB148AC8-06AC-CD48-9890-63FA0A171AA4}"/>
                </a:ext>
              </a:extLst>
            </p:cNvPr>
            <p:cNvSpPr/>
            <p:nvPr/>
          </p:nvSpPr>
          <p:spPr>
            <a:xfrm rot="16320000">
              <a:off x="2527495" y="1880828"/>
              <a:ext cx="4068452" cy="4068452"/>
            </a:xfrm>
            <a:prstGeom prst="blockArc">
              <a:avLst>
                <a:gd name="adj1" fmla="val 10800000"/>
                <a:gd name="adj2" fmla="val 14124484"/>
                <a:gd name="adj3" fmla="val 2832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solidFill>
                  <a:schemeClr val="tx1"/>
                </a:solidFill>
              </a:endParaRPr>
            </a:p>
          </p:txBody>
        </p:sp>
        <p:sp>
          <p:nvSpPr>
            <p:cNvPr id="114" name="Block Arc 19">
              <a:extLst>
                <a:ext uri="{FF2B5EF4-FFF2-40B4-BE49-F238E27FC236}">
                  <a16:creationId xmlns:a16="http://schemas.microsoft.com/office/drawing/2014/main" id="{F51D82F3-7A15-B546-B24A-404009FBA971}"/>
                </a:ext>
              </a:extLst>
            </p:cNvPr>
            <p:cNvSpPr/>
            <p:nvPr/>
          </p:nvSpPr>
          <p:spPr>
            <a:xfrm rot="12720000">
              <a:off x="2527495" y="1880828"/>
              <a:ext cx="4068452" cy="4068452"/>
            </a:xfrm>
            <a:prstGeom prst="blockArc">
              <a:avLst>
                <a:gd name="adj1" fmla="val 10800000"/>
                <a:gd name="adj2" fmla="val 14124484"/>
                <a:gd name="adj3" fmla="val 2832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solidFill>
                  <a:schemeClr val="tx1"/>
                </a:solidFill>
              </a:endParaRPr>
            </a:p>
          </p:txBody>
        </p:sp>
        <p:sp>
          <p:nvSpPr>
            <p:cNvPr id="115" name="Block Arc 20">
              <a:extLst>
                <a:ext uri="{FF2B5EF4-FFF2-40B4-BE49-F238E27FC236}">
                  <a16:creationId xmlns:a16="http://schemas.microsoft.com/office/drawing/2014/main" id="{442C8464-B7A1-254D-BF3D-108CD85F286C}"/>
                </a:ext>
              </a:extLst>
            </p:cNvPr>
            <p:cNvSpPr/>
            <p:nvPr/>
          </p:nvSpPr>
          <p:spPr>
            <a:xfrm rot="9120000">
              <a:off x="2527495" y="1880828"/>
              <a:ext cx="4068452" cy="4068452"/>
            </a:xfrm>
            <a:prstGeom prst="blockArc">
              <a:avLst>
                <a:gd name="adj1" fmla="val 10800000"/>
                <a:gd name="adj2" fmla="val 14124484"/>
                <a:gd name="adj3" fmla="val 2832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solidFill>
                  <a:schemeClr val="tx1"/>
                </a:solidFill>
              </a:endParaRPr>
            </a:p>
          </p:txBody>
        </p:sp>
        <p:sp>
          <p:nvSpPr>
            <p:cNvPr id="116" name="Block Arc 21">
              <a:extLst>
                <a:ext uri="{FF2B5EF4-FFF2-40B4-BE49-F238E27FC236}">
                  <a16:creationId xmlns:a16="http://schemas.microsoft.com/office/drawing/2014/main" id="{665BFCD9-53C7-B44A-8FDF-EC02C35F9376}"/>
                </a:ext>
              </a:extLst>
            </p:cNvPr>
            <p:cNvSpPr/>
            <p:nvPr/>
          </p:nvSpPr>
          <p:spPr>
            <a:xfrm rot="5520000">
              <a:off x="2527495" y="1880828"/>
              <a:ext cx="4068452" cy="4068452"/>
            </a:xfrm>
            <a:prstGeom prst="blockArc">
              <a:avLst>
                <a:gd name="adj1" fmla="val 10800000"/>
                <a:gd name="adj2" fmla="val 14124484"/>
                <a:gd name="adj3" fmla="val 2832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solidFill>
                  <a:schemeClr val="tx1"/>
                </a:solidFill>
              </a:endParaRPr>
            </a:p>
          </p:txBody>
        </p:sp>
        <p:sp>
          <p:nvSpPr>
            <p:cNvPr id="117" name="Block Arc 22">
              <a:extLst>
                <a:ext uri="{FF2B5EF4-FFF2-40B4-BE49-F238E27FC236}">
                  <a16:creationId xmlns:a16="http://schemas.microsoft.com/office/drawing/2014/main" id="{55520544-1AC3-0949-903B-61C767B1C612}"/>
                </a:ext>
              </a:extLst>
            </p:cNvPr>
            <p:cNvSpPr/>
            <p:nvPr/>
          </p:nvSpPr>
          <p:spPr>
            <a:xfrm rot="1920000">
              <a:off x="2527495" y="1880828"/>
              <a:ext cx="4068452" cy="4068452"/>
            </a:xfrm>
            <a:prstGeom prst="blockArc">
              <a:avLst>
                <a:gd name="adj1" fmla="val 10800000"/>
                <a:gd name="adj2" fmla="val 14124484"/>
                <a:gd name="adj3" fmla="val 2832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solidFill>
                  <a:schemeClr val="tx1"/>
                </a:solidFill>
              </a:endParaRPr>
            </a:p>
          </p:txBody>
        </p:sp>
      </p:grpSp>
      <p:grpSp>
        <p:nvGrpSpPr>
          <p:cNvPr id="118" name="Group 30">
            <a:extLst>
              <a:ext uri="{FF2B5EF4-FFF2-40B4-BE49-F238E27FC236}">
                <a16:creationId xmlns:a16="http://schemas.microsoft.com/office/drawing/2014/main" id="{77A04595-E84A-1F48-ACD6-592FFA7B3AB4}"/>
              </a:ext>
            </a:extLst>
          </p:cNvPr>
          <p:cNvGrpSpPr/>
          <p:nvPr/>
        </p:nvGrpSpPr>
        <p:grpSpPr>
          <a:xfrm>
            <a:off x="1060447" y="1291791"/>
            <a:ext cx="2121647" cy="438527"/>
            <a:chOff x="2551706" y="4283314"/>
            <a:chExt cx="1682085" cy="584855"/>
          </a:xfrm>
        </p:grpSpPr>
        <p:sp>
          <p:nvSpPr>
            <p:cNvPr id="119" name="TextBox 118">
              <a:extLst>
                <a:ext uri="{FF2B5EF4-FFF2-40B4-BE49-F238E27FC236}">
                  <a16:creationId xmlns:a16="http://schemas.microsoft.com/office/drawing/2014/main" id="{3992FAEE-EBF0-4D42-8EF0-D5170FB95C78}"/>
                </a:ext>
              </a:extLst>
            </p:cNvPr>
            <p:cNvSpPr txBox="1"/>
            <p:nvPr/>
          </p:nvSpPr>
          <p:spPr>
            <a:xfrm>
              <a:off x="2551706" y="4560313"/>
              <a:ext cx="1682085" cy="307856"/>
            </a:xfrm>
            <a:prstGeom prst="rect">
              <a:avLst/>
            </a:prstGeom>
            <a:noFill/>
          </p:spPr>
          <p:txBody>
            <a:bodyPr wrap="square" rtlCol="0">
              <a:spAutoFit/>
            </a:bodyPr>
            <a:lstStyle/>
            <a:p>
              <a:pPr algn="r"/>
              <a:r>
                <a:rPr lang="en-US" altLang="ko-KR" sz="900">
                  <a:solidFill>
                    <a:schemeClr val="tx1">
                      <a:lumMod val="75000"/>
                      <a:lumOff val="25000"/>
                    </a:schemeClr>
                  </a:solidFill>
                  <a:cs typeface="Arial" pitchFamily="34" charset="0"/>
                </a:rPr>
                <a:t>Management Reporting</a:t>
              </a:r>
            </a:p>
          </p:txBody>
        </p:sp>
        <p:sp>
          <p:nvSpPr>
            <p:cNvPr id="120" name="TextBox 119">
              <a:extLst>
                <a:ext uri="{FF2B5EF4-FFF2-40B4-BE49-F238E27FC236}">
                  <a16:creationId xmlns:a16="http://schemas.microsoft.com/office/drawing/2014/main" id="{1F3B843A-B90F-2C4F-B732-A224C89BCD9F}"/>
                </a:ext>
              </a:extLst>
            </p:cNvPr>
            <p:cNvSpPr txBox="1"/>
            <p:nvPr/>
          </p:nvSpPr>
          <p:spPr>
            <a:xfrm>
              <a:off x="2551706" y="4283314"/>
              <a:ext cx="1667786" cy="307856"/>
            </a:xfrm>
            <a:prstGeom prst="rect">
              <a:avLst/>
            </a:prstGeom>
            <a:noFill/>
          </p:spPr>
          <p:txBody>
            <a:bodyPr wrap="square" rtlCol="0">
              <a:spAutoFit/>
            </a:bodyPr>
            <a:lstStyle/>
            <a:p>
              <a:pPr algn="r"/>
              <a:r>
                <a:rPr lang="en-US" altLang="ko-KR" sz="900" b="1">
                  <a:solidFill>
                    <a:schemeClr val="tx1">
                      <a:lumMod val="75000"/>
                      <a:lumOff val="25000"/>
                    </a:schemeClr>
                  </a:solidFill>
                  <a:cs typeface="Arial" pitchFamily="34" charset="0"/>
                </a:rPr>
                <a:t>EXECUTIVE TEAMS</a:t>
              </a:r>
            </a:p>
          </p:txBody>
        </p:sp>
      </p:grpSp>
      <p:grpSp>
        <p:nvGrpSpPr>
          <p:cNvPr id="121" name="Group 39">
            <a:extLst>
              <a:ext uri="{FF2B5EF4-FFF2-40B4-BE49-F238E27FC236}">
                <a16:creationId xmlns:a16="http://schemas.microsoft.com/office/drawing/2014/main" id="{3BF960ED-2816-9845-9FEA-BF1F323F33EA}"/>
              </a:ext>
            </a:extLst>
          </p:cNvPr>
          <p:cNvGrpSpPr/>
          <p:nvPr/>
        </p:nvGrpSpPr>
        <p:grpSpPr>
          <a:xfrm>
            <a:off x="5963020" y="1291791"/>
            <a:ext cx="2121647" cy="438527"/>
            <a:chOff x="2551706" y="4283314"/>
            <a:chExt cx="1682085" cy="584855"/>
          </a:xfrm>
        </p:grpSpPr>
        <p:sp>
          <p:nvSpPr>
            <p:cNvPr id="122" name="TextBox 121">
              <a:extLst>
                <a:ext uri="{FF2B5EF4-FFF2-40B4-BE49-F238E27FC236}">
                  <a16:creationId xmlns:a16="http://schemas.microsoft.com/office/drawing/2014/main" id="{36E561BB-2569-EB44-882F-F6C51AE3E7A3}"/>
                </a:ext>
              </a:extLst>
            </p:cNvPr>
            <p:cNvSpPr txBox="1"/>
            <p:nvPr/>
          </p:nvSpPr>
          <p:spPr>
            <a:xfrm>
              <a:off x="2551706" y="4560313"/>
              <a:ext cx="1682085" cy="307856"/>
            </a:xfrm>
            <a:prstGeom prst="rect">
              <a:avLst/>
            </a:prstGeom>
            <a:noFill/>
          </p:spPr>
          <p:txBody>
            <a:bodyPr wrap="square" rtlCol="0">
              <a:spAutoFit/>
            </a:bodyPr>
            <a:lstStyle/>
            <a:p>
              <a:r>
                <a:rPr lang="en-US" altLang="ko-KR" sz="900">
                  <a:solidFill>
                    <a:schemeClr val="tx1">
                      <a:lumMod val="75000"/>
                      <a:lumOff val="25000"/>
                    </a:schemeClr>
                  </a:solidFill>
                  <a:cs typeface="Arial" pitchFamily="34" charset="0"/>
                </a:rPr>
                <a:t>DataOps &amp; Model Training</a:t>
              </a:r>
            </a:p>
          </p:txBody>
        </p:sp>
        <p:sp>
          <p:nvSpPr>
            <p:cNvPr id="123" name="TextBox 122">
              <a:extLst>
                <a:ext uri="{FF2B5EF4-FFF2-40B4-BE49-F238E27FC236}">
                  <a16:creationId xmlns:a16="http://schemas.microsoft.com/office/drawing/2014/main" id="{DBCBBF51-5099-0B44-BAA8-7018FA3D5F4E}"/>
                </a:ext>
              </a:extLst>
            </p:cNvPr>
            <p:cNvSpPr txBox="1"/>
            <p:nvPr/>
          </p:nvSpPr>
          <p:spPr>
            <a:xfrm>
              <a:off x="2551706" y="4283314"/>
              <a:ext cx="1667786" cy="307856"/>
            </a:xfrm>
            <a:prstGeom prst="rect">
              <a:avLst/>
            </a:prstGeom>
            <a:noFill/>
          </p:spPr>
          <p:txBody>
            <a:bodyPr wrap="square" rtlCol="0">
              <a:spAutoFit/>
            </a:bodyPr>
            <a:lstStyle/>
            <a:p>
              <a:r>
                <a:rPr lang="en-US" altLang="ko-KR" sz="900" b="1">
                  <a:solidFill>
                    <a:schemeClr val="tx1">
                      <a:lumMod val="75000"/>
                      <a:lumOff val="25000"/>
                    </a:schemeClr>
                  </a:solidFill>
                  <a:cs typeface="Arial" pitchFamily="34" charset="0"/>
                </a:rPr>
                <a:t>DATA SCIENCE TEAMS</a:t>
              </a:r>
            </a:p>
          </p:txBody>
        </p:sp>
      </p:grpSp>
      <p:grpSp>
        <p:nvGrpSpPr>
          <p:cNvPr id="124" name="Group 33">
            <a:extLst>
              <a:ext uri="{FF2B5EF4-FFF2-40B4-BE49-F238E27FC236}">
                <a16:creationId xmlns:a16="http://schemas.microsoft.com/office/drawing/2014/main" id="{CCD87A6D-1618-3848-BF4A-4052E98442AD}"/>
              </a:ext>
            </a:extLst>
          </p:cNvPr>
          <p:cNvGrpSpPr/>
          <p:nvPr/>
        </p:nvGrpSpPr>
        <p:grpSpPr>
          <a:xfrm>
            <a:off x="592337" y="2594875"/>
            <a:ext cx="2121647" cy="438527"/>
            <a:chOff x="2551706" y="4283314"/>
            <a:chExt cx="1682085" cy="584855"/>
          </a:xfrm>
        </p:grpSpPr>
        <p:sp>
          <p:nvSpPr>
            <p:cNvPr id="125" name="TextBox 124">
              <a:extLst>
                <a:ext uri="{FF2B5EF4-FFF2-40B4-BE49-F238E27FC236}">
                  <a16:creationId xmlns:a16="http://schemas.microsoft.com/office/drawing/2014/main" id="{F456E3B4-591A-BC4C-A5F1-B517A965461F}"/>
                </a:ext>
              </a:extLst>
            </p:cNvPr>
            <p:cNvSpPr txBox="1"/>
            <p:nvPr/>
          </p:nvSpPr>
          <p:spPr>
            <a:xfrm>
              <a:off x="2551706" y="4560313"/>
              <a:ext cx="1682085" cy="307856"/>
            </a:xfrm>
            <a:prstGeom prst="rect">
              <a:avLst/>
            </a:prstGeom>
            <a:noFill/>
          </p:spPr>
          <p:txBody>
            <a:bodyPr wrap="square" rtlCol="0">
              <a:spAutoFit/>
            </a:bodyPr>
            <a:lstStyle/>
            <a:p>
              <a:pPr algn="r"/>
              <a:r>
                <a:rPr lang="en-US" altLang="ko-KR" sz="900">
                  <a:solidFill>
                    <a:schemeClr val="tx1">
                      <a:lumMod val="75000"/>
                      <a:lumOff val="25000"/>
                    </a:schemeClr>
                  </a:solidFill>
                  <a:cs typeface="Arial" pitchFamily="34" charset="0"/>
                </a:rPr>
                <a:t>Overall Equipment Effectiveness</a:t>
              </a:r>
            </a:p>
          </p:txBody>
        </p:sp>
        <p:sp>
          <p:nvSpPr>
            <p:cNvPr id="126" name="TextBox 125">
              <a:extLst>
                <a:ext uri="{FF2B5EF4-FFF2-40B4-BE49-F238E27FC236}">
                  <a16:creationId xmlns:a16="http://schemas.microsoft.com/office/drawing/2014/main" id="{90F8678B-C081-434C-A3B2-82A6AB7E84BC}"/>
                </a:ext>
              </a:extLst>
            </p:cNvPr>
            <p:cNvSpPr txBox="1"/>
            <p:nvPr/>
          </p:nvSpPr>
          <p:spPr>
            <a:xfrm>
              <a:off x="2551706" y="4283314"/>
              <a:ext cx="1667786" cy="307856"/>
            </a:xfrm>
            <a:prstGeom prst="rect">
              <a:avLst/>
            </a:prstGeom>
            <a:noFill/>
          </p:spPr>
          <p:txBody>
            <a:bodyPr wrap="square" rtlCol="0">
              <a:spAutoFit/>
            </a:bodyPr>
            <a:lstStyle/>
            <a:p>
              <a:pPr algn="r"/>
              <a:r>
                <a:rPr lang="en-US" altLang="ko-KR" sz="900" b="1">
                  <a:solidFill>
                    <a:schemeClr val="tx1">
                      <a:lumMod val="75000"/>
                      <a:lumOff val="25000"/>
                    </a:schemeClr>
                  </a:solidFill>
                  <a:cs typeface="Arial" pitchFamily="34" charset="0"/>
                </a:rPr>
                <a:t>MANUFACTURING TEAMS</a:t>
              </a:r>
            </a:p>
          </p:txBody>
        </p:sp>
      </p:grpSp>
      <p:grpSp>
        <p:nvGrpSpPr>
          <p:cNvPr id="127" name="Group 42">
            <a:extLst>
              <a:ext uri="{FF2B5EF4-FFF2-40B4-BE49-F238E27FC236}">
                <a16:creationId xmlns:a16="http://schemas.microsoft.com/office/drawing/2014/main" id="{3B1D414B-0F6C-984E-9B34-B5E01C196557}"/>
              </a:ext>
            </a:extLst>
          </p:cNvPr>
          <p:cNvGrpSpPr/>
          <p:nvPr/>
        </p:nvGrpSpPr>
        <p:grpSpPr>
          <a:xfrm>
            <a:off x="6431128" y="2594875"/>
            <a:ext cx="2121647" cy="438527"/>
            <a:chOff x="2551706" y="4283314"/>
            <a:chExt cx="1682085" cy="584855"/>
          </a:xfrm>
        </p:grpSpPr>
        <p:sp>
          <p:nvSpPr>
            <p:cNvPr id="128" name="TextBox 127">
              <a:extLst>
                <a:ext uri="{FF2B5EF4-FFF2-40B4-BE49-F238E27FC236}">
                  <a16:creationId xmlns:a16="http://schemas.microsoft.com/office/drawing/2014/main" id="{F2BA10A1-05A7-6742-9E4D-138E1B3A4B89}"/>
                </a:ext>
              </a:extLst>
            </p:cNvPr>
            <p:cNvSpPr txBox="1"/>
            <p:nvPr/>
          </p:nvSpPr>
          <p:spPr>
            <a:xfrm>
              <a:off x="2551706" y="4560313"/>
              <a:ext cx="1682085" cy="307856"/>
            </a:xfrm>
            <a:prstGeom prst="rect">
              <a:avLst/>
            </a:prstGeom>
            <a:noFill/>
          </p:spPr>
          <p:txBody>
            <a:bodyPr wrap="square" rtlCol="0">
              <a:spAutoFit/>
            </a:bodyPr>
            <a:lstStyle/>
            <a:p>
              <a:r>
                <a:rPr lang="en-US" altLang="ko-KR" sz="900">
                  <a:solidFill>
                    <a:schemeClr val="tx1">
                      <a:lumMod val="75000"/>
                      <a:lumOff val="25000"/>
                    </a:schemeClr>
                  </a:solidFill>
                  <a:cs typeface="Arial" pitchFamily="34" charset="0"/>
                </a:rPr>
                <a:t>Financial Planning &amp; Analysis</a:t>
              </a:r>
            </a:p>
          </p:txBody>
        </p:sp>
        <p:sp>
          <p:nvSpPr>
            <p:cNvPr id="129" name="TextBox 128">
              <a:extLst>
                <a:ext uri="{FF2B5EF4-FFF2-40B4-BE49-F238E27FC236}">
                  <a16:creationId xmlns:a16="http://schemas.microsoft.com/office/drawing/2014/main" id="{52C358F1-A9F4-5A46-81F4-45F81BC56D53}"/>
                </a:ext>
              </a:extLst>
            </p:cNvPr>
            <p:cNvSpPr txBox="1"/>
            <p:nvPr/>
          </p:nvSpPr>
          <p:spPr>
            <a:xfrm>
              <a:off x="2551706" y="4283314"/>
              <a:ext cx="1667786" cy="307856"/>
            </a:xfrm>
            <a:prstGeom prst="rect">
              <a:avLst/>
            </a:prstGeom>
            <a:noFill/>
          </p:spPr>
          <p:txBody>
            <a:bodyPr wrap="square" rtlCol="0">
              <a:spAutoFit/>
            </a:bodyPr>
            <a:lstStyle/>
            <a:p>
              <a:r>
                <a:rPr lang="en-US" altLang="ko-KR" sz="900" b="1">
                  <a:solidFill>
                    <a:schemeClr val="tx1">
                      <a:lumMod val="75000"/>
                      <a:lumOff val="25000"/>
                    </a:schemeClr>
                  </a:solidFill>
                  <a:cs typeface="Arial" pitchFamily="34" charset="0"/>
                </a:rPr>
                <a:t>FINANCE TEAMS</a:t>
              </a:r>
            </a:p>
          </p:txBody>
        </p:sp>
      </p:grpSp>
      <p:grpSp>
        <p:nvGrpSpPr>
          <p:cNvPr id="130" name="Group 129">
            <a:extLst>
              <a:ext uri="{FF2B5EF4-FFF2-40B4-BE49-F238E27FC236}">
                <a16:creationId xmlns:a16="http://schemas.microsoft.com/office/drawing/2014/main" id="{368915D8-1A47-434C-9D43-5928DCAA91A0}"/>
              </a:ext>
            </a:extLst>
          </p:cNvPr>
          <p:cNvGrpSpPr/>
          <p:nvPr/>
        </p:nvGrpSpPr>
        <p:grpSpPr>
          <a:xfrm>
            <a:off x="1030939" y="3897958"/>
            <a:ext cx="2121647" cy="438527"/>
            <a:chOff x="2551706" y="4283314"/>
            <a:chExt cx="1682085" cy="584855"/>
          </a:xfrm>
        </p:grpSpPr>
        <p:sp>
          <p:nvSpPr>
            <p:cNvPr id="131" name="TextBox 130">
              <a:extLst>
                <a:ext uri="{FF2B5EF4-FFF2-40B4-BE49-F238E27FC236}">
                  <a16:creationId xmlns:a16="http://schemas.microsoft.com/office/drawing/2014/main" id="{3B6989F4-32E7-7145-8737-1566505F6DEE}"/>
                </a:ext>
              </a:extLst>
            </p:cNvPr>
            <p:cNvSpPr txBox="1"/>
            <p:nvPr/>
          </p:nvSpPr>
          <p:spPr>
            <a:xfrm>
              <a:off x="2551706" y="4560313"/>
              <a:ext cx="1682085" cy="307856"/>
            </a:xfrm>
            <a:prstGeom prst="rect">
              <a:avLst/>
            </a:prstGeom>
            <a:noFill/>
          </p:spPr>
          <p:txBody>
            <a:bodyPr wrap="square" rtlCol="0">
              <a:spAutoFit/>
            </a:bodyPr>
            <a:lstStyle/>
            <a:p>
              <a:pPr algn="r"/>
              <a:r>
                <a:rPr lang="en-US" altLang="ko-KR" sz="900">
                  <a:solidFill>
                    <a:schemeClr val="tx1">
                      <a:lumMod val="75000"/>
                      <a:lumOff val="25000"/>
                    </a:schemeClr>
                  </a:solidFill>
                  <a:cs typeface="Arial" pitchFamily="34" charset="0"/>
                </a:rPr>
                <a:t>Spend Under Management</a:t>
              </a:r>
            </a:p>
          </p:txBody>
        </p:sp>
        <p:sp>
          <p:nvSpPr>
            <p:cNvPr id="132" name="TextBox 131">
              <a:extLst>
                <a:ext uri="{FF2B5EF4-FFF2-40B4-BE49-F238E27FC236}">
                  <a16:creationId xmlns:a16="http://schemas.microsoft.com/office/drawing/2014/main" id="{950007BD-1055-A84F-B402-9F1A5DB92B02}"/>
                </a:ext>
              </a:extLst>
            </p:cNvPr>
            <p:cNvSpPr txBox="1"/>
            <p:nvPr/>
          </p:nvSpPr>
          <p:spPr>
            <a:xfrm>
              <a:off x="2551706" y="4283314"/>
              <a:ext cx="1667786" cy="307856"/>
            </a:xfrm>
            <a:prstGeom prst="rect">
              <a:avLst/>
            </a:prstGeom>
            <a:noFill/>
          </p:spPr>
          <p:txBody>
            <a:bodyPr wrap="square" rtlCol="0">
              <a:spAutoFit/>
            </a:bodyPr>
            <a:lstStyle/>
            <a:p>
              <a:pPr algn="r"/>
              <a:r>
                <a:rPr lang="en-US" altLang="ko-KR" sz="900" b="1">
                  <a:solidFill>
                    <a:schemeClr val="tx1">
                      <a:lumMod val="75000"/>
                      <a:lumOff val="25000"/>
                    </a:schemeClr>
                  </a:solidFill>
                  <a:cs typeface="Arial" pitchFamily="34" charset="0"/>
                </a:rPr>
                <a:t>PROCUREMENT TEAMS</a:t>
              </a:r>
            </a:p>
          </p:txBody>
        </p:sp>
      </p:grpSp>
      <p:grpSp>
        <p:nvGrpSpPr>
          <p:cNvPr id="133" name="Group 45">
            <a:extLst>
              <a:ext uri="{FF2B5EF4-FFF2-40B4-BE49-F238E27FC236}">
                <a16:creationId xmlns:a16="http://schemas.microsoft.com/office/drawing/2014/main" id="{0F720EF7-B5BB-4B43-9078-1B00FA021A40}"/>
              </a:ext>
            </a:extLst>
          </p:cNvPr>
          <p:cNvGrpSpPr/>
          <p:nvPr/>
        </p:nvGrpSpPr>
        <p:grpSpPr>
          <a:xfrm>
            <a:off x="5992528" y="3897958"/>
            <a:ext cx="2121647" cy="438527"/>
            <a:chOff x="2551706" y="4283314"/>
            <a:chExt cx="1682085" cy="584855"/>
          </a:xfrm>
        </p:grpSpPr>
        <p:sp>
          <p:nvSpPr>
            <p:cNvPr id="134" name="TextBox 133">
              <a:extLst>
                <a:ext uri="{FF2B5EF4-FFF2-40B4-BE49-F238E27FC236}">
                  <a16:creationId xmlns:a16="http://schemas.microsoft.com/office/drawing/2014/main" id="{FA1B5B6B-FCB0-CB48-A139-C7D3D9CE2D66}"/>
                </a:ext>
              </a:extLst>
            </p:cNvPr>
            <p:cNvSpPr txBox="1"/>
            <p:nvPr/>
          </p:nvSpPr>
          <p:spPr>
            <a:xfrm>
              <a:off x="2551706" y="4560313"/>
              <a:ext cx="1682085" cy="307856"/>
            </a:xfrm>
            <a:prstGeom prst="rect">
              <a:avLst/>
            </a:prstGeom>
            <a:noFill/>
          </p:spPr>
          <p:txBody>
            <a:bodyPr wrap="square" rtlCol="0">
              <a:spAutoFit/>
            </a:bodyPr>
            <a:lstStyle/>
            <a:p>
              <a:r>
                <a:rPr lang="en-US" altLang="ko-KR" sz="900">
                  <a:solidFill>
                    <a:schemeClr val="tx1">
                      <a:lumMod val="75000"/>
                      <a:lumOff val="25000"/>
                    </a:schemeClr>
                  </a:solidFill>
                  <a:cs typeface="Arial" pitchFamily="34" charset="0"/>
                </a:rPr>
                <a:t>Personalized Next Best Offer</a:t>
              </a:r>
            </a:p>
          </p:txBody>
        </p:sp>
        <p:sp>
          <p:nvSpPr>
            <p:cNvPr id="135" name="TextBox 134">
              <a:extLst>
                <a:ext uri="{FF2B5EF4-FFF2-40B4-BE49-F238E27FC236}">
                  <a16:creationId xmlns:a16="http://schemas.microsoft.com/office/drawing/2014/main" id="{09877838-731F-A648-BC26-E7A96AAACFFF}"/>
                </a:ext>
              </a:extLst>
            </p:cNvPr>
            <p:cNvSpPr txBox="1"/>
            <p:nvPr/>
          </p:nvSpPr>
          <p:spPr>
            <a:xfrm>
              <a:off x="2551706" y="4283314"/>
              <a:ext cx="1667786" cy="307856"/>
            </a:xfrm>
            <a:prstGeom prst="rect">
              <a:avLst/>
            </a:prstGeom>
            <a:noFill/>
          </p:spPr>
          <p:txBody>
            <a:bodyPr wrap="square" rtlCol="0">
              <a:spAutoFit/>
            </a:bodyPr>
            <a:lstStyle/>
            <a:p>
              <a:r>
                <a:rPr lang="en-US" altLang="ko-KR" sz="900" b="1">
                  <a:solidFill>
                    <a:schemeClr val="tx1">
                      <a:lumMod val="75000"/>
                      <a:lumOff val="25000"/>
                    </a:schemeClr>
                  </a:solidFill>
                  <a:cs typeface="Arial" pitchFamily="34" charset="0"/>
                </a:rPr>
                <a:t>MARKETING TEAMS</a:t>
              </a:r>
            </a:p>
          </p:txBody>
        </p:sp>
      </p:grpSp>
      <p:sp>
        <p:nvSpPr>
          <p:cNvPr id="136" name="Rectangle 16">
            <a:extLst>
              <a:ext uri="{FF2B5EF4-FFF2-40B4-BE49-F238E27FC236}">
                <a16:creationId xmlns:a16="http://schemas.microsoft.com/office/drawing/2014/main" id="{217E300B-AF8F-BD48-B99A-966B6F79684F}"/>
              </a:ext>
            </a:extLst>
          </p:cNvPr>
          <p:cNvSpPr/>
          <p:nvPr/>
        </p:nvSpPr>
        <p:spPr>
          <a:xfrm rot="2700000">
            <a:off x="3860202" y="1809214"/>
            <a:ext cx="265386" cy="475787"/>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49"/>
          </a:p>
        </p:txBody>
      </p:sp>
      <p:sp>
        <p:nvSpPr>
          <p:cNvPr id="138" name="Round Same Side Corner Rectangle 8">
            <a:extLst>
              <a:ext uri="{FF2B5EF4-FFF2-40B4-BE49-F238E27FC236}">
                <a16:creationId xmlns:a16="http://schemas.microsoft.com/office/drawing/2014/main" id="{39517B68-AC3C-8F47-914C-17DEBD43A29E}"/>
              </a:ext>
            </a:extLst>
          </p:cNvPr>
          <p:cNvSpPr/>
          <p:nvPr/>
        </p:nvSpPr>
        <p:spPr>
          <a:xfrm>
            <a:off x="4951651" y="1820719"/>
            <a:ext cx="323743" cy="324239"/>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4"/>
          </a:p>
        </p:txBody>
      </p:sp>
      <p:sp>
        <p:nvSpPr>
          <p:cNvPr id="139" name="Rectangle 138">
            <a:extLst>
              <a:ext uri="{FF2B5EF4-FFF2-40B4-BE49-F238E27FC236}">
                <a16:creationId xmlns:a16="http://schemas.microsoft.com/office/drawing/2014/main" id="{EA3E7767-D161-EB46-B972-C28AC407AADB}"/>
              </a:ext>
            </a:extLst>
          </p:cNvPr>
          <p:cNvSpPr/>
          <p:nvPr/>
        </p:nvSpPr>
        <p:spPr>
          <a:xfrm>
            <a:off x="5498452" y="2666711"/>
            <a:ext cx="441146" cy="646331"/>
          </a:xfrm>
          <a:prstGeom prst="rect">
            <a:avLst/>
          </a:prstGeom>
        </p:spPr>
        <p:txBody>
          <a:bodyPr wrap="none">
            <a:spAutoFit/>
          </a:bodyPr>
          <a:lstStyle/>
          <a:p>
            <a:r>
              <a:rPr lang="en-US" altLang="ko-KR" sz="3600" b="1">
                <a:solidFill>
                  <a:schemeClr val="bg1"/>
                </a:solidFill>
                <a:cs typeface="Arial" pitchFamily="34" charset="0"/>
              </a:rPr>
              <a:t>$</a:t>
            </a:r>
            <a:endParaRPr lang="en-US" sz="3600">
              <a:solidFill>
                <a:schemeClr val="bg1"/>
              </a:solidFill>
            </a:endParaRPr>
          </a:p>
        </p:txBody>
      </p:sp>
      <p:sp>
        <p:nvSpPr>
          <p:cNvPr id="140" name="Round Same Side Corner Rectangle 8">
            <a:extLst>
              <a:ext uri="{FF2B5EF4-FFF2-40B4-BE49-F238E27FC236}">
                <a16:creationId xmlns:a16="http://schemas.microsoft.com/office/drawing/2014/main" id="{464BA1C6-681A-1345-8B47-B777F8022F5E}"/>
              </a:ext>
            </a:extLst>
          </p:cNvPr>
          <p:cNvSpPr/>
          <p:nvPr/>
        </p:nvSpPr>
        <p:spPr>
          <a:xfrm>
            <a:off x="3735213" y="3789183"/>
            <a:ext cx="243233" cy="243605"/>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4"/>
          </a:p>
        </p:txBody>
      </p:sp>
      <p:sp>
        <p:nvSpPr>
          <p:cNvPr id="141" name="Round Same Side Corner Rectangle 8">
            <a:extLst>
              <a:ext uri="{FF2B5EF4-FFF2-40B4-BE49-F238E27FC236}">
                <a16:creationId xmlns:a16="http://schemas.microsoft.com/office/drawing/2014/main" id="{064443A7-1BD8-8745-BDB6-EEC8E628A481}"/>
              </a:ext>
            </a:extLst>
          </p:cNvPr>
          <p:cNvSpPr/>
          <p:nvPr/>
        </p:nvSpPr>
        <p:spPr>
          <a:xfrm>
            <a:off x="4029809" y="3906820"/>
            <a:ext cx="243233" cy="243605"/>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4"/>
          </a:p>
        </p:txBody>
      </p:sp>
      <p:sp>
        <p:nvSpPr>
          <p:cNvPr id="142" name="Oval 21">
            <a:extLst>
              <a:ext uri="{FF2B5EF4-FFF2-40B4-BE49-F238E27FC236}">
                <a16:creationId xmlns:a16="http://schemas.microsoft.com/office/drawing/2014/main" id="{0B8B9C61-6284-0744-991C-AEE2AA1E7979}"/>
              </a:ext>
            </a:extLst>
          </p:cNvPr>
          <p:cNvSpPr>
            <a:spLocks noChangeAspect="1"/>
          </p:cNvSpPr>
          <p:nvPr/>
        </p:nvSpPr>
        <p:spPr>
          <a:xfrm>
            <a:off x="3259886" y="2766683"/>
            <a:ext cx="392509" cy="395786"/>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sp>
        <p:nvSpPr>
          <p:cNvPr id="143" name="Round Same Side Corner Rectangle 8">
            <a:extLst>
              <a:ext uri="{FF2B5EF4-FFF2-40B4-BE49-F238E27FC236}">
                <a16:creationId xmlns:a16="http://schemas.microsoft.com/office/drawing/2014/main" id="{B13AB1D3-D490-C04A-BB59-991980DDA52E}"/>
              </a:ext>
            </a:extLst>
          </p:cNvPr>
          <p:cNvSpPr/>
          <p:nvPr/>
        </p:nvSpPr>
        <p:spPr>
          <a:xfrm>
            <a:off x="3991829" y="3611276"/>
            <a:ext cx="243233" cy="243605"/>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4"/>
          </a:p>
        </p:txBody>
      </p:sp>
      <p:sp>
        <p:nvSpPr>
          <p:cNvPr id="146" name="Rectangle 9">
            <a:extLst>
              <a:ext uri="{FF2B5EF4-FFF2-40B4-BE49-F238E27FC236}">
                <a16:creationId xmlns:a16="http://schemas.microsoft.com/office/drawing/2014/main" id="{BF2AF165-E3DA-EC4C-868E-0699EB654562}"/>
              </a:ext>
            </a:extLst>
          </p:cNvPr>
          <p:cNvSpPr/>
          <p:nvPr/>
        </p:nvSpPr>
        <p:spPr>
          <a:xfrm>
            <a:off x="4942456" y="3761737"/>
            <a:ext cx="338005" cy="31640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spTree>
    <p:extLst>
      <p:ext uri="{BB962C8B-B14F-4D97-AF65-F5344CB8AC3E}">
        <p14:creationId xmlns:p14="http://schemas.microsoft.com/office/powerpoint/2010/main" val="34682770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17" name="Rectangle 1">
            <a:extLst>
              <a:ext uri="{FF2B5EF4-FFF2-40B4-BE49-F238E27FC236}">
                <a16:creationId xmlns:a16="http://schemas.microsoft.com/office/drawing/2014/main" id="{CC9144CF-7864-FF4B-914F-8B4F51380191}"/>
              </a:ext>
            </a:extLst>
          </p:cNvPr>
          <p:cNvSpPr/>
          <p:nvPr/>
        </p:nvSpPr>
        <p:spPr>
          <a:xfrm>
            <a:off x="4516661" y="-73964"/>
            <a:ext cx="9461291" cy="5291428"/>
          </a:xfrm>
          <a:custGeom>
            <a:avLst/>
            <a:gdLst>
              <a:gd name="connsiteX0" fmla="*/ 0 w 6237514"/>
              <a:gd name="connsiteY0" fmla="*/ 0 h 6858000"/>
              <a:gd name="connsiteX1" fmla="*/ 6237514 w 6237514"/>
              <a:gd name="connsiteY1" fmla="*/ 0 h 6858000"/>
              <a:gd name="connsiteX2" fmla="*/ 6237514 w 6237514"/>
              <a:gd name="connsiteY2" fmla="*/ 6858000 h 6858000"/>
              <a:gd name="connsiteX3" fmla="*/ 0 w 6237514"/>
              <a:gd name="connsiteY3" fmla="*/ 6858000 h 6858000"/>
              <a:gd name="connsiteX4" fmla="*/ 0 w 6237514"/>
              <a:gd name="connsiteY4" fmla="*/ 0 h 6858000"/>
              <a:gd name="connsiteX0" fmla="*/ 1730829 w 6237514"/>
              <a:gd name="connsiteY0" fmla="*/ 32657 h 6858000"/>
              <a:gd name="connsiteX1" fmla="*/ 6237514 w 6237514"/>
              <a:gd name="connsiteY1" fmla="*/ 0 h 6858000"/>
              <a:gd name="connsiteX2" fmla="*/ 6237514 w 6237514"/>
              <a:gd name="connsiteY2" fmla="*/ 6858000 h 6858000"/>
              <a:gd name="connsiteX3" fmla="*/ 0 w 6237514"/>
              <a:gd name="connsiteY3" fmla="*/ 6858000 h 6858000"/>
              <a:gd name="connsiteX4" fmla="*/ 1730829 w 6237514"/>
              <a:gd name="connsiteY4" fmla="*/ 32657 h 6858000"/>
              <a:gd name="connsiteX0" fmla="*/ 1730829 w 6237514"/>
              <a:gd name="connsiteY0" fmla="*/ 0 h 6825343"/>
              <a:gd name="connsiteX1" fmla="*/ 5159828 w 6237514"/>
              <a:gd name="connsiteY1" fmla="*/ 0 h 6825343"/>
              <a:gd name="connsiteX2" fmla="*/ 6237514 w 6237514"/>
              <a:gd name="connsiteY2" fmla="*/ 6825343 h 6825343"/>
              <a:gd name="connsiteX3" fmla="*/ 0 w 6237514"/>
              <a:gd name="connsiteY3" fmla="*/ 6825343 h 6825343"/>
              <a:gd name="connsiteX4" fmla="*/ 1730829 w 6237514"/>
              <a:gd name="connsiteY4" fmla="*/ 0 h 6825343"/>
              <a:gd name="connsiteX0" fmla="*/ 1730829 w 6237514"/>
              <a:gd name="connsiteY0" fmla="*/ 29029 h 6854372"/>
              <a:gd name="connsiteX1" fmla="*/ 5130800 w 6237514"/>
              <a:gd name="connsiteY1" fmla="*/ 0 h 6854372"/>
              <a:gd name="connsiteX2" fmla="*/ 6237514 w 6237514"/>
              <a:gd name="connsiteY2" fmla="*/ 6854372 h 6854372"/>
              <a:gd name="connsiteX3" fmla="*/ 0 w 6237514"/>
              <a:gd name="connsiteY3" fmla="*/ 6854372 h 6854372"/>
              <a:gd name="connsiteX4" fmla="*/ 1730829 w 6237514"/>
              <a:gd name="connsiteY4" fmla="*/ 29029 h 6854372"/>
              <a:gd name="connsiteX0" fmla="*/ 1774372 w 6237514"/>
              <a:gd name="connsiteY0" fmla="*/ 1 h 6854372"/>
              <a:gd name="connsiteX1" fmla="*/ 5130800 w 6237514"/>
              <a:gd name="connsiteY1" fmla="*/ 0 h 6854372"/>
              <a:gd name="connsiteX2" fmla="*/ 6237514 w 6237514"/>
              <a:gd name="connsiteY2" fmla="*/ 6854372 h 6854372"/>
              <a:gd name="connsiteX3" fmla="*/ 0 w 6237514"/>
              <a:gd name="connsiteY3" fmla="*/ 6854372 h 6854372"/>
              <a:gd name="connsiteX4" fmla="*/ 1774372 w 6237514"/>
              <a:gd name="connsiteY4" fmla="*/ 1 h 6854372"/>
              <a:gd name="connsiteX0" fmla="*/ 1774372 w 6237514"/>
              <a:gd name="connsiteY0" fmla="*/ 1 h 6854372"/>
              <a:gd name="connsiteX1" fmla="*/ 4241113 w 6237514"/>
              <a:gd name="connsiteY1" fmla="*/ 0 h 6854372"/>
              <a:gd name="connsiteX2" fmla="*/ 6237514 w 6237514"/>
              <a:gd name="connsiteY2" fmla="*/ 6854372 h 6854372"/>
              <a:gd name="connsiteX3" fmla="*/ 0 w 6237514"/>
              <a:gd name="connsiteY3" fmla="*/ 6854372 h 6854372"/>
              <a:gd name="connsiteX4" fmla="*/ 1774372 w 6237514"/>
              <a:gd name="connsiteY4" fmla="*/ 1 h 6854372"/>
              <a:gd name="connsiteX0" fmla="*/ 1774372 w 6438006"/>
              <a:gd name="connsiteY0" fmla="*/ 1 h 6854372"/>
              <a:gd name="connsiteX1" fmla="*/ 6438006 w 6438006"/>
              <a:gd name="connsiteY1" fmla="*/ 0 h 6854372"/>
              <a:gd name="connsiteX2" fmla="*/ 6237514 w 6438006"/>
              <a:gd name="connsiteY2" fmla="*/ 6854372 h 6854372"/>
              <a:gd name="connsiteX3" fmla="*/ 0 w 6438006"/>
              <a:gd name="connsiteY3" fmla="*/ 6854372 h 6854372"/>
              <a:gd name="connsiteX4" fmla="*/ 1774372 w 6438006"/>
              <a:gd name="connsiteY4" fmla="*/ 1 h 6854372"/>
              <a:gd name="connsiteX0" fmla="*/ 1774372 w 6438006"/>
              <a:gd name="connsiteY0" fmla="*/ 1 h 6869326"/>
              <a:gd name="connsiteX1" fmla="*/ 6438006 w 6438006"/>
              <a:gd name="connsiteY1" fmla="*/ 0 h 6869326"/>
              <a:gd name="connsiteX2" fmla="*/ 5242975 w 6438006"/>
              <a:gd name="connsiteY2" fmla="*/ 6869326 h 6869326"/>
              <a:gd name="connsiteX3" fmla="*/ 0 w 6438006"/>
              <a:gd name="connsiteY3" fmla="*/ 6854372 h 6869326"/>
              <a:gd name="connsiteX4" fmla="*/ 1774372 w 6438006"/>
              <a:gd name="connsiteY4" fmla="*/ 1 h 6869326"/>
              <a:gd name="connsiteX0" fmla="*/ 1385013 w 6438006"/>
              <a:gd name="connsiteY0" fmla="*/ 1 h 6869326"/>
              <a:gd name="connsiteX1" fmla="*/ 6438006 w 6438006"/>
              <a:gd name="connsiteY1" fmla="*/ 0 h 6869326"/>
              <a:gd name="connsiteX2" fmla="*/ 5242975 w 6438006"/>
              <a:gd name="connsiteY2" fmla="*/ 6869326 h 6869326"/>
              <a:gd name="connsiteX3" fmla="*/ 0 w 6438006"/>
              <a:gd name="connsiteY3" fmla="*/ 6854372 h 6869326"/>
              <a:gd name="connsiteX4" fmla="*/ 1385013 w 6438006"/>
              <a:gd name="connsiteY4" fmla="*/ 1 h 6869326"/>
              <a:gd name="connsiteX0" fmla="*/ 1385013 w 6438006"/>
              <a:gd name="connsiteY0" fmla="*/ 1 h 6881655"/>
              <a:gd name="connsiteX1" fmla="*/ 6438006 w 6438006"/>
              <a:gd name="connsiteY1" fmla="*/ 0 h 6881655"/>
              <a:gd name="connsiteX2" fmla="*/ 5892977 w 6438006"/>
              <a:gd name="connsiteY2" fmla="*/ 6881655 h 6881655"/>
              <a:gd name="connsiteX3" fmla="*/ 0 w 6438006"/>
              <a:gd name="connsiteY3" fmla="*/ 6854372 h 6881655"/>
              <a:gd name="connsiteX4" fmla="*/ 1385013 w 6438006"/>
              <a:gd name="connsiteY4" fmla="*/ 1 h 6881655"/>
              <a:gd name="connsiteX0" fmla="*/ 1385013 w 6438006"/>
              <a:gd name="connsiteY0" fmla="*/ 1 h 6854372"/>
              <a:gd name="connsiteX1" fmla="*/ 6438006 w 6438006"/>
              <a:gd name="connsiteY1" fmla="*/ 0 h 6854372"/>
              <a:gd name="connsiteX2" fmla="*/ 6127780 w 6438006"/>
              <a:gd name="connsiteY2" fmla="*/ 6830639 h 6854372"/>
              <a:gd name="connsiteX3" fmla="*/ 0 w 6438006"/>
              <a:gd name="connsiteY3" fmla="*/ 6854372 h 6854372"/>
              <a:gd name="connsiteX4" fmla="*/ 1385013 w 6438006"/>
              <a:gd name="connsiteY4" fmla="*/ 1 h 685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006" h="6854372">
                <a:moveTo>
                  <a:pt x="1385013" y="1"/>
                </a:moveTo>
                <a:lnTo>
                  <a:pt x="6438006" y="0"/>
                </a:lnTo>
                <a:lnTo>
                  <a:pt x="6127780" y="6830639"/>
                </a:lnTo>
                <a:lnTo>
                  <a:pt x="0" y="6854372"/>
                </a:lnTo>
                <a:lnTo>
                  <a:pt x="1385013" y="1"/>
                </a:lnTo>
                <a:close/>
              </a:path>
            </a:pathLst>
          </a:custGeom>
          <a:solidFill>
            <a:srgbClr val="FF4D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84">
              <a:buClrTx/>
              <a:defRPr/>
            </a:pPr>
            <a:endParaRPr lang="en-US" sz="1348" kern="1200">
              <a:solidFill>
                <a:srgbClr val="FFFFFF"/>
              </a:solidFill>
              <a:latin typeface="Roboto Light"/>
              <a:cs typeface="Calibri"/>
            </a:endParaRPr>
          </a:p>
        </p:txBody>
      </p:sp>
      <p:sp>
        <p:nvSpPr>
          <p:cNvPr id="276" name="Shape 276"/>
          <p:cNvSpPr/>
          <p:nvPr/>
        </p:nvSpPr>
        <p:spPr>
          <a:xfrm rot="2700000">
            <a:off x="2950061" y="930783"/>
            <a:ext cx="3243883" cy="3243881"/>
          </a:xfrm>
          <a:prstGeom prst="rect">
            <a:avLst/>
          </a:prstGeom>
          <a:noFill/>
          <a:ln w="19050" cap="flat" cmpd="sng">
            <a:solidFill>
              <a:schemeClr val="lt1"/>
            </a:solidFill>
            <a:prstDash val="solid"/>
            <a:miter lim="800000"/>
            <a:headEnd type="none" w="sm" len="sm"/>
            <a:tailEnd type="none" w="sm" len="sm"/>
          </a:ln>
        </p:spPr>
        <p:txBody>
          <a:bodyPr spcFirstLastPara="1" wrap="square" lIns="45665" tIns="22826" rIns="45665" bIns="22826" anchor="ctr" anchorCtr="0">
            <a:noAutofit/>
          </a:bodyPr>
          <a:lstStyle/>
          <a:p>
            <a:pPr algn="ctr" defTabSz="684978">
              <a:buClrTx/>
              <a:defRPr/>
            </a:pPr>
            <a:endParaRPr sz="900" kern="1200">
              <a:solidFill>
                <a:srgbClr val="FFFFFF"/>
              </a:solidFill>
              <a:latin typeface="Roboto Light"/>
              <a:ea typeface="Roboto Light"/>
              <a:cs typeface="Roboto Light"/>
              <a:sym typeface="Roboto Light"/>
            </a:endParaRPr>
          </a:p>
        </p:txBody>
      </p:sp>
      <p:sp>
        <p:nvSpPr>
          <p:cNvPr id="277" name="Shape 277"/>
          <p:cNvSpPr/>
          <p:nvPr/>
        </p:nvSpPr>
        <p:spPr>
          <a:xfrm rot="15061243">
            <a:off x="7261331" y="2634232"/>
            <a:ext cx="2652521" cy="2951378"/>
          </a:xfrm>
          <a:prstGeom prst="rtTriangle">
            <a:avLst/>
          </a:prstGeom>
          <a:solidFill>
            <a:schemeClr val="accent1">
              <a:alpha val="67000"/>
            </a:schemeClr>
          </a:solidFill>
          <a:ln>
            <a:noFill/>
          </a:ln>
        </p:spPr>
        <p:txBody>
          <a:bodyPr spcFirstLastPara="1" wrap="square" lIns="45665" tIns="22826" rIns="45665" bIns="22826" anchor="ctr" anchorCtr="0">
            <a:noAutofit/>
          </a:bodyPr>
          <a:lstStyle/>
          <a:p>
            <a:pPr algn="ctr" defTabSz="684978">
              <a:buClrTx/>
              <a:defRPr/>
            </a:pPr>
            <a:endParaRPr sz="900" kern="1200">
              <a:solidFill>
                <a:srgbClr val="FFFFFF"/>
              </a:solidFill>
              <a:latin typeface="Roboto Light"/>
              <a:ea typeface="Roboto Light"/>
              <a:cs typeface="Roboto Light"/>
              <a:sym typeface="Roboto Light"/>
            </a:endParaRPr>
          </a:p>
        </p:txBody>
      </p:sp>
      <p:sp>
        <p:nvSpPr>
          <p:cNvPr id="278" name="Shape 278"/>
          <p:cNvSpPr/>
          <p:nvPr/>
        </p:nvSpPr>
        <p:spPr>
          <a:xfrm rot="20972826">
            <a:off x="-528847" y="2158338"/>
            <a:ext cx="3287782" cy="3782659"/>
          </a:xfrm>
          <a:prstGeom prst="rtTriangle">
            <a:avLst/>
          </a:prstGeom>
          <a:solidFill>
            <a:schemeClr val="accent2">
              <a:alpha val="90000"/>
            </a:schemeClr>
          </a:solidFill>
          <a:ln>
            <a:noFill/>
          </a:ln>
        </p:spPr>
        <p:txBody>
          <a:bodyPr spcFirstLastPara="1" wrap="square" lIns="45665" tIns="22826" rIns="45665" bIns="22826" anchor="ctr" anchorCtr="0">
            <a:noAutofit/>
          </a:bodyPr>
          <a:lstStyle/>
          <a:p>
            <a:pPr algn="ctr" defTabSz="684978">
              <a:buClrTx/>
              <a:defRPr/>
            </a:pPr>
            <a:endParaRPr sz="900" kern="1200">
              <a:solidFill>
                <a:srgbClr val="FFFFFF"/>
              </a:solidFill>
              <a:latin typeface="Roboto Light"/>
              <a:ea typeface="Roboto Light"/>
              <a:cs typeface="Roboto Light"/>
              <a:sym typeface="Roboto Light"/>
            </a:endParaRPr>
          </a:p>
        </p:txBody>
      </p:sp>
      <p:sp>
        <p:nvSpPr>
          <p:cNvPr id="279" name="Shape 279"/>
          <p:cNvSpPr/>
          <p:nvPr/>
        </p:nvSpPr>
        <p:spPr>
          <a:xfrm rot="16612527">
            <a:off x="7397564" y="3618290"/>
            <a:ext cx="2116903" cy="1607795"/>
          </a:xfrm>
          <a:prstGeom prst="rtTriangle">
            <a:avLst/>
          </a:prstGeom>
          <a:solidFill>
            <a:schemeClr val="accent1"/>
          </a:solidFill>
          <a:ln>
            <a:noFill/>
          </a:ln>
        </p:spPr>
        <p:txBody>
          <a:bodyPr spcFirstLastPara="1" wrap="square" lIns="45665" tIns="22826" rIns="45665" bIns="22826" anchor="ctr" anchorCtr="0">
            <a:noAutofit/>
          </a:bodyPr>
          <a:lstStyle/>
          <a:p>
            <a:pPr algn="ctr" defTabSz="684978">
              <a:buClrTx/>
              <a:defRPr/>
            </a:pPr>
            <a:endParaRPr sz="900" kern="1200">
              <a:solidFill>
                <a:srgbClr val="FFFFFF"/>
              </a:solidFill>
              <a:latin typeface="Roboto Light"/>
              <a:ea typeface="Roboto Light"/>
              <a:cs typeface="Roboto Light"/>
              <a:sym typeface="Roboto Light"/>
            </a:endParaRPr>
          </a:p>
        </p:txBody>
      </p:sp>
      <p:sp>
        <p:nvSpPr>
          <p:cNvPr id="275" name="Shape 275"/>
          <p:cNvSpPr txBox="1"/>
          <p:nvPr/>
        </p:nvSpPr>
        <p:spPr>
          <a:xfrm>
            <a:off x="2342777" y="2601145"/>
            <a:ext cx="4448807" cy="1432655"/>
          </a:xfrm>
          <a:prstGeom prst="rect">
            <a:avLst/>
          </a:prstGeom>
          <a:noFill/>
          <a:ln>
            <a:noFill/>
          </a:ln>
        </p:spPr>
        <p:txBody>
          <a:bodyPr spcFirstLastPara="1" wrap="square" lIns="45665" tIns="22826" rIns="45665" bIns="22826" anchor="ctr" anchorCtr="0">
            <a:noAutofit/>
          </a:bodyPr>
          <a:lstStyle/>
          <a:p>
            <a:pPr algn="ctr" defTabSz="684978">
              <a:lnSpc>
                <a:spcPct val="90000"/>
              </a:lnSpc>
              <a:buClr>
                <a:srgbClr val="FFFFFF"/>
              </a:buClr>
              <a:buSzPts val="6400"/>
              <a:defRPr/>
            </a:pPr>
            <a:r>
              <a:rPr lang="en-US" sz="3599"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sym typeface="Roboto Medium"/>
              </a:rPr>
              <a:t>DEMO</a:t>
            </a:r>
            <a:endParaRPr sz="3299"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sym typeface="Roboto Medium"/>
            </a:endParaRPr>
          </a:p>
        </p:txBody>
      </p:sp>
      <p:pic>
        <p:nvPicPr>
          <p:cNvPr id="21" name="Picture 20">
            <a:extLst>
              <a:ext uri="{FF2B5EF4-FFF2-40B4-BE49-F238E27FC236}">
                <a16:creationId xmlns:a16="http://schemas.microsoft.com/office/drawing/2014/main" id="{DDDF5F54-A1DB-43C2-90A1-308993C2994E}"/>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3894961" y="1592998"/>
            <a:ext cx="1354085" cy="1052174"/>
          </a:xfrm>
          <a:prstGeom prst="rect">
            <a:avLst/>
          </a:prstGeom>
        </p:spPr>
      </p:pic>
      <p:sp>
        <p:nvSpPr>
          <p:cNvPr id="18" name="Triangle 8">
            <a:extLst>
              <a:ext uri="{FF2B5EF4-FFF2-40B4-BE49-F238E27FC236}">
                <a16:creationId xmlns:a16="http://schemas.microsoft.com/office/drawing/2014/main" id="{19E766C2-21B3-904F-8713-EE7C78E37B52}"/>
              </a:ext>
            </a:extLst>
          </p:cNvPr>
          <p:cNvSpPr/>
          <p:nvPr/>
        </p:nvSpPr>
        <p:spPr>
          <a:xfrm rot="9774944">
            <a:off x="-2413569" y="-248935"/>
            <a:ext cx="3410468" cy="5514344"/>
          </a:xfrm>
          <a:custGeom>
            <a:avLst/>
            <a:gdLst>
              <a:gd name="connsiteX0" fmla="*/ 0 w 1776248"/>
              <a:gd name="connsiteY0" fmla="*/ 5213131 h 5213131"/>
              <a:gd name="connsiteX1" fmla="*/ 888124 w 1776248"/>
              <a:gd name="connsiteY1" fmla="*/ 0 h 5213131"/>
              <a:gd name="connsiteX2" fmla="*/ 1776248 w 1776248"/>
              <a:gd name="connsiteY2" fmla="*/ 5213131 h 5213131"/>
              <a:gd name="connsiteX3" fmla="*/ 0 w 1776248"/>
              <a:gd name="connsiteY3" fmla="*/ 5213131 h 5213131"/>
              <a:gd name="connsiteX0" fmla="*/ 0 w 1781503"/>
              <a:gd name="connsiteY0" fmla="*/ 5002924 h 5002924"/>
              <a:gd name="connsiteX1" fmla="*/ 1781503 w 1781503"/>
              <a:gd name="connsiteY1" fmla="*/ 0 h 5002924"/>
              <a:gd name="connsiteX2" fmla="*/ 1776248 w 1781503"/>
              <a:gd name="connsiteY2" fmla="*/ 5002924 h 5002924"/>
              <a:gd name="connsiteX3" fmla="*/ 0 w 1781503"/>
              <a:gd name="connsiteY3" fmla="*/ 5002924 h 5002924"/>
              <a:gd name="connsiteX0" fmla="*/ 0 w 1760483"/>
              <a:gd name="connsiteY0" fmla="*/ 5002924 h 5002924"/>
              <a:gd name="connsiteX1" fmla="*/ 1760483 w 1760483"/>
              <a:gd name="connsiteY1" fmla="*/ 0 h 5002924"/>
              <a:gd name="connsiteX2" fmla="*/ 1755228 w 1760483"/>
              <a:gd name="connsiteY2" fmla="*/ 5002924 h 5002924"/>
              <a:gd name="connsiteX3" fmla="*/ 0 w 1760483"/>
              <a:gd name="connsiteY3" fmla="*/ 5002924 h 5002924"/>
              <a:gd name="connsiteX0" fmla="*/ 0 w 1445173"/>
              <a:gd name="connsiteY0" fmla="*/ 4971393 h 5002924"/>
              <a:gd name="connsiteX1" fmla="*/ 1445173 w 1445173"/>
              <a:gd name="connsiteY1" fmla="*/ 0 h 5002924"/>
              <a:gd name="connsiteX2" fmla="*/ 1439918 w 1445173"/>
              <a:gd name="connsiteY2" fmla="*/ 5002924 h 5002924"/>
              <a:gd name="connsiteX3" fmla="*/ 0 w 1445173"/>
              <a:gd name="connsiteY3" fmla="*/ 4971393 h 5002924"/>
              <a:gd name="connsiteX0" fmla="*/ 0 w 1439921"/>
              <a:gd name="connsiteY0" fmla="*/ 5166265 h 5197796"/>
              <a:gd name="connsiteX1" fmla="*/ 785606 w 1439921"/>
              <a:gd name="connsiteY1" fmla="*/ 0 h 5197796"/>
              <a:gd name="connsiteX2" fmla="*/ 1439918 w 1439921"/>
              <a:gd name="connsiteY2" fmla="*/ 5197796 h 5197796"/>
              <a:gd name="connsiteX3" fmla="*/ 0 w 1439921"/>
              <a:gd name="connsiteY3" fmla="*/ 5166265 h 5197796"/>
              <a:gd name="connsiteX0" fmla="*/ 0 w 1439921"/>
              <a:gd name="connsiteY0" fmla="*/ 5166265 h 5197796"/>
              <a:gd name="connsiteX1" fmla="*/ 785606 w 1439921"/>
              <a:gd name="connsiteY1" fmla="*/ 0 h 5197796"/>
              <a:gd name="connsiteX2" fmla="*/ 1439918 w 1439921"/>
              <a:gd name="connsiteY2" fmla="*/ 5197796 h 5197796"/>
              <a:gd name="connsiteX3" fmla="*/ 0 w 1439921"/>
              <a:gd name="connsiteY3" fmla="*/ 5166265 h 5197796"/>
              <a:gd name="connsiteX0" fmla="*/ 0 w 1440218"/>
              <a:gd name="connsiteY0" fmla="*/ 5166265 h 5197796"/>
              <a:gd name="connsiteX1" fmla="*/ 785606 w 1440218"/>
              <a:gd name="connsiteY1" fmla="*/ 0 h 5197796"/>
              <a:gd name="connsiteX2" fmla="*/ 1439918 w 1440218"/>
              <a:gd name="connsiteY2" fmla="*/ 5197796 h 5197796"/>
              <a:gd name="connsiteX3" fmla="*/ 0 w 1440218"/>
              <a:gd name="connsiteY3" fmla="*/ 5166265 h 5197796"/>
              <a:gd name="connsiteX0" fmla="*/ 0 w 945543"/>
              <a:gd name="connsiteY0" fmla="*/ 5151274 h 5197796"/>
              <a:gd name="connsiteX1" fmla="*/ 290931 w 945543"/>
              <a:gd name="connsiteY1" fmla="*/ 0 h 5197796"/>
              <a:gd name="connsiteX2" fmla="*/ 945243 w 945543"/>
              <a:gd name="connsiteY2" fmla="*/ 5197796 h 5197796"/>
              <a:gd name="connsiteX3" fmla="*/ 0 w 945543"/>
              <a:gd name="connsiteY3" fmla="*/ 5151274 h 5197796"/>
              <a:gd name="connsiteX0" fmla="*/ 36433 w 981976"/>
              <a:gd name="connsiteY0" fmla="*/ 5151274 h 5197796"/>
              <a:gd name="connsiteX1" fmla="*/ 327364 w 981976"/>
              <a:gd name="connsiteY1" fmla="*/ 0 h 5197796"/>
              <a:gd name="connsiteX2" fmla="*/ 981676 w 981976"/>
              <a:gd name="connsiteY2" fmla="*/ 5197796 h 5197796"/>
              <a:gd name="connsiteX3" fmla="*/ 36433 w 981976"/>
              <a:gd name="connsiteY3" fmla="*/ 5151274 h 5197796"/>
              <a:gd name="connsiteX0" fmla="*/ 0 w 945543"/>
              <a:gd name="connsiteY0" fmla="*/ 5151274 h 5197796"/>
              <a:gd name="connsiteX1" fmla="*/ 290931 w 945543"/>
              <a:gd name="connsiteY1" fmla="*/ 0 h 5197796"/>
              <a:gd name="connsiteX2" fmla="*/ 945243 w 945543"/>
              <a:gd name="connsiteY2" fmla="*/ 5197796 h 5197796"/>
              <a:gd name="connsiteX3" fmla="*/ 0 w 945543"/>
              <a:gd name="connsiteY3" fmla="*/ 5151274 h 5197796"/>
            </a:gdLst>
            <a:ahLst/>
            <a:cxnLst>
              <a:cxn ang="0">
                <a:pos x="connsiteX0" y="connsiteY0"/>
              </a:cxn>
              <a:cxn ang="0">
                <a:pos x="connsiteX1" y="connsiteY1"/>
              </a:cxn>
              <a:cxn ang="0">
                <a:pos x="connsiteX2" y="connsiteY2"/>
              </a:cxn>
              <a:cxn ang="0">
                <a:pos x="connsiteX3" y="connsiteY3"/>
              </a:cxn>
            </a:cxnLst>
            <a:rect l="l" t="t" r="r" b="b"/>
            <a:pathLst>
              <a:path w="945543" h="5197796">
                <a:moveTo>
                  <a:pt x="0" y="5151274"/>
                </a:moveTo>
                <a:cubicBezTo>
                  <a:pt x="2039" y="5143062"/>
                  <a:pt x="258912" y="23203"/>
                  <a:pt x="290931" y="0"/>
                </a:cubicBezTo>
                <a:cubicBezTo>
                  <a:pt x="274189" y="18723"/>
                  <a:pt x="961985" y="5194063"/>
                  <a:pt x="945243" y="5197796"/>
                </a:cubicBezTo>
                <a:lnTo>
                  <a:pt x="0" y="51512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84">
              <a:buClrTx/>
              <a:defRPr/>
            </a:pPr>
            <a:endParaRPr lang="en-US" sz="1348" kern="1200">
              <a:solidFill>
                <a:srgbClr val="FFFFFF"/>
              </a:solidFill>
              <a:latin typeface="Roboto Light"/>
              <a:cs typeface="Calibri"/>
            </a:endParaRPr>
          </a:p>
        </p:txBody>
      </p:sp>
      <p:sp>
        <p:nvSpPr>
          <p:cNvPr id="22" name="Right Triangle 8">
            <a:extLst>
              <a:ext uri="{FF2B5EF4-FFF2-40B4-BE49-F238E27FC236}">
                <a16:creationId xmlns:a16="http://schemas.microsoft.com/office/drawing/2014/main" id="{4F0145EB-5A1D-614F-9EC2-E45F721DB59F}"/>
              </a:ext>
            </a:extLst>
          </p:cNvPr>
          <p:cNvSpPr/>
          <p:nvPr/>
        </p:nvSpPr>
        <p:spPr>
          <a:xfrm rot="4636340" flipH="1">
            <a:off x="-604829" y="3211325"/>
            <a:ext cx="2765879" cy="2120747"/>
          </a:xfrm>
          <a:custGeom>
            <a:avLst/>
            <a:gdLst>
              <a:gd name="connsiteX0" fmla="*/ 0 w 3562350"/>
              <a:gd name="connsiteY0" fmla="*/ 3562350 h 3562350"/>
              <a:gd name="connsiteX1" fmla="*/ 0 w 3562350"/>
              <a:gd name="connsiteY1" fmla="*/ 0 h 3562350"/>
              <a:gd name="connsiteX2" fmla="*/ 3562350 w 3562350"/>
              <a:gd name="connsiteY2" fmla="*/ 3562350 h 3562350"/>
              <a:gd name="connsiteX3" fmla="*/ 0 w 3562350"/>
              <a:gd name="connsiteY3" fmla="*/ 3562350 h 3562350"/>
              <a:gd name="connsiteX0" fmla="*/ 19050 w 3581400"/>
              <a:gd name="connsiteY0" fmla="*/ 2133600 h 2133600"/>
              <a:gd name="connsiteX1" fmla="*/ 0 w 3581400"/>
              <a:gd name="connsiteY1" fmla="*/ 0 h 2133600"/>
              <a:gd name="connsiteX2" fmla="*/ 3581400 w 3581400"/>
              <a:gd name="connsiteY2" fmla="*/ 2133600 h 2133600"/>
              <a:gd name="connsiteX3" fmla="*/ 19050 w 3581400"/>
              <a:gd name="connsiteY3" fmla="*/ 2133600 h 2133600"/>
              <a:gd name="connsiteX0" fmla="*/ 9525 w 3571875"/>
              <a:gd name="connsiteY0" fmla="*/ 2190750 h 2190750"/>
              <a:gd name="connsiteX1" fmla="*/ 0 w 3571875"/>
              <a:gd name="connsiteY1" fmla="*/ 0 h 2190750"/>
              <a:gd name="connsiteX2" fmla="*/ 3571875 w 3571875"/>
              <a:gd name="connsiteY2" fmla="*/ 2190750 h 2190750"/>
              <a:gd name="connsiteX3" fmla="*/ 9525 w 3571875"/>
              <a:gd name="connsiteY3" fmla="*/ 2190750 h 2190750"/>
            </a:gdLst>
            <a:ahLst/>
            <a:cxnLst>
              <a:cxn ang="0">
                <a:pos x="connsiteX0" y="connsiteY0"/>
              </a:cxn>
              <a:cxn ang="0">
                <a:pos x="connsiteX1" y="connsiteY1"/>
              </a:cxn>
              <a:cxn ang="0">
                <a:pos x="connsiteX2" y="connsiteY2"/>
              </a:cxn>
              <a:cxn ang="0">
                <a:pos x="connsiteX3" y="connsiteY3"/>
              </a:cxn>
            </a:cxnLst>
            <a:rect l="l" t="t" r="r" b="b"/>
            <a:pathLst>
              <a:path w="3571875" h="2190750">
                <a:moveTo>
                  <a:pt x="9525" y="2190750"/>
                </a:moveTo>
                <a:lnTo>
                  <a:pt x="0" y="0"/>
                </a:lnTo>
                <a:lnTo>
                  <a:pt x="3571875" y="2190750"/>
                </a:lnTo>
                <a:lnTo>
                  <a:pt x="9525" y="2190750"/>
                </a:lnTo>
                <a:close/>
              </a:path>
            </a:pathLst>
          </a:custGeom>
          <a:solidFill>
            <a:schemeClr val="accent1"/>
          </a:solidFill>
          <a:ln>
            <a:noFill/>
          </a:ln>
          <a:effectLst>
            <a:outerShdw blurRad="127000" dist="50800" dir="18900000" algn="bl" rotWithShape="0">
              <a:schemeClr val="accent2">
                <a:lumMod val="50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72" tIns="22836" rIns="45672" bIns="22836" numCol="1" spcCol="0" rtlCol="0" fromWordArt="0" anchor="ctr" anchorCtr="0" forceAA="0" compatLnSpc="1">
            <a:prstTxWarp prst="textNoShape">
              <a:avLst/>
            </a:prstTxWarp>
            <a:noAutofit/>
          </a:bodyPr>
          <a:lstStyle/>
          <a:p>
            <a:pPr algn="ctr" defTabSz="228338">
              <a:buClrTx/>
              <a:defRPr/>
            </a:pPr>
            <a:endParaRPr lang="en-US" sz="900" kern="1200">
              <a:solidFill>
                <a:prstClr val="white"/>
              </a:solidFill>
              <a:latin typeface="Arial"/>
              <a:cs typeface="Calibri"/>
            </a:endParaRPr>
          </a:p>
        </p:txBody>
      </p:sp>
      <p:sp>
        <p:nvSpPr>
          <p:cNvPr id="23" name="Right Triangle 22">
            <a:extLst>
              <a:ext uri="{FF2B5EF4-FFF2-40B4-BE49-F238E27FC236}">
                <a16:creationId xmlns:a16="http://schemas.microsoft.com/office/drawing/2014/main" id="{1F3B1676-4C47-8D40-BE2F-E6BE8BB49234}"/>
              </a:ext>
            </a:extLst>
          </p:cNvPr>
          <p:cNvSpPr/>
          <p:nvPr/>
        </p:nvSpPr>
        <p:spPr>
          <a:xfrm rot="20273861" flipH="1" flipV="1">
            <a:off x="8392345" y="-553239"/>
            <a:ext cx="840323" cy="2261576"/>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84">
              <a:buClrTx/>
              <a:defRPr/>
            </a:pPr>
            <a:endParaRPr lang="en-US" sz="1348" kern="1200">
              <a:solidFill>
                <a:srgbClr val="FFFFFF"/>
              </a:solidFill>
              <a:latin typeface="Roboto Light"/>
              <a:cs typeface="Calibri"/>
            </a:endParaRPr>
          </a:p>
        </p:txBody>
      </p:sp>
      <p:sp>
        <p:nvSpPr>
          <p:cNvPr id="24" name="Triangle 8">
            <a:extLst>
              <a:ext uri="{FF2B5EF4-FFF2-40B4-BE49-F238E27FC236}">
                <a16:creationId xmlns:a16="http://schemas.microsoft.com/office/drawing/2014/main" id="{EC9D3E06-F1DF-674C-90D2-D50713002796}"/>
              </a:ext>
            </a:extLst>
          </p:cNvPr>
          <p:cNvSpPr/>
          <p:nvPr/>
        </p:nvSpPr>
        <p:spPr>
          <a:xfrm rot="20401145">
            <a:off x="8800255" y="-1328363"/>
            <a:ext cx="2588786" cy="5944246"/>
          </a:xfrm>
          <a:custGeom>
            <a:avLst/>
            <a:gdLst>
              <a:gd name="connsiteX0" fmla="*/ 0 w 1776248"/>
              <a:gd name="connsiteY0" fmla="*/ 5213131 h 5213131"/>
              <a:gd name="connsiteX1" fmla="*/ 888124 w 1776248"/>
              <a:gd name="connsiteY1" fmla="*/ 0 h 5213131"/>
              <a:gd name="connsiteX2" fmla="*/ 1776248 w 1776248"/>
              <a:gd name="connsiteY2" fmla="*/ 5213131 h 5213131"/>
              <a:gd name="connsiteX3" fmla="*/ 0 w 1776248"/>
              <a:gd name="connsiteY3" fmla="*/ 5213131 h 5213131"/>
              <a:gd name="connsiteX0" fmla="*/ 0 w 1781503"/>
              <a:gd name="connsiteY0" fmla="*/ 5002924 h 5002924"/>
              <a:gd name="connsiteX1" fmla="*/ 1781503 w 1781503"/>
              <a:gd name="connsiteY1" fmla="*/ 0 h 5002924"/>
              <a:gd name="connsiteX2" fmla="*/ 1776248 w 1781503"/>
              <a:gd name="connsiteY2" fmla="*/ 5002924 h 5002924"/>
              <a:gd name="connsiteX3" fmla="*/ 0 w 1781503"/>
              <a:gd name="connsiteY3" fmla="*/ 5002924 h 5002924"/>
              <a:gd name="connsiteX0" fmla="*/ 0 w 1760483"/>
              <a:gd name="connsiteY0" fmla="*/ 5002924 h 5002924"/>
              <a:gd name="connsiteX1" fmla="*/ 1760483 w 1760483"/>
              <a:gd name="connsiteY1" fmla="*/ 0 h 5002924"/>
              <a:gd name="connsiteX2" fmla="*/ 1755228 w 1760483"/>
              <a:gd name="connsiteY2" fmla="*/ 5002924 h 5002924"/>
              <a:gd name="connsiteX3" fmla="*/ 0 w 1760483"/>
              <a:gd name="connsiteY3" fmla="*/ 5002924 h 5002924"/>
              <a:gd name="connsiteX0" fmla="*/ 0 w 1445173"/>
              <a:gd name="connsiteY0" fmla="*/ 4971393 h 5002924"/>
              <a:gd name="connsiteX1" fmla="*/ 1445173 w 1445173"/>
              <a:gd name="connsiteY1" fmla="*/ 0 h 5002924"/>
              <a:gd name="connsiteX2" fmla="*/ 1439918 w 1445173"/>
              <a:gd name="connsiteY2" fmla="*/ 5002924 h 5002924"/>
              <a:gd name="connsiteX3" fmla="*/ 0 w 1445173"/>
              <a:gd name="connsiteY3" fmla="*/ 4971393 h 5002924"/>
              <a:gd name="connsiteX0" fmla="*/ 0 w 1439921"/>
              <a:gd name="connsiteY0" fmla="*/ 5166265 h 5197796"/>
              <a:gd name="connsiteX1" fmla="*/ 785606 w 1439921"/>
              <a:gd name="connsiteY1" fmla="*/ 0 h 5197796"/>
              <a:gd name="connsiteX2" fmla="*/ 1439918 w 1439921"/>
              <a:gd name="connsiteY2" fmla="*/ 5197796 h 5197796"/>
              <a:gd name="connsiteX3" fmla="*/ 0 w 1439921"/>
              <a:gd name="connsiteY3" fmla="*/ 5166265 h 5197796"/>
              <a:gd name="connsiteX0" fmla="*/ 0 w 1439921"/>
              <a:gd name="connsiteY0" fmla="*/ 5166265 h 5197796"/>
              <a:gd name="connsiteX1" fmla="*/ 785606 w 1439921"/>
              <a:gd name="connsiteY1" fmla="*/ 0 h 5197796"/>
              <a:gd name="connsiteX2" fmla="*/ 1439918 w 1439921"/>
              <a:gd name="connsiteY2" fmla="*/ 5197796 h 5197796"/>
              <a:gd name="connsiteX3" fmla="*/ 0 w 1439921"/>
              <a:gd name="connsiteY3" fmla="*/ 5166265 h 5197796"/>
              <a:gd name="connsiteX0" fmla="*/ 0 w 1440218"/>
              <a:gd name="connsiteY0" fmla="*/ 5166265 h 5197796"/>
              <a:gd name="connsiteX1" fmla="*/ 785606 w 1440218"/>
              <a:gd name="connsiteY1" fmla="*/ 0 h 5197796"/>
              <a:gd name="connsiteX2" fmla="*/ 1439918 w 1440218"/>
              <a:gd name="connsiteY2" fmla="*/ 5197796 h 5197796"/>
              <a:gd name="connsiteX3" fmla="*/ 0 w 1440218"/>
              <a:gd name="connsiteY3" fmla="*/ 5166265 h 5197796"/>
              <a:gd name="connsiteX0" fmla="*/ 0 w 945543"/>
              <a:gd name="connsiteY0" fmla="*/ 5151274 h 5197796"/>
              <a:gd name="connsiteX1" fmla="*/ 290931 w 945543"/>
              <a:gd name="connsiteY1" fmla="*/ 0 h 5197796"/>
              <a:gd name="connsiteX2" fmla="*/ 945243 w 945543"/>
              <a:gd name="connsiteY2" fmla="*/ 5197796 h 5197796"/>
              <a:gd name="connsiteX3" fmla="*/ 0 w 945543"/>
              <a:gd name="connsiteY3" fmla="*/ 5151274 h 5197796"/>
              <a:gd name="connsiteX0" fmla="*/ 36433 w 981976"/>
              <a:gd name="connsiteY0" fmla="*/ 5151274 h 5197796"/>
              <a:gd name="connsiteX1" fmla="*/ 327364 w 981976"/>
              <a:gd name="connsiteY1" fmla="*/ 0 h 5197796"/>
              <a:gd name="connsiteX2" fmla="*/ 981676 w 981976"/>
              <a:gd name="connsiteY2" fmla="*/ 5197796 h 5197796"/>
              <a:gd name="connsiteX3" fmla="*/ 36433 w 981976"/>
              <a:gd name="connsiteY3" fmla="*/ 5151274 h 5197796"/>
              <a:gd name="connsiteX0" fmla="*/ 0 w 945543"/>
              <a:gd name="connsiteY0" fmla="*/ 5151274 h 5197796"/>
              <a:gd name="connsiteX1" fmla="*/ 290931 w 945543"/>
              <a:gd name="connsiteY1" fmla="*/ 0 h 5197796"/>
              <a:gd name="connsiteX2" fmla="*/ 945243 w 945543"/>
              <a:gd name="connsiteY2" fmla="*/ 5197796 h 5197796"/>
              <a:gd name="connsiteX3" fmla="*/ 0 w 945543"/>
              <a:gd name="connsiteY3" fmla="*/ 5151274 h 5197796"/>
            </a:gdLst>
            <a:ahLst/>
            <a:cxnLst>
              <a:cxn ang="0">
                <a:pos x="connsiteX0" y="connsiteY0"/>
              </a:cxn>
              <a:cxn ang="0">
                <a:pos x="connsiteX1" y="connsiteY1"/>
              </a:cxn>
              <a:cxn ang="0">
                <a:pos x="connsiteX2" y="connsiteY2"/>
              </a:cxn>
              <a:cxn ang="0">
                <a:pos x="connsiteX3" y="connsiteY3"/>
              </a:cxn>
            </a:cxnLst>
            <a:rect l="l" t="t" r="r" b="b"/>
            <a:pathLst>
              <a:path w="945543" h="5197796">
                <a:moveTo>
                  <a:pt x="0" y="5151274"/>
                </a:moveTo>
                <a:cubicBezTo>
                  <a:pt x="2039" y="5143062"/>
                  <a:pt x="258912" y="23203"/>
                  <a:pt x="290931" y="0"/>
                </a:cubicBezTo>
                <a:cubicBezTo>
                  <a:pt x="274189" y="18723"/>
                  <a:pt x="961985" y="5194063"/>
                  <a:pt x="945243" y="5197796"/>
                </a:cubicBezTo>
                <a:lnTo>
                  <a:pt x="0" y="51512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84">
              <a:buClrTx/>
              <a:defRPr/>
            </a:pPr>
            <a:endParaRPr lang="en-US" sz="1348" kern="1200">
              <a:solidFill>
                <a:srgbClr val="FFFFFF"/>
              </a:solidFill>
              <a:latin typeface="Roboto Light"/>
              <a:cs typeface="Calibri"/>
            </a:endParaRPr>
          </a:p>
        </p:txBody>
      </p:sp>
      <p:grpSp>
        <p:nvGrpSpPr>
          <p:cNvPr id="25" name="Group 24">
            <a:extLst>
              <a:ext uri="{FF2B5EF4-FFF2-40B4-BE49-F238E27FC236}">
                <a16:creationId xmlns:a16="http://schemas.microsoft.com/office/drawing/2014/main" id="{2F481925-49C6-9E44-9E7E-E95369B063D1}"/>
              </a:ext>
            </a:extLst>
          </p:cNvPr>
          <p:cNvGrpSpPr/>
          <p:nvPr/>
        </p:nvGrpSpPr>
        <p:grpSpPr>
          <a:xfrm>
            <a:off x="1115045" y="2805088"/>
            <a:ext cx="78082" cy="78081"/>
            <a:chOff x="4771314" y="-1424938"/>
            <a:chExt cx="708660" cy="708658"/>
          </a:xfrm>
        </p:grpSpPr>
        <p:cxnSp>
          <p:nvCxnSpPr>
            <p:cNvPr id="26" name="Straight Connector 25">
              <a:extLst>
                <a:ext uri="{FF2B5EF4-FFF2-40B4-BE49-F238E27FC236}">
                  <a16:creationId xmlns:a16="http://schemas.microsoft.com/office/drawing/2014/main" id="{C7782B4C-370A-1D4E-BBFD-4992D0ADFF2D}"/>
                </a:ext>
              </a:extLst>
            </p:cNvPr>
            <p:cNvCxnSpPr>
              <a:cxnSpLocks/>
            </p:cNvCxnSpPr>
            <p:nvPr/>
          </p:nvCxnSpPr>
          <p:spPr>
            <a:xfrm>
              <a:off x="5125644" y="-1424940"/>
              <a:ext cx="0" cy="708660"/>
            </a:xfrm>
            <a:prstGeom prst="line">
              <a:avLst/>
            </a:prstGeom>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4BE30BA-1932-F34D-B9C7-03C385A85368}"/>
                </a:ext>
              </a:extLst>
            </p:cNvPr>
            <p:cNvCxnSpPr>
              <a:cxnSpLocks/>
            </p:cNvCxnSpPr>
            <p:nvPr/>
          </p:nvCxnSpPr>
          <p:spPr>
            <a:xfrm rot="16200000">
              <a:off x="5125644" y="-1424940"/>
              <a:ext cx="0" cy="708660"/>
            </a:xfrm>
            <a:prstGeom prst="line">
              <a:avLst/>
            </a:prstGeom>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FD62BC8-31D2-9D4E-967E-26FB90EF238D}"/>
              </a:ext>
            </a:extLst>
          </p:cNvPr>
          <p:cNvGrpSpPr/>
          <p:nvPr/>
        </p:nvGrpSpPr>
        <p:grpSpPr>
          <a:xfrm>
            <a:off x="8759273" y="1133278"/>
            <a:ext cx="142422" cy="142421"/>
            <a:chOff x="4771314" y="-1424938"/>
            <a:chExt cx="708660" cy="708658"/>
          </a:xfrm>
        </p:grpSpPr>
        <p:cxnSp>
          <p:nvCxnSpPr>
            <p:cNvPr id="29" name="Straight Connector 28">
              <a:extLst>
                <a:ext uri="{FF2B5EF4-FFF2-40B4-BE49-F238E27FC236}">
                  <a16:creationId xmlns:a16="http://schemas.microsoft.com/office/drawing/2014/main" id="{A510F4DF-4800-F245-8300-D63F369F1FEA}"/>
                </a:ext>
              </a:extLst>
            </p:cNvPr>
            <p:cNvCxnSpPr>
              <a:cxnSpLocks/>
            </p:cNvCxnSpPr>
            <p:nvPr/>
          </p:nvCxnSpPr>
          <p:spPr>
            <a:xfrm>
              <a:off x="5125644" y="-1424940"/>
              <a:ext cx="0" cy="708660"/>
            </a:xfrm>
            <a:prstGeom prst="line">
              <a:avLst/>
            </a:prstGeom>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A19CC81-E387-8542-A917-2DCDA4762ACE}"/>
                </a:ext>
              </a:extLst>
            </p:cNvPr>
            <p:cNvCxnSpPr>
              <a:cxnSpLocks/>
            </p:cNvCxnSpPr>
            <p:nvPr/>
          </p:nvCxnSpPr>
          <p:spPr>
            <a:xfrm rot="16200000">
              <a:off x="5125644" y="-1424940"/>
              <a:ext cx="0" cy="708660"/>
            </a:xfrm>
            <a:prstGeom prst="line">
              <a:avLst/>
            </a:prstGeom>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B82AACA4-04D9-6045-95E7-39FCD5A2DE7D}"/>
              </a:ext>
            </a:extLst>
          </p:cNvPr>
          <p:cNvGrpSpPr/>
          <p:nvPr/>
        </p:nvGrpSpPr>
        <p:grpSpPr>
          <a:xfrm>
            <a:off x="7574579" y="180877"/>
            <a:ext cx="142422" cy="142421"/>
            <a:chOff x="4771314" y="-1424938"/>
            <a:chExt cx="708660" cy="708658"/>
          </a:xfrm>
        </p:grpSpPr>
        <p:cxnSp>
          <p:nvCxnSpPr>
            <p:cNvPr id="32" name="Straight Connector 31">
              <a:extLst>
                <a:ext uri="{FF2B5EF4-FFF2-40B4-BE49-F238E27FC236}">
                  <a16:creationId xmlns:a16="http://schemas.microsoft.com/office/drawing/2014/main" id="{688A4606-0954-5144-9CBE-00D9C0ABD11D}"/>
                </a:ext>
              </a:extLst>
            </p:cNvPr>
            <p:cNvCxnSpPr>
              <a:cxnSpLocks/>
            </p:cNvCxnSpPr>
            <p:nvPr/>
          </p:nvCxnSpPr>
          <p:spPr>
            <a:xfrm>
              <a:off x="5125644" y="-1424940"/>
              <a:ext cx="0" cy="708660"/>
            </a:xfrm>
            <a:prstGeom prst="line">
              <a:avLst/>
            </a:prstGeom>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BED4FBD-E98C-1045-9D9B-D1E1FDC09720}"/>
                </a:ext>
              </a:extLst>
            </p:cNvPr>
            <p:cNvCxnSpPr>
              <a:cxnSpLocks/>
            </p:cNvCxnSpPr>
            <p:nvPr/>
          </p:nvCxnSpPr>
          <p:spPr>
            <a:xfrm rot="16200000">
              <a:off x="5125644" y="-1424940"/>
              <a:ext cx="0" cy="708660"/>
            </a:xfrm>
            <a:prstGeom prst="line">
              <a:avLst/>
            </a:prstGeom>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34" name="Diamond 33">
            <a:extLst>
              <a:ext uri="{FF2B5EF4-FFF2-40B4-BE49-F238E27FC236}">
                <a16:creationId xmlns:a16="http://schemas.microsoft.com/office/drawing/2014/main" id="{576852FC-AB3D-094C-8FF2-61D6F5850AA8}"/>
              </a:ext>
            </a:extLst>
          </p:cNvPr>
          <p:cNvSpPr/>
          <p:nvPr/>
        </p:nvSpPr>
        <p:spPr>
          <a:xfrm>
            <a:off x="8155715" y="1725797"/>
            <a:ext cx="43485" cy="43485"/>
          </a:xfrm>
          <a:prstGeom prst="diamond">
            <a:avLst/>
          </a:prstGeom>
          <a:solidFill>
            <a:schemeClr val="bg1">
              <a:alpha val="5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2789" tIns="68526" rIns="102789" bIns="68526" rtlCol="0" anchor="ctr"/>
          <a:lstStyle/>
          <a:p>
            <a:pPr algn="ctr" defTabSz="685184">
              <a:buClrTx/>
              <a:defRPr/>
            </a:pPr>
            <a:endParaRPr lang="en-US" sz="1348" kern="1200">
              <a:solidFill>
                <a:srgbClr val="FFFFFF"/>
              </a:solidFill>
              <a:latin typeface="Roboto" charset="0"/>
              <a:ea typeface="Roboto" charset="0"/>
              <a:cs typeface="Roboto" charset="0"/>
            </a:endParaRPr>
          </a:p>
        </p:txBody>
      </p:sp>
      <p:sp>
        <p:nvSpPr>
          <p:cNvPr id="35" name="Diamond 34">
            <a:extLst>
              <a:ext uri="{FF2B5EF4-FFF2-40B4-BE49-F238E27FC236}">
                <a16:creationId xmlns:a16="http://schemas.microsoft.com/office/drawing/2014/main" id="{74BDB517-E934-7043-AD7A-297A25B0A40F}"/>
              </a:ext>
            </a:extLst>
          </p:cNvPr>
          <p:cNvSpPr/>
          <p:nvPr/>
        </p:nvSpPr>
        <p:spPr>
          <a:xfrm>
            <a:off x="8606245" y="1072248"/>
            <a:ext cx="115098" cy="115098"/>
          </a:xfrm>
          <a:prstGeom prst="diamond">
            <a:avLst/>
          </a:prstGeom>
          <a:solidFill>
            <a:schemeClr val="bg1">
              <a:alpha val="2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2789" tIns="68526" rIns="102789" bIns="68526" rtlCol="0" anchor="ctr"/>
          <a:lstStyle/>
          <a:p>
            <a:pPr algn="ctr" defTabSz="685184">
              <a:buClrTx/>
              <a:defRPr/>
            </a:pPr>
            <a:endParaRPr lang="en-US" sz="1348" kern="1200">
              <a:solidFill>
                <a:srgbClr val="FFFFFF"/>
              </a:solidFill>
              <a:latin typeface="Roboto" charset="0"/>
              <a:ea typeface="Roboto" charset="0"/>
              <a:cs typeface="Roboto" charset="0"/>
            </a:endParaRPr>
          </a:p>
        </p:txBody>
      </p:sp>
      <p:sp>
        <p:nvSpPr>
          <p:cNvPr id="36" name="Diamond 35">
            <a:extLst>
              <a:ext uri="{FF2B5EF4-FFF2-40B4-BE49-F238E27FC236}">
                <a16:creationId xmlns:a16="http://schemas.microsoft.com/office/drawing/2014/main" id="{A390C7BE-20F2-A846-B1B6-B0B2C85E429E}"/>
              </a:ext>
            </a:extLst>
          </p:cNvPr>
          <p:cNvSpPr/>
          <p:nvPr/>
        </p:nvSpPr>
        <p:spPr>
          <a:xfrm>
            <a:off x="1959725" y="3275112"/>
            <a:ext cx="96102" cy="96102"/>
          </a:xfrm>
          <a:prstGeom prst="diamond">
            <a:avLst/>
          </a:prstGeom>
          <a:solidFill>
            <a:schemeClr val="bg1">
              <a:alpha val="14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2789" tIns="68526" rIns="102789" bIns="68526" rtlCol="0" anchor="ctr"/>
          <a:lstStyle/>
          <a:p>
            <a:pPr algn="ctr" defTabSz="685184">
              <a:buClrTx/>
              <a:defRPr/>
            </a:pPr>
            <a:endParaRPr lang="en-US" sz="1348" kern="1200">
              <a:solidFill>
                <a:srgbClr val="FFFFFF"/>
              </a:solidFill>
              <a:latin typeface="Roboto" charset="0"/>
              <a:ea typeface="Roboto" charset="0"/>
              <a:cs typeface="Roboto" charset="0"/>
            </a:endParaRPr>
          </a:p>
        </p:txBody>
      </p:sp>
      <p:sp>
        <p:nvSpPr>
          <p:cNvPr id="37" name="Diamond 36">
            <a:extLst>
              <a:ext uri="{FF2B5EF4-FFF2-40B4-BE49-F238E27FC236}">
                <a16:creationId xmlns:a16="http://schemas.microsoft.com/office/drawing/2014/main" id="{6ED91C16-BA43-694E-ABD5-FF3FEA2FAA15}"/>
              </a:ext>
            </a:extLst>
          </p:cNvPr>
          <p:cNvSpPr/>
          <p:nvPr/>
        </p:nvSpPr>
        <p:spPr>
          <a:xfrm>
            <a:off x="1174037" y="656164"/>
            <a:ext cx="282449" cy="282449"/>
          </a:xfrm>
          <a:prstGeom prst="diamond">
            <a:avLst/>
          </a:prstGeom>
          <a:solidFill>
            <a:schemeClr val="bg1">
              <a:alpha val="14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2789" tIns="68526" rIns="102789" bIns="68526" rtlCol="0" anchor="ctr"/>
          <a:lstStyle/>
          <a:p>
            <a:pPr algn="ctr" defTabSz="685184">
              <a:buClrTx/>
              <a:defRPr/>
            </a:pPr>
            <a:endParaRPr lang="en-US" sz="1348" kern="1200">
              <a:solidFill>
                <a:srgbClr val="FFFFFF"/>
              </a:solidFill>
              <a:latin typeface="Roboto" charset="0"/>
              <a:ea typeface="Roboto" charset="0"/>
              <a:cs typeface="Roboto" charset="0"/>
            </a:endParaRPr>
          </a:p>
        </p:txBody>
      </p:sp>
      <p:sp>
        <p:nvSpPr>
          <p:cNvPr id="38" name="Shape 276">
            <a:extLst>
              <a:ext uri="{FF2B5EF4-FFF2-40B4-BE49-F238E27FC236}">
                <a16:creationId xmlns:a16="http://schemas.microsoft.com/office/drawing/2014/main" id="{FA8F21C2-12ED-1D4F-8164-F3F4009037F8}"/>
              </a:ext>
            </a:extLst>
          </p:cNvPr>
          <p:cNvSpPr/>
          <p:nvPr/>
        </p:nvSpPr>
        <p:spPr>
          <a:xfrm rot="2700000">
            <a:off x="2707510" y="721861"/>
            <a:ext cx="3688016" cy="3649508"/>
          </a:xfrm>
          <a:prstGeom prst="rect">
            <a:avLst/>
          </a:prstGeom>
          <a:noFill/>
          <a:ln w="9525" cap="flat" cmpd="sng">
            <a:gradFill>
              <a:gsLst>
                <a:gs pos="0">
                  <a:schemeClr val="accent1">
                    <a:lumMod val="5000"/>
                    <a:lumOff val="95000"/>
                    <a:alpha val="32000"/>
                  </a:schemeClr>
                </a:gs>
                <a:gs pos="35000">
                  <a:schemeClr val="bg1"/>
                </a:gs>
                <a:gs pos="66000">
                  <a:schemeClr val="bg1"/>
                </a:gs>
                <a:gs pos="100000">
                  <a:schemeClr val="bg1">
                    <a:alpha val="22000"/>
                  </a:schemeClr>
                </a:gs>
              </a:gsLst>
              <a:lin ang="5400000" scaled="1"/>
            </a:gradFill>
            <a:prstDash val="solid"/>
            <a:miter lim="800000"/>
            <a:headEnd type="none" w="sm" len="sm"/>
            <a:tailEnd type="none" w="sm" len="sm"/>
          </a:ln>
        </p:spPr>
        <p:txBody>
          <a:bodyPr spcFirstLastPara="1" wrap="square" lIns="45665" tIns="22826" rIns="45665" bIns="22826" anchor="ctr" anchorCtr="0">
            <a:noAutofit/>
          </a:bodyPr>
          <a:lstStyle/>
          <a:p>
            <a:pPr algn="ctr" defTabSz="684978">
              <a:buClrTx/>
              <a:defRPr/>
            </a:pPr>
            <a:endParaRPr sz="900" kern="1200">
              <a:solidFill>
                <a:srgbClr val="FFFFFF"/>
              </a:solidFill>
              <a:latin typeface="Roboto Light"/>
              <a:ea typeface="Roboto Light"/>
              <a:cs typeface="Roboto Light"/>
              <a:sym typeface="Roboto Light"/>
            </a:endParaRPr>
          </a:p>
        </p:txBody>
      </p:sp>
      <p:sp>
        <p:nvSpPr>
          <p:cNvPr id="39" name="Diamond 38">
            <a:extLst>
              <a:ext uri="{FF2B5EF4-FFF2-40B4-BE49-F238E27FC236}">
                <a16:creationId xmlns:a16="http://schemas.microsoft.com/office/drawing/2014/main" id="{7C2584D5-BF70-B349-8BF2-FAB4234ED68B}"/>
              </a:ext>
            </a:extLst>
          </p:cNvPr>
          <p:cNvSpPr/>
          <p:nvPr/>
        </p:nvSpPr>
        <p:spPr>
          <a:xfrm>
            <a:off x="7980381" y="4124473"/>
            <a:ext cx="147226" cy="147226"/>
          </a:xfrm>
          <a:prstGeom prst="diamond">
            <a:avLst/>
          </a:prstGeom>
          <a:solidFill>
            <a:schemeClr val="bg1">
              <a:alpha val="32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2789" tIns="68526" rIns="102789" bIns="68526" rtlCol="0" anchor="ctr"/>
          <a:lstStyle/>
          <a:p>
            <a:pPr algn="ctr" defTabSz="685184">
              <a:buClrTx/>
              <a:defRPr/>
            </a:pPr>
            <a:endParaRPr lang="en-US" sz="1348" kern="1200">
              <a:solidFill>
                <a:srgbClr val="FFFFFF"/>
              </a:solidFill>
              <a:latin typeface="Roboto" charset="0"/>
              <a:ea typeface="Roboto" charset="0"/>
              <a:cs typeface="Roboto" charset="0"/>
            </a:endParaRPr>
          </a:p>
        </p:txBody>
      </p:sp>
      <p:sp>
        <p:nvSpPr>
          <p:cNvPr id="40" name="Diamond 39">
            <a:extLst>
              <a:ext uri="{FF2B5EF4-FFF2-40B4-BE49-F238E27FC236}">
                <a16:creationId xmlns:a16="http://schemas.microsoft.com/office/drawing/2014/main" id="{C14C31AE-0BE6-4445-AC9C-2F322E739C07}"/>
              </a:ext>
            </a:extLst>
          </p:cNvPr>
          <p:cNvSpPr/>
          <p:nvPr/>
        </p:nvSpPr>
        <p:spPr>
          <a:xfrm>
            <a:off x="6830011" y="3229990"/>
            <a:ext cx="141224" cy="141224"/>
          </a:xfrm>
          <a:prstGeom prst="diamond">
            <a:avLst/>
          </a:prstGeom>
          <a:solidFill>
            <a:schemeClr val="bg1">
              <a:alpha val="14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2789" tIns="68526" rIns="102789" bIns="68526" rtlCol="0" anchor="ctr"/>
          <a:lstStyle/>
          <a:p>
            <a:pPr algn="ctr" defTabSz="685184">
              <a:buClrTx/>
              <a:defRPr/>
            </a:pPr>
            <a:endParaRPr lang="en-US" sz="1348" kern="1200">
              <a:solidFill>
                <a:srgbClr val="FFFFFF"/>
              </a:solidFill>
              <a:latin typeface="Roboto" charset="0"/>
              <a:ea typeface="Roboto" charset="0"/>
              <a:cs typeface="Roboto" charset="0"/>
            </a:endParaRPr>
          </a:p>
        </p:txBody>
      </p:sp>
      <p:sp>
        <p:nvSpPr>
          <p:cNvPr id="41" name="Diamond 40">
            <a:extLst>
              <a:ext uri="{FF2B5EF4-FFF2-40B4-BE49-F238E27FC236}">
                <a16:creationId xmlns:a16="http://schemas.microsoft.com/office/drawing/2014/main" id="{1BFBD613-9052-9C46-B7FF-A7812F8B249C}"/>
              </a:ext>
            </a:extLst>
          </p:cNvPr>
          <p:cNvSpPr/>
          <p:nvPr/>
        </p:nvSpPr>
        <p:spPr>
          <a:xfrm>
            <a:off x="2975913" y="1415214"/>
            <a:ext cx="98879" cy="98879"/>
          </a:xfrm>
          <a:prstGeom prst="diamond">
            <a:avLst/>
          </a:prstGeom>
          <a:solidFill>
            <a:schemeClr val="bg1">
              <a:alpha val="5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2789" tIns="68526" rIns="102789" bIns="68526" rtlCol="0" anchor="ctr"/>
          <a:lstStyle/>
          <a:p>
            <a:pPr algn="ctr" defTabSz="685184">
              <a:buClrTx/>
              <a:defRPr/>
            </a:pPr>
            <a:endParaRPr lang="en-US" sz="1348" kern="1200">
              <a:solidFill>
                <a:srgbClr val="FFFFFF"/>
              </a:solidFill>
              <a:latin typeface="Roboto" charset="0"/>
              <a:ea typeface="Roboto" charset="0"/>
              <a:cs typeface="Roboto" charset="0"/>
            </a:endParaRPr>
          </a:p>
        </p:txBody>
      </p:sp>
      <p:sp>
        <p:nvSpPr>
          <p:cNvPr id="42" name="Shape 276">
            <a:extLst>
              <a:ext uri="{FF2B5EF4-FFF2-40B4-BE49-F238E27FC236}">
                <a16:creationId xmlns:a16="http://schemas.microsoft.com/office/drawing/2014/main" id="{11459161-E7BD-3A4D-9B52-C256986AA138}"/>
              </a:ext>
            </a:extLst>
          </p:cNvPr>
          <p:cNvSpPr/>
          <p:nvPr/>
        </p:nvSpPr>
        <p:spPr>
          <a:xfrm rot="2700000">
            <a:off x="2089978" y="17104"/>
            <a:ext cx="5080215" cy="5022278"/>
          </a:xfrm>
          <a:prstGeom prst="rect">
            <a:avLst/>
          </a:prstGeom>
          <a:noFill/>
          <a:ln w="9525" cap="flat" cmpd="sng">
            <a:gradFill>
              <a:gsLst>
                <a:gs pos="0">
                  <a:schemeClr val="accent1">
                    <a:lumMod val="5000"/>
                    <a:lumOff val="95000"/>
                    <a:alpha val="32000"/>
                  </a:schemeClr>
                </a:gs>
                <a:gs pos="35000">
                  <a:schemeClr val="bg1"/>
                </a:gs>
                <a:gs pos="66000">
                  <a:schemeClr val="bg1"/>
                </a:gs>
                <a:gs pos="100000">
                  <a:schemeClr val="bg1">
                    <a:alpha val="22000"/>
                  </a:schemeClr>
                </a:gs>
              </a:gsLst>
              <a:lin ang="5400000" scaled="1"/>
            </a:gradFill>
            <a:prstDash val="solid"/>
            <a:miter lim="800000"/>
            <a:headEnd type="none" w="sm" len="sm"/>
            <a:tailEnd type="none" w="sm" len="sm"/>
          </a:ln>
        </p:spPr>
        <p:txBody>
          <a:bodyPr spcFirstLastPara="1" wrap="square" lIns="45665" tIns="22826" rIns="45665" bIns="22826" anchor="ctr" anchorCtr="0">
            <a:noAutofit/>
          </a:bodyPr>
          <a:lstStyle/>
          <a:p>
            <a:pPr algn="ctr" defTabSz="684978">
              <a:buClrTx/>
              <a:defRPr/>
            </a:pPr>
            <a:endParaRPr sz="900" kern="1200">
              <a:solidFill>
                <a:srgbClr val="FFFFFF"/>
              </a:solidFill>
              <a:latin typeface="Roboto Light"/>
              <a:ea typeface="Roboto Light"/>
              <a:cs typeface="Roboto Light"/>
              <a:sym typeface="Roboto Light"/>
            </a:endParaRPr>
          </a:p>
        </p:txBody>
      </p:sp>
      <p:sp>
        <p:nvSpPr>
          <p:cNvPr id="43" name="Freeform 42">
            <a:extLst>
              <a:ext uri="{FF2B5EF4-FFF2-40B4-BE49-F238E27FC236}">
                <a16:creationId xmlns:a16="http://schemas.microsoft.com/office/drawing/2014/main" id="{2B189D73-00B8-B342-B6B0-EB7B36E7C311}"/>
              </a:ext>
            </a:extLst>
          </p:cNvPr>
          <p:cNvSpPr/>
          <p:nvPr/>
        </p:nvSpPr>
        <p:spPr>
          <a:xfrm rot="2869350">
            <a:off x="-4503987" y="889101"/>
            <a:ext cx="2641731" cy="5400001"/>
          </a:xfrm>
          <a:custGeom>
            <a:avLst/>
            <a:gdLst>
              <a:gd name="connsiteX0" fmla="*/ 0 w 9595159"/>
              <a:gd name="connsiteY0" fmla="*/ 0 h 6865102"/>
              <a:gd name="connsiteX1" fmla="*/ 1927239 w 9595159"/>
              <a:gd name="connsiteY1" fmla="*/ 0 h 6865102"/>
              <a:gd name="connsiteX2" fmla="*/ 6715756 w 9595159"/>
              <a:gd name="connsiteY2" fmla="*/ 997734 h 6865102"/>
              <a:gd name="connsiteX3" fmla="*/ 9595159 w 9595159"/>
              <a:gd name="connsiteY3" fmla="*/ 4998284 h 6865102"/>
              <a:gd name="connsiteX4" fmla="*/ 7522445 w 9595159"/>
              <a:gd name="connsiteY4" fmla="*/ 6859281 h 6865102"/>
              <a:gd name="connsiteX5" fmla="*/ 0 w 9595159"/>
              <a:gd name="connsiteY5" fmla="*/ 6865102 h 6865102"/>
              <a:gd name="connsiteX0" fmla="*/ 0 w 11118762"/>
              <a:gd name="connsiteY0" fmla="*/ 25400 h 6865102"/>
              <a:gd name="connsiteX1" fmla="*/ 3450842 w 11118762"/>
              <a:gd name="connsiteY1" fmla="*/ 0 h 6865102"/>
              <a:gd name="connsiteX2" fmla="*/ 8239359 w 11118762"/>
              <a:gd name="connsiteY2" fmla="*/ 997734 h 6865102"/>
              <a:gd name="connsiteX3" fmla="*/ 11118762 w 11118762"/>
              <a:gd name="connsiteY3" fmla="*/ 4998284 h 6865102"/>
              <a:gd name="connsiteX4" fmla="*/ 9046048 w 11118762"/>
              <a:gd name="connsiteY4" fmla="*/ 6859281 h 6865102"/>
              <a:gd name="connsiteX5" fmla="*/ 1523603 w 11118762"/>
              <a:gd name="connsiteY5" fmla="*/ 6865102 h 6865102"/>
              <a:gd name="connsiteX6" fmla="*/ 0 w 11118762"/>
              <a:gd name="connsiteY6" fmla="*/ 25400 h 6865102"/>
              <a:gd name="connsiteX0" fmla="*/ 0 w 11118762"/>
              <a:gd name="connsiteY0" fmla="*/ 25400 h 6890502"/>
              <a:gd name="connsiteX1" fmla="*/ 3450842 w 11118762"/>
              <a:gd name="connsiteY1" fmla="*/ 0 h 6890502"/>
              <a:gd name="connsiteX2" fmla="*/ 8239359 w 11118762"/>
              <a:gd name="connsiteY2" fmla="*/ 997734 h 6890502"/>
              <a:gd name="connsiteX3" fmla="*/ 11118762 w 11118762"/>
              <a:gd name="connsiteY3" fmla="*/ 4998284 h 6890502"/>
              <a:gd name="connsiteX4" fmla="*/ 9046048 w 11118762"/>
              <a:gd name="connsiteY4" fmla="*/ 6859281 h 6890502"/>
              <a:gd name="connsiteX5" fmla="*/ 25393 w 11118762"/>
              <a:gd name="connsiteY5" fmla="*/ 6890502 h 6890502"/>
              <a:gd name="connsiteX6" fmla="*/ 0 w 11118762"/>
              <a:gd name="connsiteY6" fmla="*/ 25400 h 6890502"/>
              <a:gd name="connsiteX0" fmla="*/ 0 w 11118762"/>
              <a:gd name="connsiteY0" fmla="*/ 25400 h 6890502"/>
              <a:gd name="connsiteX1" fmla="*/ 3450842 w 11118762"/>
              <a:gd name="connsiteY1" fmla="*/ 0 h 6890502"/>
              <a:gd name="connsiteX2" fmla="*/ 8239359 w 11118762"/>
              <a:gd name="connsiteY2" fmla="*/ 997734 h 6890502"/>
              <a:gd name="connsiteX3" fmla="*/ 11118762 w 11118762"/>
              <a:gd name="connsiteY3" fmla="*/ 4998284 h 6890502"/>
              <a:gd name="connsiteX4" fmla="*/ 9046048 w 11118762"/>
              <a:gd name="connsiteY4" fmla="*/ 6859281 h 6890502"/>
              <a:gd name="connsiteX5" fmla="*/ 25393 w 11118762"/>
              <a:gd name="connsiteY5" fmla="*/ 6890502 h 6890502"/>
              <a:gd name="connsiteX6" fmla="*/ 0 w 11118762"/>
              <a:gd name="connsiteY6" fmla="*/ 25400 h 6890502"/>
              <a:gd name="connsiteX0" fmla="*/ 726 w 11093369"/>
              <a:gd name="connsiteY0" fmla="*/ 7983 h 6890502"/>
              <a:gd name="connsiteX1" fmla="*/ 3425449 w 11093369"/>
              <a:gd name="connsiteY1" fmla="*/ 0 h 6890502"/>
              <a:gd name="connsiteX2" fmla="*/ 8213966 w 11093369"/>
              <a:gd name="connsiteY2" fmla="*/ 997734 h 6890502"/>
              <a:gd name="connsiteX3" fmla="*/ 11093369 w 11093369"/>
              <a:gd name="connsiteY3" fmla="*/ 4998284 h 6890502"/>
              <a:gd name="connsiteX4" fmla="*/ 9020655 w 11093369"/>
              <a:gd name="connsiteY4" fmla="*/ 6859281 h 6890502"/>
              <a:gd name="connsiteX5" fmla="*/ 0 w 11093369"/>
              <a:gd name="connsiteY5" fmla="*/ 6890502 h 6890502"/>
              <a:gd name="connsiteX6" fmla="*/ 726 w 11093369"/>
              <a:gd name="connsiteY6" fmla="*/ 7983 h 6890502"/>
              <a:gd name="connsiteX0" fmla="*/ 726 w 11093369"/>
              <a:gd name="connsiteY0" fmla="*/ 7983 h 6890502"/>
              <a:gd name="connsiteX1" fmla="*/ 3425449 w 11093369"/>
              <a:gd name="connsiteY1" fmla="*/ 0 h 6890502"/>
              <a:gd name="connsiteX2" fmla="*/ 8213966 w 11093369"/>
              <a:gd name="connsiteY2" fmla="*/ 997734 h 6890502"/>
              <a:gd name="connsiteX3" fmla="*/ 11093369 w 11093369"/>
              <a:gd name="connsiteY3" fmla="*/ 4998284 h 6890502"/>
              <a:gd name="connsiteX4" fmla="*/ 8645613 w 11093369"/>
              <a:gd name="connsiteY4" fmla="*/ 6882727 h 6890502"/>
              <a:gd name="connsiteX5" fmla="*/ 0 w 11093369"/>
              <a:gd name="connsiteY5" fmla="*/ 6890502 h 6890502"/>
              <a:gd name="connsiteX6" fmla="*/ 726 w 11093369"/>
              <a:gd name="connsiteY6" fmla="*/ 7983 h 6890502"/>
              <a:gd name="connsiteX0" fmla="*/ 726 w 11093369"/>
              <a:gd name="connsiteY0" fmla="*/ 7983 h 6890502"/>
              <a:gd name="connsiteX1" fmla="*/ 3425449 w 11093369"/>
              <a:gd name="connsiteY1" fmla="*/ 0 h 6890502"/>
              <a:gd name="connsiteX2" fmla="*/ 8213966 w 11093369"/>
              <a:gd name="connsiteY2" fmla="*/ 997734 h 6890502"/>
              <a:gd name="connsiteX3" fmla="*/ 11093369 w 11093369"/>
              <a:gd name="connsiteY3" fmla="*/ 4998284 h 6890502"/>
              <a:gd name="connsiteX4" fmla="*/ 7473612 w 11093369"/>
              <a:gd name="connsiteY4" fmla="*/ 6882727 h 6890502"/>
              <a:gd name="connsiteX5" fmla="*/ 0 w 11093369"/>
              <a:gd name="connsiteY5" fmla="*/ 6890502 h 6890502"/>
              <a:gd name="connsiteX6" fmla="*/ 726 w 11093369"/>
              <a:gd name="connsiteY6" fmla="*/ 7983 h 6890502"/>
              <a:gd name="connsiteX0" fmla="*/ 726 w 10554248"/>
              <a:gd name="connsiteY0" fmla="*/ 7983 h 6890502"/>
              <a:gd name="connsiteX1" fmla="*/ 3425449 w 10554248"/>
              <a:gd name="connsiteY1" fmla="*/ 0 h 6890502"/>
              <a:gd name="connsiteX2" fmla="*/ 8213966 w 10554248"/>
              <a:gd name="connsiteY2" fmla="*/ 997734 h 6890502"/>
              <a:gd name="connsiteX3" fmla="*/ 10554248 w 10554248"/>
              <a:gd name="connsiteY3" fmla="*/ 4248007 h 6890502"/>
              <a:gd name="connsiteX4" fmla="*/ 7473612 w 10554248"/>
              <a:gd name="connsiteY4" fmla="*/ 6882727 h 6890502"/>
              <a:gd name="connsiteX5" fmla="*/ 0 w 10554248"/>
              <a:gd name="connsiteY5" fmla="*/ 6890502 h 6890502"/>
              <a:gd name="connsiteX6" fmla="*/ 726 w 10554248"/>
              <a:gd name="connsiteY6" fmla="*/ 7983 h 6890502"/>
              <a:gd name="connsiteX0" fmla="*/ 726 w 10554248"/>
              <a:gd name="connsiteY0" fmla="*/ 7983 h 6890502"/>
              <a:gd name="connsiteX1" fmla="*/ 3425449 w 10554248"/>
              <a:gd name="connsiteY1" fmla="*/ 0 h 6890502"/>
              <a:gd name="connsiteX2" fmla="*/ 8213966 w 10554248"/>
              <a:gd name="connsiteY2" fmla="*/ 997734 h 6890502"/>
              <a:gd name="connsiteX3" fmla="*/ 10554248 w 10554248"/>
              <a:gd name="connsiteY3" fmla="*/ 4248007 h 6890502"/>
              <a:gd name="connsiteX4" fmla="*/ 8223693 w 10554248"/>
              <a:gd name="connsiteY4" fmla="*/ 6882727 h 6890502"/>
              <a:gd name="connsiteX5" fmla="*/ 0 w 10554248"/>
              <a:gd name="connsiteY5" fmla="*/ 6890502 h 6890502"/>
              <a:gd name="connsiteX6" fmla="*/ 726 w 10554248"/>
              <a:gd name="connsiteY6" fmla="*/ 7983 h 6890502"/>
              <a:gd name="connsiteX0" fmla="*/ 726 w 10554248"/>
              <a:gd name="connsiteY0" fmla="*/ 0 h 6882519"/>
              <a:gd name="connsiteX1" fmla="*/ 8213966 w 10554248"/>
              <a:gd name="connsiteY1" fmla="*/ 989751 h 6882519"/>
              <a:gd name="connsiteX2" fmla="*/ 10554248 w 10554248"/>
              <a:gd name="connsiteY2" fmla="*/ 4240024 h 6882519"/>
              <a:gd name="connsiteX3" fmla="*/ 8223693 w 10554248"/>
              <a:gd name="connsiteY3" fmla="*/ 6874744 h 6882519"/>
              <a:gd name="connsiteX4" fmla="*/ 0 w 10554248"/>
              <a:gd name="connsiteY4" fmla="*/ 6882519 h 6882519"/>
              <a:gd name="connsiteX5" fmla="*/ 726 w 10554248"/>
              <a:gd name="connsiteY5" fmla="*/ 0 h 6882519"/>
              <a:gd name="connsiteX0" fmla="*/ 726 w 10554248"/>
              <a:gd name="connsiteY0" fmla="*/ 7776 h 6890295"/>
              <a:gd name="connsiteX1" fmla="*/ 7590675 w 10554248"/>
              <a:gd name="connsiteY1" fmla="*/ 0 h 6890295"/>
              <a:gd name="connsiteX2" fmla="*/ 10554248 w 10554248"/>
              <a:gd name="connsiteY2" fmla="*/ 4247800 h 6890295"/>
              <a:gd name="connsiteX3" fmla="*/ 8223693 w 10554248"/>
              <a:gd name="connsiteY3" fmla="*/ 6882520 h 6890295"/>
              <a:gd name="connsiteX4" fmla="*/ 0 w 10554248"/>
              <a:gd name="connsiteY4" fmla="*/ 6890295 h 6890295"/>
              <a:gd name="connsiteX5" fmla="*/ 726 w 10554248"/>
              <a:gd name="connsiteY5" fmla="*/ 7776 h 6890295"/>
              <a:gd name="connsiteX0" fmla="*/ 726 w 10554248"/>
              <a:gd name="connsiteY0" fmla="*/ 7776 h 6890295"/>
              <a:gd name="connsiteX1" fmla="*/ 7590675 w 10554248"/>
              <a:gd name="connsiteY1" fmla="*/ 0 h 6890295"/>
              <a:gd name="connsiteX2" fmla="*/ 10554248 w 10554248"/>
              <a:gd name="connsiteY2" fmla="*/ 4247800 h 6890295"/>
              <a:gd name="connsiteX3" fmla="*/ 0 w 10554248"/>
              <a:gd name="connsiteY3" fmla="*/ 6890295 h 6890295"/>
              <a:gd name="connsiteX4" fmla="*/ 726 w 10554248"/>
              <a:gd name="connsiteY4" fmla="*/ 7776 h 6890295"/>
              <a:gd name="connsiteX0" fmla="*/ 726 w 12288002"/>
              <a:gd name="connsiteY0" fmla="*/ 7776 h 6890295"/>
              <a:gd name="connsiteX1" fmla="*/ 7590675 w 12288002"/>
              <a:gd name="connsiteY1" fmla="*/ 0 h 6890295"/>
              <a:gd name="connsiteX2" fmla="*/ 12288002 w 12288002"/>
              <a:gd name="connsiteY2" fmla="*/ 6833344 h 6890295"/>
              <a:gd name="connsiteX3" fmla="*/ 0 w 12288002"/>
              <a:gd name="connsiteY3" fmla="*/ 6890295 h 6890295"/>
              <a:gd name="connsiteX4" fmla="*/ 726 w 12288002"/>
              <a:gd name="connsiteY4" fmla="*/ 7776 h 6890295"/>
              <a:gd name="connsiteX0" fmla="*/ 726 w 12242294"/>
              <a:gd name="connsiteY0" fmla="*/ 7776 h 6890295"/>
              <a:gd name="connsiteX1" fmla="*/ 7590675 w 12242294"/>
              <a:gd name="connsiteY1" fmla="*/ 0 h 6890295"/>
              <a:gd name="connsiteX2" fmla="*/ 12242294 w 12242294"/>
              <a:gd name="connsiteY2" fmla="*/ 6833344 h 6890295"/>
              <a:gd name="connsiteX3" fmla="*/ 0 w 12242294"/>
              <a:gd name="connsiteY3" fmla="*/ 6890295 h 6890295"/>
              <a:gd name="connsiteX4" fmla="*/ 726 w 12242294"/>
              <a:gd name="connsiteY4" fmla="*/ 7776 h 6890295"/>
              <a:gd name="connsiteX0" fmla="*/ 726 w 12242294"/>
              <a:gd name="connsiteY0" fmla="*/ 7776 h 6833344"/>
              <a:gd name="connsiteX1" fmla="*/ 7590675 w 12242294"/>
              <a:gd name="connsiteY1" fmla="*/ 0 h 6833344"/>
              <a:gd name="connsiteX2" fmla="*/ 12242294 w 12242294"/>
              <a:gd name="connsiteY2" fmla="*/ 6833344 h 6833344"/>
              <a:gd name="connsiteX3" fmla="*/ 0 w 12242294"/>
              <a:gd name="connsiteY3" fmla="*/ 6802372 h 6833344"/>
              <a:gd name="connsiteX4" fmla="*/ 726 w 12242294"/>
              <a:gd name="connsiteY4" fmla="*/ 7776 h 6833344"/>
              <a:gd name="connsiteX0" fmla="*/ 726 w 12242294"/>
              <a:gd name="connsiteY0" fmla="*/ 7776 h 6872710"/>
              <a:gd name="connsiteX1" fmla="*/ 7590675 w 12242294"/>
              <a:gd name="connsiteY1" fmla="*/ 0 h 6872710"/>
              <a:gd name="connsiteX2" fmla="*/ 12242294 w 12242294"/>
              <a:gd name="connsiteY2" fmla="*/ 6833344 h 6872710"/>
              <a:gd name="connsiteX3" fmla="*/ 0 w 12242294"/>
              <a:gd name="connsiteY3" fmla="*/ 6872710 h 6872710"/>
              <a:gd name="connsiteX4" fmla="*/ 726 w 12242294"/>
              <a:gd name="connsiteY4" fmla="*/ 7776 h 6872710"/>
              <a:gd name="connsiteX0" fmla="*/ 726 w 11767633"/>
              <a:gd name="connsiteY0" fmla="*/ 7776 h 7185036"/>
              <a:gd name="connsiteX1" fmla="*/ 7590675 w 11767633"/>
              <a:gd name="connsiteY1" fmla="*/ 0 h 7185036"/>
              <a:gd name="connsiteX2" fmla="*/ 11767633 w 11767633"/>
              <a:gd name="connsiteY2" fmla="*/ 7185036 h 7185036"/>
              <a:gd name="connsiteX3" fmla="*/ 0 w 11767633"/>
              <a:gd name="connsiteY3" fmla="*/ 6872710 h 7185036"/>
              <a:gd name="connsiteX4" fmla="*/ 726 w 11767633"/>
              <a:gd name="connsiteY4" fmla="*/ 7776 h 7185036"/>
              <a:gd name="connsiteX0" fmla="*/ 726 w 12224714"/>
              <a:gd name="connsiteY0" fmla="*/ 7776 h 6872710"/>
              <a:gd name="connsiteX1" fmla="*/ 7590675 w 12224714"/>
              <a:gd name="connsiteY1" fmla="*/ 0 h 6872710"/>
              <a:gd name="connsiteX2" fmla="*/ 12224714 w 12224714"/>
              <a:gd name="connsiteY2" fmla="*/ 6850928 h 6872710"/>
              <a:gd name="connsiteX3" fmla="*/ 0 w 12224714"/>
              <a:gd name="connsiteY3" fmla="*/ 6872710 h 6872710"/>
              <a:gd name="connsiteX4" fmla="*/ 726 w 12224714"/>
              <a:gd name="connsiteY4" fmla="*/ 7776 h 6872710"/>
              <a:gd name="connsiteX0" fmla="*/ 726 w 7590675"/>
              <a:gd name="connsiteY0" fmla="*/ 7776 h 6872710"/>
              <a:gd name="connsiteX1" fmla="*/ 7590675 w 7590675"/>
              <a:gd name="connsiteY1" fmla="*/ 0 h 6872710"/>
              <a:gd name="connsiteX2" fmla="*/ 7264186 w 7590675"/>
              <a:gd name="connsiteY2" fmla="*/ 6865918 h 6872710"/>
              <a:gd name="connsiteX3" fmla="*/ 0 w 7590675"/>
              <a:gd name="connsiteY3" fmla="*/ 6872710 h 6872710"/>
              <a:gd name="connsiteX4" fmla="*/ 726 w 7590675"/>
              <a:gd name="connsiteY4" fmla="*/ 7776 h 6872710"/>
              <a:gd name="connsiteX0" fmla="*/ 726 w 7264186"/>
              <a:gd name="connsiteY0" fmla="*/ 0 h 6864934"/>
              <a:gd name="connsiteX1" fmla="*/ 2030269 w 7264186"/>
              <a:gd name="connsiteY1" fmla="*/ 37194 h 6864934"/>
              <a:gd name="connsiteX2" fmla="*/ 7264186 w 7264186"/>
              <a:gd name="connsiteY2" fmla="*/ 6858142 h 6864934"/>
              <a:gd name="connsiteX3" fmla="*/ 0 w 7264186"/>
              <a:gd name="connsiteY3" fmla="*/ 6864934 h 6864934"/>
              <a:gd name="connsiteX4" fmla="*/ 726 w 7264186"/>
              <a:gd name="connsiteY4" fmla="*/ 0 h 6864934"/>
              <a:gd name="connsiteX0" fmla="*/ 726 w 7264186"/>
              <a:gd name="connsiteY0" fmla="*/ 0 h 6864934"/>
              <a:gd name="connsiteX1" fmla="*/ 3485491 w 7264186"/>
              <a:gd name="connsiteY1" fmla="*/ 239953 h 6864934"/>
              <a:gd name="connsiteX2" fmla="*/ 7264186 w 7264186"/>
              <a:gd name="connsiteY2" fmla="*/ 6858142 h 6864934"/>
              <a:gd name="connsiteX3" fmla="*/ 0 w 7264186"/>
              <a:gd name="connsiteY3" fmla="*/ 6864934 h 6864934"/>
              <a:gd name="connsiteX4" fmla="*/ 726 w 7264186"/>
              <a:gd name="connsiteY4" fmla="*/ 0 h 6864934"/>
              <a:gd name="connsiteX0" fmla="*/ 1941024 w 7264186"/>
              <a:gd name="connsiteY0" fmla="*/ 0 h 6652036"/>
              <a:gd name="connsiteX1" fmla="*/ 3485491 w 7264186"/>
              <a:gd name="connsiteY1" fmla="*/ 27055 h 6652036"/>
              <a:gd name="connsiteX2" fmla="*/ 7264186 w 7264186"/>
              <a:gd name="connsiteY2" fmla="*/ 6645244 h 6652036"/>
              <a:gd name="connsiteX3" fmla="*/ 0 w 7264186"/>
              <a:gd name="connsiteY3" fmla="*/ 6652036 h 6652036"/>
              <a:gd name="connsiteX4" fmla="*/ 1941024 w 7264186"/>
              <a:gd name="connsiteY4" fmla="*/ 0 h 6652036"/>
              <a:gd name="connsiteX0" fmla="*/ 1941024 w 7264186"/>
              <a:gd name="connsiteY0" fmla="*/ 0 h 6652036"/>
              <a:gd name="connsiteX1" fmla="*/ 3485491 w 7264186"/>
              <a:gd name="connsiteY1" fmla="*/ 27055 h 6652036"/>
              <a:gd name="connsiteX2" fmla="*/ 7264186 w 7264186"/>
              <a:gd name="connsiteY2" fmla="*/ 6645244 h 6652036"/>
              <a:gd name="connsiteX3" fmla="*/ 0 w 7264186"/>
              <a:gd name="connsiteY3" fmla="*/ 6652036 h 6652036"/>
              <a:gd name="connsiteX4" fmla="*/ 1941024 w 7264186"/>
              <a:gd name="connsiteY4" fmla="*/ 0 h 6652036"/>
              <a:gd name="connsiteX0" fmla="*/ 1941024 w 7264186"/>
              <a:gd name="connsiteY0" fmla="*/ 0 h 6652036"/>
              <a:gd name="connsiteX1" fmla="*/ 3485491 w 7264186"/>
              <a:gd name="connsiteY1" fmla="*/ 27055 h 6652036"/>
              <a:gd name="connsiteX2" fmla="*/ 7264186 w 7264186"/>
              <a:gd name="connsiteY2" fmla="*/ 6645244 h 6652036"/>
              <a:gd name="connsiteX3" fmla="*/ 0 w 7264186"/>
              <a:gd name="connsiteY3" fmla="*/ 6652036 h 6652036"/>
              <a:gd name="connsiteX4" fmla="*/ 1941024 w 7264186"/>
              <a:gd name="connsiteY4" fmla="*/ 0 h 6652036"/>
              <a:gd name="connsiteX0" fmla="*/ 952219 w 7264186"/>
              <a:gd name="connsiteY0" fmla="*/ 0 h 6641897"/>
              <a:gd name="connsiteX1" fmla="*/ 3485491 w 7264186"/>
              <a:gd name="connsiteY1" fmla="*/ 16916 h 6641897"/>
              <a:gd name="connsiteX2" fmla="*/ 7264186 w 7264186"/>
              <a:gd name="connsiteY2" fmla="*/ 6635105 h 6641897"/>
              <a:gd name="connsiteX3" fmla="*/ 0 w 7264186"/>
              <a:gd name="connsiteY3" fmla="*/ 6641897 h 6641897"/>
              <a:gd name="connsiteX4" fmla="*/ 952219 w 7264186"/>
              <a:gd name="connsiteY4" fmla="*/ 0 h 6641897"/>
              <a:gd name="connsiteX0" fmla="*/ 1362667 w 7264186"/>
              <a:gd name="connsiteY0" fmla="*/ 0 h 6641897"/>
              <a:gd name="connsiteX1" fmla="*/ 3485491 w 7264186"/>
              <a:gd name="connsiteY1" fmla="*/ 16916 h 6641897"/>
              <a:gd name="connsiteX2" fmla="*/ 7264186 w 7264186"/>
              <a:gd name="connsiteY2" fmla="*/ 6635105 h 6641897"/>
              <a:gd name="connsiteX3" fmla="*/ 0 w 7264186"/>
              <a:gd name="connsiteY3" fmla="*/ 6641897 h 6641897"/>
              <a:gd name="connsiteX4" fmla="*/ 1362667 w 7264186"/>
              <a:gd name="connsiteY4" fmla="*/ 0 h 6641897"/>
              <a:gd name="connsiteX0" fmla="*/ 1362667 w 7264186"/>
              <a:gd name="connsiteY0" fmla="*/ 13498 h 6655395"/>
              <a:gd name="connsiteX1" fmla="*/ 3504147 w 7264186"/>
              <a:gd name="connsiteY1" fmla="*/ 0 h 6655395"/>
              <a:gd name="connsiteX2" fmla="*/ 7264186 w 7264186"/>
              <a:gd name="connsiteY2" fmla="*/ 6648603 h 6655395"/>
              <a:gd name="connsiteX3" fmla="*/ 0 w 7264186"/>
              <a:gd name="connsiteY3" fmla="*/ 6655395 h 6655395"/>
              <a:gd name="connsiteX4" fmla="*/ 1362667 w 7264186"/>
              <a:gd name="connsiteY4" fmla="*/ 13498 h 6655395"/>
              <a:gd name="connsiteX0" fmla="*/ 1925504 w 7827023"/>
              <a:gd name="connsiteY0" fmla="*/ 13498 h 6655395"/>
              <a:gd name="connsiteX1" fmla="*/ 4066984 w 7827023"/>
              <a:gd name="connsiteY1" fmla="*/ 0 h 6655395"/>
              <a:gd name="connsiteX2" fmla="*/ 7827023 w 7827023"/>
              <a:gd name="connsiteY2" fmla="*/ 6648603 h 6655395"/>
              <a:gd name="connsiteX3" fmla="*/ 562837 w 7827023"/>
              <a:gd name="connsiteY3" fmla="*/ 6655395 h 6655395"/>
              <a:gd name="connsiteX4" fmla="*/ 553513 w 7827023"/>
              <a:gd name="connsiteY4" fmla="*/ 4794259 h 6655395"/>
              <a:gd name="connsiteX5" fmla="*/ 1925504 w 7827023"/>
              <a:gd name="connsiteY5" fmla="*/ 13498 h 6655395"/>
              <a:gd name="connsiteX0" fmla="*/ 1925506 w 7827025"/>
              <a:gd name="connsiteY0" fmla="*/ 13498 h 6655395"/>
              <a:gd name="connsiteX1" fmla="*/ 4066986 w 7827025"/>
              <a:gd name="connsiteY1" fmla="*/ 0 h 6655395"/>
              <a:gd name="connsiteX2" fmla="*/ 7827025 w 7827025"/>
              <a:gd name="connsiteY2" fmla="*/ 6648603 h 6655395"/>
              <a:gd name="connsiteX3" fmla="*/ 562839 w 7827025"/>
              <a:gd name="connsiteY3" fmla="*/ 6655395 h 6655395"/>
              <a:gd name="connsiteX4" fmla="*/ 553515 w 7827025"/>
              <a:gd name="connsiteY4" fmla="*/ 4794259 h 6655395"/>
              <a:gd name="connsiteX5" fmla="*/ 1925506 w 7827025"/>
              <a:gd name="connsiteY5" fmla="*/ 13498 h 6655395"/>
              <a:gd name="connsiteX0" fmla="*/ 1875648 w 7777167"/>
              <a:gd name="connsiteY0" fmla="*/ 13498 h 6655395"/>
              <a:gd name="connsiteX1" fmla="*/ 4017128 w 7777167"/>
              <a:gd name="connsiteY1" fmla="*/ 0 h 6655395"/>
              <a:gd name="connsiteX2" fmla="*/ 7777167 w 7777167"/>
              <a:gd name="connsiteY2" fmla="*/ 6648603 h 6655395"/>
              <a:gd name="connsiteX3" fmla="*/ 512981 w 7777167"/>
              <a:gd name="connsiteY3" fmla="*/ 6655395 h 6655395"/>
              <a:gd name="connsiteX4" fmla="*/ 503657 w 7777167"/>
              <a:gd name="connsiteY4" fmla="*/ 4794259 h 6655395"/>
              <a:gd name="connsiteX5" fmla="*/ 1875648 w 7777167"/>
              <a:gd name="connsiteY5" fmla="*/ 13498 h 6655395"/>
              <a:gd name="connsiteX0" fmla="*/ 1383464 w 7284983"/>
              <a:gd name="connsiteY0" fmla="*/ 13498 h 6655395"/>
              <a:gd name="connsiteX1" fmla="*/ 3524944 w 7284983"/>
              <a:gd name="connsiteY1" fmla="*/ 0 h 6655395"/>
              <a:gd name="connsiteX2" fmla="*/ 7284983 w 7284983"/>
              <a:gd name="connsiteY2" fmla="*/ 6648603 h 6655395"/>
              <a:gd name="connsiteX3" fmla="*/ 20797 w 7284983"/>
              <a:gd name="connsiteY3" fmla="*/ 6655395 h 6655395"/>
              <a:gd name="connsiteX4" fmla="*/ 11473 w 7284983"/>
              <a:gd name="connsiteY4" fmla="*/ 4794259 h 6655395"/>
              <a:gd name="connsiteX5" fmla="*/ 1383464 w 7284983"/>
              <a:gd name="connsiteY5" fmla="*/ 13498 h 6655395"/>
              <a:gd name="connsiteX0" fmla="*/ 1383464 w 7284983"/>
              <a:gd name="connsiteY0" fmla="*/ 13498 h 6655395"/>
              <a:gd name="connsiteX1" fmla="*/ 3524944 w 7284983"/>
              <a:gd name="connsiteY1" fmla="*/ 0 h 6655395"/>
              <a:gd name="connsiteX2" fmla="*/ 7284983 w 7284983"/>
              <a:gd name="connsiteY2" fmla="*/ 6648603 h 6655395"/>
              <a:gd name="connsiteX3" fmla="*/ 20797 w 7284983"/>
              <a:gd name="connsiteY3" fmla="*/ 6655395 h 6655395"/>
              <a:gd name="connsiteX4" fmla="*/ 11473 w 7284983"/>
              <a:gd name="connsiteY4" fmla="*/ 4794259 h 6655395"/>
              <a:gd name="connsiteX5" fmla="*/ 1383464 w 7284983"/>
              <a:gd name="connsiteY5" fmla="*/ 13498 h 665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4983" h="6655395">
                <a:moveTo>
                  <a:pt x="1383464" y="13498"/>
                </a:moveTo>
                <a:lnTo>
                  <a:pt x="3524944" y="0"/>
                </a:lnTo>
                <a:lnTo>
                  <a:pt x="7284983" y="6648603"/>
                </a:lnTo>
                <a:lnTo>
                  <a:pt x="20797" y="6655395"/>
                </a:lnTo>
                <a:cubicBezTo>
                  <a:pt x="2575" y="6655546"/>
                  <a:pt x="-10414" y="4806344"/>
                  <a:pt x="11473" y="4794259"/>
                </a:cubicBezTo>
                <a:cubicBezTo>
                  <a:pt x="14703" y="4792312"/>
                  <a:pt x="1357587" y="-3564"/>
                  <a:pt x="1383464" y="13498"/>
                </a:cubicBezTo>
                <a:close/>
              </a:path>
            </a:pathLst>
          </a:custGeom>
          <a:solidFill>
            <a:srgbClr val="FF7D00">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72" tIns="22836" rIns="45672" bIns="22836" numCol="1" spcCol="0" rtlCol="0" fromWordArt="0" anchor="ctr" anchorCtr="0" forceAA="0" compatLnSpc="1">
            <a:prstTxWarp prst="textNoShape">
              <a:avLst/>
            </a:prstTxWarp>
            <a:noAutofit/>
          </a:bodyPr>
          <a:lstStyle/>
          <a:p>
            <a:pPr algn="ctr" defTabSz="685184">
              <a:buClrTx/>
              <a:defRPr/>
            </a:pPr>
            <a:endParaRPr lang="en-US" sz="900" kern="1200">
              <a:solidFill>
                <a:srgbClr val="FFFFFF"/>
              </a:solidFill>
              <a:latin typeface="Roboto Light"/>
              <a:cs typeface="Calibri"/>
            </a:endParaRPr>
          </a:p>
        </p:txBody>
      </p:sp>
    </p:spTree>
    <p:extLst>
      <p:ext uri="{BB962C8B-B14F-4D97-AF65-F5344CB8AC3E}">
        <p14:creationId xmlns:p14="http://schemas.microsoft.com/office/powerpoint/2010/main" val="281083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par>
                                <p:cTn id="8" presetID="10" presetClass="entr" presetSubtype="0" fill="hold" nodeType="withEffect">
                                  <p:stCondLst>
                                    <p:cond delay="250"/>
                                  </p:stCondLst>
                                  <p:childTnLst>
                                    <p:set>
                                      <p:cBhvr>
                                        <p:cTn id="9" dur="1" fill="hold">
                                          <p:stCondLst>
                                            <p:cond delay="0"/>
                                          </p:stCondLst>
                                        </p:cTn>
                                        <p:tgtEl>
                                          <p:spTgt spid="275"/>
                                        </p:tgtEl>
                                        <p:attrNameLst>
                                          <p:attrName>style.visibility</p:attrName>
                                        </p:attrNameLst>
                                      </p:cBhvr>
                                      <p:to>
                                        <p:strVal val="visible"/>
                                      </p:to>
                                    </p:set>
                                    <p:animEffect transition="in" filter="fade">
                                      <p:cBhvr>
                                        <p:cTn id="10" dur="500"/>
                                        <p:tgtEl>
                                          <p:spTgt spid="275"/>
                                        </p:tgtEl>
                                      </p:cBhvr>
                                    </p:animEffect>
                                  </p:childTnLst>
                                </p:cTn>
                              </p:par>
                              <p:par>
                                <p:cTn id="11" presetID="10" presetClass="entr" presetSubtype="0" fill="hold"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53" presetClass="entr" presetSubtype="16" fill="hold" nodeType="withEffect">
                                  <p:stCondLst>
                                    <p:cond delay="100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53" presetClass="entr" presetSubtype="16" fill="hold" nodeType="withEffect">
                                  <p:stCondLst>
                                    <p:cond delay="10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par>
                                <p:cTn id="24" presetID="53" presetClass="entr" presetSubtype="16" fill="hold" nodeType="withEffect">
                                  <p:stCondLst>
                                    <p:cond delay="1000"/>
                                  </p:stCondLst>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ppt_w</p:attrName>
                                        </p:attrNameLst>
                                      </p:cBhvr>
                                      <p:tavLst>
                                        <p:tav tm="0">
                                          <p:val>
                                            <p:fltVal val="0"/>
                                          </p:val>
                                        </p:tav>
                                        <p:tav tm="100000">
                                          <p:val>
                                            <p:strVal val="#ppt_w"/>
                                          </p:val>
                                        </p:tav>
                                      </p:tavLst>
                                    </p:anim>
                                    <p:anim calcmode="lin" valueType="num">
                                      <p:cBhvr>
                                        <p:cTn id="27" dur="500" fill="hold"/>
                                        <p:tgtEl>
                                          <p:spTgt spid="31"/>
                                        </p:tgtEl>
                                        <p:attrNameLst>
                                          <p:attrName>ppt_h</p:attrName>
                                        </p:attrNameLst>
                                      </p:cBhvr>
                                      <p:tavLst>
                                        <p:tav tm="0">
                                          <p:val>
                                            <p:fltVal val="0"/>
                                          </p:val>
                                        </p:tav>
                                        <p:tav tm="100000">
                                          <p:val>
                                            <p:strVal val="#ppt_h"/>
                                          </p:val>
                                        </p:tav>
                                      </p:tavLst>
                                    </p:anim>
                                    <p:animEffect transition="in" filter="fade">
                                      <p:cBhvr>
                                        <p:cTn id="28" dur="500"/>
                                        <p:tgtEl>
                                          <p:spTgt spid="31"/>
                                        </p:tgtEl>
                                      </p:cBhvr>
                                    </p:animEffect>
                                  </p:childTnLst>
                                </p:cTn>
                              </p:par>
                              <p:par>
                                <p:cTn id="29" presetID="10"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AECED58-E225-4A4E-BDD3-F87B939A4260}"/>
              </a:ext>
            </a:extLst>
          </p:cNvPr>
          <p:cNvGrpSpPr/>
          <p:nvPr/>
        </p:nvGrpSpPr>
        <p:grpSpPr>
          <a:xfrm>
            <a:off x="-1935014" y="670"/>
            <a:ext cx="13249421" cy="15473342"/>
            <a:chOff x="-4048263" y="-1341"/>
            <a:chExt cx="26512651" cy="30962807"/>
          </a:xfrm>
        </p:grpSpPr>
        <p:pic>
          <p:nvPicPr>
            <p:cNvPr id="19" name="Picture 18">
              <a:extLst>
                <a:ext uri="{FF2B5EF4-FFF2-40B4-BE49-F238E27FC236}">
                  <a16:creationId xmlns:a16="http://schemas.microsoft.com/office/drawing/2014/main" id="{58C3E357-A6DB-470E-99F5-CDEC63073C0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94719" y="-1341"/>
              <a:ext cx="13524214" cy="10306353"/>
            </a:xfrm>
            <a:prstGeom prst="rect">
              <a:avLst/>
            </a:prstGeom>
          </p:spPr>
        </p:pic>
        <p:sp>
          <p:nvSpPr>
            <p:cNvPr id="72" name="Rectangle 71" hidden="1">
              <a:extLst>
                <a:ext uri="{FF2B5EF4-FFF2-40B4-BE49-F238E27FC236}">
                  <a16:creationId xmlns:a16="http://schemas.microsoft.com/office/drawing/2014/main" id="{DA448CA5-88C4-41A8-B434-98682B9A0ECB}"/>
                </a:ext>
              </a:extLst>
            </p:cNvPr>
            <p:cNvSpPr/>
            <p:nvPr/>
          </p:nvSpPr>
          <p:spPr>
            <a:xfrm>
              <a:off x="-4048263" y="10291529"/>
              <a:ext cx="26441762" cy="10357446"/>
            </a:xfrm>
            <a:prstGeom prst="rect">
              <a:avLst/>
            </a:prstGeom>
            <a:gradFill>
              <a:gsLst>
                <a:gs pos="45000">
                  <a:srgbClr val="000000">
                    <a:alpha val="41000"/>
                  </a:srgbClr>
                </a:gs>
                <a:gs pos="0">
                  <a:srgbClr val="000000">
                    <a:alpha val="0"/>
                  </a:srgbClr>
                </a:gs>
                <a:gs pos="100000">
                  <a:srgbClr val="000000">
                    <a:alpha val="2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659">
                <a:buClrTx/>
              </a:pPr>
              <a:endParaRPr lang="en-US" sz="1349" kern="1200">
                <a:solidFill>
                  <a:srgbClr val="FFFFFF"/>
                </a:solidFill>
                <a:latin typeface="Arial"/>
              </a:endParaRPr>
            </a:p>
          </p:txBody>
        </p:sp>
        <p:grpSp>
          <p:nvGrpSpPr>
            <p:cNvPr id="37" name="Group 36">
              <a:extLst>
                <a:ext uri="{FF2B5EF4-FFF2-40B4-BE49-F238E27FC236}">
                  <a16:creationId xmlns:a16="http://schemas.microsoft.com/office/drawing/2014/main" id="{2934CC9B-DC31-45FA-AC72-BCC551D68403}"/>
                </a:ext>
              </a:extLst>
            </p:cNvPr>
            <p:cNvGrpSpPr/>
            <p:nvPr/>
          </p:nvGrpSpPr>
          <p:grpSpPr>
            <a:xfrm>
              <a:off x="-233108" y="20601314"/>
              <a:ext cx="22697496" cy="10360152"/>
              <a:chOff x="-233108" y="20772764"/>
              <a:chExt cx="22697496" cy="10360152"/>
            </a:xfrm>
          </p:grpSpPr>
          <p:pic>
            <p:nvPicPr>
              <p:cNvPr id="24" name="Picture 23">
                <a:extLst>
                  <a:ext uri="{FF2B5EF4-FFF2-40B4-BE49-F238E27FC236}">
                    <a16:creationId xmlns:a16="http://schemas.microsoft.com/office/drawing/2014/main" id="{39469C10-250A-4D3D-A8E8-7E09E45F9D1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042709" y="20772764"/>
                <a:ext cx="18421679" cy="10360152"/>
              </a:xfrm>
              <a:prstGeom prst="rect">
                <a:avLst/>
              </a:prstGeom>
            </p:spPr>
          </p:pic>
          <p:sp>
            <p:nvSpPr>
              <p:cNvPr id="73" name="Rectangle 72" hidden="1">
                <a:extLst>
                  <a:ext uri="{FF2B5EF4-FFF2-40B4-BE49-F238E27FC236}">
                    <a16:creationId xmlns:a16="http://schemas.microsoft.com/office/drawing/2014/main" id="{8F18032C-EA86-47B6-AEA6-E31B07578EB2}"/>
                  </a:ext>
                </a:extLst>
              </p:cNvPr>
              <p:cNvSpPr/>
              <p:nvPr/>
            </p:nvSpPr>
            <p:spPr>
              <a:xfrm>
                <a:off x="-233108" y="20774117"/>
                <a:ext cx="18413238" cy="10357446"/>
              </a:xfrm>
              <a:prstGeom prst="rect">
                <a:avLst/>
              </a:prstGeom>
              <a:gradFill>
                <a:gsLst>
                  <a:gs pos="37000">
                    <a:srgbClr val="000000">
                      <a:alpha val="24000"/>
                    </a:srgbClr>
                  </a:gs>
                  <a:gs pos="0">
                    <a:srgbClr val="000000">
                      <a:alpha val="0"/>
                    </a:srgbClr>
                  </a:gs>
                  <a:gs pos="76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659">
                  <a:buClrTx/>
                </a:pPr>
                <a:endParaRPr lang="en-US" sz="1349" kern="1200">
                  <a:solidFill>
                    <a:srgbClr val="FFFFFF"/>
                  </a:solidFill>
                  <a:latin typeface="Arial"/>
                </a:endParaRPr>
              </a:p>
            </p:txBody>
          </p:sp>
        </p:grpSp>
      </p:grpSp>
      <p:grpSp>
        <p:nvGrpSpPr>
          <p:cNvPr id="14" name="Group 13">
            <a:extLst>
              <a:ext uri="{FF2B5EF4-FFF2-40B4-BE49-F238E27FC236}">
                <a16:creationId xmlns:a16="http://schemas.microsoft.com/office/drawing/2014/main" id="{07A69B09-6F3B-4D52-86A6-0E4C230B47A5}"/>
              </a:ext>
            </a:extLst>
          </p:cNvPr>
          <p:cNvGrpSpPr/>
          <p:nvPr/>
        </p:nvGrpSpPr>
        <p:grpSpPr>
          <a:xfrm>
            <a:off x="4939013" y="2844416"/>
            <a:ext cx="558" cy="9523590"/>
            <a:chOff x="15397705" y="6251599"/>
            <a:chExt cx="1116" cy="19057104"/>
          </a:xfrm>
        </p:grpSpPr>
        <p:cxnSp>
          <p:nvCxnSpPr>
            <p:cNvPr id="62" name="Straight Connector 61" hidden="1">
              <a:extLst>
                <a:ext uri="{FF2B5EF4-FFF2-40B4-BE49-F238E27FC236}">
                  <a16:creationId xmlns:a16="http://schemas.microsoft.com/office/drawing/2014/main" id="{43399EE5-D510-4587-8504-A47794FDD0A0}"/>
                </a:ext>
              </a:extLst>
            </p:cNvPr>
            <p:cNvCxnSpPr>
              <a:cxnSpLocks/>
            </p:cNvCxnSpPr>
            <p:nvPr/>
          </p:nvCxnSpPr>
          <p:spPr>
            <a:xfrm flipH="1" flipV="1">
              <a:off x="15397705" y="6251599"/>
              <a:ext cx="0" cy="8780526"/>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hidden="1">
              <a:extLst>
                <a:ext uri="{FF2B5EF4-FFF2-40B4-BE49-F238E27FC236}">
                  <a16:creationId xmlns:a16="http://schemas.microsoft.com/office/drawing/2014/main" id="{50D47DC2-BEFC-4301-920F-02BB07B8A41C}"/>
                </a:ext>
              </a:extLst>
            </p:cNvPr>
            <p:cNvCxnSpPr>
              <a:cxnSpLocks/>
            </p:cNvCxnSpPr>
            <p:nvPr/>
          </p:nvCxnSpPr>
          <p:spPr>
            <a:xfrm flipH="1" flipV="1">
              <a:off x="15398821" y="15979394"/>
              <a:ext cx="0" cy="9329309"/>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31" name="Freeform 5" hidden="1">
            <a:extLst>
              <a:ext uri="{FF2B5EF4-FFF2-40B4-BE49-F238E27FC236}">
                <a16:creationId xmlns:a16="http://schemas.microsoft.com/office/drawing/2014/main" id="{A3BAFEA1-1AC3-4C91-87FA-4FF32FE431EC}"/>
              </a:ext>
            </a:extLst>
          </p:cNvPr>
          <p:cNvSpPr>
            <a:spLocks/>
          </p:cNvSpPr>
          <p:nvPr/>
        </p:nvSpPr>
        <p:spPr bwMode="auto">
          <a:xfrm rot="2670276">
            <a:off x="431943" y="3519676"/>
            <a:ext cx="7006885" cy="3952697"/>
          </a:xfrm>
          <a:custGeom>
            <a:avLst/>
            <a:gdLst>
              <a:gd name="T0" fmla="*/ 7658 w 7658"/>
              <a:gd name="T1" fmla="*/ 0 h 4320"/>
              <a:gd name="T2" fmla="*/ 0 w 7658"/>
              <a:gd name="T3" fmla="*/ 0 h 4320"/>
              <a:gd name="T4" fmla="*/ 24 w 7658"/>
              <a:gd name="T5" fmla="*/ 59 h 4320"/>
              <a:gd name="T6" fmla="*/ 5153 w 7658"/>
              <a:gd name="T7" fmla="*/ 4320 h 4320"/>
              <a:gd name="T8" fmla="*/ 7658 w 7658"/>
              <a:gd name="T9" fmla="*/ 4320 h 4320"/>
              <a:gd name="T10" fmla="*/ 7658 w 7658"/>
              <a:gd name="T11" fmla="*/ 0 h 4320"/>
            </a:gdLst>
            <a:ahLst/>
            <a:cxnLst>
              <a:cxn ang="0">
                <a:pos x="T0" y="T1"/>
              </a:cxn>
              <a:cxn ang="0">
                <a:pos x="T2" y="T3"/>
              </a:cxn>
              <a:cxn ang="0">
                <a:pos x="T4" y="T5"/>
              </a:cxn>
              <a:cxn ang="0">
                <a:pos x="T6" y="T7"/>
              </a:cxn>
              <a:cxn ang="0">
                <a:pos x="T8" y="T9"/>
              </a:cxn>
              <a:cxn ang="0">
                <a:pos x="T10" y="T11"/>
              </a:cxn>
            </a:cxnLst>
            <a:rect l="0" t="0" r="r" b="b"/>
            <a:pathLst>
              <a:path w="7658" h="4320">
                <a:moveTo>
                  <a:pt x="7658" y="0"/>
                </a:moveTo>
                <a:lnTo>
                  <a:pt x="0" y="0"/>
                </a:lnTo>
                <a:lnTo>
                  <a:pt x="24" y="59"/>
                </a:lnTo>
                <a:lnTo>
                  <a:pt x="5153" y="4320"/>
                </a:lnTo>
                <a:lnTo>
                  <a:pt x="7658" y="4320"/>
                </a:lnTo>
                <a:lnTo>
                  <a:pt x="7658" y="0"/>
                </a:lnTo>
                <a:close/>
              </a:path>
            </a:pathLst>
          </a:custGeom>
          <a:gradFill>
            <a:gsLst>
              <a:gs pos="66000">
                <a:srgbClr val="FF7900">
                  <a:alpha val="96000"/>
                </a:srgbClr>
              </a:gs>
              <a:gs pos="92000">
                <a:srgbClr val="FF7900">
                  <a:alpha val="54000"/>
                </a:srgbClr>
              </a:gs>
            </a:gsLst>
            <a:lin ang="15600000" scaled="0"/>
          </a:gradFill>
          <a:ln>
            <a:noFill/>
          </a:ln>
        </p:spPr>
        <p:txBody>
          <a:bodyPr vert="horz" wrap="square" lIns="68526" tIns="34263" rIns="68526" bIns="34263" numCol="1" anchor="t" anchorCtr="0" compatLnSpc="1">
            <a:prstTxWarp prst="textNoShape">
              <a:avLst/>
            </a:prstTxWarp>
          </a:bodyPr>
          <a:lstStyle/>
          <a:p>
            <a:pPr defTabSz="342659">
              <a:buClrTx/>
            </a:pPr>
            <a:endParaRPr lang="en-US" sz="1349" kern="1200" dirty="0">
              <a:solidFill>
                <a:srgbClr val="373737"/>
              </a:solidFill>
              <a:ea typeface="+mn-ea"/>
              <a:cs typeface="+mn-cs"/>
            </a:endParaRPr>
          </a:p>
        </p:txBody>
      </p:sp>
      <p:pic>
        <p:nvPicPr>
          <p:cNvPr id="11" name="Picture 10" descr="A close up of a logo&#10;&#10;Description generated with very high confidence">
            <a:extLst>
              <a:ext uri="{FF2B5EF4-FFF2-40B4-BE49-F238E27FC236}">
                <a16:creationId xmlns:a16="http://schemas.microsoft.com/office/drawing/2014/main" id="{EE802010-CD1A-475D-A91B-F736F5CCD3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99" y="671"/>
            <a:ext cx="4972147" cy="5208009"/>
          </a:xfrm>
          <a:prstGeom prst="rect">
            <a:avLst/>
          </a:prstGeom>
        </p:spPr>
      </p:pic>
      <p:sp>
        <p:nvSpPr>
          <p:cNvPr id="33" name="title">
            <a:extLst>
              <a:ext uri="{FF2B5EF4-FFF2-40B4-BE49-F238E27FC236}">
                <a16:creationId xmlns:a16="http://schemas.microsoft.com/office/drawing/2014/main" id="{5ADEDC96-9CE8-49E8-9273-EDD1DD266D50}"/>
              </a:ext>
            </a:extLst>
          </p:cNvPr>
          <p:cNvSpPr txBox="1"/>
          <p:nvPr/>
        </p:nvSpPr>
        <p:spPr>
          <a:xfrm>
            <a:off x="452500" y="4496246"/>
            <a:ext cx="3135025" cy="1516347"/>
          </a:xfrm>
          <a:prstGeom prst="rect">
            <a:avLst/>
          </a:prstGeom>
          <a:noFill/>
        </p:spPr>
        <p:txBody>
          <a:bodyPr wrap="none" lIns="0" tIns="0" rIns="0" bIns="0" rtlCol="0">
            <a:noAutofit/>
          </a:bodyPr>
          <a:lstStyle/>
          <a:p>
            <a:pPr defTabSz="342659">
              <a:lnSpc>
                <a:spcPct val="90000"/>
              </a:lnSpc>
              <a:spcAft>
                <a:spcPts val="750"/>
              </a:spcAft>
              <a:buClrTx/>
            </a:pPr>
            <a:endParaRPr lang="en-US" sz="3373"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endParaRPr>
          </a:p>
        </p:txBody>
      </p:sp>
      <p:grpSp>
        <p:nvGrpSpPr>
          <p:cNvPr id="26" name="Group 25">
            <a:extLst>
              <a:ext uri="{FF2B5EF4-FFF2-40B4-BE49-F238E27FC236}">
                <a16:creationId xmlns:a16="http://schemas.microsoft.com/office/drawing/2014/main" id="{11768B71-55D9-46ED-B1B7-24A5C35AD4E0}"/>
              </a:ext>
            </a:extLst>
          </p:cNvPr>
          <p:cNvGrpSpPr/>
          <p:nvPr/>
        </p:nvGrpSpPr>
        <p:grpSpPr>
          <a:xfrm flipH="1">
            <a:off x="7728244" y="4280132"/>
            <a:ext cx="1418831" cy="884920"/>
            <a:chOff x="-2464182" y="5542055"/>
            <a:chExt cx="3570761" cy="2399581"/>
          </a:xfrm>
        </p:grpSpPr>
        <p:sp>
          <p:nvSpPr>
            <p:cNvPr id="27" name="Right Triangle 26">
              <a:extLst>
                <a:ext uri="{FF2B5EF4-FFF2-40B4-BE49-F238E27FC236}">
                  <a16:creationId xmlns:a16="http://schemas.microsoft.com/office/drawing/2014/main" id="{33D0FBF1-78C6-41B2-BB54-B75CFE8F729B}"/>
                </a:ext>
              </a:extLst>
            </p:cNvPr>
            <p:cNvSpPr/>
            <p:nvPr/>
          </p:nvSpPr>
          <p:spPr>
            <a:xfrm>
              <a:off x="-2464180" y="5560161"/>
              <a:ext cx="3570759" cy="23814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49" kern="1200" dirty="0">
                <a:solidFill>
                  <a:srgbClr val="FFFFFF"/>
                </a:solidFill>
                <a:latin typeface="Arial"/>
              </a:endParaRPr>
            </a:p>
          </p:txBody>
        </p:sp>
        <p:sp>
          <p:nvSpPr>
            <p:cNvPr id="28" name="Freeform: Shape 27">
              <a:extLst>
                <a:ext uri="{FF2B5EF4-FFF2-40B4-BE49-F238E27FC236}">
                  <a16:creationId xmlns:a16="http://schemas.microsoft.com/office/drawing/2014/main" id="{27CD51A2-A56C-4233-90C6-BE508F047155}"/>
                </a:ext>
              </a:extLst>
            </p:cNvPr>
            <p:cNvSpPr/>
            <p:nvPr/>
          </p:nvSpPr>
          <p:spPr>
            <a:xfrm>
              <a:off x="-2464182" y="5542055"/>
              <a:ext cx="3570761" cy="2399581"/>
            </a:xfrm>
            <a:custGeom>
              <a:avLst/>
              <a:gdLst>
                <a:gd name="connsiteX0" fmla="*/ 2420470 w 2420470"/>
                <a:gd name="connsiteY0" fmla="*/ 2020047 h 2020047"/>
                <a:gd name="connsiteX1" fmla="*/ 0 w 2420470"/>
                <a:gd name="connsiteY1" fmla="*/ 0 h 2020047"/>
                <a:gd name="connsiteX2" fmla="*/ 0 w 2420470"/>
                <a:gd name="connsiteY2" fmla="*/ 525929 h 2020047"/>
                <a:gd name="connsiteX3" fmla="*/ 2420470 w 2420470"/>
                <a:gd name="connsiteY3" fmla="*/ 2020047 h 2020047"/>
                <a:gd name="connsiteX0" fmla="*/ 2449773 w 2449773"/>
                <a:gd name="connsiteY0" fmla="*/ 2020047 h 2020047"/>
                <a:gd name="connsiteX1" fmla="*/ 0 w 2449773"/>
                <a:gd name="connsiteY1" fmla="*/ 0 h 2020047"/>
                <a:gd name="connsiteX2" fmla="*/ 0 w 2449773"/>
                <a:gd name="connsiteY2" fmla="*/ 525929 h 2020047"/>
                <a:gd name="connsiteX3" fmla="*/ 2449773 w 2449773"/>
                <a:gd name="connsiteY3" fmla="*/ 2020047 h 2020047"/>
                <a:gd name="connsiteX0" fmla="*/ 2449773 w 2449773"/>
                <a:gd name="connsiteY0" fmla="*/ 2048822 h 2048822"/>
                <a:gd name="connsiteX1" fmla="*/ 0 w 2449773"/>
                <a:gd name="connsiteY1" fmla="*/ 0 h 2048822"/>
                <a:gd name="connsiteX2" fmla="*/ 0 w 2449773"/>
                <a:gd name="connsiteY2" fmla="*/ 554704 h 2048822"/>
                <a:gd name="connsiteX3" fmla="*/ 2449773 w 2449773"/>
                <a:gd name="connsiteY3" fmla="*/ 2048822 h 2048822"/>
                <a:gd name="connsiteX0" fmla="*/ 2479077 w 2479077"/>
                <a:gd name="connsiteY0" fmla="*/ 2048822 h 2048822"/>
                <a:gd name="connsiteX1" fmla="*/ 0 w 2479077"/>
                <a:gd name="connsiteY1" fmla="*/ 0 h 2048822"/>
                <a:gd name="connsiteX2" fmla="*/ 0 w 2479077"/>
                <a:gd name="connsiteY2" fmla="*/ 554704 h 2048822"/>
                <a:gd name="connsiteX3" fmla="*/ 2479077 w 2479077"/>
                <a:gd name="connsiteY3" fmla="*/ 2048822 h 2048822"/>
              </a:gdLst>
              <a:ahLst/>
              <a:cxnLst>
                <a:cxn ang="0">
                  <a:pos x="connsiteX0" y="connsiteY0"/>
                </a:cxn>
                <a:cxn ang="0">
                  <a:pos x="connsiteX1" y="connsiteY1"/>
                </a:cxn>
                <a:cxn ang="0">
                  <a:pos x="connsiteX2" y="connsiteY2"/>
                </a:cxn>
                <a:cxn ang="0">
                  <a:pos x="connsiteX3" y="connsiteY3"/>
                </a:cxn>
              </a:cxnLst>
              <a:rect l="l" t="t" r="r" b="b"/>
              <a:pathLst>
                <a:path w="2479077" h="2048822">
                  <a:moveTo>
                    <a:pt x="2479077" y="2048822"/>
                  </a:moveTo>
                  <a:lnTo>
                    <a:pt x="0" y="0"/>
                  </a:lnTo>
                  <a:lnTo>
                    <a:pt x="0" y="554704"/>
                  </a:lnTo>
                  <a:lnTo>
                    <a:pt x="2479077" y="204882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797">
                <a:buClrTx/>
                <a:defRPr/>
              </a:pPr>
              <a:endParaRPr lang="en-US" sz="1349" kern="1200" dirty="0">
                <a:solidFill>
                  <a:prstClr val="white"/>
                </a:solidFill>
                <a:latin typeface="Roboto Light"/>
              </a:endParaRPr>
            </a:p>
          </p:txBody>
        </p:sp>
      </p:grpSp>
      <p:sp>
        <p:nvSpPr>
          <p:cNvPr id="20" name="title">
            <a:extLst>
              <a:ext uri="{FF2B5EF4-FFF2-40B4-BE49-F238E27FC236}">
                <a16:creationId xmlns:a16="http://schemas.microsoft.com/office/drawing/2014/main" id="{AD0E9812-069A-274F-866A-C44F7DC973D5}"/>
              </a:ext>
            </a:extLst>
          </p:cNvPr>
          <p:cNvSpPr txBox="1"/>
          <p:nvPr/>
        </p:nvSpPr>
        <p:spPr>
          <a:xfrm>
            <a:off x="382854" y="1736512"/>
            <a:ext cx="3694078" cy="1612994"/>
          </a:xfrm>
          <a:prstGeom prst="rect">
            <a:avLst/>
          </a:prstGeom>
          <a:noFill/>
        </p:spPr>
        <p:txBody>
          <a:bodyPr wrap="none" lIns="0" tIns="0" rIns="0" bIns="0" rtlCol="0" anchor="b">
            <a:noAutofit/>
          </a:bodyPr>
          <a:lstStyle/>
          <a:p>
            <a:pPr defTabSz="342659">
              <a:lnSpc>
                <a:spcPts val="3809"/>
              </a:lnSpc>
              <a:spcAft>
                <a:spcPts val="1125"/>
              </a:spcAft>
              <a:buClrTx/>
            </a:pPr>
            <a:r>
              <a:rPr lang="en-US" sz="4499"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rPr>
              <a:t>Customer</a:t>
            </a:r>
          </a:p>
          <a:p>
            <a:pPr defTabSz="342659">
              <a:lnSpc>
                <a:spcPts val="3809"/>
              </a:lnSpc>
              <a:spcAft>
                <a:spcPts val="1125"/>
              </a:spcAft>
              <a:buClrTx/>
            </a:pPr>
            <a:r>
              <a:rPr lang="en-US" sz="4499"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rPr>
              <a:t>Lifetime </a:t>
            </a:r>
          </a:p>
          <a:p>
            <a:pPr defTabSz="342659">
              <a:lnSpc>
                <a:spcPts val="3809"/>
              </a:lnSpc>
              <a:spcAft>
                <a:spcPts val="1125"/>
              </a:spcAft>
              <a:buClrTx/>
            </a:pPr>
            <a:r>
              <a:rPr lang="en-US" sz="4499"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rPr>
              <a:t>Value (CLV)</a:t>
            </a:r>
          </a:p>
          <a:p>
            <a:pPr defTabSz="342659">
              <a:lnSpc>
                <a:spcPts val="3809"/>
              </a:lnSpc>
              <a:spcAft>
                <a:spcPts val="1125"/>
              </a:spcAft>
              <a:buClrTx/>
            </a:pPr>
            <a:r>
              <a:rPr lang="en-US" sz="4499"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rPr>
              <a:t>Report</a:t>
            </a:r>
            <a:endParaRPr lang="en-US" sz="4499" kern="1200"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cxnSp>
        <p:nvCxnSpPr>
          <p:cNvPr id="21" name="Straight Connector 20">
            <a:extLst>
              <a:ext uri="{FF2B5EF4-FFF2-40B4-BE49-F238E27FC236}">
                <a16:creationId xmlns:a16="http://schemas.microsoft.com/office/drawing/2014/main" id="{6C2D7DEB-7D40-EC43-B79E-7F9F9E3D296E}"/>
              </a:ext>
            </a:extLst>
          </p:cNvPr>
          <p:cNvCxnSpPr>
            <a:cxnSpLocks/>
          </p:cNvCxnSpPr>
          <p:nvPr/>
        </p:nvCxnSpPr>
        <p:spPr>
          <a:xfrm>
            <a:off x="401131" y="3504347"/>
            <a:ext cx="453460"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2" name="title">
            <a:extLst>
              <a:ext uri="{FF2B5EF4-FFF2-40B4-BE49-F238E27FC236}">
                <a16:creationId xmlns:a16="http://schemas.microsoft.com/office/drawing/2014/main" id="{CDC97B54-1FB9-4CC3-BC4A-EBD4588E76BB}"/>
              </a:ext>
            </a:extLst>
          </p:cNvPr>
          <p:cNvSpPr txBox="1"/>
          <p:nvPr/>
        </p:nvSpPr>
        <p:spPr>
          <a:xfrm>
            <a:off x="382854" y="3632461"/>
            <a:ext cx="3694078" cy="1612994"/>
          </a:xfrm>
          <a:prstGeom prst="rect">
            <a:avLst/>
          </a:prstGeom>
          <a:noFill/>
        </p:spPr>
        <p:txBody>
          <a:bodyPr wrap="none" lIns="0" tIns="0" rIns="0" bIns="0" rtlCol="0" anchor="t">
            <a:noAutofit/>
          </a:bodyPr>
          <a:lstStyle/>
          <a:p>
            <a:pPr defTabSz="342659">
              <a:buClrTx/>
            </a:pPr>
            <a:r>
              <a:rPr lang="en-US" sz="2699"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rPr>
              <a:t>David Johnson, </a:t>
            </a:r>
          </a:p>
          <a:p>
            <a:pPr defTabSz="342659">
              <a:buClrTx/>
            </a:pPr>
            <a:r>
              <a:rPr lang="en-US" sz="2699" kern="1200" dirty="0">
                <a:solidFill>
                  <a:srgbClr val="FFFFFF"/>
                </a:solidFill>
                <a:latin typeface="Roboto Thin" panose="02000000000000000000" pitchFamily="2" charset="0"/>
                <a:ea typeface="Roboto Thin" panose="02000000000000000000" pitchFamily="2" charset="0"/>
                <a:cs typeface="Roboto Thin" panose="02000000000000000000" pitchFamily="2" charset="0"/>
              </a:rPr>
              <a:t>Business Analyst,  </a:t>
            </a:r>
          </a:p>
          <a:p>
            <a:pPr defTabSz="342659">
              <a:buClrTx/>
            </a:pPr>
            <a:r>
              <a:rPr lang="en-US" sz="2699" kern="1200" dirty="0">
                <a:solidFill>
                  <a:srgbClr val="FFFFFF"/>
                </a:solidFill>
                <a:latin typeface="Roboto Thin" panose="02000000000000000000" pitchFamily="2" charset="0"/>
                <a:ea typeface="Roboto Thin" panose="02000000000000000000" pitchFamily="2" charset="0"/>
                <a:cs typeface="Roboto Thin" panose="02000000000000000000" pitchFamily="2" charset="0"/>
              </a:rPr>
              <a:t>Finance</a:t>
            </a:r>
          </a:p>
        </p:txBody>
      </p:sp>
    </p:spTree>
    <p:extLst>
      <p:ext uri="{BB962C8B-B14F-4D97-AF65-F5344CB8AC3E}">
        <p14:creationId xmlns:p14="http://schemas.microsoft.com/office/powerpoint/2010/main" val="302725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6" presetClass="entr" presetSubtype="37" fill="hold" nodeType="withEffect">
                                  <p:stCondLst>
                                    <p:cond delay="1000"/>
                                  </p:stCondLst>
                                  <p:childTnLst>
                                    <p:set>
                                      <p:cBhvr>
                                        <p:cTn id="9" dur="1" fill="hold">
                                          <p:stCondLst>
                                            <p:cond delay="0"/>
                                          </p:stCondLst>
                                        </p:cTn>
                                        <p:tgtEl>
                                          <p:spTgt spid="21"/>
                                        </p:tgtEl>
                                        <p:attrNameLst>
                                          <p:attrName>style.visibility</p:attrName>
                                        </p:attrNameLst>
                                      </p:cBhvr>
                                      <p:to>
                                        <p:strVal val="visible"/>
                                      </p:to>
                                    </p:set>
                                    <p:animEffect transition="in" filter="barn(outVertical)">
                                      <p:cBhvr>
                                        <p:cTn id="10" dur="500"/>
                                        <p:tgtEl>
                                          <p:spTgt spid="21"/>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itle 7">
            <a:extLst>
              <a:ext uri="{FF2B5EF4-FFF2-40B4-BE49-F238E27FC236}">
                <a16:creationId xmlns:a16="http://schemas.microsoft.com/office/drawing/2014/main" id="{F048CD4D-04C9-D941-82C4-C134D4171864}"/>
              </a:ext>
            </a:extLst>
          </p:cNvPr>
          <p:cNvSpPr>
            <a:spLocks noGrp="1"/>
          </p:cNvSpPr>
          <p:nvPr>
            <p:ph type="title"/>
          </p:nvPr>
        </p:nvSpPr>
        <p:spPr/>
        <p:txBody>
          <a:bodyPr/>
          <a:lstStyle/>
          <a:p>
            <a:r>
              <a:rPr lang="en-US">
                <a:sym typeface="Roboto Light"/>
              </a:rPr>
              <a:t>Attributes of Data Democratization Platform</a:t>
            </a:r>
            <a:endParaRPr lang="en-US"/>
          </a:p>
        </p:txBody>
      </p:sp>
      <p:sp>
        <p:nvSpPr>
          <p:cNvPr id="88" name="Text Placeholder 4">
            <a:extLst>
              <a:ext uri="{FF2B5EF4-FFF2-40B4-BE49-F238E27FC236}">
                <a16:creationId xmlns:a16="http://schemas.microsoft.com/office/drawing/2014/main" id="{5619F980-E25A-3A43-A62C-3C2DE59DBF99}"/>
              </a:ext>
            </a:extLst>
          </p:cNvPr>
          <p:cNvSpPr txBox="1">
            <a:spLocks/>
          </p:cNvSpPr>
          <p:nvPr/>
        </p:nvSpPr>
        <p:spPr>
          <a:xfrm>
            <a:off x="364145" y="796254"/>
            <a:ext cx="8577537" cy="248636"/>
          </a:xfrm>
          <a:prstGeom prst="rect">
            <a:avLst/>
          </a:prstGeom>
        </p:spPr>
        <p:txBody>
          <a:bodyPr/>
          <a:lstStyle>
            <a:lvl1pPr marL="173038" indent="-173038" algn="l" defTabSz="914217" rtl="0" eaLnBrk="1" latinLnBrk="0" hangingPunct="1">
              <a:lnSpc>
                <a:spcPct val="90000"/>
              </a:lnSpc>
              <a:spcBef>
                <a:spcPts val="400"/>
              </a:spcBef>
              <a:spcAft>
                <a:spcPts val="1200"/>
              </a:spcAft>
              <a:buClr>
                <a:schemeClr val="accent2"/>
              </a:buClr>
              <a:buFont typeface="Arial" panose="020B0604020202020204" pitchFamily="34" charset="0"/>
              <a:buChar char="•"/>
              <a:defRPr sz="2000" b="0" i="0" kern="1200">
                <a:solidFill>
                  <a:schemeClr val="tx1"/>
                </a:solidFill>
                <a:latin typeface="Roboto" charset="0"/>
                <a:ea typeface="Roboto" charset="0"/>
                <a:cs typeface="Roboto" charset="0"/>
              </a:defRPr>
            </a:lvl1pPr>
            <a:lvl2pPr marL="344488" indent="-174625" algn="l" defTabSz="914217" rtl="0" eaLnBrk="1" latinLnBrk="0" hangingPunct="1">
              <a:lnSpc>
                <a:spcPct val="90000"/>
              </a:lnSpc>
              <a:spcBef>
                <a:spcPts val="0"/>
              </a:spcBef>
              <a:spcAft>
                <a:spcPts val="1200"/>
              </a:spcAft>
              <a:buClr>
                <a:schemeClr val="accent2"/>
              </a:buClr>
              <a:buFont typeface=".AppleSystemUIFont" charset="-120"/>
              <a:buChar char="-"/>
              <a:defRPr sz="1800" b="0" i="0" kern="1200">
                <a:solidFill>
                  <a:schemeClr val="tx1"/>
                </a:solidFill>
                <a:latin typeface="Roboto" charset="0"/>
                <a:ea typeface="Roboto" charset="0"/>
                <a:cs typeface="Roboto" charset="0"/>
              </a:defRPr>
            </a:lvl2pPr>
            <a:lvl3pPr marL="514350" indent="-169863" algn="l" defTabSz="914217" rtl="0" eaLnBrk="1" latinLnBrk="0" hangingPunct="1">
              <a:lnSpc>
                <a:spcPct val="90000"/>
              </a:lnSpc>
              <a:spcBef>
                <a:spcPts val="0"/>
              </a:spcBef>
              <a:spcAft>
                <a:spcPts val="1200"/>
              </a:spcAft>
              <a:buClr>
                <a:schemeClr val="tx1"/>
              </a:buClr>
              <a:buFont typeface="Arial" panose="020B0604020202020204" pitchFamily="34" charset="0"/>
              <a:buChar char="•"/>
              <a:defRPr sz="1600" b="0" i="0" kern="1200">
                <a:solidFill>
                  <a:schemeClr val="tx1"/>
                </a:solidFill>
                <a:latin typeface="Roboto" charset="0"/>
                <a:ea typeface="Roboto" charset="0"/>
                <a:cs typeface="Roboto" charset="0"/>
              </a:defRPr>
            </a:lvl3pPr>
            <a:lvl4pPr marL="630238" indent="-171450" algn="l" defTabSz="914217" rtl="0" eaLnBrk="1" latinLnBrk="0" hangingPunct="1">
              <a:lnSpc>
                <a:spcPct val="90000"/>
              </a:lnSpc>
              <a:spcBef>
                <a:spcPts val="0"/>
              </a:spcBef>
              <a:spcAft>
                <a:spcPts val="1200"/>
              </a:spcAft>
              <a:buClr>
                <a:schemeClr val="tx1"/>
              </a:buClr>
              <a:buFont typeface="Arial" panose="020B0604020202020204" pitchFamily="34" charset="0"/>
              <a:buChar char="•"/>
              <a:defRPr sz="1400" b="0" i="0" kern="1200">
                <a:solidFill>
                  <a:schemeClr val="tx1"/>
                </a:solidFill>
                <a:latin typeface="Roboto" charset="0"/>
                <a:ea typeface="Roboto" charset="0"/>
                <a:cs typeface="Roboto" charset="0"/>
              </a:defRPr>
            </a:lvl4pPr>
            <a:lvl5pPr marL="800100" indent="-169863" algn="l" defTabSz="914217" rtl="0" eaLnBrk="1" latinLnBrk="0" hangingPunct="1">
              <a:lnSpc>
                <a:spcPct val="90000"/>
              </a:lnSpc>
              <a:spcBef>
                <a:spcPts val="0"/>
              </a:spcBef>
              <a:spcAft>
                <a:spcPts val="1200"/>
              </a:spcAft>
              <a:buClr>
                <a:schemeClr val="tx1"/>
              </a:buClr>
              <a:buFont typeface="Arial" panose="020B0604020202020204" pitchFamily="34" charset="0"/>
              <a:buChar char="•"/>
              <a:defRPr sz="1400" b="0" i="0" kern="1200">
                <a:solidFill>
                  <a:schemeClr val="tx1"/>
                </a:solidFill>
                <a:latin typeface="Roboto" charset="0"/>
                <a:ea typeface="Roboto" charset="0"/>
                <a:cs typeface="Roboto" charset="0"/>
              </a:defRPr>
            </a:lvl5pPr>
            <a:lvl6pPr marL="914400" indent="-169863" algn="l" defTabSz="914217" rtl="0" eaLnBrk="1" latinLnBrk="0" hangingPunct="1">
              <a:lnSpc>
                <a:spcPct val="90000"/>
              </a:lnSpc>
              <a:spcBef>
                <a:spcPts val="500"/>
              </a:spcBef>
              <a:spcAft>
                <a:spcPts val="12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6pPr>
            <a:lvl7pPr marL="1084263"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7pPr>
            <a:lvl8pPr marL="1258888" indent="-174625"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8pPr>
            <a:lvl9pPr marL="142875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9pPr>
          </a:lstStyle>
          <a:p>
            <a:pPr marL="0" indent="0">
              <a:buClr>
                <a:srgbClr val="FF7D00"/>
              </a:buClr>
              <a:buNone/>
              <a:defRPr/>
            </a:pPr>
            <a:r>
              <a:rPr lang="en-US" sz="1800" i="1">
                <a:solidFill>
                  <a:schemeClr val="bg1">
                    <a:lumMod val="50000"/>
                  </a:schemeClr>
                </a:solidFill>
                <a:latin typeface="+mn-lt"/>
                <a:cs typeface="Arial" charset="0"/>
              </a:rPr>
              <a:t>Integrated, robust platform enabling self-service and productivity</a:t>
            </a:r>
          </a:p>
          <a:p>
            <a:pPr marL="0" indent="0">
              <a:buClr>
                <a:srgbClr val="FF7D00"/>
              </a:buClr>
              <a:buNone/>
              <a:defRPr/>
            </a:pPr>
            <a:endParaRPr lang="en-US" sz="1800" i="1">
              <a:solidFill>
                <a:schemeClr val="bg1">
                  <a:lumMod val="50000"/>
                </a:schemeClr>
              </a:solidFill>
              <a:latin typeface="+mn-lt"/>
              <a:cs typeface="Arial" charset="0"/>
            </a:endParaRPr>
          </a:p>
        </p:txBody>
      </p:sp>
      <p:sp>
        <p:nvSpPr>
          <p:cNvPr id="107" name="Rectangle 106">
            <a:extLst>
              <a:ext uri="{FF2B5EF4-FFF2-40B4-BE49-F238E27FC236}">
                <a16:creationId xmlns:a16="http://schemas.microsoft.com/office/drawing/2014/main" id="{F241E159-D7E8-BB4E-9D0C-3E8D33C2013C}"/>
              </a:ext>
            </a:extLst>
          </p:cNvPr>
          <p:cNvSpPr/>
          <p:nvPr/>
        </p:nvSpPr>
        <p:spPr>
          <a:xfrm>
            <a:off x="486853" y="3897245"/>
            <a:ext cx="4437080" cy="507831"/>
          </a:xfrm>
          <a:prstGeom prst="rect">
            <a:avLst/>
          </a:prstGeom>
        </p:spPr>
        <p:txBody>
          <a:bodyPr wrap="square">
            <a:spAutoFit/>
          </a:bodyPr>
          <a:lstStyle/>
          <a:p>
            <a:pPr defTabSz="342797">
              <a:buClrTx/>
              <a:defRPr/>
            </a:pPr>
            <a:r>
              <a:rPr lang="en-US" altLang="ko-KR" sz="900" kern="1200">
                <a:solidFill>
                  <a:srgbClr val="373737">
                    <a:lumMod val="65000"/>
                    <a:lumOff val="35000"/>
                  </a:srgbClr>
                </a:solidFill>
                <a:latin typeface="Roboto"/>
                <a:ea typeface="+mn-ea"/>
                <a:cs typeface="Arial" pitchFamily="34" charset="0"/>
              </a:rPr>
              <a:t>Business content of data, define processes, policies, </a:t>
            </a:r>
          </a:p>
          <a:p>
            <a:pPr defTabSz="342797">
              <a:buClrTx/>
              <a:defRPr/>
            </a:pPr>
            <a:r>
              <a:rPr lang="en-US" altLang="ko-KR" sz="900" kern="1200">
                <a:solidFill>
                  <a:srgbClr val="373737">
                    <a:lumMod val="65000"/>
                    <a:lumOff val="35000"/>
                  </a:srgbClr>
                </a:solidFill>
                <a:latin typeface="Roboto"/>
                <a:ea typeface="+mn-ea"/>
                <a:cs typeface="Arial" pitchFamily="34" charset="0"/>
              </a:rPr>
              <a:t>Ownership/stewardship and enable non-technical consumer </a:t>
            </a:r>
          </a:p>
          <a:p>
            <a:pPr defTabSz="342797">
              <a:buClrTx/>
              <a:defRPr/>
            </a:pPr>
            <a:r>
              <a:rPr lang="en-US" altLang="ko-KR" sz="900" kern="1200">
                <a:solidFill>
                  <a:srgbClr val="373737">
                    <a:lumMod val="65000"/>
                    <a:lumOff val="35000"/>
                  </a:srgbClr>
                </a:solidFill>
                <a:latin typeface="Roboto"/>
                <a:ea typeface="+mn-ea"/>
                <a:cs typeface="Arial" pitchFamily="34" charset="0"/>
              </a:rPr>
              <a:t>The ability to understand and access data.</a:t>
            </a:r>
          </a:p>
        </p:txBody>
      </p:sp>
      <p:grpSp>
        <p:nvGrpSpPr>
          <p:cNvPr id="18" name="Group 17">
            <a:extLst>
              <a:ext uri="{FF2B5EF4-FFF2-40B4-BE49-F238E27FC236}">
                <a16:creationId xmlns:a16="http://schemas.microsoft.com/office/drawing/2014/main" id="{DC9109C9-E53C-A549-8AC8-C242318A28DB}"/>
              </a:ext>
            </a:extLst>
          </p:cNvPr>
          <p:cNvGrpSpPr/>
          <p:nvPr/>
        </p:nvGrpSpPr>
        <p:grpSpPr>
          <a:xfrm>
            <a:off x="5901426" y="2324720"/>
            <a:ext cx="2342540" cy="863503"/>
            <a:chOff x="7869030" y="2965213"/>
            <a:chExt cx="3124200" cy="1151638"/>
          </a:xfrm>
        </p:grpSpPr>
        <p:pic>
          <p:nvPicPr>
            <p:cNvPr id="12" name="Picture 11">
              <a:extLst>
                <a:ext uri="{FF2B5EF4-FFF2-40B4-BE49-F238E27FC236}">
                  <a16:creationId xmlns:a16="http://schemas.microsoft.com/office/drawing/2014/main" id="{53F53975-7BF9-CF41-9B22-02271642791B}"/>
                </a:ext>
              </a:extLst>
            </p:cNvPr>
            <p:cNvPicPr>
              <a:picLocks noChangeAspect="1"/>
            </p:cNvPicPr>
            <p:nvPr/>
          </p:nvPicPr>
          <p:blipFill>
            <a:blip r:embed="rId3"/>
            <a:stretch>
              <a:fillRect/>
            </a:stretch>
          </p:blipFill>
          <p:spPr>
            <a:xfrm>
              <a:off x="7869030" y="2965213"/>
              <a:ext cx="3124200" cy="838200"/>
            </a:xfrm>
            <a:prstGeom prst="rect">
              <a:avLst/>
            </a:prstGeom>
          </p:spPr>
        </p:pic>
        <p:sp>
          <p:nvSpPr>
            <p:cNvPr id="108" name="Rectangle 107">
              <a:extLst>
                <a:ext uri="{FF2B5EF4-FFF2-40B4-BE49-F238E27FC236}">
                  <a16:creationId xmlns:a16="http://schemas.microsoft.com/office/drawing/2014/main" id="{348587ED-E8A8-5045-970F-4CA0C061DB17}"/>
                </a:ext>
              </a:extLst>
            </p:cNvPr>
            <p:cNvSpPr/>
            <p:nvPr/>
          </p:nvSpPr>
          <p:spPr>
            <a:xfrm>
              <a:off x="8821731" y="3624280"/>
              <a:ext cx="2149424" cy="492571"/>
            </a:xfrm>
            <a:prstGeom prst="rect">
              <a:avLst/>
            </a:prstGeom>
          </p:spPr>
          <p:txBody>
            <a:bodyPr wrap="square">
              <a:spAutoFit/>
            </a:bodyPr>
            <a:lstStyle/>
            <a:p>
              <a:pPr defTabSz="342797">
                <a:buClrTx/>
                <a:defRPr/>
              </a:pPr>
              <a:r>
                <a:rPr lang="en-US" altLang="ko-KR" sz="900" kern="1200">
                  <a:solidFill>
                    <a:srgbClr val="373737">
                      <a:lumMod val="65000"/>
                      <a:lumOff val="35000"/>
                    </a:srgbClr>
                  </a:solidFill>
                  <a:latin typeface="Roboto"/>
                  <a:ea typeface="+mn-ea"/>
                  <a:cs typeface="Arial" pitchFamily="34" charset="0"/>
                </a:rPr>
                <a:t>Measure data quality metrics and scorecards</a:t>
              </a:r>
            </a:p>
          </p:txBody>
        </p:sp>
      </p:grpSp>
      <p:grpSp>
        <p:nvGrpSpPr>
          <p:cNvPr id="19" name="Group 18">
            <a:extLst>
              <a:ext uri="{FF2B5EF4-FFF2-40B4-BE49-F238E27FC236}">
                <a16:creationId xmlns:a16="http://schemas.microsoft.com/office/drawing/2014/main" id="{FE519FD8-3121-D940-88B7-0A17956D7C82}"/>
              </a:ext>
            </a:extLst>
          </p:cNvPr>
          <p:cNvGrpSpPr/>
          <p:nvPr/>
        </p:nvGrpSpPr>
        <p:grpSpPr>
          <a:xfrm>
            <a:off x="5910950" y="1310335"/>
            <a:ext cx="2397903" cy="871259"/>
            <a:chOff x="7881730" y="1746675"/>
            <a:chExt cx="3198037" cy="1161981"/>
          </a:xfrm>
        </p:grpSpPr>
        <p:pic>
          <p:nvPicPr>
            <p:cNvPr id="11" name="Picture 10">
              <a:extLst>
                <a:ext uri="{FF2B5EF4-FFF2-40B4-BE49-F238E27FC236}">
                  <a16:creationId xmlns:a16="http://schemas.microsoft.com/office/drawing/2014/main" id="{19FA7B4F-ED9E-E54C-9DC8-73190BB0EB70}"/>
                </a:ext>
              </a:extLst>
            </p:cNvPr>
            <p:cNvPicPr>
              <a:picLocks noChangeAspect="1"/>
            </p:cNvPicPr>
            <p:nvPr/>
          </p:nvPicPr>
          <p:blipFill>
            <a:blip r:embed="rId4"/>
            <a:stretch>
              <a:fillRect/>
            </a:stretch>
          </p:blipFill>
          <p:spPr>
            <a:xfrm>
              <a:off x="7881730" y="1746675"/>
              <a:ext cx="3187700" cy="762000"/>
            </a:xfrm>
            <a:prstGeom prst="rect">
              <a:avLst/>
            </a:prstGeom>
          </p:spPr>
        </p:pic>
        <p:sp>
          <p:nvSpPr>
            <p:cNvPr id="109" name="Rectangle 108">
              <a:extLst>
                <a:ext uri="{FF2B5EF4-FFF2-40B4-BE49-F238E27FC236}">
                  <a16:creationId xmlns:a16="http://schemas.microsoft.com/office/drawing/2014/main" id="{1976E73E-EE22-9E4A-909D-65B24CD3C578}"/>
                </a:ext>
              </a:extLst>
            </p:cNvPr>
            <p:cNvSpPr/>
            <p:nvPr/>
          </p:nvSpPr>
          <p:spPr>
            <a:xfrm>
              <a:off x="8781602" y="2231372"/>
              <a:ext cx="2298165" cy="677284"/>
            </a:xfrm>
            <a:prstGeom prst="rect">
              <a:avLst/>
            </a:prstGeom>
          </p:spPr>
          <p:txBody>
            <a:bodyPr wrap="square">
              <a:spAutoFit/>
            </a:bodyPr>
            <a:lstStyle/>
            <a:p>
              <a:pPr defTabSz="342797">
                <a:buClrTx/>
                <a:defRPr/>
              </a:pPr>
              <a:r>
                <a:rPr lang="en-US" altLang="ko-KR" sz="900" kern="1200">
                  <a:solidFill>
                    <a:srgbClr val="373737">
                      <a:lumMod val="65000"/>
                      <a:lumOff val="35000"/>
                    </a:srgbClr>
                  </a:solidFill>
                  <a:latin typeface="Roboto"/>
                  <a:ea typeface="+mn-ea"/>
                  <a:cs typeface="Arial" pitchFamily="34" charset="0"/>
                </a:rPr>
                <a:t>Discover what’s being defined. E.g. Schemas, Tables, Columns, etc.</a:t>
              </a:r>
            </a:p>
          </p:txBody>
        </p:sp>
      </p:grpSp>
      <p:grpSp>
        <p:nvGrpSpPr>
          <p:cNvPr id="17" name="Group 16">
            <a:extLst>
              <a:ext uri="{FF2B5EF4-FFF2-40B4-BE49-F238E27FC236}">
                <a16:creationId xmlns:a16="http://schemas.microsoft.com/office/drawing/2014/main" id="{1FAEF5FA-7550-0144-9F70-AA848A7A563A}"/>
              </a:ext>
            </a:extLst>
          </p:cNvPr>
          <p:cNvGrpSpPr/>
          <p:nvPr/>
        </p:nvGrpSpPr>
        <p:grpSpPr>
          <a:xfrm>
            <a:off x="5968084" y="3260374"/>
            <a:ext cx="2790257" cy="707382"/>
            <a:chOff x="7957930" y="4537022"/>
            <a:chExt cx="3721312" cy="943422"/>
          </a:xfrm>
        </p:grpSpPr>
        <p:pic>
          <p:nvPicPr>
            <p:cNvPr id="13" name="Picture 12">
              <a:extLst>
                <a:ext uri="{FF2B5EF4-FFF2-40B4-BE49-F238E27FC236}">
                  <a16:creationId xmlns:a16="http://schemas.microsoft.com/office/drawing/2014/main" id="{CB29EC47-B86C-F040-A7BE-688769DB920D}"/>
                </a:ext>
              </a:extLst>
            </p:cNvPr>
            <p:cNvPicPr>
              <a:picLocks noChangeAspect="1"/>
            </p:cNvPicPr>
            <p:nvPr/>
          </p:nvPicPr>
          <p:blipFill>
            <a:blip r:embed="rId5"/>
            <a:stretch>
              <a:fillRect/>
            </a:stretch>
          </p:blipFill>
          <p:spPr>
            <a:xfrm>
              <a:off x="7957930" y="4537022"/>
              <a:ext cx="3111500" cy="901700"/>
            </a:xfrm>
            <a:prstGeom prst="rect">
              <a:avLst/>
            </a:prstGeom>
          </p:spPr>
        </p:pic>
        <p:sp>
          <p:nvSpPr>
            <p:cNvPr id="110" name="Rectangle 109">
              <a:extLst>
                <a:ext uri="{FF2B5EF4-FFF2-40B4-BE49-F238E27FC236}">
                  <a16:creationId xmlns:a16="http://schemas.microsoft.com/office/drawing/2014/main" id="{7E03804F-0F1D-8D48-95B3-2F6FF77A17FC}"/>
                </a:ext>
              </a:extLst>
            </p:cNvPr>
            <p:cNvSpPr/>
            <p:nvPr/>
          </p:nvSpPr>
          <p:spPr>
            <a:xfrm>
              <a:off x="8821731" y="4987873"/>
              <a:ext cx="2857511" cy="492571"/>
            </a:xfrm>
            <a:prstGeom prst="rect">
              <a:avLst/>
            </a:prstGeom>
          </p:spPr>
          <p:txBody>
            <a:bodyPr wrap="square">
              <a:spAutoFit/>
            </a:bodyPr>
            <a:lstStyle/>
            <a:p>
              <a:pPr defTabSz="342797">
                <a:buClrTx/>
                <a:defRPr/>
              </a:pPr>
              <a:r>
                <a:rPr lang="en-US" altLang="ko-KR" sz="900" kern="1200">
                  <a:solidFill>
                    <a:srgbClr val="373737">
                      <a:lumMod val="65000"/>
                      <a:lumOff val="35000"/>
                    </a:srgbClr>
                  </a:solidFill>
                  <a:latin typeface="Roboto"/>
                  <a:ea typeface="+mn-ea"/>
                  <a:cs typeface="Arial" pitchFamily="34" charset="0"/>
                </a:rPr>
                <a:t>Enforce policies, report on risk, search subject registry, breach analysis, etc.</a:t>
              </a:r>
            </a:p>
          </p:txBody>
        </p:sp>
      </p:grpSp>
      <p:pic>
        <p:nvPicPr>
          <p:cNvPr id="113" name="Picture 112">
            <a:extLst>
              <a:ext uri="{FF2B5EF4-FFF2-40B4-BE49-F238E27FC236}">
                <a16:creationId xmlns:a16="http://schemas.microsoft.com/office/drawing/2014/main" id="{16DCD9CA-0CB9-2840-8531-E74D69A7F1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3867" y="1295067"/>
            <a:ext cx="672380" cy="620882"/>
          </a:xfrm>
          <a:prstGeom prst="rect">
            <a:avLst/>
          </a:prstGeom>
        </p:spPr>
      </p:pic>
      <p:sp>
        <p:nvSpPr>
          <p:cNvPr id="114" name="TextBox 113">
            <a:extLst>
              <a:ext uri="{FF2B5EF4-FFF2-40B4-BE49-F238E27FC236}">
                <a16:creationId xmlns:a16="http://schemas.microsoft.com/office/drawing/2014/main" id="{E4AE34F1-6081-1A40-BE7C-79754A6E79D6}"/>
              </a:ext>
            </a:extLst>
          </p:cNvPr>
          <p:cNvSpPr txBox="1"/>
          <p:nvPr/>
        </p:nvSpPr>
        <p:spPr>
          <a:xfrm>
            <a:off x="1837132" y="1312643"/>
            <a:ext cx="2016953" cy="461665"/>
          </a:xfrm>
          <a:prstGeom prst="rect">
            <a:avLst/>
          </a:prstGeom>
          <a:noFill/>
        </p:spPr>
        <p:txBody>
          <a:bodyPr wrap="square" rtlCol="0" anchor="ctr">
            <a:spAutoFit/>
          </a:bodyPr>
          <a:lstStyle/>
          <a:p>
            <a:pPr defTabSz="342797">
              <a:buClrTx/>
              <a:defRPr/>
            </a:pPr>
            <a:r>
              <a:rPr lang="en-US" altLang="ko-KR" sz="1200" b="1" kern="1200">
                <a:solidFill>
                  <a:srgbClr val="FF4D00"/>
                </a:solidFill>
                <a:latin typeface="Roboto"/>
                <a:ea typeface="+mn-ea"/>
                <a:cs typeface="Arial" pitchFamily="34" charset="0"/>
              </a:rPr>
              <a:t>Data Governance</a:t>
            </a:r>
          </a:p>
          <a:p>
            <a:pPr defTabSz="342797">
              <a:buClrTx/>
              <a:defRPr/>
            </a:pPr>
            <a:r>
              <a:rPr lang="en-US" altLang="ko-KR" sz="1200" kern="1200">
                <a:solidFill>
                  <a:srgbClr val="FF4D00"/>
                </a:solidFill>
                <a:latin typeface="Roboto"/>
                <a:ea typeface="+mn-ea"/>
                <a:cs typeface="Arial" pitchFamily="34" charset="0"/>
              </a:rPr>
              <a:t>Axon Data Governance</a:t>
            </a:r>
          </a:p>
        </p:txBody>
      </p:sp>
      <p:sp>
        <p:nvSpPr>
          <p:cNvPr id="21" name="Freeform 71">
            <a:extLst>
              <a:ext uri="{FF2B5EF4-FFF2-40B4-BE49-F238E27FC236}">
                <a16:creationId xmlns:a16="http://schemas.microsoft.com/office/drawing/2014/main" id="{14E2EFA3-BAE5-BE44-83B8-1E105A60BCBB}"/>
              </a:ext>
            </a:extLst>
          </p:cNvPr>
          <p:cNvSpPr/>
          <p:nvPr/>
        </p:nvSpPr>
        <p:spPr>
          <a:xfrm rot="10800000" flipV="1">
            <a:off x="4829732" y="1596011"/>
            <a:ext cx="814389" cy="270237"/>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342797">
              <a:buClrTx/>
              <a:defRPr/>
            </a:pPr>
            <a:endParaRPr lang="ko-KR" altLang="en-US" sz="2022" kern="1200">
              <a:solidFill>
                <a:srgbClr val="373737"/>
              </a:solidFill>
              <a:latin typeface="Roboto"/>
            </a:endParaRPr>
          </a:p>
        </p:txBody>
      </p:sp>
      <p:sp>
        <p:nvSpPr>
          <p:cNvPr id="23" name="Freeform 71">
            <a:extLst>
              <a:ext uri="{FF2B5EF4-FFF2-40B4-BE49-F238E27FC236}">
                <a16:creationId xmlns:a16="http://schemas.microsoft.com/office/drawing/2014/main" id="{C5051310-F758-C348-BBF7-931BAF9DAE46}"/>
              </a:ext>
            </a:extLst>
          </p:cNvPr>
          <p:cNvSpPr/>
          <p:nvPr/>
        </p:nvSpPr>
        <p:spPr>
          <a:xfrm rot="2133995" flipV="1">
            <a:off x="4863267" y="3487399"/>
            <a:ext cx="814389" cy="270237"/>
          </a:xfrm>
          <a:custGeom>
            <a:avLst/>
            <a:gdLst>
              <a:gd name="connsiteX0" fmla="*/ 1304925 w 1304925"/>
              <a:gd name="connsiteY0" fmla="*/ 638175 h 638175"/>
              <a:gd name="connsiteX1" fmla="*/ 704850 w 1304925"/>
              <a:gd name="connsiteY1" fmla="*/ 0 h 638175"/>
              <a:gd name="connsiteX2" fmla="*/ 0 w 1304925"/>
              <a:gd name="connsiteY2" fmla="*/ 0 h 638175"/>
            </a:gdLst>
            <a:ahLst/>
            <a:cxnLst>
              <a:cxn ang="0">
                <a:pos x="connsiteX0" y="connsiteY0"/>
              </a:cxn>
              <a:cxn ang="0">
                <a:pos x="connsiteX1" y="connsiteY1"/>
              </a:cxn>
              <a:cxn ang="0">
                <a:pos x="connsiteX2" y="connsiteY2"/>
              </a:cxn>
            </a:cxnLst>
            <a:rect l="l" t="t" r="r" b="b"/>
            <a:pathLst>
              <a:path w="1304925" h="638175">
                <a:moveTo>
                  <a:pt x="1304925" y="638175"/>
                </a:moveTo>
                <a:lnTo>
                  <a:pt x="704850" y="0"/>
                </a:lnTo>
                <a:lnTo>
                  <a:pt x="0" y="0"/>
                </a:lnTo>
              </a:path>
            </a:pathLst>
          </a:cu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342797">
              <a:buClrTx/>
              <a:defRPr/>
            </a:pPr>
            <a:endParaRPr lang="ko-KR" altLang="en-US" sz="2022" kern="1200">
              <a:solidFill>
                <a:srgbClr val="373737"/>
              </a:solidFill>
              <a:latin typeface="Roboto"/>
            </a:endParaRPr>
          </a:p>
        </p:txBody>
      </p:sp>
      <p:cxnSp>
        <p:nvCxnSpPr>
          <p:cNvPr id="3" name="Straight Arrow Connector 2">
            <a:extLst>
              <a:ext uri="{FF2B5EF4-FFF2-40B4-BE49-F238E27FC236}">
                <a16:creationId xmlns:a16="http://schemas.microsoft.com/office/drawing/2014/main" id="{940F26FD-637E-C441-8C12-88AC8679FF3F}"/>
              </a:ext>
            </a:extLst>
          </p:cNvPr>
          <p:cNvCxnSpPr>
            <a:cxnSpLocks/>
          </p:cNvCxnSpPr>
          <p:nvPr/>
        </p:nvCxnSpPr>
        <p:spPr>
          <a:xfrm>
            <a:off x="4799667" y="2628249"/>
            <a:ext cx="880616" cy="0"/>
          </a:xfrm>
          <a:prstGeom prst="straightConnector1">
            <a:avLst/>
          </a:prstGeom>
          <a:ln w="127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C4BD97CD-4C62-9349-AFBB-552C26F80128}"/>
              </a:ext>
            </a:extLst>
          </p:cNvPr>
          <p:cNvSpPr/>
          <p:nvPr/>
        </p:nvSpPr>
        <p:spPr>
          <a:xfrm>
            <a:off x="4782400" y="2674909"/>
            <a:ext cx="897883" cy="207749"/>
          </a:xfrm>
          <a:prstGeom prst="rect">
            <a:avLst/>
          </a:prstGeom>
        </p:spPr>
        <p:txBody>
          <a:bodyPr wrap="square">
            <a:spAutoFit/>
          </a:bodyPr>
          <a:lstStyle/>
          <a:p>
            <a:pPr algn="r" defTabSz="342797">
              <a:buClrTx/>
              <a:defRPr/>
            </a:pPr>
            <a:r>
              <a:rPr lang="en-US" altLang="ko-KR" sz="750" b="1" kern="1200">
                <a:solidFill>
                  <a:srgbClr val="373737">
                    <a:lumMod val="65000"/>
                    <a:lumOff val="35000"/>
                  </a:srgbClr>
                </a:solidFill>
                <a:latin typeface="Roboto"/>
                <a:ea typeface="+mn-ea"/>
                <a:cs typeface="Arial" pitchFamily="34" charset="0"/>
              </a:rPr>
              <a:t>Operationalize</a:t>
            </a:r>
          </a:p>
        </p:txBody>
      </p:sp>
      <p:sp>
        <p:nvSpPr>
          <p:cNvPr id="31" name="Rectangle 30">
            <a:extLst>
              <a:ext uri="{FF2B5EF4-FFF2-40B4-BE49-F238E27FC236}">
                <a16:creationId xmlns:a16="http://schemas.microsoft.com/office/drawing/2014/main" id="{D9B08806-3E72-C34A-9C59-2DBBB7694398}"/>
              </a:ext>
            </a:extLst>
          </p:cNvPr>
          <p:cNvSpPr/>
          <p:nvPr/>
        </p:nvSpPr>
        <p:spPr>
          <a:xfrm>
            <a:off x="4782399" y="1402420"/>
            <a:ext cx="897883" cy="207749"/>
          </a:xfrm>
          <a:prstGeom prst="rect">
            <a:avLst/>
          </a:prstGeom>
        </p:spPr>
        <p:txBody>
          <a:bodyPr wrap="square">
            <a:spAutoFit/>
          </a:bodyPr>
          <a:lstStyle/>
          <a:p>
            <a:pPr algn="r" defTabSz="342797">
              <a:buClrTx/>
              <a:defRPr/>
            </a:pPr>
            <a:r>
              <a:rPr lang="en-US" altLang="ko-KR" sz="750" b="1" kern="1200">
                <a:solidFill>
                  <a:srgbClr val="373737">
                    <a:lumMod val="65000"/>
                    <a:lumOff val="35000"/>
                  </a:srgbClr>
                </a:solidFill>
                <a:latin typeface="Roboto"/>
                <a:ea typeface="+mn-ea"/>
                <a:cs typeface="Arial" pitchFamily="34" charset="0"/>
              </a:rPr>
              <a:t>Automation</a:t>
            </a:r>
          </a:p>
        </p:txBody>
      </p:sp>
      <p:sp>
        <p:nvSpPr>
          <p:cNvPr id="32" name="Rectangle 31">
            <a:extLst>
              <a:ext uri="{FF2B5EF4-FFF2-40B4-BE49-F238E27FC236}">
                <a16:creationId xmlns:a16="http://schemas.microsoft.com/office/drawing/2014/main" id="{EF0D730D-09F8-C547-ADA5-E8BDB99618D2}"/>
              </a:ext>
            </a:extLst>
          </p:cNvPr>
          <p:cNvSpPr/>
          <p:nvPr/>
        </p:nvSpPr>
        <p:spPr>
          <a:xfrm>
            <a:off x="4782399" y="3762780"/>
            <a:ext cx="897883" cy="207749"/>
          </a:xfrm>
          <a:prstGeom prst="rect">
            <a:avLst/>
          </a:prstGeom>
        </p:spPr>
        <p:txBody>
          <a:bodyPr wrap="square">
            <a:spAutoFit/>
          </a:bodyPr>
          <a:lstStyle/>
          <a:p>
            <a:pPr algn="r" defTabSz="342797">
              <a:buClrTx/>
              <a:defRPr/>
            </a:pPr>
            <a:r>
              <a:rPr lang="en-US" altLang="ko-KR" sz="750" b="1" kern="1200">
                <a:solidFill>
                  <a:srgbClr val="373737">
                    <a:lumMod val="65000"/>
                    <a:lumOff val="35000"/>
                  </a:srgbClr>
                </a:solidFill>
                <a:latin typeface="Roboto"/>
                <a:ea typeface="+mn-ea"/>
                <a:cs typeface="Arial" pitchFamily="34" charset="0"/>
              </a:rPr>
              <a:t>Enforcement</a:t>
            </a:r>
          </a:p>
        </p:txBody>
      </p:sp>
      <p:pic>
        <p:nvPicPr>
          <p:cNvPr id="29" name="Picture 28">
            <a:extLst>
              <a:ext uri="{FF2B5EF4-FFF2-40B4-BE49-F238E27FC236}">
                <a16:creationId xmlns:a16="http://schemas.microsoft.com/office/drawing/2014/main" id="{3561D250-8B54-8140-B959-C02206C8225A}"/>
              </a:ext>
            </a:extLst>
          </p:cNvPr>
          <p:cNvPicPr>
            <a:picLocks noChangeAspect="1"/>
          </p:cNvPicPr>
          <p:nvPr/>
        </p:nvPicPr>
        <p:blipFill>
          <a:blip r:embed="rId7"/>
          <a:stretch>
            <a:fillRect/>
          </a:stretch>
        </p:blipFill>
        <p:spPr>
          <a:xfrm>
            <a:off x="2395917" y="1838602"/>
            <a:ext cx="2275195" cy="1986371"/>
          </a:xfrm>
          <a:prstGeom prst="rect">
            <a:avLst/>
          </a:prstGeom>
        </p:spPr>
      </p:pic>
      <p:sp>
        <p:nvSpPr>
          <p:cNvPr id="33" name="Speech Bubble: Rectangle 88">
            <a:extLst>
              <a:ext uri="{FF2B5EF4-FFF2-40B4-BE49-F238E27FC236}">
                <a16:creationId xmlns:a16="http://schemas.microsoft.com/office/drawing/2014/main" id="{7745C7F2-02DC-0745-83F4-3FD3C0B59CDF}"/>
              </a:ext>
            </a:extLst>
          </p:cNvPr>
          <p:cNvSpPr/>
          <p:nvPr/>
        </p:nvSpPr>
        <p:spPr bwMode="ltGray">
          <a:xfrm>
            <a:off x="423383" y="1981195"/>
            <a:ext cx="1811036" cy="1781585"/>
          </a:xfrm>
          <a:prstGeom prst="wedgeRectCallout">
            <a:avLst>
              <a:gd name="adj1" fmla="val 71597"/>
              <a:gd name="adj2" fmla="val -33465"/>
            </a:avLst>
          </a:prstGeom>
          <a:noFill/>
          <a:ln w="50800" cap="flat" cmpd="sng" algn="ctr">
            <a:solidFill>
              <a:schemeClr val="accent2"/>
            </a:solidFill>
            <a:prstDash val="solid"/>
            <a:round/>
            <a:headEnd type="none" w="sm" len="sm"/>
            <a:tailEnd type="none" w="sm" len="sm"/>
          </a:ln>
        </p:spPr>
        <p:txBody>
          <a:bodyPr rtlCol="0" anchor="ctr"/>
          <a:lstStyle/>
          <a:p>
            <a:pPr algn="ctr" defTabSz="914171" fontAlgn="base">
              <a:spcBef>
                <a:spcPct val="0"/>
              </a:spcBef>
              <a:spcAft>
                <a:spcPct val="0"/>
              </a:spcAft>
            </a:pPr>
            <a:endParaRPr lang="en-US" sz="1799">
              <a:solidFill>
                <a:srgbClr val="FFFFFF"/>
              </a:solidFill>
              <a:latin typeface="Georgia"/>
              <a:ea typeface="Geneva" pitchFamily="-109" charset="-128"/>
            </a:endParaRPr>
          </a:p>
        </p:txBody>
      </p:sp>
      <p:sp>
        <p:nvSpPr>
          <p:cNvPr id="35" name="TextBox 34">
            <a:extLst>
              <a:ext uri="{FF2B5EF4-FFF2-40B4-BE49-F238E27FC236}">
                <a16:creationId xmlns:a16="http://schemas.microsoft.com/office/drawing/2014/main" id="{09608657-FEF7-674B-81CB-2A8360223477}"/>
              </a:ext>
            </a:extLst>
          </p:cNvPr>
          <p:cNvSpPr txBox="1"/>
          <p:nvPr/>
        </p:nvSpPr>
        <p:spPr>
          <a:xfrm>
            <a:off x="428736" y="2044284"/>
            <a:ext cx="1727196" cy="1661993"/>
          </a:xfrm>
          <a:prstGeom prst="rect">
            <a:avLst/>
          </a:prstGeom>
          <a:noFill/>
        </p:spPr>
        <p:txBody>
          <a:bodyPr wrap="square" rtlCol="0">
            <a:spAutoFit/>
          </a:bodyPr>
          <a:lstStyle/>
          <a:p>
            <a:pPr marL="172995" indent="-172995" defTabSz="914171" eaLnBrk="0" fontAlgn="base" hangingPunct="0">
              <a:spcBef>
                <a:spcPct val="0"/>
              </a:spcBef>
              <a:spcAft>
                <a:spcPts val="600"/>
              </a:spcAft>
              <a:buFont typeface="Arial" panose="020B0604020202020204" pitchFamily="34" charset="0"/>
              <a:buChar char="•"/>
              <a:defRPr/>
            </a:pPr>
            <a:r>
              <a:rPr lang="en-US" sz="900">
                <a:solidFill>
                  <a:srgbClr val="373737">
                    <a:lumMod val="65000"/>
                    <a:lumOff val="35000"/>
                  </a:srgbClr>
                </a:solidFill>
                <a:latin typeface="Roboto"/>
                <a:cs typeface="Arial" pitchFamily="34" charset="0"/>
              </a:rPr>
              <a:t>What data do we have?</a:t>
            </a:r>
          </a:p>
          <a:p>
            <a:pPr marL="172995" indent="-172995" defTabSz="914171" eaLnBrk="0" fontAlgn="base" hangingPunct="0">
              <a:spcBef>
                <a:spcPct val="0"/>
              </a:spcBef>
              <a:spcAft>
                <a:spcPts val="600"/>
              </a:spcAft>
              <a:buFont typeface="Arial" panose="020B0604020202020204" pitchFamily="34" charset="0"/>
              <a:buChar char="•"/>
              <a:defRPr/>
            </a:pPr>
            <a:r>
              <a:rPr lang="en-US" sz="900">
                <a:solidFill>
                  <a:srgbClr val="373737">
                    <a:lumMod val="65000"/>
                    <a:lumOff val="35000"/>
                  </a:srgbClr>
                </a:solidFill>
                <a:latin typeface="Roboto"/>
                <a:cs typeface="Arial" pitchFamily="34" charset="0"/>
              </a:rPr>
              <a:t>What does it mean?</a:t>
            </a:r>
          </a:p>
          <a:p>
            <a:pPr marL="172995" indent="-172995" defTabSz="914171" eaLnBrk="0" fontAlgn="base" hangingPunct="0">
              <a:spcBef>
                <a:spcPct val="0"/>
              </a:spcBef>
              <a:spcAft>
                <a:spcPts val="600"/>
              </a:spcAft>
              <a:buFont typeface="Arial" panose="020B0604020202020204" pitchFamily="34" charset="0"/>
              <a:buChar char="•"/>
              <a:defRPr/>
            </a:pPr>
            <a:r>
              <a:rPr lang="en-US" sz="900">
                <a:solidFill>
                  <a:srgbClr val="373737">
                    <a:lumMod val="65000"/>
                    <a:lumOff val="35000"/>
                  </a:srgbClr>
                </a:solidFill>
                <a:latin typeface="Roboto"/>
                <a:cs typeface="Arial" pitchFamily="34" charset="0"/>
              </a:rPr>
              <a:t>What is the quality?</a:t>
            </a:r>
          </a:p>
          <a:p>
            <a:pPr marL="172995" indent="-172995" defTabSz="914171" eaLnBrk="0" fontAlgn="base" hangingPunct="0">
              <a:spcBef>
                <a:spcPct val="0"/>
              </a:spcBef>
              <a:spcAft>
                <a:spcPts val="600"/>
              </a:spcAft>
              <a:buFont typeface="Arial" panose="020B0604020202020204" pitchFamily="34" charset="0"/>
              <a:buChar char="•"/>
              <a:defRPr/>
            </a:pPr>
            <a:r>
              <a:rPr lang="en-US" sz="900">
                <a:solidFill>
                  <a:srgbClr val="373737">
                    <a:lumMod val="65000"/>
                    <a:lumOff val="35000"/>
                  </a:srgbClr>
                </a:solidFill>
                <a:latin typeface="Roboto"/>
                <a:cs typeface="Arial" pitchFamily="34" charset="0"/>
              </a:rPr>
              <a:t>Where did it come from?</a:t>
            </a:r>
          </a:p>
          <a:p>
            <a:pPr marL="172995" indent="-172995" defTabSz="914171" eaLnBrk="0" fontAlgn="base" hangingPunct="0">
              <a:spcBef>
                <a:spcPct val="0"/>
              </a:spcBef>
              <a:spcAft>
                <a:spcPts val="600"/>
              </a:spcAft>
              <a:buFont typeface="Arial" panose="020B0604020202020204" pitchFamily="34" charset="0"/>
              <a:buChar char="•"/>
              <a:defRPr/>
            </a:pPr>
            <a:r>
              <a:rPr lang="en-US" sz="900">
                <a:solidFill>
                  <a:srgbClr val="373737">
                    <a:lumMod val="65000"/>
                    <a:lumOff val="35000"/>
                  </a:srgbClr>
                </a:solidFill>
                <a:latin typeface="Roboto"/>
                <a:cs typeface="Arial" pitchFamily="34" charset="0"/>
              </a:rPr>
              <a:t>What is an appropriate use?</a:t>
            </a:r>
          </a:p>
          <a:p>
            <a:pPr marL="172995" indent="-172995" defTabSz="914171" eaLnBrk="0" fontAlgn="base" hangingPunct="0">
              <a:spcBef>
                <a:spcPct val="0"/>
              </a:spcBef>
              <a:spcAft>
                <a:spcPts val="600"/>
              </a:spcAft>
              <a:buFont typeface="Arial" panose="020B0604020202020204" pitchFamily="34" charset="0"/>
              <a:buChar char="•"/>
              <a:defRPr/>
            </a:pPr>
            <a:r>
              <a:rPr lang="en-US" sz="900">
                <a:solidFill>
                  <a:srgbClr val="373737">
                    <a:lumMod val="65000"/>
                    <a:lumOff val="35000"/>
                  </a:srgbClr>
                </a:solidFill>
                <a:latin typeface="Roboto"/>
                <a:cs typeface="Arial" pitchFamily="34" charset="0"/>
              </a:rPr>
              <a:t>How do I access?</a:t>
            </a:r>
          </a:p>
          <a:p>
            <a:pPr marL="172995" indent="-172995" defTabSz="914171" eaLnBrk="0" fontAlgn="base" hangingPunct="0">
              <a:spcBef>
                <a:spcPct val="0"/>
              </a:spcBef>
              <a:spcAft>
                <a:spcPts val="600"/>
              </a:spcAft>
              <a:buFont typeface="Arial" panose="020B0604020202020204" pitchFamily="34" charset="0"/>
              <a:buChar char="•"/>
              <a:defRPr/>
            </a:pPr>
            <a:r>
              <a:rPr lang="en-US" sz="900">
                <a:solidFill>
                  <a:srgbClr val="373737">
                    <a:lumMod val="65000"/>
                    <a:lumOff val="35000"/>
                  </a:srgbClr>
                </a:solidFill>
                <a:latin typeface="Roboto"/>
                <a:cs typeface="Arial" pitchFamily="34" charset="0"/>
              </a:rPr>
              <a:t>Who can help me?</a:t>
            </a:r>
          </a:p>
        </p:txBody>
      </p:sp>
      <p:sp>
        <p:nvSpPr>
          <p:cNvPr id="2" name="Rectangle 1">
            <a:extLst>
              <a:ext uri="{FF2B5EF4-FFF2-40B4-BE49-F238E27FC236}">
                <a16:creationId xmlns:a16="http://schemas.microsoft.com/office/drawing/2014/main" id="{D8D386F6-9867-AB4A-8D0D-AB8638EBD66F}"/>
              </a:ext>
            </a:extLst>
          </p:cNvPr>
          <p:cNvSpPr/>
          <p:nvPr/>
        </p:nvSpPr>
        <p:spPr>
          <a:xfrm>
            <a:off x="2514857" y="5444939"/>
            <a:ext cx="4569619" cy="577081"/>
          </a:xfrm>
          <a:prstGeom prst="rect">
            <a:avLst/>
          </a:prstGeom>
        </p:spPr>
        <p:txBody>
          <a:bodyPr>
            <a:spAutoFit/>
          </a:bodyPr>
          <a:lstStyle/>
          <a:p>
            <a:pPr algn="ctr" defTabSz="685595">
              <a:defRPr/>
            </a:pPr>
            <a:r>
              <a:rPr lang="en-US" altLang="ko-KR" sz="1050">
                <a:solidFill>
                  <a:srgbClr val="373737">
                    <a:lumMod val="75000"/>
                    <a:lumOff val="25000"/>
                  </a:srgbClr>
                </a:solidFill>
                <a:latin typeface="Roboto"/>
              </a:rPr>
              <a:t>Data Governance is about enabling organizations to easily </a:t>
            </a:r>
            <a:r>
              <a:rPr lang="en-US" altLang="ko-KR" sz="1050" b="1">
                <a:solidFill>
                  <a:srgbClr val="373737">
                    <a:lumMod val="75000"/>
                    <a:lumOff val="25000"/>
                  </a:srgbClr>
                </a:solidFill>
                <a:latin typeface="Roboto"/>
              </a:rPr>
              <a:t>DEFINE, DISCOVER, MEASURE,</a:t>
            </a:r>
          </a:p>
          <a:p>
            <a:pPr algn="ctr" defTabSz="685595">
              <a:defRPr/>
            </a:pPr>
            <a:r>
              <a:rPr lang="en-US" altLang="ko-KR" sz="1050" b="1">
                <a:solidFill>
                  <a:srgbClr val="373737">
                    <a:lumMod val="75000"/>
                    <a:lumOff val="25000"/>
                  </a:srgbClr>
                </a:solidFill>
                <a:latin typeface="Roboto"/>
              </a:rPr>
              <a:t> </a:t>
            </a:r>
            <a:r>
              <a:rPr lang="en-US" altLang="ko-KR" sz="1050">
                <a:solidFill>
                  <a:srgbClr val="373737">
                    <a:lumMod val="75000"/>
                    <a:lumOff val="25000"/>
                  </a:srgbClr>
                </a:solidFill>
                <a:latin typeface="Roboto"/>
              </a:rPr>
              <a:t>and </a:t>
            </a:r>
            <a:r>
              <a:rPr lang="en-US" altLang="ko-KR" sz="1050" b="1">
                <a:solidFill>
                  <a:srgbClr val="373737">
                    <a:lumMod val="75000"/>
                    <a:lumOff val="25000"/>
                  </a:srgbClr>
                </a:solidFill>
                <a:latin typeface="Roboto"/>
              </a:rPr>
              <a:t>COLLABORATE </a:t>
            </a:r>
            <a:r>
              <a:rPr lang="en-US" altLang="ko-KR" sz="1050">
                <a:solidFill>
                  <a:srgbClr val="373737">
                    <a:lumMod val="75000"/>
                    <a:lumOff val="25000"/>
                  </a:srgbClr>
                </a:solidFill>
                <a:latin typeface="Roboto"/>
              </a:rPr>
              <a:t> on all data concepts.</a:t>
            </a:r>
          </a:p>
        </p:txBody>
      </p:sp>
      <p:sp>
        <p:nvSpPr>
          <p:cNvPr id="5" name="Rectangle 4">
            <a:extLst>
              <a:ext uri="{FF2B5EF4-FFF2-40B4-BE49-F238E27FC236}">
                <a16:creationId xmlns:a16="http://schemas.microsoft.com/office/drawing/2014/main" id="{59C54FE9-4BB8-45F1-9F1F-FFAE135BF3C9}"/>
              </a:ext>
            </a:extLst>
          </p:cNvPr>
          <p:cNvSpPr/>
          <p:nvPr/>
        </p:nvSpPr>
        <p:spPr>
          <a:xfrm>
            <a:off x="0" y="4605053"/>
            <a:ext cx="9141619" cy="5474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charset="0"/>
              <a:ea typeface="Roboto" charset="0"/>
              <a:cs typeface="Roboto" charset="0"/>
            </a:endParaRPr>
          </a:p>
        </p:txBody>
      </p:sp>
      <p:grpSp>
        <p:nvGrpSpPr>
          <p:cNvPr id="6" name="Group 5">
            <a:extLst>
              <a:ext uri="{FF2B5EF4-FFF2-40B4-BE49-F238E27FC236}">
                <a16:creationId xmlns:a16="http://schemas.microsoft.com/office/drawing/2014/main" id="{B65111E3-91CD-456E-ABB9-4AD8A070B580}"/>
              </a:ext>
            </a:extLst>
          </p:cNvPr>
          <p:cNvGrpSpPr/>
          <p:nvPr/>
        </p:nvGrpSpPr>
        <p:grpSpPr>
          <a:xfrm>
            <a:off x="2381" y="4523772"/>
            <a:ext cx="9141619" cy="436760"/>
            <a:chOff x="1191" y="4171100"/>
            <a:chExt cx="9141619" cy="436760"/>
          </a:xfrm>
        </p:grpSpPr>
        <p:sp>
          <p:nvSpPr>
            <p:cNvPr id="24" name="Rectangle 23">
              <a:extLst>
                <a:ext uri="{FF2B5EF4-FFF2-40B4-BE49-F238E27FC236}">
                  <a16:creationId xmlns:a16="http://schemas.microsoft.com/office/drawing/2014/main" id="{85773E90-C32D-0B4A-BB26-2D732A569276}"/>
                </a:ext>
              </a:extLst>
            </p:cNvPr>
            <p:cNvSpPr/>
            <p:nvPr/>
          </p:nvSpPr>
          <p:spPr>
            <a:xfrm>
              <a:off x="1191" y="4171100"/>
              <a:ext cx="9141619" cy="436760"/>
            </a:xfrm>
            <a:prstGeom prst="rect">
              <a:avLst/>
            </a:prstGeom>
            <a:gradFill>
              <a:gsLst>
                <a:gs pos="40000">
                  <a:schemeClr val="accent2"/>
                </a:gs>
                <a:gs pos="0">
                  <a:schemeClr val="accent2">
                    <a:lumMod val="75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44" tIns="34272" rIns="68544" bIns="34272" numCol="1" spcCol="0" rtlCol="0" fromWordArt="0" anchor="ctr" anchorCtr="0" forceAA="0" compatLnSpc="1">
              <a:prstTxWarp prst="textNoShape">
                <a:avLst/>
              </a:prstTxWarp>
              <a:noAutofit/>
            </a:bodyPr>
            <a:lstStyle/>
            <a:p>
              <a:pPr algn="ctr" defTabSz="639875">
                <a:buClrTx/>
                <a:defRPr/>
              </a:pPr>
              <a:endParaRPr lang="en-US" sz="900" kern="1200">
                <a:solidFill>
                  <a:prstClr val="white"/>
                </a:solidFill>
                <a:latin typeface="Calibri" panose="020F0502020204030204" pitchFamily="34" charset="0"/>
                <a:ea typeface="Roboto" panose="02000000000000000000" pitchFamily="2" charset="0"/>
                <a:cs typeface="Calibri" panose="020F0502020204030204" pitchFamily="34" charset="0"/>
              </a:endParaRPr>
            </a:p>
          </p:txBody>
        </p:sp>
        <p:pic>
          <p:nvPicPr>
            <p:cNvPr id="27" name="Picture 26">
              <a:extLst>
                <a:ext uri="{FF2B5EF4-FFF2-40B4-BE49-F238E27FC236}">
                  <a16:creationId xmlns:a16="http://schemas.microsoft.com/office/drawing/2014/main" id="{BD44D60D-6514-D64F-8F2E-8732CF0255A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970178" y="4273463"/>
              <a:ext cx="1367679" cy="248179"/>
            </a:xfrm>
            <a:prstGeom prst="rect">
              <a:avLst/>
            </a:prstGeom>
          </p:spPr>
        </p:pic>
      </p:grpSp>
    </p:spTree>
    <p:extLst>
      <p:ext uri="{BB962C8B-B14F-4D97-AF65-F5344CB8AC3E}">
        <p14:creationId xmlns:p14="http://schemas.microsoft.com/office/powerpoint/2010/main" val="10134122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4F27B2-E82A-4AC1-A825-06F5700EB4A0}"/>
              </a:ext>
            </a:extLst>
          </p:cNvPr>
          <p:cNvSpPr>
            <a:spLocks noGrp="1"/>
          </p:cNvSpPr>
          <p:nvPr>
            <p:ph type="title"/>
          </p:nvPr>
        </p:nvSpPr>
        <p:spPr/>
        <p:txBody>
          <a:bodyPr/>
          <a:lstStyle/>
          <a:p>
            <a:r>
              <a:rPr lang="en-US"/>
              <a:t>Axon Data Marketplace</a:t>
            </a:r>
          </a:p>
        </p:txBody>
      </p:sp>
      <p:sp>
        <p:nvSpPr>
          <p:cNvPr id="5" name="Text Placeholder 4">
            <a:extLst>
              <a:ext uri="{FF2B5EF4-FFF2-40B4-BE49-F238E27FC236}">
                <a16:creationId xmlns:a16="http://schemas.microsoft.com/office/drawing/2014/main" id="{B0E9E607-6483-4D91-A6D0-74734198A15F}"/>
              </a:ext>
            </a:extLst>
          </p:cNvPr>
          <p:cNvSpPr>
            <a:spLocks noGrp="1"/>
          </p:cNvSpPr>
          <p:nvPr>
            <p:ph type="body" sz="quarter" idx="13"/>
          </p:nvPr>
        </p:nvSpPr>
        <p:spPr/>
        <p:txBody>
          <a:bodyPr/>
          <a:lstStyle/>
          <a:p>
            <a:r>
              <a:rPr lang="en-US" i="1"/>
              <a:t>Online self-service data shopping experience!</a:t>
            </a:r>
          </a:p>
        </p:txBody>
      </p:sp>
      <p:grpSp>
        <p:nvGrpSpPr>
          <p:cNvPr id="2" name="Group 1">
            <a:extLst>
              <a:ext uri="{FF2B5EF4-FFF2-40B4-BE49-F238E27FC236}">
                <a16:creationId xmlns:a16="http://schemas.microsoft.com/office/drawing/2014/main" id="{4D87700A-FF1F-444F-9C8C-38D6048AFB5F}"/>
              </a:ext>
            </a:extLst>
          </p:cNvPr>
          <p:cNvGrpSpPr/>
          <p:nvPr/>
        </p:nvGrpSpPr>
        <p:grpSpPr>
          <a:xfrm>
            <a:off x="428886" y="1373901"/>
            <a:ext cx="2469655" cy="926541"/>
            <a:chOff x="568819" y="1539830"/>
            <a:chExt cx="3293731" cy="1235711"/>
          </a:xfrm>
        </p:grpSpPr>
        <p:sp>
          <p:nvSpPr>
            <p:cNvPr id="117" name="TextBox 116">
              <a:extLst>
                <a:ext uri="{FF2B5EF4-FFF2-40B4-BE49-F238E27FC236}">
                  <a16:creationId xmlns:a16="http://schemas.microsoft.com/office/drawing/2014/main" id="{9963247C-9F59-4F46-B19F-BB899FBCB50F}"/>
                </a:ext>
              </a:extLst>
            </p:cNvPr>
            <p:cNvSpPr txBox="1"/>
            <p:nvPr/>
          </p:nvSpPr>
          <p:spPr>
            <a:xfrm>
              <a:off x="568819" y="1539830"/>
              <a:ext cx="1202899" cy="954185"/>
            </a:xfrm>
            <a:prstGeom prst="rect">
              <a:avLst/>
            </a:prstGeom>
            <a:noFill/>
          </p:spPr>
          <p:txBody>
            <a:bodyPr wrap="square" rtlCol="0">
              <a:spAutoFit/>
            </a:bodyPr>
            <a:lstStyle/>
            <a:p>
              <a:pPr algn="ctr" defTabSz="342797">
                <a:buClrTx/>
                <a:defRPr/>
              </a:pPr>
              <a:r>
                <a:rPr lang="en-US" altLang="ko-KR" sz="4049" b="1" kern="1200">
                  <a:solidFill>
                    <a:srgbClr val="C10074"/>
                  </a:solidFill>
                  <a:latin typeface="Roboto"/>
                  <a:ea typeface="+mn-ea"/>
                  <a:cs typeface="Arial" pitchFamily="34" charset="0"/>
                </a:rPr>
                <a:t>01</a:t>
              </a:r>
              <a:endParaRPr lang="ko-KR" altLang="en-US" sz="4049" b="1" kern="1200">
                <a:solidFill>
                  <a:srgbClr val="C10074"/>
                </a:solidFill>
                <a:latin typeface="Roboto"/>
                <a:ea typeface="+mn-ea"/>
                <a:cs typeface="Arial" pitchFamily="34" charset="0"/>
              </a:endParaRPr>
            </a:p>
          </p:txBody>
        </p:sp>
        <p:grpSp>
          <p:nvGrpSpPr>
            <p:cNvPr id="121" name="Group 120">
              <a:extLst>
                <a:ext uri="{FF2B5EF4-FFF2-40B4-BE49-F238E27FC236}">
                  <a16:creationId xmlns:a16="http://schemas.microsoft.com/office/drawing/2014/main" id="{5BEF82B0-06D7-C948-B692-1BDE525B0A0A}"/>
                </a:ext>
              </a:extLst>
            </p:cNvPr>
            <p:cNvGrpSpPr/>
            <p:nvPr/>
          </p:nvGrpSpPr>
          <p:grpSpPr>
            <a:xfrm>
              <a:off x="1868114" y="1544943"/>
              <a:ext cx="1994436" cy="1230598"/>
              <a:chOff x="2551705" y="4191716"/>
              <a:chExt cx="2152229" cy="1230598"/>
            </a:xfrm>
          </p:grpSpPr>
          <p:sp>
            <p:nvSpPr>
              <p:cNvPr id="122" name="TextBox 121">
                <a:extLst>
                  <a:ext uri="{FF2B5EF4-FFF2-40B4-BE49-F238E27FC236}">
                    <a16:creationId xmlns:a16="http://schemas.microsoft.com/office/drawing/2014/main" id="{82823CCA-5093-8C4F-A76C-9E3C35D2EE95}"/>
                  </a:ext>
                </a:extLst>
              </p:cNvPr>
              <p:cNvSpPr txBox="1"/>
              <p:nvPr/>
            </p:nvSpPr>
            <p:spPr>
              <a:xfrm>
                <a:off x="2551706" y="4560314"/>
                <a:ext cx="2152228" cy="862000"/>
              </a:xfrm>
              <a:prstGeom prst="rect">
                <a:avLst/>
              </a:prstGeom>
              <a:noFill/>
            </p:spPr>
            <p:txBody>
              <a:bodyPr wrap="square" rtlCol="0">
                <a:spAutoFit/>
              </a:bodyPr>
              <a:lstStyle/>
              <a:p>
                <a:pPr defTabSz="342797">
                  <a:buClrTx/>
                  <a:defRPr/>
                </a:pPr>
                <a:r>
                  <a:rPr lang="en-US" altLang="ko-KR" sz="900" b="1" kern="1200">
                    <a:solidFill>
                      <a:srgbClr val="373737">
                        <a:lumMod val="75000"/>
                        <a:lumOff val="25000"/>
                      </a:srgbClr>
                    </a:solidFill>
                    <a:latin typeface="Roboto"/>
                    <a:ea typeface="+mn-ea"/>
                    <a:cs typeface="Arial" pitchFamily="34" charset="0"/>
                  </a:rPr>
                  <a:t>Create and publish </a:t>
                </a:r>
                <a:r>
                  <a:rPr lang="en-US" altLang="ko-KR" sz="900" kern="1200">
                    <a:solidFill>
                      <a:srgbClr val="373737">
                        <a:lumMod val="75000"/>
                        <a:lumOff val="25000"/>
                      </a:srgbClr>
                    </a:solidFill>
                    <a:latin typeface="Roboto"/>
                    <a:ea typeface="+mn-ea"/>
                    <a:cs typeface="Arial" pitchFamily="34" charset="0"/>
                  </a:rPr>
                  <a:t>categories of data around customers, products, vendors, and more</a:t>
                </a:r>
                <a:endParaRPr lang="ko-KR" altLang="en-US" sz="900" kern="1200">
                  <a:solidFill>
                    <a:srgbClr val="373737">
                      <a:lumMod val="75000"/>
                      <a:lumOff val="25000"/>
                    </a:srgbClr>
                  </a:solidFill>
                  <a:latin typeface="Roboto"/>
                  <a:ea typeface="+mn-ea"/>
                  <a:cs typeface="Arial" pitchFamily="34" charset="0"/>
                </a:endParaRPr>
              </a:p>
            </p:txBody>
          </p:sp>
          <p:sp>
            <p:nvSpPr>
              <p:cNvPr id="123" name="TextBox 122">
                <a:extLst>
                  <a:ext uri="{FF2B5EF4-FFF2-40B4-BE49-F238E27FC236}">
                    <a16:creationId xmlns:a16="http://schemas.microsoft.com/office/drawing/2014/main" id="{FE0438BC-8445-C64C-A940-6648D09BBDB1}"/>
                  </a:ext>
                </a:extLst>
              </p:cNvPr>
              <p:cNvSpPr txBox="1"/>
              <p:nvPr/>
            </p:nvSpPr>
            <p:spPr>
              <a:xfrm>
                <a:off x="2551705" y="4191716"/>
                <a:ext cx="2133932" cy="400043"/>
              </a:xfrm>
              <a:prstGeom prst="rect">
                <a:avLst/>
              </a:prstGeom>
              <a:noFill/>
            </p:spPr>
            <p:txBody>
              <a:bodyPr wrap="square" rtlCol="0">
                <a:spAutoFit/>
              </a:bodyPr>
              <a:lstStyle/>
              <a:p>
                <a:pPr defTabSz="342797">
                  <a:buClrTx/>
                  <a:defRPr/>
                </a:pPr>
                <a:r>
                  <a:rPr lang="en-US" altLang="ko-KR" sz="1349" b="1" kern="1200">
                    <a:solidFill>
                      <a:srgbClr val="373737">
                        <a:lumMod val="65000"/>
                        <a:lumOff val="35000"/>
                      </a:srgbClr>
                    </a:solidFill>
                    <a:latin typeface="Roboto"/>
                    <a:ea typeface="+mn-ea"/>
                    <a:cs typeface="Arial" pitchFamily="34" charset="0"/>
                  </a:rPr>
                  <a:t>CREATE</a:t>
                </a:r>
                <a:endParaRPr lang="ko-KR" altLang="en-US" sz="1349" b="1" kern="1200">
                  <a:solidFill>
                    <a:srgbClr val="373737">
                      <a:lumMod val="65000"/>
                      <a:lumOff val="35000"/>
                    </a:srgbClr>
                  </a:solidFill>
                  <a:latin typeface="Roboto"/>
                  <a:ea typeface="+mn-ea"/>
                  <a:cs typeface="Arial" pitchFamily="34" charset="0"/>
                </a:endParaRPr>
              </a:p>
            </p:txBody>
          </p:sp>
        </p:grpSp>
      </p:grpSp>
      <p:grpSp>
        <p:nvGrpSpPr>
          <p:cNvPr id="6" name="Group 5">
            <a:extLst>
              <a:ext uri="{FF2B5EF4-FFF2-40B4-BE49-F238E27FC236}">
                <a16:creationId xmlns:a16="http://schemas.microsoft.com/office/drawing/2014/main" id="{17636FEE-597A-4861-A122-3F953FBF1C01}"/>
              </a:ext>
            </a:extLst>
          </p:cNvPr>
          <p:cNvGrpSpPr/>
          <p:nvPr/>
        </p:nvGrpSpPr>
        <p:grpSpPr>
          <a:xfrm>
            <a:off x="3275037" y="1373902"/>
            <a:ext cx="2710827" cy="788041"/>
            <a:chOff x="4364677" y="1539830"/>
            <a:chExt cx="3615378" cy="1050995"/>
          </a:xfrm>
        </p:grpSpPr>
        <p:sp>
          <p:nvSpPr>
            <p:cNvPr id="119" name="TextBox 118">
              <a:extLst>
                <a:ext uri="{FF2B5EF4-FFF2-40B4-BE49-F238E27FC236}">
                  <a16:creationId xmlns:a16="http://schemas.microsoft.com/office/drawing/2014/main" id="{D0E2DAF8-7563-8744-89C3-23A5B47BBE20}"/>
                </a:ext>
              </a:extLst>
            </p:cNvPr>
            <p:cNvSpPr txBox="1"/>
            <p:nvPr/>
          </p:nvSpPr>
          <p:spPr>
            <a:xfrm>
              <a:off x="4364677" y="1539830"/>
              <a:ext cx="1202899" cy="954185"/>
            </a:xfrm>
            <a:prstGeom prst="rect">
              <a:avLst/>
            </a:prstGeom>
            <a:noFill/>
          </p:spPr>
          <p:txBody>
            <a:bodyPr wrap="square" rtlCol="0">
              <a:spAutoFit/>
            </a:bodyPr>
            <a:lstStyle/>
            <a:p>
              <a:pPr algn="ctr" defTabSz="342797">
                <a:buClrTx/>
                <a:defRPr/>
              </a:pPr>
              <a:r>
                <a:rPr lang="en-US" altLang="ko-KR" sz="4049" b="1" kern="1200">
                  <a:solidFill>
                    <a:srgbClr val="C10074"/>
                  </a:solidFill>
                  <a:latin typeface="Roboto"/>
                  <a:ea typeface="+mn-ea"/>
                  <a:cs typeface="Arial" pitchFamily="34" charset="0"/>
                </a:rPr>
                <a:t>03</a:t>
              </a:r>
              <a:endParaRPr lang="ko-KR" altLang="en-US" sz="4049" b="1" kern="1200">
                <a:solidFill>
                  <a:srgbClr val="C10074"/>
                </a:solidFill>
                <a:latin typeface="Roboto"/>
                <a:ea typeface="+mn-ea"/>
                <a:cs typeface="Arial" pitchFamily="34" charset="0"/>
              </a:endParaRPr>
            </a:p>
          </p:txBody>
        </p:sp>
        <p:grpSp>
          <p:nvGrpSpPr>
            <p:cNvPr id="124" name="Group 123">
              <a:extLst>
                <a:ext uri="{FF2B5EF4-FFF2-40B4-BE49-F238E27FC236}">
                  <a16:creationId xmlns:a16="http://schemas.microsoft.com/office/drawing/2014/main" id="{D00F8D89-C9F9-EE48-9CBC-5A4456C0B0C9}"/>
                </a:ext>
              </a:extLst>
            </p:cNvPr>
            <p:cNvGrpSpPr/>
            <p:nvPr/>
          </p:nvGrpSpPr>
          <p:grpSpPr>
            <a:xfrm>
              <a:off x="5663972" y="1550401"/>
              <a:ext cx="2316083" cy="1040424"/>
              <a:chOff x="2551705" y="4197174"/>
              <a:chExt cx="2499323" cy="1040424"/>
            </a:xfrm>
          </p:grpSpPr>
          <p:sp>
            <p:nvSpPr>
              <p:cNvPr id="125" name="TextBox 124">
                <a:extLst>
                  <a:ext uri="{FF2B5EF4-FFF2-40B4-BE49-F238E27FC236}">
                    <a16:creationId xmlns:a16="http://schemas.microsoft.com/office/drawing/2014/main" id="{F14B8FC9-FAFB-F249-824E-D76ED65D3994}"/>
                  </a:ext>
                </a:extLst>
              </p:cNvPr>
              <p:cNvSpPr txBox="1"/>
              <p:nvPr/>
            </p:nvSpPr>
            <p:spPr>
              <a:xfrm>
                <a:off x="2551706" y="4560313"/>
                <a:ext cx="2152228" cy="677285"/>
              </a:xfrm>
              <a:prstGeom prst="rect">
                <a:avLst/>
              </a:prstGeom>
              <a:noFill/>
            </p:spPr>
            <p:txBody>
              <a:bodyPr wrap="square" rtlCol="0">
                <a:spAutoFit/>
              </a:bodyPr>
              <a:lstStyle/>
              <a:p>
                <a:pPr defTabSz="342797">
                  <a:buClrTx/>
                  <a:defRPr/>
                </a:pPr>
                <a:r>
                  <a:rPr lang="en-US" altLang="ko-KR" sz="900" b="1" kern="1200">
                    <a:solidFill>
                      <a:srgbClr val="373737">
                        <a:lumMod val="75000"/>
                        <a:lumOff val="25000"/>
                      </a:srgbClr>
                    </a:solidFill>
                    <a:latin typeface="Roboto"/>
                    <a:ea typeface="+mn-ea"/>
                    <a:cs typeface="Arial" pitchFamily="34" charset="0"/>
                  </a:rPr>
                  <a:t>Shop and request access </a:t>
                </a:r>
                <a:r>
                  <a:rPr lang="en-US" altLang="ko-KR" sz="900" kern="1200">
                    <a:solidFill>
                      <a:srgbClr val="373737">
                        <a:lumMod val="75000"/>
                        <a:lumOff val="25000"/>
                      </a:srgbClr>
                    </a:solidFill>
                    <a:latin typeface="Roboto"/>
                    <a:ea typeface="+mn-ea"/>
                    <a:cs typeface="Arial" pitchFamily="34" charset="0"/>
                  </a:rPr>
                  <a:t>to the data available in the marketplace</a:t>
                </a:r>
                <a:endParaRPr lang="ko-KR" altLang="en-US" sz="900" kern="1200">
                  <a:solidFill>
                    <a:srgbClr val="373737">
                      <a:lumMod val="75000"/>
                      <a:lumOff val="25000"/>
                    </a:srgbClr>
                  </a:solidFill>
                  <a:latin typeface="Roboto"/>
                  <a:ea typeface="+mn-ea"/>
                  <a:cs typeface="Arial" pitchFamily="34" charset="0"/>
                </a:endParaRPr>
              </a:p>
            </p:txBody>
          </p:sp>
          <p:sp>
            <p:nvSpPr>
              <p:cNvPr id="126" name="TextBox 125">
                <a:extLst>
                  <a:ext uri="{FF2B5EF4-FFF2-40B4-BE49-F238E27FC236}">
                    <a16:creationId xmlns:a16="http://schemas.microsoft.com/office/drawing/2014/main" id="{5DBCB2A6-7B8D-3144-A451-4F13324556EF}"/>
                  </a:ext>
                </a:extLst>
              </p:cNvPr>
              <p:cNvSpPr txBox="1"/>
              <p:nvPr/>
            </p:nvSpPr>
            <p:spPr>
              <a:xfrm>
                <a:off x="2551705" y="4197174"/>
                <a:ext cx="2499323" cy="400043"/>
              </a:xfrm>
              <a:prstGeom prst="rect">
                <a:avLst/>
              </a:prstGeom>
              <a:noFill/>
            </p:spPr>
            <p:txBody>
              <a:bodyPr wrap="square" rtlCol="0">
                <a:spAutoFit/>
              </a:bodyPr>
              <a:lstStyle/>
              <a:p>
                <a:pPr defTabSz="342797">
                  <a:buClrTx/>
                  <a:defRPr/>
                </a:pPr>
                <a:r>
                  <a:rPr lang="en-US" altLang="ko-KR" sz="1349" b="1" kern="1200">
                    <a:solidFill>
                      <a:srgbClr val="373737">
                        <a:lumMod val="65000"/>
                        <a:lumOff val="35000"/>
                      </a:srgbClr>
                    </a:solidFill>
                    <a:latin typeface="Roboto"/>
                    <a:ea typeface="+mn-ea"/>
                    <a:cs typeface="Arial" pitchFamily="34" charset="0"/>
                  </a:rPr>
                  <a:t>CHECKOUT</a:t>
                </a:r>
                <a:endParaRPr lang="ko-KR" altLang="en-US" sz="1349" b="1" kern="1200">
                  <a:solidFill>
                    <a:srgbClr val="373737">
                      <a:lumMod val="65000"/>
                      <a:lumOff val="35000"/>
                    </a:srgbClr>
                  </a:solidFill>
                  <a:latin typeface="Roboto"/>
                  <a:ea typeface="+mn-ea"/>
                  <a:cs typeface="Arial" pitchFamily="34" charset="0"/>
                </a:endParaRPr>
              </a:p>
            </p:txBody>
          </p:sp>
        </p:grpSp>
      </p:grpSp>
      <p:grpSp>
        <p:nvGrpSpPr>
          <p:cNvPr id="4" name="Group 3">
            <a:extLst>
              <a:ext uri="{FF2B5EF4-FFF2-40B4-BE49-F238E27FC236}">
                <a16:creationId xmlns:a16="http://schemas.microsoft.com/office/drawing/2014/main" id="{76A126D5-C751-4F7C-9225-13A8CDC0D4E5}"/>
              </a:ext>
            </a:extLst>
          </p:cNvPr>
          <p:cNvGrpSpPr/>
          <p:nvPr/>
        </p:nvGrpSpPr>
        <p:grpSpPr>
          <a:xfrm>
            <a:off x="441596" y="2627245"/>
            <a:ext cx="2469656" cy="1203538"/>
            <a:chOff x="585772" y="3211393"/>
            <a:chExt cx="3293732" cy="1605137"/>
          </a:xfrm>
        </p:grpSpPr>
        <p:sp>
          <p:nvSpPr>
            <p:cNvPr id="118" name="TextBox 117">
              <a:extLst>
                <a:ext uri="{FF2B5EF4-FFF2-40B4-BE49-F238E27FC236}">
                  <a16:creationId xmlns:a16="http://schemas.microsoft.com/office/drawing/2014/main" id="{526947D1-9891-414A-AFCA-69CD066CA1DF}"/>
                </a:ext>
              </a:extLst>
            </p:cNvPr>
            <p:cNvSpPr txBox="1"/>
            <p:nvPr/>
          </p:nvSpPr>
          <p:spPr>
            <a:xfrm>
              <a:off x="585772" y="3211393"/>
              <a:ext cx="1202898" cy="954185"/>
            </a:xfrm>
            <a:prstGeom prst="rect">
              <a:avLst/>
            </a:prstGeom>
            <a:noFill/>
          </p:spPr>
          <p:txBody>
            <a:bodyPr wrap="square" rtlCol="0">
              <a:spAutoFit/>
            </a:bodyPr>
            <a:lstStyle/>
            <a:p>
              <a:pPr algn="ctr" defTabSz="342797">
                <a:buClrTx/>
                <a:defRPr/>
              </a:pPr>
              <a:r>
                <a:rPr lang="en-US" altLang="ko-KR" sz="4049" b="1" kern="1200">
                  <a:solidFill>
                    <a:srgbClr val="C10074"/>
                  </a:solidFill>
                  <a:latin typeface="Roboto"/>
                  <a:ea typeface="+mn-ea"/>
                  <a:cs typeface="Arial" pitchFamily="34" charset="0"/>
                </a:rPr>
                <a:t>02</a:t>
              </a:r>
              <a:endParaRPr lang="ko-KR" altLang="en-US" sz="4049" b="1" kern="1200">
                <a:solidFill>
                  <a:srgbClr val="C10074"/>
                </a:solidFill>
                <a:latin typeface="Roboto"/>
                <a:ea typeface="+mn-ea"/>
                <a:cs typeface="Arial" pitchFamily="34" charset="0"/>
              </a:endParaRPr>
            </a:p>
          </p:txBody>
        </p:sp>
        <p:grpSp>
          <p:nvGrpSpPr>
            <p:cNvPr id="127" name="Group 126">
              <a:extLst>
                <a:ext uri="{FF2B5EF4-FFF2-40B4-BE49-F238E27FC236}">
                  <a16:creationId xmlns:a16="http://schemas.microsoft.com/office/drawing/2014/main" id="{096E4DEB-9AAD-FE48-A530-219E2B2A57A5}"/>
                </a:ext>
              </a:extLst>
            </p:cNvPr>
            <p:cNvGrpSpPr/>
            <p:nvPr/>
          </p:nvGrpSpPr>
          <p:grpSpPr>
            <a:xfrm>
              <a:off x="1868114" y="3241574"/>
              <a:ext cx="2011390" cy="1574956"/>
              <a:chOff x="2533410" y="4216784"/>
              <a:chExt cx="2170524" cy="1574956"/>
            </a:xfrm>
          </p:grpSpPr>
          <p:sp>
            <p:nvSpPr>
              <p:cNvPr id="128" name="TextBox 127">
                <a:extLst>
                  <a:ext uri="{FF2B5EF4-FFF2-40B4-BE49-F238E27FC236}">
                    <a16:creationId xmlns:a16="http://schemas.microsoft.com/office/drawing/2014/main" id="{2A03184D-4167-464F-B91A-6AA1B610FE63}"/>
                  </a:ext>
                </a:extLst>
              </p:cNvPr>
              <p:cNvSpPr txBox="1"/>
              <p:nvPr/>
            </p:nvSpPr>
            <p:spPr>
              <a:xfrm>
                <a:off x="2551707" y="4560312"/>
                <a:ext cx="2152227" cy="1231428"/>
              </a:xfrm>
              <a:prstGeom prst="rect">
                <a:avLst/>
              </a:prstGeom>
              <a:noFill/>
            </p:spPr>
            <p:txBody>
              <a:bodyPr wrap="square" rtlCol="0">
                <a:spAutoFit/>
              </a:bodyPr>
              <a:lstStyle/>
              <a:p>
                <a:pPr defTabSz="342797">
                  <a:buClrTx/>
                  <a:defRPr/>
                </a:pPr>
                <a:r>
                  <a:rPr lang="en-US" altLang="ko-KR" sz="900" b="1" kern="1200">
                    <a:solidFill>
                      <a:srgbClr val="373737">
                        <a:lumMod val="75000"/>
                        <a:lumOff val="25000"/>
                      </a:srgbClr>
                    </a:solidFill>
                    <a:latin typeface="Roboto"/>
                    <a:ea typeface="+mn-ea"/>
                    <a:cs typeface="Arial" pitchFamily="34" charset="0"/>
                  </a:rPr>
                  <a:t>Shop, Search, or Self-Service </a:t>
                </a:r>
                <a:r>
                  <a:rPr lang="en-US" altLang="ko-KR" sz="900" kern="1200">
                    <a:solidFill>
                      <a:srgbClr val="373737">
                        <a:lumMod val="75000"/>
                        <a:lumOff val="25000"/>
                      </a:srgbClr>
                    </a:solidFill>
                    <a:latin typeface="Roboto"/>
                    <a:ea typeface="+mn-ea"/>
                    <a:cs typeface="Arial" pitchFamily="34" charset="0"/>
                  </a:rPr>
                  <a:t>what data is available in the store and how it can be used (appropriate</a:t>
                </a:r>
                <a:r>
                  <a:rPr lang="en-US" altLang="ko-KR" sz="900" b="1" kern="1200">
                    <a:solidFill>
                      <a:srgbClr val="373737">
                        <a:lumMod val="75000"/>
                        <a:lumOff val="25000"/>
                      </a:srgbClr>
                    </a:solidFill>
                    <a:latin typeface="Roboto"/>
                    <a:ea typeface="+mn-ea"/>
                    <a:cs typeface="Arial" pitchFamily="34" charset="0"/>
                  </a:rPr>
                  <a:t> data quality </a:t>
                </a:r>
                <a:r>
                  <a:rPr lang="en-US" altLang="ko-KR" sz="900" kern="1200">
                    <a:solidFill>
                      <a:srgbClr val="373737">
                        <a:lumMod val="75000"/>
                        <a:lumOff val="25000"/>
                      </a:srgbClr>
                    </a:solidFill>
                    <a:latin typeface="Roboto"/>
                    <a:ea typeface="+mn-ea"/>
                    <a:cs typeface="Arial" pitchFamily="34" charset="0"/>
                  </a:rPr>
                  <a:t>and</a:t>
                </a:r>
                <a:r>
                  <a:rPr lang="en-US" altLang="ko-KR" sz="900" b="1" kern="1200">
                    <a:solidFill>
                      <a:srgbClr val="373737">
                        <a:lumMod val="75000"/>
                        <a:lumOff val="25000"/>
                      </a:srgbClr>
                    </a:solidFill>
                    <a:latin typeface="Roboto"/>
                    <a:ea typeface="+mn-ea"/>
                    <a:cs typeface="Arial" pitchFamily="34" charset="0"/>
                  </a:rPr>
                  <a:t> privacy controls</a:t>
                </a:r>
                <a:r>
                  <a:rPr lang="en-US" altLang="ko-KR" sz="900" kern="1200">
                    <a:solidFill>
                      <a:srgbClr val="373737">
                        <a:lumMod val="75000"/>
                        <a:lumOff val="25000"/>
                      </a:srgbClr>
                    </a:solidFill>
                    <a:latin typeface="Roboto"/>
                    <a:ea typeface="+mn-ea"/>
                    <a:cs typeface="Arial" pitchFamily="34" charset="0"/>
                  </a:rPr>
                  <a:t>)</a:t>
                </a:r>
                <a:endParaRPr lang="ko-KR" altLang="en-US" sz="900" kern="1200">
                  <a:solidFill>
                    <a:srgbClr val="373737">
                      <a:lumMod val="75000"/>
                      <a:lumOff val="25000"/>
                    </a:srgbClr>
                  </a:solidFill>
                  <a:latin typeface="Roboto"/>
                  <a:ea typeface="+mn-ea"/>
                  <a:cs typeface="Arial" pitchFamily="34" charset="0"/>
                </a:endParaRPr>
              </a:p>
            </p:txBody>
          </p:sp>
          <p:sp>
            <p:nvSpPr>
              <p:cNvPr id="129" name="TextBox 128">
                <a:extLst>
                  <a:ext uri="{FF2B5EF4-FFF2-40B4-BE49-F238E27FC236}">
                    <a16:creationId xmlns:a16="http://schemas.microsoft.com/office/drawing/2014/main" id="{0D2B6F25-4D1E-AD40-9F47-E58030E8C033}"/>
                  </a:ext>
                </a:extLst>
              </p:cNvPr>
              <p:cNvSpPr txBox="1"/>
              <p:nvPr/>
            </p:nvSpPr>
            <p:spPr>
              <a:xfrm>
                <a:off x="2533410" y="4216784"/>
                <a:ext cx="2133932" cy="400043"/>
              </a:xfrm>
              <a:prstGeom prst="rect">
                <a:avLst/>
              </a:prstGeom>
              <a:noFill/>
            </p:spPr>
            <p:txBody>
              <a:bodyPr wrap="square" rtlCol="0">
                <a:spAutoFit/>
              </a:bodyPr>
              <a:lstStyle/>
              <a:p>
                <a:pPr defTabSz="342797">
                  <a:buClrTx/>
                  <a:defRPr/>
                </a:pPr>
                <a:r>
                  <a:rPr lang="en-US" altLang="ko-KR" sz="1349" b="1" kern="1200">
                    <a:solidFill>
                      <a:srgbClr val="373737">
                        <a:lumMod val="65000"/>
                        <a:lumOff val="35000"/>
                      </a:srgbClr>
                    </a:solidFill>
                    <a:latin typeface="Roboto"/>
                    <a:ea typeface="+mn-ea"/>
                    <a:cs typeface="Arial" pitchFamily="34" charset="0"/>
                  </a:rPr>
                  <a:t>SHOP</a:t>
                </a:r>
                <a:endParaRPr lang="ko-KR" altLang="en-US" sz="1349" b="1" kern="1200">
                  <a:solidFill>
                    <a:srgbClr val="373737">
                      <a:lumMod val="65000"/>
                      <a:lumOff val="35000"/>
                    </a:srgbClr>
                  </a:solidFill>
                  <a:latin typeface="Roboto"/>
                  <a:ea typeface="+mn-ea"/>
                  <a:cs typeface="Arial" pitchFamily="34" charset="0"/>
                </a:endParaRPr>
              </a:p>
            </p:txBody>
          </p:sp>
        </p:grpSp>
      </p:grpSp>
      <p:grpSp>
        <p:nvGrpSpPr>
          <p:cNvPr id="8" name="Group 7">
            <a:extLst>
              <a:ext uri="{FF2B5EF4-FFF2-40B4-BE49-F238E27FC236}">
                <a16:creationId xmlns:a16="http://schemas.microsoft.com/office/drawing/2014/main" id="{E258D633-41D7-433F-AD22-CE58CF764078}"/>
              </a:ext>
            </a:extLst>
          </p:cNvPr>
          <p:cNvGrpSpPr/>
          <p:nvPr/>
        </p:nvGrpSpPr>
        <p:grpSpPr>
          <a:xfrm>
            <a:off x="6121191" y="2629437"/>
            <a:ext cx="2900660" cy="926541"/>
            <a:chOff x="8160537" y="3214312"/>
            <a:chExt cx="3868553" cy="1235710"/>
          </a:xfrm>
        </p:grpSpPr>
        <p:sp>
          <p:nvSpPr>
            <p:cNvPr id="120" name="TextBox 119">
              <a:extLst>
                <a:ext uri="{FF2B5EF4-FFF2-40B4-BE49-F238E27FC236}">
                  <a16:creationId xmlns:a16="http://schemas.microsoft.com/office/drawing/2014/main" id="{A364A99D-F821-B84E-8FA4-C9E9D176FB27}"/>
                </a:ext>
              </a:extLst>
            </p:cNvPr>
            <p:cNvSpPr txBox="1"/>
            <p:nvPr/>
          </p:nvSpPr>
          <p:spPr>
            <a:xfrm>
              <a:off x="8160537" y="3214312"/>
              <a:ext cx="1202900" cy="954185"/>
            </a:xfrm>
            <a:prstGeom prst="rect">
              <a:avLst/>
            </a:prstGeom>
            <a:noFill/>
          </p:spPr>
          <p:txBody>
            <a:bodyPr wrap="square" rtlCol="0">
              <a:spAutoFit/>
            </a:bodyPr>
            <a:lstStyle/>
            <a:p>
              <a:pPr algn="ctr" defTabSz="342797">
                <a:buClrTx/>
                <a:defRPr/>
              </a:pPr>
              <a:r>
                <a:rPr lang="en-US" altLang="ko-KR" sz="4049" b="1" kern="1200">
                  <a:solidFill>
                    <a:srgbClr val="C10074"/>
                  </a:solidFill>
                  <a:latin typeface="Roboto"/>
                  <a:ea typeface="+mn-ea"/>
                  <a:cs typeface="Arial" pitchFamily="34" charset="0"/>
                </a:rPr>
                <a:t>05</a:t>
              </a:r>
              <a:endParaRPr lang="ko-KR" altLang="en-US" sz="4049" b="1" kern="1200">
                <a:solidFill>
                  <a:srgbClr val="C10074"/>
                </a:solidFill>
                <a:latin typeface="Roboto"/>
                <a:ea typeface="+mn-ea"/>
                <a:cs typeface="Arial" pitchFamily="34" charset="0"/>
              </a:endParaRPr>
            </a:p>
          </p:txBody>
        </p:sp>
        <p:grpSp>
          <p:nvGrpSpPr>
            <p:cNvPr id="130" name="Group 129">
              <a:extLst>
                <a:ext uri="{FF2B5EF4-FFF2-40B4-BE49-F238E27FC236}">
                  <a16:creationId xmlns:a16="http://schemas.microsoft.com/office/drawing/2014/main" id="{851119C5-28B8-9F4B-8078-44B26FC5E4A3}"/>
                </a:ext>
              </a:extLst>
            </p:cNvPr>
            <p:cNvGrpSpPr/>
            <p:nvPr/>
          </p:nvGrpSpPr>
          <p:grpSpPr>
            <a:xfrm>
              <a:off x="9443763" y="3241574"/>
              <a:ext cx="2585327" cy="1208448"/>
              <a:chOff x="2534365" y="4213865"/>
              <a:chExt cx="2789869" cy="1208448"/>
            </a:xfrm>
          </p:grpSpPr>
          <p:sp>
            <p:nvSpPr>
              <p:cNvPr id="131" name="TextBox 130">
                <a:extLst>
                  <a:ext uri="{FF2B5EF4-FFF2-40B4-BE49-F238E27FC236}">
                    <a16:creationId xmlns:a16="http://schemas.microsoft.com/office/drawing/2014/main" id="{50BE0F66-F875-0544-9E30-BD5AB75F4AB9}"/>
                  </a:ext>
                </a:extLst>
              </p:cNvPr>
              <p:cNvSpPr txBox="1"/>
              <p:nvPr/>
            </p:nvSpPr>
            <p:spPr>
              <a:xfrm>
                <a:off x="2551706" y="4560313"/>
                <a:ext cx="2152227" cy="862000"/>
              </a:xfrm>
              <a:prstGeom prst="rect">
                <a:avLst/>
              </a:prstGeom>
              <a:noFill/>
            </p:spPr>
            <p:txBody>
              <a:bodyPr wrap="square" rtlCol="0">
                <a:spAutoFit/>
              </a:bodyPr>
              <a:lstStyle/>
              <a:p>
                <a:pPr defTabSz="342797">
                  <a:buClrTx/>
                  <a:defRPr/>
                </a:pPr>
                <a:r>
                  <a:rPr lang="en-US" altLang="ko-KR" sz="900" b="1" kern="1200">
                    <a:solidFill>
                      <a:srgbClr val="373737">
                        <a:lumMod val="75000"/>
                        <a:lumOff val="25000"/>
                      </a:srgbClr>
                    </a:solidFill>
                    <a:latin typeface="Roboto"/>
                    <a:ea typeface="+mn-ea"/>
                    <a:cs typeface="Arial" pitchFamily="34" charset="0"/>
                  </a:rPr>
                  <a:t>Delivery and Auto-provisioning</a:t>
                </a:r>
                <a:r>
                  <a:rPr lang="en-US" altLang="ko-KR" sz="900" kern="1200">
                    <a:solidFill>
                      <a:srgbClr val="373737">
                        <a:lumMod val="75000"/>
                        <a:lumOff val="25000"/>
                      </a:srgbClr>
                    </a:solidFill>
                    <a:latin typeface="Roboto"/>
                    <a:ea typeface="+mn-ea"/>
                    <a:cs typeface="Arial" pitchFamily="34" charset="0"/>
                  </a:rPr>
                  <a:t> of data after owner approval of consumer access request</a:t>
                </a:r>
                <a:endParaRPr lang="ko-KR" altLang="en-US" sz="900" kern="1200">
                  <a:solidFill>
                    <a:srgbClr val="373737">
                      <a:lumMod val="75000"/>
                      <a:lumOff val="25000"/>
                    </a:srgbClr>
                  </a:solidFill>
                  <a:latin typeface="Roboto"/>
                  <a:ea typeface="+mn-ea"/>
                  <a:cs typeface="Arial" pitchFamily="34" charset="0"/>
                </a:endParaRPr>
              </a:p>
            </p:txBody>
          </p:sp>
          <p:sp>
            <p:nvSpPr>
              <p:cNvPr id="132" name="TextBox 131">
                <a:extLst>
                  <a:ext uri="{FF2B5EF4-FFF2-40B4-BE49-F238E27FC236}">
                    <a16:creationId xmlns:a16="http://schemas.microsoft.com/office/drawing/2014/main" id="{8AE613BA-1A0F-F64E-8D7C-3BE1511BF855}"/>
                  </a:ext>
                </a:extLst>
              </p:cNvPr>
              <p:cNvSpPr txBox="1"/>
              <p:nvPr/>
            </p:nvSpPr>
            <p:spPr>
              <a:xfrm>
                <a:off x="2534365" y="4213865"/>
                <a:ext cx="2789869" cy="400043"/>
              </a:xfrm>
              <a:prstGeom prst="rect">
                <a:avLst/>
              </a:prstGeom>
              <a:noFill/>
            </p:spPr>
            <p:txBody>
              <a:bodyPr wrap="square" rtlCol="0">
                <a:spAutoFit/>
              </a:bodyPr>
              <a:lstStyle/>
              <a:p>
                <a:pPr defTabSz="342797">
                  <a:buClrTx/>
                  <a:defRPr/>
                </a:pPr>
                <a:r>
                  <a:rPr lang="en-US" altLang="ko-KR" sz="1349" b="1" kern="1200">
                    <a:solidFill>
                      <a:srgbClr val="373737">
                        <a:lumMod val="65000"/>
                        <a:lumOff val="35000"/>
                      </a:srgbClr>
                    </a:solidFill>
                    <a:latin typeface="Roboto"/>
                    <a:ea typeface="+mn-ea"/>
                    <a:cs typeface="Arial" pitchFamily="34" charset="0"/>
                  </a:rPr>
                  <a:t>FULLFILLMENT</a:t>
                </a:r>
                <a:endParaRPr lang="ko-KR" altLang="en-US" sz="1349" b="1" kern="1200">
                  <a:solidFill>
                    <a:srgbClr val="373737">
                      <a:lumMod val="65000"/>
                      <a:lumOff val="35000"/>
                    </a:srgbClr>
                  </a:solidFill>
                  <a:latin typeface="Roboto"/>
                  <a:ea typeface="+mn-ea"/>
                  <a:cs typeface="Arial" pitchFamily="34" charset="0"/>
                </a:endParaRPr>
              </a:p>
            </p:txBody>
          </p:sp>
        </p:grpSp>
      </p:grpSp>
      <p:grpSp>
        <p:nvGrpSpPr>
          <p:cNvPr id="135" name="Group 18">
            <a:extLst>
              <a:ext uri="{FF2B5EF4-FFF2-40B4-BE49-F238E27FC236}">
                <a16:creationId xmlns:a16="http://schemas.microsoft.com/office/drawing/2014/main" id="{83C80721-AC40-C341-BBC6-41C8BD7923DF}"/>
              </a:ext>
            </a:extLst>
          </p:cNvPr>
          <p:cNvGrpSpPr/>
          <p:nvPr/>
        </p:nvGrpSpPr>
        <p:grpSpPr>
          <a:xfrm>
            <a:off x="3275039" y="2334338"/>
            <a:ext cx="2620042" cy="1449756"/>
            <a:chOff x="395536" y="2564904"/>
            <a:chExt cx="4749925" cy="2628292"/>
          </a:xfrm>
          <a:solidFill>
            <a:schemeClr val="tx1"/>
          </a:solidFill>
        </p:grpSpPr>
        <p:grpSp>
          <p:nvGrpSpPr>
            <p:cNvPr id="137" name="Group 19">
              <a:extLst>
                <a:ext uri="{FF2B5EF4-FFF2-40B4-BE49-F238E27FC236}">
                  <a16:creationId xmlns:a16="http://schemas.microsoft.com/office/drawing/2014/main" id="{9338E673-1D00-6F44-8B69-7ABC9F8624EB}"/>
                </a:ext>
              </a:extLst>
            </p:cNvPr>
            <p:cNvGrpSpPr/>
            <p:nvPr userDrawn="1"/>
          </p:nvGrpSpPr>
          <p:grpSpPr>
            <a:xfrm>
              <a:off x="395536" y="2564904"/>
              <a:ext cx="4749925" cy="2628292"/>
              <a:chOff x="395536" y="2204864"/>
              <a:chExt cx="5400600" cy="2988332"/>
            </a:xfrm>
            <a:grpFill/>
          </p:grpSpPr>
          <p:sp>
            <p:nvSpPr>
              <p:cNvPr id="139" name="Rounded Rectangle 3">
                <a:extLst>
                  <a:ext uri="{FF2B5EF4-FFF2-40B4-BE49-F238E27FC236}">
                    <a16:creationId xmlns:a16="http://schemas.microsoft.com/office/drawing/2014/main" id="{F872AE9B-248F-FA44-874E-D76B2F6A844D}"/>
                  </a:ext>
                </a:extLst>
              </p:cNvPr>
              <p:cNvSpPr/>
              <p:nvPr userDrawn="1"/>
            </p:nvSpPr>
            <p:spPr>
              <a:xfrm>
                <a:off x="971600" y="2204864"/>
                <a:ext cx="4248472" cy="2736304"/>
              </a:xfrm>
              <a:custGeom>
                <a:avLst/>
                <a:gdLst/>
                <a:ahLst/>
                <a:cxnLst/>
                <a:rect l="l" t="t" r="r" b="b"/>
                <a:pathLst>
                  <a:path w="4248472" h="2736304">
                    <a:moveTo>
                      <a:pt x="144016" y="144016"/>
                    </a:moveTo>
                    <a:lnTo>
                      <a:pt x="144016" y="2520280"/>
                    </a:lnTo>
                    <a:lnTo>
                      <a:pt x="4104456" y="2520280"/>
                    </a:lnTo>
                    <a:lnTo>
                      <a:pt x="4104456" y="144016"/>
                    </a:lnTo>
                    <a:close/>
                    <a:moveTo>
                      <a:pt x="119332" y="0"/>
                    </a:moveTo>
                    <a:lnTo>
                      <a:pt x="4129140" y="0"/>
                    </a:lnTo>
                    <a:cubicBezTo>
                      <a:pt x="4195045" y="0"/>
                      <a:pt x="4248472" y="53427"/>
                      <a:pt x="4248472" y="119332"/>
                    </a:cubicBezTo>
                    <a:lnTo>
                      <a:pt x="4248472" y="2736304"/>
                    </a:lnTo>
                    <a:lnTo>
                      <a:pt x="0" y="2736304"/>
                    </a:lnTo>
                    <a:lnTo>
                      <a:pt x="0" y="119332"/>
                    </a:lnTo>
                    <a:cubicBezTo>
                      <a:pt x="0" y="53427"/>
                      <a:pt x="53427" y="0"/>
                      <a:pt x="119332" y="0"/>
                    </a:cubicBezTo>
                    <a:close/>
                  </a:path>
                </a:pathLst>
              </a:cu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797">
                  <a:buClrTx/>
                  <a:defRPr/>
                </a:pPr>
                <a:endParaRPr lang="en-US" sz="2024" kern="1200">
                  <a:solidFill>
                    <a:srgbClr val="FFFFFF"/>
                  </a:solidFill>
                  <a:latin typeface="Roboto"/>
                </a:endParaRPr>
              </a:p>
            </p:txBody>
          </p:sp>
          <p:sp>
            <p:nvSpPr>
              <p:cNvPr id="140" name="Rectangle 22">
                <a:extLst>
                  <a:ext uri="{FF2B5EF4-FFF2-40B4-BE49-F238E27FC236}">
                    <a16:creationId xmlns:a16="http://schemas.microsoft.com/office/drawing/2014/main" id="{A850CEA1-1923-9B4A-B92D-E7C402D19B43}"/>
                  </a:ext>
                </a:extLst>
              </p:cNvPr>
              <p:cNvSpPr/>
              <p:nvPr userDrawn="1"/>
            </p:nvSpPr>
            <p:spPr>
              <a:xfrm>
                <a:off x="395536" y="4941168"/>
                <a:ext cx="5400600" cy="144016"/>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797">
                  <a:buClrTx/>
                  <a:defRPr/>
                </a:pPr>
                <a:endParaRPr lang="en-US" sz="2024" kern="1200">
                  <a:solidFill>
                    <a:srgbClr val="FFFFFF"/>
                  </a:solidFill>
                  <a:latin typeface="Roboto"/>
                </a:endParaRPr>
              </a:p>
            </p:txBody>
          </p:sp>
          <p:sp>
            <p:nvSpPr>
              <p:cNvPr id="141" name="Trapezoid 23">
                <a:extLst>
                  <a:ext uri="{FF2B5EF4-FFF2-40B4-BE49-F238E27FC236}">
                    <a16:creationId xmlns:a16="http://schemas.microsoft.com/office/drawing/2014/main" id="{9DBFCBB3-35FF-394A-992D-0855A8354ABD}"/>
                  </a:ext>
                </a:extLst>
              </p:cNvPr>
              <p:cNvSpPr/>
              <p:nvPr userDrawn="1"/>
            </p:nvSpPr>
            <p:spPr>
              <a:xfrm rot="10800000">
                <a:off x="395536" y="5085184"/>
                <a:ext cx="5400600" cy="108012"/>
              </a:xfrm>
              <a:prstGeom prst="trapezoid">
                <a:avLst>
                  <a:gd name="adj" fmla="val 129851"/>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797">
                  <a:buClrTx/>
                  <a:defRPr/>
                </a:pPr>
                <a:endParaRPr lang="en-US" sz="2024" kern="1200">
                  <a:solidFill>
                    <a:srgbClr val="FFFFFF"/>
                  </a:solidFill>
                  <a:latin typeface="Roboto"/>
                </a:endParaRPr>
              </a:p>
            </p:txBody>
          </p:sp>
        </p:grpSp>
        <p:sp>
          <p:nvSpPr>
            <p:cNvPr id="138" name="Rectangle 20">
              <a:extLst>
                <a:ext uri="{FF2B5EF4-FFF2-40B4-BE49-F238E27FC236}">
                  <a16:creationId xmlns:a16="http://schemas.microsoft.com/office/drawing/2014/main" id="{C28D934E-82CA-244A-9369-C47044669406}"/>
                </a:ext>
              </a:extLst>
            </p:cNvPr>
            <p:cNvSpPr/>
            <p:nvPr userDrawn="1"/>
          </p:nvSpPr>
          <p:spPr>
            <a:xfrm>
              <a:off x="2518470" y="5009698"/>
              <a:ext cx="504056" cy="45719"/>
            </a:xfrm>
            <a:prstGeom prst="rect">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797">
                <a:buClrTx/>
                <a:defRPr/>
              </a:pPr>
              <a:endParaRPr lang="en-US" sz="2024" kern="1200">
                <a:solidFill>
                  <a:srgbClr val="FFFFFF"/>
                </a:solidFill>
                <a:latin typeface="Roboto"/>
              </a:endParaRPr>
            </a:p>
          </p:txBody>
        </p:sp>
      </p:grpSp>
      <p:pic>
        <p:nvPicPr>
          <p:cNvPr id="142" name="Google Shape;1783;p145" descr="A screenshot of a social media post&#10;&#10;Description generated with very high confidence">
            <a:extLst>
              <a:ext uri="{FF2B5EF4-FFF2-40B4-BE49-F238E27FC236}">
                <a16:creationId xmlns:a16="http://schemas.microsoft.com/office/drawing/2014/main" id="{0F3A456F-92D9-7F41-B278-1889F3DF5D15}"/>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606727" y="2407504"/>
            <a:ext cx="1966031" cy="1158193"/>
          </a:xfrm>
          <a:prstGeom prst="rect">
            <a:avLst/>
          </a:prstGeom>
          <a:noFill/>
          <a:ln w="9525" cap="flat" cmpd="sng">
            <a:solidFill>
              <a:srgbClr val="434343"/>
            </a:solidFill>
            <a:prstDash val="solid"/>
            <a:round/>
            <a:headEnd type="none" w="sm" len="sm"/>
            <a:tailEnd type="none" w="sm" len="sm"/>
          </a:ln>
        </p:spPr>
      </p:pic>
      <p:grpSp>
        <p:nvGrpSpPr>
          <p:cNvPr id="7" name="Group 6">
            <a:extLst>
              <a:ext uri="{FF2B5EF4-FFF2-40B4-BE49-F238E27FC236}">
                <a16:creationId xmlns:a16="http://schemas.microsoft.com/office/drawing/2014/main" id="{1C7B42CC-7714-478B-A163-418B82F82890}"/>
              </a:ext>
            </a:extLst>
          </p:cNvPr>
          <p:cNvGrpSpPr/>
          <p:nvPr/>
        </p:nvGrpSpPr>
        <p:grpSpPr>
          <a:xfrm>
            <a:off x="6121190" y="1369932"/>
            <a:ext cx="2710827" cy="1203539"/>
            <a:chOff x="8160537" y="1534536"/>
            <a:chExt cx="3615378" cy="1605138"/>
          </a:xfrm>
        </p:grpSpPr>
        <p:sp>
          <p:nvSpPr>
            <p:cNvPr id="143" name="TextBox 142">
              <a:extLst>
                <a:ext uri="{FF2B5EF4-FFF2-40B4-BE49-F238E27FC236}">
                  <a16:creationId xmlns:a16="http://schemas.microsoft.com/office/drawing/2014/main" id="{B1B8D309-473C-FE47-AC1B-A1CEBBEC45F3}"/>
                </a:ext>
              </a:extLst>
            </p:cNvPr>
            <p:cNvSpPr txBox="1"/>
            <p:nvPr/>
          </p:nvSpPr>
          <p:spPr>
            <a:xfrm>
              <a:off x="8160537" y="1534536"/>
              <a:ext cx="1202899" cy="954185"/>
            </a:xfrm>
            <a:prstGeom prst="rect">
              <a:avLst/>
            </a:prstGeom>
            <a:noFill/>
          </p:spPr>
          <p:txBody>
            <a:bodyPr wrap="square" rtlCol="0">
              <a:spAutoFit/>
            </a:bodyPr>
            <a:lstStyle/>
            <a:p>
              <a:pPr algn="ctr" defTabSz="342797">
                <a:buClrTx/>
                <a:defRPr/>
              </a:pPr>
              <a:r>
                <a:rPr lang="en-US" altLang="ko-KR" sz="4049" b="1" kern="1200">
                  <a:solidFill>
                    <a:srgbClr val="C10074"/>
                  </a:solidFill>
                  <a:latin typeface="Roboto"/>
                  <a:ea typeface="+mn-ea"/>
                  <a:cs typeface="Arial" pitchFamily="34" charset="0"/>
                </a:rPr>
                <a:t>04</a:t>
              </a:r>
              <a:endParaRPr lang="ko-KR" altLang="en-US" sz="4049" b="1" kern="1200">
                <a:solidFill>
                  <a:srgbClr val="C10074"/>
                </a:solidFill>
                <a:latin typeface="Roboto"/>
                <a:ea typeface="+mn-ea"/>
                <a:cs typeface="Arial" pitchFamily="34" charset="0"/>
              </a:endParaRPr>
            </a:p>
          </p:txBody>
        </p:sp>
        <p:grpSp>
          <p:nvGrpSpPr>
            <p:cNvPr id="144" name="Group 143">
              <a:extLst>
                <a:ext uri="{FF2B5EF4-FFF2-40B4-BE49-F238E27FC236}">
                  <a16:creationId xmlns:a16="http://schemas.microsoft.com/office/drawing/2014/main" id="{7579A251-8040-5B4E-9AAF-0E74C3A96FC3}"/>
                </a:ext>
              </a:extLst>
            </p:cNvPr>
            <p:cNvGrpSpPr/>
            <p:nvPr/>
          </p:nvGrpSpPr>
          <p:grpSpPr>
            <a:xfrm>
              <a:off x="9459832" y="1545107"/>
              <a:ext cx="2316083" cy="1594567"/>
              <a:chOff x="2551705" y="4197174"/>
              <a:chExt cx="2499323" cy="1594567"/>
            </a:xfrm>
          </p:grpSpPr>
          <p:sp>
            <p:nvSpPr>
              <p:cNvPr id="145" name="TextBox 144">
                <a:extLst>
                  <a:ext uri="{FF2B5EF4-FFF2-40B4-BE49-F238E27FC236}">
                    <a16:creationId xmlns:a16="http://schemas.microsoft.com/office/drawing/2014/main" id="{9F0DB0D7-076B-4E41-8C71-1DEC033FD4D4}"/>
                  </a:ext>
                </a:extLst>
              </p:cNvPr>
              <p:cNvSpPr txBox="1"/>
              <p:nvPr/>
            </p:nvSpPr>
            <p:spPr>
              <a:xfrm>
                <a:off x="2551706" y="4560313"/>
                <a:ext cx="2152228" cy="1231428"/>
              </a:xfrm>
              <a:prstGeom prst="rect">
                <a:avLst/>
              </a:prstGeom>
              <a:noFill/>
            </p:spPr>
            <p:txBody>
              <a:bodyPr wrap="square" rtlCol="0">
                <a:spAutoFit/>
              </a:bodyPr>
              <a:lstStyle/>
              <a:p>
                <a:pPr defTabSz="342797">
                  <a:buClrTx/>
                  <a:defRPr/>
                </a:pPr>
                <a:r>
                  <a:rPr lang="en-US" altLang="ko-KR" sz="900" kern="1200">
                    <a:solidFill>
                      <a:srgbClr val="373737">
                        <a:lumMod val="75000"/>
                        <a:lumOff val="25000"/>
                      </a:srgbClr>
                    </a:solidFill>
                    <a:latin typeface="Roboto"/>
                    <a:ea typeface="+mn-ea"/>
                    <a:cs typeface="Arial" pitchFamily="34" charset="0"/>
                  </a:rPr>
                  <a:t>Track </a:t>
                </a:r>
                <a:r>
                  <a:rPr lang="en-US" altLang="ko-KR" sz="900" b="1" kern="1200">
                    <a:solidFill>
                      <a:srgbClr val="373737">
                        <a:lumMod val="75000"/>
                        <a:lumOff val="25000"/>
                      </a:srgbClr>
                    </a:solidFill>
                    <a:latin typeface="Roboto"/>
                    <a:ea typeface="+mn-ea"/>
                    <a:cs typeface="Arial" pitchFamily="34" charset="0"/>
                  </a:rPr>
                  <a:t>who is using what data</a:t>
                </a:r>
                <a:r>
                  <a:rPr lang="en-US" altLang="ko-KR" sz="900" kern="1200">
                    <a:solidFill>
                      <a:srgbClr val="373737">
                        <a:lumMod val="75000"/>
                        <a:lumOff val="25000"/>
                      </a:srgbClr>
                    </a:solidFill>
                    <a:latin typeface="Roboto"/>
                    <a:ea typeface="+mn-ea"/>
                    <a:cs typeface="Arial" pitchFamily="34" charset="0"/>
                  </a:rPr>
                  <a:t> for what purposes. Single view on all </a:t>
                </a:r>
                <a:r>
                  <a:rPr lang="en-US" altLang="ko-KR" sz="900" b="1" kern="1200">
                    <a:solidFill>
                      <a:srgbClr val="373737">
                        <a:lumMod val="75000"/>
                        <a:lumOff val="25000"/>
                      </a:srgbClr>
                    </a:solidFill>
                    <a:latin typeface="Roboto"/>
                    <a:ea typeface="+mn-ea"/>
                    <a:cs typeface="Arial" pitchFamily="34" charset="0"/>
                  </a:rPr>
                  <a:t>request accesses</a:t>
                </a:r>
                <a:r>
                  <a:rPr lang="en-US" altLang="ko-KR" sz="900" kern="1200">
                    <a:solidFill>
                      <a:srgbClr val="373737">
                        <a:lumMod val="75000"/>
                        <a:lumOff val="25000"/>
                      </a:srgbClr>
                    </a:solidFill>
                    <a:latin typeface="Roboto"/>
                    <a:ea typeface="+mn-ea"/>
                    <a:cs typeface="Arial" pitchFamily="34" charset="0"/>
                  </a:rPr>
                  <a:t> by multiple teams, projects, and processes</a:t>
                </a:r>
                <a:endParaRPr lang="ko-KR" altLang="en-US" sz="900" kern="1200">
                  <a:solidFill>
                    <a:srgbClr val="373737">
                      <a:lumMod val="75000"/>
                      <a:lumOff val="25000"/>
                    </a:srgbClr>
                  </a:solidFill>
                  <a:latin typeface="Roboto"/>
                  <a:ea typeface="+mn-ea"/>
                  <a:cs typeface="Arial" pitchFamily="34" charset="0"/>
                </a:endParaRPr>
              </a:p>
            </p:txBody>
          </p:sp>
          <p:sp>
            <p:nvSpPr>
              <p:cNvPr id="146" name="TextBox 145">
                <a:extLst>
                  <a:ext uri="{FF2B5EF4-FFF2-40B4-BE49-F238E27FC236}">
                    <a16:creationId xmlns:a16="http://schemas.microsoft.com/office/drawing/2014/main" id="{98A6D928-FD4A-8F4B-A334-8E8D021A6C5F}"/>
                  </a:ext>
                </a:extLst>
              </p:cNvPr>
              <p:cNvSpPr txBox="1"/>
              <p:nvPr/>
            </p:nvSpPr>
            <p:spPr>
              <a:xfrm>
                <a:off x="2551705" y="4197174"/>
                <a:ext cx="2499323" cy="400043"/>
              </a:xfrm>
              <a:prstGeom prst="rect">
                <a:avLst/>
              </a:prstGeom>
              <a:noFill/>
            </p:spPr>
            <p:txBody>
              <a:bodyPr wrap="square" rtlCol="0">
                <a:spAutoFit/>
              </a:bodyPr>
              <a:lstStyle/>
              <a:p>
                <a:pPr defTabSz="342797">
                  <a:buClrTx/>
                  <a:defRPr/>
                </a:pPr>
                <a:r>
                  <a:rPr lang="en-US" altLang="ko-KR" sz="1349" b="1" kern="1200">
                    <a:solidFill>
                      <a:srgbClr val="373737">
                        <a:lumMod val="65000"/>
                        <a:lumOff val="35000"/>
                      </a:srgbClr>
                    </a:solidFill>
                    <a:latin typeface="Roboto"/>
                    <a:ea typeface="+mn-ea"/>
                    <a:cs typeface="Arial" pitchFamily="34" charset="0"/>
                  </a:rPr>
                  <a:t>TRACK ORDERS</a:t>
                </a:r>
                <a:endParaRPr lang="ko-KR" altLang="en-US" sz="1349" b="1" kern="1200">
                  <a:solidFill>
                    <a:srgbClr val="373737">
                      <a:lumMod val="65000"/>
                      <a:lumOff val="35000"/>
                    </a:srgbClr>
                  </a:solidFill>
                  <a:latin typeface="Roboto"/>
                  <a:ea typeface="+mn-ea"/>
                  <a:cs typeface="Arial" pitchFamily="34" charset="0"/>
                </a:endParaRPr>
              </a:p>
            </p:txBody>
          </p:sp>
        </p:grpSp>
      </p:grpSp>
      <p:sp>
        <p:nvSpPr>
          <p:cNvPr id="41" name="Rectangle 40">
            <a:extLst>
              <a:ext uri="{FF2B5EF4-FFF2-40B4-BE49-F238E27FC236}">
                <a16:creationId xmlns:a16="http://schemas.microsoft.com/office/drawing/2014/main" id="{611ACD36-CA89-46C0-B500-5C16BD305794}"/>
              </a:ext>
            </a:extLst>
          </p:cNvPr>
          <p:cNvSpPr/>
          <p:nvPr/>
        </p:nvSpPr>
        <p:spPr>
          <a:xfrm>
            <a:off x="0" y="4605053"/>
            <a:ext cx="9141619" cy="5474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lstStyle/>
          <a:p>
            <a:pPr algn="ctr"/>
            <a:endParaRPr lang="en-US">
              <a:latin typeface="Roboto" charset="0"/>
              <a:ea typeface="Roboto" charset="0"/>
              <a:cs typeface="Roboto" charset="0"/>
            </a:endParaRPr>
          </a:p>
        </p:txBody>
      </p:sp>
      <p:grpSp>
        <p:nvGrpSpPr>
          <p:cNvPr id="9" name="Group 8">
            <a:extLst>
              <a:ext uri="{FF2B5EF4-FFF2-40B4-BE49-F238E27FC236}">
                <a16:creationId xmlns:a16="http://schemas.microsoft.com/office/drawing/2014/main" id="{F6A790DA-EEE3-4988-84C7-5F57442528CD}"/>
              </a:ext>
            </a:extLst>
          </p:cNvPr>
          <p:cNvGrpSpPr/>
          <p:nvPr/>
        </p:nvGrpSpPr>
        <p:grpSpPr>
          <a:xfrm>
            <a:off x="689840" y="4016474"/>
            <a:ext cx="7790439" cy="900012"/>
            <a:chOff x="674385" y="3769064"/>
            <a:chExt cx="7790439" cy="900012"/>
          </a:xfrm>
        </p:grpSpPr>
        <p:cxnSp>
          <p:nvCxnSpPr>
            <p:cNvPr id="81" name="Straight Connector 80">
              <a:extLst>
                <a:ext uri="{FF2B5EF4-FFF2-40B4-BE49-F238E27FC236}">
                  <a16:creationId xmlns:a16="http://schemas.microsoft.com/office/drawing/2014/main" id="{4ED9904E-8D63-4A3D-A525-97B2A2DA6808}"/>
                </a:ext>
              </a:extLst>
            </p:cNvPr>
            <p:cNvCxnSpPr>
              <a:cxnSpLocks/>
            </p:cNvCxnSpPr>
            <p:nvPr/>
          </p:nvCxnSpPr>
          <p:spPr>
            <a:xfrm flipH="1">
              <a:off x="3275039" y="3859192"/>
              <a:ext cx="1" cy="732650"/>
            </a:xfrm>
            <a:prstGeom prst="line">
              <a:avLst/>
            </a:prstGeom>
            <a:ln w="3175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B1C05C1-0C90-42AD-A1D9-467F48529C7A}"/>
                </a:ext>
              </a:extLst>
            </p:cNvPr>
            <p:cNvCxnSpPr>
              <a:cxnSpLocks/>
            </p:cNvCxnSpPr>
            <p:nvPr/>
          </p:nvCxnSpPr>
          <p:spPr>
            <a:xfrm flipH="1">
              <a:off x="5875690" y="3859192"/>
              <a:ext cx="1" cy="732650"/>
            </a:xfrm>
            <a:prstGeom prst="line">
              <a:avLst/>
            </a:prstGeom>
            <a:ln w="3175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84" name="Text Placeholder 10">
              <a:extLst>
                <a:ext uri="{FF2B5EF4-FFF2-40B4-BE49-F238E27FC236}">
                  <a16:creationId xmlns:a16="http://schemas.microsoft.com/office/drawing/2014/main" id="{F589664B-18A4-4228-9534-B8B8E5BE455B}"/>
                </a:ext>
              </a:extLst>
            </p:cNvPr>
            <p:cNvSpPr txBox="1">
              <a:spLocks/>
            </p:cNvSpPr>
            <p:nvPr/>
          </p:nvSpPr>
          <p:spPr>
            <a:xfrm>
              <a:off x="674385" y="3769064"/>
              <a:ext cx="2589134" cy="900012"/>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85800">
                <a:buClrTx/>
                <a:buNone/>
                <a:defRPr/>
              </a:pPr>
              <a:r>
                <a:rPr lang="en-US" altLang="ko-KR" sz="2250" b="1">
                  <a:solidFill>
                    <a:srgbClr val="373737">
                      <a:lumMod val="75000"/>
                      <a:lumOff val="25000"/>
                    </a:srgbClr>
                  </a:solidFill>
                  <a:latin typeface="Roboto"/>
                  <a:cs typeface="Arial" pitchFamily="34" charset="0"/>
                </a:rPr>
                <a:t>DATA </a:t>
              </a:r>
            </a:p>
            <a:p>
              <a:pPr marL="0" indent="0" algn="ctr" defTabSz="685800">
                <a:buClrTx/>
                <a:buNone/>
                <a:defRPr/>
              </a:pPr>
              <a:r>
                <a:rPr lang="en-US" altLang="ko-KR" sz="2700" b="1">
                  <a:solidFill>
                    <a:srgbClr val="373737">
                      <a:lumMod val="75000"/>
                      <a:lumOff val="25000"/>
                    </a:srgbClr>
                  </a:solidFill>
                  <a:latin typeface="Roboto"/>
                  <a:cs typeface="Arial" pitchFamily="34" charset="0"/>
                </a:rPr>
                <a:t>STEWARD</a:t>
              </a:r>
              <a:endParaRPr lang="en-US" altLang="ko-KR" sz="2250" b="1">
                <a:solidFill>
                  <a:srgbClr val="373737">
                    <a:lumMod val="75000"/>
                    <a:lumOff val="25000"/>
                  </a:srgbClr>
                </a:solidFill>
                <a:latin typeface="Roboto"/>
                <a:cs typeface="Arial" pitchFamily="34" charset="0"/>
              </a:endParaRPr>
            </a:p>
          </p:txBody>
        </p:sp>
        <p:sp>
          <p:nvSpPr>
            <p:cNvPr id="87" name="Text Placeholder 10">
              <a:extLst>
                <a:ext uri="{FF2B5EF4-FFF2-40B4-BE49-F238E27FC236}">
                  <a16:creationId xmlns:a16="http://schemas.microsoft.com/office/drawing/2014/main" id="{25123115-0F52-4104-98B7-1E109B48FCAC}"/>
                </a:ext>
              </a:extLst>
            </p:cNvPr>
            <p:cNvSpPr txBox="1">
              <a:spLocks/>
            </p:cNvSpPr>
            <p:nvPr/>
          </p:nvSpPr>
          <p:spPr>
            <a:xfrm>
              <a:off x="5875690" y="3769064"/>
              <a:ext cx="2589134" cy="900012"/>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85800">
                <a:buClrTx/>
                <a:buNone/>
                <a:defRPr/>
              </a:pPr>
              <a:r>
                <a:rPr lang="en-US" altLang="ko-KR" sz="2250" b="1">
                  <a:solidFill>
                    <a:srgbClr val="373737">
                      <a:lumMod val="75000"/>
                      <a:lumOff val="25000"/>
                    </a:srgbClr>
                  </a:solidFill>
                  <a:latin typeface="Roboto"/>
                  <a:cs typeface="Arial" pitchFamily="34" charset="0"/>
                </a:rPr>
                <a:t>DATA </a:t>
              </a:r>
            </a:p>
            <a:p>
              <a:pPr marL="0" indent="0" algn="ctr" defTabSz="685800">
                <a:buClrTx/>
                <a:buNone/>
                <a:defRPr/>
              </a:pPr>
              <a:r>
                <a:rPr lang="en-US" altLang="ko-KR" sz="2700" b="1">
                  <a:solidFill>
                    <a:srgbClr val="373737">
                      <a:lumMod val="75000"/>
                      <a:lumOff val="25000"/>
                    </a:srgbClr>
                  </a:solidFill>
                  <a:latin typeface="Roboto"/>
                  <a:cs typeface="Arial" pitchFamily="34" charset="0"/>
                </a:rPr>
                <a:t>CONSUMER</a:t>
              </a:r>
              <a:endParaRPr lang="en-US" altLang="ko-KR" sz="2250" b="1">
                <a:solidFill>
                  <a:srgbClr val="373737">
                    <a:lumMod val="75000"/>
                    <a:lumOff val="25000"/>
                  </a:srgbClr>
                </a:solidFill>
                <a:latin typeface="Roboto"/>
                <a:cs typeface="Arial" pitchFamily="34" charset="0"/>
              </a:endParaRPr>
            </a:p>
          </p:txBody>
        </p:sp>
        <p:sp>
          <p:nvSpPr>
            <p:cNvPr id="45" name="Text Placeholder 10">
              <a:extLst>
                <a:ext uri="{FF2B5EF4-FFF2-40B4-BE49-F238E27FC236}">
                  <a16:creationId xmlns:a16="http://schemas.microsoft.com/office/drawing/2014/main" id="{9CE83E28-4226-554D-918A-D7ABB0675085}"/>
                </a:ext>
              </a:extLst>
            </p:cNvPr>
            <p:cNvSpPr txBox="1">
              <a:spLocks/>
            </p:cNvSpPr>
            <p:nvPr/>
          </p:nvSpPr>
          <p:spPr>
            <a:xfrm>
              <a:off x="3286556" y="3769064"/>
              <a:ext cx="2589134" cy="900012"/>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85800">
                <a:buClrTx/>
                <a:buNone/>
                <a:defRPr/>
              </a:pPr>
              <a:r>
                <a:rPr lang="en-US" altLang="ko-KR" sz="2250" b="1">
                  <a:solidFill>
                    <a:srgbClr val="373737">
                      <a:lumMod val="75000"/>
                      <a:lumOff val="25000"/>
                    </a:srgbClr>
                  </a:solidFill>
                  <a:latin typeface="Roboto"/>
                  <a:cs typeface="Arial" pitchFamily="34" charset="0"/>
                </a:rPr>
                <a:t>DATA </a:t>
              </a:r>
            </a:p>
            <a:p>
              <a:pPr marL="0" indent="0" algn="ctr" defTabSz="685800">
                <a:buClrTx/>
                <a:buNone/>
                <a:defRPr/>
              </a:pPr>
              <a:r>
                <a:rPr lang="en-US" altLang="ko-KR" sz="2700" b="1">
                  <a:solidFill>
                    <a:srgbClr val="373737">
                      <a:lumMod val="75000"/>
                      <a:lumOff val="25000"/>
                    </a:srgbClr>
                  </a:solidFill>
                  <a:latin typeface="Roboto"/>
                  <a:cs typeface="Arial" pitchFamily="34" charset="0"/>
                </a:rPr>
                <a:t>OWNER</a:t>
              </a:r>
            </a:p>
          </p:txBody>
        </p:sp>
      </p:grpSp>
    </p:spTree>
    <p:extLst>
      <p:ext uri="{BB962C8B-B14F-4D97-AF65-F5344CB8AC3E}">
        <p14:creationId xmlns:p14="http://schemas.microsoft.com/office/powerpoint/2010/main" val="2669148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B963A3E-838E-4411-85E8-D5DBF4AA32A3}"/>
              </a:ext>
            </a:extLst>
          </p:cNvPr>
          <p:cNvGrpSpPr/>
          <p:nvPr/>
        </p:nvGrpSpPr>
        <p:grpSpPr>
          <a:xfrm>
            <a:off x="-2171" y="1019584"/>
            <a:ext cx="9143790" cy="2318124"/>
            <a:chOff x="-6071" y="1358904"/>
            <a:chExt cx="12194896" cy="3091637"/>
          </a:xfrm>
        </p:grpSpPr>
        <p:pic>
          <p:nvPicPr>
            <p:cNvPr id="3" name="Picture 2">
              <a:extLst>
                <a:ext uri="{FF2B5EF4-FFF2-40B4-BE49-F238E27FC236}">
                  <a16:creationId xmlns:a16="http://schemas.microsoft.com/office/drawing/2014/main" id="{A30AC677-1757-4E90-9C8E-52E7BF4E18B5}"/>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0" y="1358904"/>
              <a:ext cx="12188825" cy="3091636"/>
            </a:xfrm>
            <a:prstGeom prst="rect">
              <a:avLst/>
            </a:prstGeom>
          </p:spPr>
        </p:pic>
        <p:sp>
          <p:nvSpPr>
            <p:cNvPr id="4" name="Rectangle 3">
              <a:extLst>
                <a:ext uri="{FF2B5EF4-FFF2-40B4-BE49-F238E27FC236}">
                  <a16:creationId xmlns:a16="http://schemas.microsoft.com/office/drawing/2014/main" id="{F94B54E0-E19C-4C48-9AFA-9298F35EF3A4}"/>
                </a:ext>
              </a:extLst>
            </p:cNvPr>
            <p:cNvSpPr/>
            <p:nvPr/>
          </p:nvSpPr>
          <p:spPr>
            <a:xfrm>
              <a:off x="-6071" y="1358905"/>
              <a:ext cx="12185651" cy="3091636"/>
            </a:xfrm>
            <a:prstGeom prst="rect">
              <a:avLst/>
            </a:prstGeom>
            <a:solidFill>
              <a:srgbClr val="1B1B1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43" tIns="68562" rIns="102843" bIns="68562" rtlCol="0" anchor="ctr"/>
            <a:lstStyle/>
            <a:p>
              <a:pPr algn="ctr" defTabSz="342797">
                <a:buClrTx/>
              </a:pPr>
              <a:endParaRPr lang="en-US" sz="1349" kern="1200">
                <a:solidFill>
                  <a:srgbClr val="FFFFFF"/>
                </a:solidFill>
                <a:latin typeface="Roboto" charset="0"/>
                <a:ea typeface="Roboto" charset="0"/>
                <a:cs typeface="Roboto" charset="0"/>
              </a:endParaRPr>
            </a:p>
          </p:txBody>
        </p:sp>
      </p:grpSp>
      <p:sp>
        <p:nvSpPr>
          <p:cNvPr id="35" name="Rectangle 34">
            <a:extLst>
              <a:ext uri="{FF2B5EF4-FFF2-40B4-BE49-F238E27FC236}">
                <a16:creationId xmlns:a16="http://schemas.microsoft.com/office/drawing/2014/main" id="{9ECEEC80-0860-40F6-B32D-EB9958B6C759}"/>
              </a:ext>
            </a:extLst>
          </p:cNvPr>
          <p:cNvSpPr/>
          <p:nvPr/>
        </p:nvSpPr>
        <p:spPr>
          <a:xfrm>
            <a:off x="-2171" y="169516"/>
            <a:ext cx="9136859" cy="553870"/>
          </a:xfrm>
          <a:prstGeom prst="rect">
            <a:avLst/>
          </a:prstGeom>
        </p:spPr>
        <p:txBody>
          <a:bodyPr wrap="square">
            <a:spAutoFit/>
          </a:bodyPr>
          <a:lstStyle/>
          <a:p>
            <a:pPr algn="ctr" defTabSz="342797">
              <a:buClrTx/>
            </a:pPr>
            <a:r>
              <a:rPr lang="en-US" sz="2999" kern="1200">
                <a:solidFill>
                  <a:srgbClr val="FFFFFF"/>
                </a:solidFill>
                <a:latin typeface="Roboto Light"/>
                <a:ea typeface="+mn-ea"/>
                <a:cs typeface="+mn-cs"/>
              </a:rPr>
              <a:t>Managing Data Is Getting Harder</a:t>
            </a:r>
          </a:p>
        </p:txBody>
      </p:sp>
      <p:sp>
        <p:nvSpPr>
          <p:cNvPr id="40" name="Rounded Rectangle 18">
            <a:extLst>
              <a:ext uri="{FF2B5EF4-FFF2-40B4-BE49-F238E27FC236}">
                <a16:creationId xmlns:a16="http://schemas.microsoft.com/office/drawing/2014/main" id="{FDFDDC72-EA4F-4288-898B-36C2EF7859E6}"/>
              </a:ext>
            </a:extLst>
          </p:cNvPr>
          <p:cNvSpPr/>
          <p:nvPr/>
        </p:nvSpPr>
        <p:spPr>
          <a:xfrm>
            <a:off x="7156522" y="1423108"/>
            <a:ext cx="1631306" cy="2913893"/>
          </a:xfrm>
          <a:prstGeom prst="roundRect">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171405" tIns="891308" rIns="171405" rtlCol="0" anchor="t"/>
          <a:lstStyle/>
          <a:p>
            <a:pPr algn="ctr" defTabSz="342797">
              <a:buClrTx/>
            </a:pPr>
            <a:r>
              <a:rPr lang="en-US" sz="1874" kern="1200">
                <a:solidFill>
                  <a:srgbClr val="FFFFFF"/>
                </a:solidFill>
                <a:latin typeface="Roboto Light" charset="0"/>
                <a:ea typeface="Roboto Light" charset="0"/>
                <a:cs typeface="Roboto Light" charset="0"/>
              </a:rPr>
              <a:t>Machine Learning/AI</a:t>
            </a:r>
          </a:p>
        </p:txBody>
      </p:sp>
      <p:cxnSp>
        <p:nvCxnSpPr>
          <p:cNvPr id="43" name="Straight Connector 42">
            <a:extLst>
              <a:ext uri="{FF2B5EF4-FFF2-40B4-BE49-F238E27FC236}">
                <a16:creationId xmlns:a16="http://schemas.microsoft.com/office/drawing/2014/main" id="{669421A7-563C-4F3C-B46D-1FF9E2D60525}"/>
              </a:ext>
            </a:extLst>
          </p:cNvPr>
          <p:cNvCxnSpPr/>
          <p:nvPr/>
        </p:nvCxnSpPr>
        <p:spPr>
          <a:xfrm>
            <a:off x="2307596" y="-581230"/>
            <a:ext cx="122015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2336FB3-433D-4734-869D-ED7FA6AD7991}"/>
              </a:ext>
            </a:extLst>
          </p:cNvPr>
          <p:cNvCxnSpPr/>
          <p:nvPr/>
        </p:nvCxnSpPr>
        <p:spPr>
          <a:xfrm>
            <a:off x="3939584" y="-581230"/>
            <a:ext cx="122015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217937D-6565-4D0C-87A0-609C5CAF8451}"/>
              </a:ext>
            </a:extLst>
          </p:cNvPr>
          <p:cNvCxnSpPr/>
          <p:nvPr/>
        </p:nvCxnSpPr>
        <p:spPr>
          <a:xfrm>
            <a:off x="5571689" y="-581230"/>
            <a:ext cx="122015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E8303AC-F5B7-48C4-A519-FBD51E1AF5F1}"/>
              </a:ext>
            </a:extLst>
          </p:cNvPr>
          <p:cNvCxnSpPr/>
          <p:nvPr/>
        </p:nvCxnSpPr>
        <p:spPr>
          <a:xfrm>
            <a:off x="7316701" y="-581230"/>
            <a:ext cx="122015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Rounded Rectangle 23">
            <a:extLst>
              <a:ext uri="{FF2B5EF4-FFF2-40B4-BE49-F238E27FC236}">
                <a16:creationId xmlns:a16="http://schemas.microsoft.com/office/drawing/2014/main" id="{2EC32B76-0231-41A5-84AC-E38E1F1518DD}"/>
              </a:ext>
            </a:extLst>
          </p:cNvPr>
          <p:cNvSpPr/>
          <p:nvPr/>
        </p:nvSpPr>
        <p:spPr>
          <a:xfrm>
            <a:off x="354868" y="1423108"/>
            <a:ext cx="1760658" cy="2913893"/>
          </a:xfrm>
          <a:prstGeom prst="roundRect">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171405" tIns="891308" rIns="171405" rtlCol="0" anchor="t"/>
          <a:lstStyle/>
          <a:p>
            <a:pPr algn="ctr" defTabSz="342797">
              <a:buClrTx/>
            </a:pPr>
            <a:r>
              <a:rPr lang="en-US" sz="1874" kern="1200">
                <a:solidFill>
                  <a:srgbClr val="FFFFFF"/>
                </a:solidFill>
                <a:latin typeface="Roboto Light" charset="0"/>
                <a:ea typeface="Roboto Light" charset="0"/>
                <a:cs typeface="Roboto Light" charset="0"/>
              </a:rPr>
              <a:t>Explosion in Data Volume</a:t>
            </a:r>
          </a:p>
        </p:txBody>
      </p:sp>
      <p:sp>
        <p:nvSpPr>
          <p:cNvPr id="51" name="Rounded Rectangle 16">
            <a:extLst>
              <a:ext uri="{FF2B5EF4-FFF2-40B4-BE49-F238E27FC236}">
                <a16:creationId xmlns:a16="http://schemas.microsoft.com/office/drawing/2014/main" id="{503C0D18-6FA6-491D-97FA-9FAE70203995}"/>
              </a:ext>
            </a:extLst>
          </p:cNvPr>
          <p:cNvSpPr/>
          <p:nvPr/>
        </p:nvSpPr>
        <p:spPr>
          <a:xfrm>
            <a:off x="3749543" y="1423108"/>
            <a:ext cx="1631306" cy="2913893"/>
          </a:xfrm>
          <a:prstGeom prst="roundRect">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171405" tIns="891308" rIns="171405" rtlCol="0" anchor="t"/>
          <a:lstStyle/>
          <a:p>
            <a:pPr algn="ctr" defTabSz="342797">
              <a:buClrTx/>
            </a:pPr>
            <a:r>
              <a:rPr lang="en-US" sz="1874" kern="1200">
                <a:solidFill>
                  <a:srgbClr val="FFFFFF"/>
                </a:solidFill>
                <a:latin typeface="Roboto Light" charset="0"/>
                <a:ea typeface="Roboto Light" charset="0"/>
                <a:cs typeface="Roboto Light" charset="0"/>
              </a:rPr>
              <a:t>New Data Types </a:t>
            </a:r>
          </a:p>
          <a:p>
            <a:pPr algn="ctr" defTabSz="342797">
              <a:lnSpc>
                <a:spcPct val="150000"/>
              </a:lnSpc>
              <a:buClrTx/>
            </a:pPr>
            <a:r>
              <a:rPr lang="en-US" sz="1050" kern="1200">
                <a:solidFill>
                  <a:srgbClr val="FFFFFF"/>
                </a:solidFill>
                <a:latin typeface="Roboto Light" charset="0"/>
                <a:ea typeface="Roboto Light" charset="0"/>
                <a:cs typeface="Roboto Light" charset="0"/>
              </a:rPr>
              <a:t>(mobile, social, </a:t>
            </a:r>
            <a:r>
              <a:rPr lang="en-US" sz="1050" kern="1200" err="1">
                <a:solidFill>
                  <a:srgbClr val="FFFFFF"/>
                </a:solidFill>
                <a:latin typeface="Roboto Light" charset="0"/>
                <a:ea typeface="Roboto Light" charset="0"/>
                <a:cs typeface="Roboto Light" charset="0"/>
              </a:rPr>
              <a:t>IoT</a:t>
            </a:r>
            <a:r>
              <a:rPr lang="en-US" sz="1050" kern="1200">
                <a:solidFill>
                  <a:srgbClr val="FFFFFF"/>
                </a:solidFill>
                <a:latin typeface="Roboto Light" charset="0"/>
                <a:ea typeface="Roboto Light" charset="0"/>
                <a:cs typeface="Roboto Light" charset="0"/>
              </a:rPr>
              <a:t>)</a:t>
            </a:r>
          </a:p>
        </p:txBody>
      </p:sp>
      <p:sp>
        <p:nvSpPr>
          <p:cNvPr id="54" name="Rounded Rectangle 14">
            <a:extLst>
              <a:ext uri="{FF2B5EF4-FFF2-40B4-BE49-F238E27FC236}">
                <a16:creationId xmlns:a16="http://schemas.microsoft.com/office/drawing/2014/main" id="{41915E6D-2426-49E5-AA60-E197558F3F42}"/>
              </a:ext>
            </a:extLst>
          </p:cNvPr>
          <p:cNvSpPr/>
          <p:nvPr/>
        </p:nvSpPr>
        <p:spPr>
          <a:xfrm>
            <a:off x="2135971" y="1423108"/>
            <a:ext cx="1631306" cy="2913893"/>
          </a:xfrm>
          <a:prstGeom prst="roundRect">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171405" tIns="891308" rIns="171405" rtlCol="0" anchor="t"/>
          <a:lstStyle/>
          <a:p>
            <a:pPr algn="ctr" defTabSz="342797">
              <a:buClrTx/>
            </a:pPr>
            <a:r>
              <a:rPr lang="en-US" sz="1874" kern="1200">
                <a:solidFill>
                  <a:srgbClr val="FFFFFF"/>
                </a:solidFill>
                <a:latin typeface="Roboto Light" charset="0"/>
                <a:ea typeface="Roboto Light" charset="0"/>
                <a:cs typeface="Roboto Light" charset="0"/>
              </a:rPr>
              <a:t>New Users</a:t>
            </a:r>
          </a:p>
        </p:txBody>
      </p:sp>
      <p:sp>
        <p:nvSpPr>
          <p:cNvPr id="57" name="Rounded Rectangle 17">
            <a:extLst>
              <a:ext uri="{FF2B5EF4-FFF2-40B4-BE49-F238E27FC236}">
                <a16:creationId xmlns:a16="http://schemas.microsoft.com/office/drawing/2014/main" id="{C5D28BEF-0521-42CC-9DA6-EF9370118062}"/>
              </a:ext>
            </a:extLst>
          </p:cNvPr>
          <p:cNvSpPr/>
          <p:nvPr/>
        </p:nvSpPr>
        <p:spPr>
          <a:xfrm>
            <a:off x="5408074" y="1423108"/>
            <a:ext cx="1631306" cy="2913893"/>
          </a:xfrm>
          <a:prstGeom prst="roundRect">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lIns="171405" tIns="891308" rIns="171405" rtlCol="0" anchor="t"/>
          <a:lstStyle/>
          <a:p>
            <a:pPr algn="ctr" defTabSz="342797">
              <a:buClrTx/>
            </a:pPr>
            <a:r>
              <a:rPr lang="en-US" sz="1874" kern="1200">
                <a:solidFill>
                  <a:srgbClr val="FFFFFF"/>
                </a:solidFill>
                <a:latin typeface="Roboto Light" charset="0"/>
                <a:ea typeface="Roboto Light" charset="0"/>
                <a:cs typeface="Roboto Light" charset="0"/>
              </a:rPr>
              <a:t>Data in </a:t>
            </a:r>
            <a:br>
              <a:rPr lang="en-US" sz="1874" kern="1200">
                <a:solidFill>
                  <a:srgbClr val="FFFFFF"/>
                </a:solidFill>
                <a:latin typeface="Roboto Light" charset="0"/>
                <a:ea typeface="Roboto Light" charset="0"/>
                <a:cs typeface="Roboto Light" charset="0"/>
              </a:rPr>
            </a:br>
            <a:r>
              <a:rPr lang="en-US" sz="1874" kern="1200">
                <a:solidFill>
                  <a:srgbClr val="FFFFFF"/>
                </a:solidFill>
                <a:latin typeface="Roboto Light" charset="0"/>
                <a:ea typeface="Roboto Light" charset="0"/>
                <a:cs typeface="Roboto Light" charset="0"/>
              </a:rPr>
              <a:t>the Cloud</a:t>
            </a:r>
          </a:p>
        </p:txBody>
      </p:sp>
      <p:cxnSp>
        <p:nvCxnSpPr>
          <p:cNvPr id="59" name="Straight Connector 58">
            <a:extLst>
              <a:ext uri="{FF2B5EF4-FFF2-40B4-BE49-F238E27FC236}">
                <a16:creationId xmlns:a16="http://schemas.microsoft.com/office/drawing/2014/main" id="{DABEF6BA-F289-4A8B-B9FD-B0D2941F7BED}"/>
              </a:ext>
            </a:extLst>
          </p:cNvPr>
          <p:cNvCxnSpPr>
            <a:cxnSpLocks/>
          </p:cNvCxnSpPr>
          <p:nvPr/>
        </p:nvCxnSpPr>
        <p:spPr>
          <a:xfrm>
            <a:off x="4383487" y="796836"/>
            <a:ext cx="382817"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5784038-C360-4E10-8157-631709756393}"/>
              </a:ext>
            </a:extLst>
          </p:cNvPr>
          <p:cNvSpPr txBox="1"/>
          <p:nvPr/>
        </p:nvSpPr>
        <p:spPr>
          <a:xfrm>
            <a:off x="2315124" y="3486552"/>
            <a:ext cx="1317277" cy="965743"/>
          </a:xfrm>
          <a:prstGeom prst="rect">
            <a:avLst/>
          </a:prstGeom>
          <a:noFill/>
        </p:spPr>
        <p:txBody>
          <a:bodyPr wrap="square" lIns="0" tIns="0" rIns="0" bIns="0" rtlCol="0" anchor="t">
            <a:noAutofit/>
          </a:bodyPr>
          <a:lstStyle/>
          <a:p>
            <a:pPr defTabSz="342797">
              <a:buClrTx/>
            </a:pPr>
            <a:r>
              <a:rPr lang="en-US" sz="1349" b="1" kern="1200">
                <a:solidFill>
                  <a:srgbClr val="FFFFFF"/>
                </a:solidFill>
                <a:latin typeface="Roboto" charset="0"/>
                <a:ea typeface="Roboto" charset="0"/>
                <a:cs typeface="Roboto" charset="0"/>
              </a:rPr>
              <a:t>500 million</a:t>
            </a:r>
          </a:p>
          <a:p>
            <a:pPr defTabSz="342797">
              <a:buClrTx/>
            </a:pPr>
            <a:r>
              <a:rPr lang="en-US" sz="1349" kern="1200">
                <a:solidFill>
                  <a:srgbClr val="FFFFFF"/>
                </a:solidFill>
                <a:latin typeface="Roboto Light" charset="0"/>
                <a:ea typeface="Roboto Light" charset="0"/>
                <a:cs typeface="Roboto Light" charset="0"/>
              </a:rPr>
              <a:t>business data </a:t>
            </a:r>
            <a:br>
              <a:rPr lang="en-US" sz="1349" kern="1200">
                <a:solidFill>
                  <a:srgbClr val="FFFFFF"/>
                </a:solidFill>
                <a:latin typeface="Roboto Light" charset="0"/>
                <a:ea typeface="Roboto Light" charset="0"/>
                <a:cs typeface="Roboto Light" charset="0"/>
              </a:rPr>
            </a:br>
            <a:r>
              <a:rPr lang="en-US" sz="1349" kern="1200">
                <a:solidFill>
                  <a:srgbClr val="FFFFFF"/>
                </a:solidFill>
                <a:latin typeface="Roboto Light" charset="0"/>
                <a:ea typeface="Roboto Light" charset="0"/>
                <a:cs typeface="Roboto Light" charset="0"/>
              </a:rPr>
              <a:t>users and growing</a:t>
            </a:r>
          </a:p>
        </p:txBody>
      </p:sp>
      <p:sp>
        <p:nvSpPr>
          <p:cNvPr id="61" name="TextBox 60">
            <a:extLst>
              <a:ext uri="{FF2B5EF4-FFF2-40B4-BE49-F238E27FC236}">
                <a16:creationId xmlns:a16="http://schemas.microsoft.com/office/drawing/2014/main" id="{80C6C053-19A9-40D6-A2EE-9846B6A496D2}"/>
              </a:ext>
            </a:extLst>
          </p:cNvPr>
          <p:cNvSpPr txBox="1"/>
          <p:nvPr/>
        </p:nvSpPr>
        <p:spPr>
          <a:xfrm>
            <a:off x="5516703" y="3486552"/>
            <a:ext cx="1587793" cy="965743"/>
          </a:xfrm>
          <a:prstGeom prst="rect">
            <a:avLst/>
          </a:prstGeom>
          <a:noFill/>
        </p:spPr>
        <p:txBody>
          <a:bodyPr wrap="square" lIns="0" tIns="0" rIns="0" bIns="0" rtlCol="0" anchor="t">
            <a:noAutofit/>
          </a:bodyPr>
          <a:lstStyle/>
          <a:p>
            <a:pPr defTabSz="342797">
              <a:buClrTx/>
            </a:pPr>
            <a:r>
              <a:rPr lang="en-US" sz="1349" b="1" kern="1200">
                <a:solidFill>
                  <a:srgbClr val="FFFFFF"/>
                </a:solidFill>
                <a:latin typeface="Roboto" charset="0"/>
                <a:ea typeface="Roboto" charset="0"/>
                <a:cs typeface="Roboto" charset="0"/>
              </a:rPr>
              <a:t>Over 94% of data </a:t>
            </a:r>
            <a:br>
              <a:rPr lang="en-US" sz="1349" b="1" kern="1200">
                <a:solidFill>
                  <a:srgbClr val="FFFFFF"/>
                </a:solidFill>
                <a:latin typeface="Roboto" charset="0"/>
                <a:ea typeface="Roboto" charset="0"/>
                <a:cs typeface="Roboto" charset="0"/>
              </a:rPr>
            </a:br>
            <a:r>
              <a:rPr lang="en-US" sz="1349" b="1" kern="1200">
                <a:solidFill>
                  <a:srgbClr val="FFFFFF"/>
                </a:solidFill>
                <a:latin typeface="Roboto" charset="0"/>
                <a:ea typeface="Roboto" charset="0"/>
                <a:cs typeface="Roboto" charset="0"/>
              </a:rPr>
              <a:t>center traffic</a:t>
            </a:r>
          </a:p>
          <a:p>
            <a:pPr defTabSz="342797">
              <a:buClrTx/>
            </a:pPr>
            <a:r>
              <a:rPr lang="en-US" sz="1349" kern="1200">
                <a:solidFill>
                  <a:srgbClr val="FFFFFF"/>
                </a:solidFill>
                <a:latin typeface="Roboto Light" charset="0"/>
                <a:ea typeface="Roboto Light" charset="0"/>
                <a:cs typeface="Roboto Light" charset="0"/>
              </a:rPr>
              <a:t>will come from </a:t>
            </a:r>
            <a:br>
              <a:rPr lang="en-US" sz="1349" kern="1200">
                <a:solidFill>
                  <a:srgbClr val="FFFFFF"/>
                </a:solidFill>
                <a:latin typeface="Roboto Light" charset="0"/>
                <a:ea typeface="Roboto Light" charset="0"/>
                <a:cs typeface="Roboto Light" charset="0"/>
              </a:rPr>
            </a:br>
            <a:r>
              <a:rPr lang="en-US" sz="1349" kern="1200">
                <a:solidFill>
                  <a:srgbClr val="FFFFFF"/>
                </a:solidFill>
                <a:latin typeface="Roboto Light" charset="0"/>
                <a:ea typeface="Roboto Light" charset="0"/>
                <a:cs typeface="Roboto Light" charset="0"/>
              </a:rPr>
              <a:t>the Cloud</a:t>
            </a:r>
          </a:p>
        </p:txBody>
      </p:sp>
      <p:sp>
        <p:nvSpPr>
          <p:cNvPr id="62" name="TextBox 61">
            <a:extLst>
              <a:ext uri="{FF2B5EF4-FFF2-40B4-BE49-F238E27FC236}">
                <a16:creationId xmlns:a16="http://schemas.microsoft.com/office/drawing/2014/main" id="{57CD4FE8-0BB2-4896-8377-0728C29E1097}"/>
              </a:ext>
            </a:extLst>
          </p:cNvPr>
          <p:cNvSpPr txBox="1"/>
          <p:nvPr/>
        </p:nvSpPr>
        <p:spPr>
          <a:xfrm>
            <a:off x="3948372" y="3486552"/>
            <a:ext cx="1284662" cy="965743"/>
          </a:xfrm>
          <a:prstGeom prst="rect">
            <a:avLst/>
          </a:prstGeom>
          <a:noFill/>
        </p:spPr>
        <p:txBody>
          <a:bodyPr wrap="square" lIns="0" tIns="0" rIns="0" bIns="0" rtlCol="0" anchor="t">
            <a:noAutofit/>
          </a:bodyPr>
          <a:lstStyle/>
          <a:p>
            <a:pPr defTabSz="342797">
              <a:buClrTx/>
            </a:pPr>
            <a:r>
              <a:rPr lang="en-US" sz="1349" b="1" kern="1200">
                <a:solidFill>
                  <a:srgbClr val="FFFFFF"/>
                </a:solidFill>
                <a:latin typeface="Roboto" charset="0"/>
                <a:ea typeface="Roboto" charset="0"/>
                <a:cs typeface="Roboto" charset="0"/>
              </a:rPr>
              <a:t>20 billion </a:t>
            </a:r>
          </a:p>
          <a:p>
            <a:pPr defTabSz="342797">
              <a:buClrTx/>
            </a:pPr>
            <a:r>
              <a:rPr lang="en-US" sz="1349" kern="1200">
                <a:solidFill>
                  <a:srgbClr val="FFFFFF"/>
                </a:solidFill>
                <a:latin typeface="Roboto Light" charset="0"/>
                <a:ea typeface="Roboto Light" charset="0"/>
                <a:cs typeface="Roboto Light" charset="0"/>
              </a:rPr>
              <a:t>connected </a:t>
            </a:r>
            <a:br>
              <a:rPr lang="en-US" sz="1349" kern="1200">
                <a:solidFill>
                  <a:srgbClr val="FFFFFF"/>
                </a:solidFill>
                <a:latin typeface="Roboto Light" charset="0"/>
                <a:ea typeface="Roboto Light" charset="0"/>
                <a:cs typeface="Roboto Light" charset="0"/>
              </a:rPr>
            </a:br>
            <a:r>
              <a:rPr lang="en-US" sz="1349" kern="1200">
                <a:solidFill>
                  <a:srgbClr val="FFFFFF"/>
                </a:solidFill>
                <a:latin typeface="Roboto Light" charset="0"/>
                <a:ea typeface="Roboto Light" charset="0"/>
                <a:cs typeface="Roboto Light" charset="0"/>
              </a:rPr>
              <a:t>devices </a:t>
            </a:r>
          </a:p>
        </p:txBody>
      </p:sp>
      <p:sp>
        <p:nvSpPr>
          <p:cNvPr id="63" name="TextBox 62">
            <a:extLst>
              <a:ext uri="{FF2B5EF4-FFF2-40B4-BE49-F238E27FC236}">
                <a16:creationId xmlns:a16="http://schemas.microsoft.com/office/drawing/2014/main" id="{F794F164-B28F-48A7-B2C2-65292F1F8213}"/>
              </a:ext>
            </a:extLst>
          </p:cNvPr>
          <p:cNvSpPr txBox="1"/>
          <p:nvPr/>
        </p:nvSpPr>
        <p:spPr>
          <a:xfrm>
            <a:off x="7303180" y="3486552"/>
            <a:ext cx="1337990" cy="965743"/>
          </a:xfrm>
          <a:prstGeom prst="rect">
            <a:avLst/>
          </a:prstGeom>
          <a:noFill/>
        </p:spPr>
        <p:txBody>
          <a:bodyPr wrap="square" lIns="0" tIns="0" rIns="0" bIns="0" rtlCol="0" anchor="t">
            <a:noAutofit/>
          </a:bodyPr>
          <a:lstStyle/>
          <a:p>
            <a:pPr defTabSz="342797">
              <a:buClrTx/>
            </a:pPr>
            <a:r>
              <a:rPr lang="en-US" sz="1349" b="1" kern="1200">
                <a:solidFill>
                  <a:srgbClr val="FFFFFF"/>
                </a:solidFill>
                <a:latin typeface="Roboto" charset="0"/>
                <a:ea typeface="Roboto" charset="0"/>
                <a:cs typeface="Roboto" charset="0"/>
              </a:rPr>
              <a:t>1 billion workers</a:t>
            </a:r>
          </a:p>
          <a:p>
            <a:pPr defTabSz="342797">
              <a:buClrTx/>
            </a:pPr>
            <a:r>
              <a:rPr lang="en-US" sz="1349" kern="1200">
                <a:solidFill>
                  <a:srgbClr val="FFFFFF"/>
                </a:solidFill>
                <a:latin typeface="Roboto Light" charset="0"/>
                <a:ea typeface="Roboto Light" charset="0"/>
                <a:cs typeface="Roboto Light" charset="0"/>
              </a:rPr>
              <a:t>will be assisted by machine learning or AI</a:t>
            </a:r>
          </a:p>
        </p:txBody>
      </p:sp>
      <p:sp>
        <p:nvSpPr>
          <p:cNvPr id="64" name="TextBox 63">
            <a:extLst>
              <a:ext uri="{FF2B5EF4-FFF2-40B4-BE49-F238E27FC236}">
                <a16:creationId xmlns:a16="http://schemas.microsoft.com/office/drawing/2014/main" id="{FBF6B0DA-7A2B-4FE5-9B8C-10345CA84825}"/>
              </a:ext>
            </a:extLst>
          </p:cNvPr>
          <p:cNvSpPr txBox="1"/>
          <p:nvPr/>
        </p:nvSpPr>
        <p:spPr>
          <a:xfrm>
            <a:off x="651360" y="3486552"/>
            <a:ext cx="1599786" cy="965743"/>
          </a:xfrm>
          <a:prstGeom prst="rect">
            <a:avLst/>
          </a:prstGeom>
          <a:noFill/>
        </p:spPr>
        <p:txBody>
          <a:bodyPr wrap="square" lIns="0" tIns="0" rIns="0" bIns="0" rtlCol="0" anchor="t">
            <a:noAutofit/>
          </a:bodyPr>
          <a:lstStyle/>
          <a:p>
            <a:pPr defTabSz="342797">
              <a:buClrTx/>
            </a:pPr>
            <a:r>
              <a:rPr lang="en-US" sz="1349" b="1" kern="1200">
                <a:solidFill>
                  <a:srgbClr val="FFFFFF"/>
                </a:solidFill>
                <a:latin typeface="Roboto" charset="0"/>
                <a:ea typeface="Roboto" charset="0"/>
                <a:cs typeface="Roboto" charset="0"/>
              </a:rPr>
              <a:t>20.6 zettabytes </a:t>
            </a:r>
            <a:br>
              <a:rPr lang="en-US" sz="1349" b="1" kern="1200">
                <a:solidFill>
                  <a:srgbClr val="FFFFFF"/>
                </a:solidFill>
                <a:latin typeface="Roboto" charset="0"/>
                <a:ea typeface="Roboto" charset="0"/>
                <a:cs typeface="Roboto" charset="0"/>
              </a:rPr>
            </a:br>
            <a:r>
              <a:rPr lang="en-US" sz="1349" b="1" kern="1200">
                <a:solidFill>
                  <a:srgbClr val="FFFFFF"/>
                </a:solidFill>
                <a:latin typeface="Roboto" charset="0"/>
                <a:ea typeface="Roboto" charset="0"/>
                <a:cs typeface="Roboto" charset="0"/>
              </a:rPr>
              <a:t>per year</a:t>
            </a:r>
          </a:p>
          <a:p>
            <a:pPr defTabSz="342797">
              <a:buClrTx/>
            </a:pPr>
            <a:r>
              <a:rPr lang="en-US" sz="1349" kern="1200">
                <a:solidFill>
                  <a:srgbClr val="FFFFFF"/>
                </a:solidFill>
                <a:latin typeface="Roboto Light" charset="0"/>
                <a:ea typeface="Roboto Light" charset="0"/>
                <a:cs typeface="Roboto Light" charset="0"/>
              </a:rPr>
              <a:t>in global data </a:t>
            </a:r>
            <a:br>
              <a:rPr lang="en-US" sz="1349" kern="1200">
                <a:solidFill>
                  <a:srgbClr val="FFFFFF"/>
                </a:solidFill>
                <a:latin typeface="Roboto Light" charset="0"/>
                <a:ea typeface="Roboto Light" charset="0"/>
                <a:cs typeface="Roboto Light" charset="0"/>
              </a:rPr>
            </a:br>
            <a:r>
              <a:rPr lang="en-US" sz="1349" kern="1200">
                <a:solidFill>
                  <a:srgbClr val="FFFFFF"/>
                </a:solidFill>
                <a:latin typeface="Roboto Light" charset="0"/>
                <a:ea typeface="Roboto Light" charset="0"/>
                <a:cs typeface="Roboto Light" charset="0"/>
              </a:rPr>
              <a:t>center traffic</a:t>
            </a:r>
          </a:p>
        </p:txBody>
      </p:sp>
      <p:sp>
        <p:nvSpPr>
          <p:cNvPr id="29" name="Diamond 28">
            <a:extLst>
              <a:ext uri="{FF2B5EF4-FFF2-40B4-BE49-F238E27FC236}">
                <a16:creationId xmlns:a16="http://schemas.microsoft.com/office/drawing/2014/main" id="{DD057817-9DA2-40E2-B0C2-194133A84EE9}"/>
              </a:ext>
            </a:extLst>
          </p:cNvPr>
          <p:cNvSpPr/>
          <p:nvPr/>
        </p:nvSpPr>
        <p:spPr>
          <a:xfrm rot="10800000">
            <a:off x="867078" y="1473716"/>
            <a:ext cx="744292" cy="744291"/>
          </a:xfrm>
          <a:prstGeom prst="diamond">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2816" tIns="68544" rIns="102816" bIns="68544" rtlCol="0" anchor="ctr"/>
          <a:lstStyle/>
          <a:p>
            <a:pPr algn="ctr" defTabSz="685389">
              <a:buClrTx/>
              <a:defRPr/>
            </a:pPr>
            <a:endParaRPr lang="en-US" sz="1349" kern="1200">
              <a:solidFill>
                <a:srgbClr val="FFFFFF"/>
              </a:solidFill>
              <a:latin typeface="Roboto" charset="0"/>
              <a:ea typeface="Roboto" charset="0"/>
              <a:cs typeface="Roboto" charset="0"/>
            </a:endParaRPr>
          </a:p>
        </p:txBody>
      </p:sp>
      <p:sp>
        <p:nvSpPr>
          <p:cNvPr id="30" name="Diamond 29">
            <a:extLst>
              <a:ext uri="{FF2B5EF4-FFF2-40B4-BE49-F238E27FC236}">
                <a16:creationId xmlns:a16="http://schemas.microsoft.com/office/drawing/2014/main" id="{7F079A7F-0A48-4718-A725-9DF4CF34CC22}"/>
              </a:ext>
            </a:extLst>
          </p:cNvPr>
          <p:cNvSpPr/>
          <p:nvPr/>
        </p:nvSpPr>
        <p:spPr>
          <a:xfrm rot="10800000">
            <a:off x="2579476" y="1473716"/>
            <a:ext cx="744292" cy="744291"/>
          </a:xfrm>
          <a:prstGeom prst="diamond">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2816" tIns="68544" rIns="102816" bIns="68544" rtlCol="0" anchor="ctr"/>
          <a:lstStyle/>
          <a:p>
            <a:pPr algn="ctr" defTabSz="685389">
              <a:buClrTx/>
              <a:defRPr/>
            </a:pPr>
            <a:endParaRPr lang="en-US" sz="1349" kern="1200">
              <a:solidFill>
                <a:srgbClr val="FFFFFF"/>
              </a:solidFill>
              <a:latin typeface="Roboto" charset="0"/>
              <a:ea typeface="Roboto" charset="0"/>
              <a:cs typeface="Roboto" charset="0"/>
            </a:endParaRPr>
          </a:p>
        </p:txBody>
      </p:sp>
      <p:sp>
        <p:nvSpPr>
          <p:cNvPr id="31" name="Diamond 30">
            <a:extLst>
              <a:ext uri="{FF2B5EF4-FFF2-40B4-BE49-F238E27FC236}">
                <a16:creationId xmlns:a16="http://schemas.microsoft.com/office/drawing/2014/main" id="{19756B8F-A182-4211-A16D-7DB19A3B8849}"/>
              </a:ext>
            </a:extLst>
          </p:cNvPr>
          <p:cNvSpPr/>
          <p:nvPr/>
        </p:nvSpPr>
        <p:spPr>
          <a:xfrm rot="10800000">
            <a:off x="4193049" y="1473716"/>
            <a:ext cx="744292" cy="744291"/>
          </a:xfrm>
          <a:prstGeom prst="diamond">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2816" tIns="68544" rIns="102816" bIns="68544" rtlCol="0" anchor="ctr"/>
          <a:lstStyle/>
          <a:p>
            <a:pPr algn="ctr" defTabSz="685389">
              <a:buClrTx/>
              <a:defRPr/>
            </a:pPr>
            <a:endParaRPr lang="en-US" sz="1349" kern="1200">
              <a:solidFill>
                <a:srgbClr val="FFFFFF"/>
              </a:solidFill>
              <a:latin typeface="Roboto" charset="0"/>
              <a:ea typeface="Roboto" charset="0"/>
              <a:cs typeface="Roboto" charset="0"/>
            </a:endParaRPr>
          </a:p>
        </p:txBody>
      </p:sp>
      <p:sp>
        <p:nvSpPr>
          <p:cNvPr id="32" name="Diamond 31">
            <a:extLst>
              <a:ext uri="{FF2B5EF4-FFF2-40B4-BE49-F238E27FC236}">
                <a16:creationId xmlns:a16="http://schemas.microsoft.com/office/drawing/2014/main" id="{B873DA53-ECE8-4FF2-8BEB-72A24BB060F8}"/>
              </a:ext>
            </a:extLst>
          </p:cNvPr>
          <p:cNvSpPr/>
          <p:nvPr/>
        </p:nvSpPr>
        <p:spPr>
          <a:xfrm rot="10800000">
            <a:off x="5851581" y="1473716"/>
            <a:ext cx="744292" cy="744291"/>
          </a:xfrm>
          <a:prstGeom prst="diamond">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2816" tIns="68544" rIns="102816" bIns="68544" rtlCol="0" anchor="ctr"/>
          <a:lstStyle/>
          <a:p>
            <a:pPr algn="ctr" defTabSz="685389">
              <a:buClrTx/>
              <a:defRPr/>
            </a:pPr>
            <a:endParaRPr lang="en-US" sz="1349" kern="1200">
              <a:solidFill>
                <a:srgbClr val="FFFFFF"/>
              </a:solidFill>
              <a:latin typeface="Roboto" charset="0"/>
              <a:ea typeface="Roboto" charset="0"/>
              <a:cs typeface="Roboto" charset="0"/>
            </a:endParaRPr>
          </a:p>
        </p:txBody>
      </p:sp>
      <p:sp>
        <p:nvSpPr>
          <p:cNvPr id="33" name="Diamond 32">
            <a:extLst>
              <a:ext uri="{FF2B5EF4-FFF2-40B4-BE49-F238E27FC236}">
                <a16:creationId xmlns:a16="http://schemas.microsoft.com/office/drawing/2014/main" id="{6DD50B5C-D010-4E97-93F3-A50CD1680F8E}"/>
              </a:ext>
            </a:extLst>
          </p:cNvPr>
          <p:cNvSpPr/>
          <p:nvPr/>
        </p:nvSpPr>
        <p:spPr>
          <a:xfrm rot="10800000">
            <a:off x="7600029" y="1473716"/>
            <a:ext cx="744292" cy="744291"/>
          </a:xfrm>
          <a:prstGeom prst="diamond">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2816" tIns="68544" rIns="102816" bIns="68544" rtlCol="0" anchor="ctr"/>
          <a:lstStyle/>
          <a:p>
            <a:pPr algn="ctr" defTabSz="685389">
              <a:buClrTx/>
              <a:defRPr/>
            </a:pPr>
            <a:endParaRPr lang="en-US" sz="1349" kern="1200">
              <a:solidFill>
                <a:srgbClr val="FFFFFF"/>
              </a:solidFill>
              <a:latin typeface="Roboto" charset="0"/>
              <a:ea typeface="Roboto" charset="0"/>
              <a:cs typeface="Roboto" charset="0"/>
            </a:endParaRPr>
          </a:p>
        </p:txBody>
      </p:sp>
      <p:pic>
        <p:nvPicPr>
          <p:cNvPr id="41" name="Picture 40">
            <a:extLst>
              <a:ext uri="{FF2B5EF4-FFF2-40B4-BE49-F238E27FC236}">
                <a16:creationId xmlns:a16="http://schemas.microsoft.com/office/drawing/2014/main" id="{99FFCD7F-0A82-461D-8817-3FF547457819}"/>
              </a:ext>
            </a:extLst>
          </p:cNvPr>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7739887" y="1606168"/>
            <a:ext cx="450068" cy="450068"/>
          </a:xfrm>
          <a:prstGeom prst="rect">
            <a:avLst/>
          </a:prstGeom>
        </p:spPr>
      </p:pic>
      <p:pic>
        <p:nvPicPr>
          <p:cNvPr id="49" name="Picture 48">
            <a:extLst>
              <a:ext uri="{FF2B5EF4-FFF2-40B4-BE49-F238E27FC236}">
                <a16:creationId xmlns:a16="http://schemas.microsoft.com/office/drawing/2014/main" id="{43E027D7-497A-4CB8-9CB1-094FEEEA0C6E}"/>
              </a:ext>
            </a:extLst>
          </p:cNvPr>
          <p:cNvPicPr>
            <a:picLocks noChangeAspect="1"/>
          </p:cNvPicPr>
          <p:nvPr/>
        </p:nvPicPr>
        <p:blipFill>
          <a:blip r:embed="rId5" cstate="screen">
            <a:biLevel thresh="25000"/>
            <a:extLst>
              <a:ext uri="{28A0092B-C50C-407E-A947-70E740481C1C}">
                <a14:useLocalDpi xmlns:a14="http://schemas.microsoft.com/office/drawing/2010/main"/>
              </a:ext>
            </a:extLst>
          </a:blip>
          <a:stretch>
            <a:fillRect/>
          </a:stretch>
        </p:blipFill>
        <p:spPr>
          <a:xfrm>
            <a:off x="1059709" y="1721923"/>
            <a:ext cx="362276" cy="239195"/>
          </a:xfrm>
          <a:prstGeom prst="rect">
            <a:avLst/>
          </a:prstGeom>
        </p:spPr>
      </p:pic>
      <p:pic>
        <p:nvPicPr>
          <p:cNvPr id="52" name="Picture 51">
            <a:extLst>
              <a:ext uri="{FF2B5EF4-FFF2-40B4-BE49-F238E27FC236}">
                <a16:creationId xmlns:a16="http://schemas.microsoft.com/office/drawing/2014/main" id="{B2D98022-3F2D-4C97-BC33-802EF55307D5}"/>
              </a:ext>
            </a:extLst>
          </p:cNvPr>
          <p:cNvPicPr>
            <a:picLocks noChangeAspect="1"/>
          </p:cNvPicPr>
          <p:nvPr/>
        </p:nvPicPr>
        <p:blipFill>
          <a:blip r:embed="rId6" cstate="screen">
            <a:biLevel thresh="25000"/>
            <a:extLst>
              <a:ext uri="{28A0092B-C50C-407E-A947-70E740481C1C}">
                <a14:useLocalDpi xmlns:a14="http://schemas.microsoft.com/office/drawing/2010/main"/>
              </a:ext>
            </a:extLst>
          </a:blip>
          <a:stretch>
            <a:fillRect/>
          </a:stretch>
        </p:blipFill>
        <p:spPr>
          <a:xfrm>
            <a:off x="4351701" y="1732205"/>
            <a:ext cx="405225" cy="270150"/>
          </a:xfrm>
          <a:prstGeom prst="rect">
            <a:avLst/>
          </a:prstGeom>
        </p:spPr>
      </p:pic>
      <p:pic>
        <p:nvPicPr>
          <p:cNvPr id="55" name="Picture 54">
            <a:extLst>
              <a:ext uri="{FF2B5EF4-FFF2-40B4-BE49-F238E27FC236}">
                <a16:creationId xmlns:a16="http://schemas.microsoft.com/office/drawing/2014/main" id="{AA8417B4-7430-4B25-A614-87CA824C1FD3}"/>
              </a:ext>
            </a:extLst>
          </p:cNvPr>
          <p:cNvPicPr>
            <a:picLocks noChangeAspect="1"/>
          </p:cNvPicPr>
          <p:nvPr/>
        </p:nvPicPr>
        <p:blipFill>
          <a:blip r:embed="rId7" cstate="screen">
            <a:biLevel thresh="25000"/>
            <a:extLst>
              <a:ext uri="{28A0092B-C50C-407E-A947-70E740481C1C}">
                <a14:useLocalDpi xmlns:a14="http://schemas.microsoft.com/office/drawing/2010/main"/>
              </a:ext>
            </a:extLst>
          </a:blip>
          <a:stretch>
            <a:fillRect/>
          </a:stretch>
        </p:blipFill>
        <p:spPr>
          <a:xfrm>
            <a:off x="2800732" y="1707988"/>
            <a:ext cx="301784" cy="244207"/>
          </a:xfrm>
          <a:prstGeom prst="rect">
            <a:avLst/>
          </a:prstGeom>
        </p:spPr>
      </p:pic>
      <p:pic>
        <p:nvPicPr>
          <p:cNvPr id="58" name="Picture 57">
            <a:extLst>
              <a:ext uri="{FF2B5EF4-FFF2-40B4-BE49-F238E27FC236}">
                <a16:creationId xmlns:a16="http://schemas.microsoft.com/office/drawing/2014/main" id="{EEA9C1EC-A7EA-44CC-BA47-6F36321C4C29}"/>
              </a:ext>
            </a:extLst>
          </p:cNvPr>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a:off x="6023312" y="1711937"/>
            <a:ext cx="393576" cy="244207"/>
          </a:xfrm>
          <a:prstGeom prst="rect">
            <a:avLst/>
          </a:prstGeom>
        </p:spPr>
      </p:pic>
      <p:sp>
        <p:nvSpPr>
          <p:cNvPr id="34" name="Right Triangle 33">
            <a:extLst>
              <a:ext uri="{FF2B5EF4-FFF2-40B4-BE49-F238E27FC236}">
                <a16:creationId xmlns:a16="http://schemas.microsoft.com/office/drawing/2014/main" id="{BB8C204E-A05F-4DBA-A756-D4E7B5229C4F}"/>
              </a:ext>
            </a:extLst>
          </p:cNvPr>
          <p:cNvSpPr/>
          <p:nvPr/>
        </p:nvSpPr>
        <p:spPr>
          <a:xfrm flipH="1" flipV="1">
            <a:off x="8702890" y="671"/>
            <a:ext cx="438731" cy="1181071"/>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797">
              <a:buClrTx/>
            </a:pPr>
            <a:endParaRPr lang="en-US" sz="1349" kern="1200">
              <a:solidFill>
                <a:srgbClr val="FFFFFF"/>
              </a:solidFill>
              <a:latin typeface="Roboto"/>
            </a:endParaRPr>
          </a:p>
        </p:txBody>
      </p:sp>
    </p:spTree>
    <p:extLst>
      <p:ext uri="{BB962C8B-B14F-4D97-AF65-F5344CB8AC3E}">
        <p14:creationId xmlns:p14="http://schemas.microsoft.com/office/powerpoint/2010/main" val="324229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750"/>
                                        <p:tgtEl>
                                          <p:spTgt spid="35"/>
                                        </p:tgtEl>
                                        <p:attrNameLst>
                                          <p:attrName>ppt_y</p:attrName>
                                        </p:attrNameLst>
                                      </p:cBhvr>
                                      <p:tavLst>
                                        <p:tav tm="0">
                                          <p:val>
                                            <p:strVal val="#ppt_y-#ppt_h*1.125000"/>
                                          </p:val>
                                        </p:tav>
                                        <p:tav tm="100000">
                                          <p:val>
                                            <p:strVal val="#ppt_y"/>
                                          </p:val>
                                        </p:tav>
                                      </p:tavLst>
                                    </p:anim>
                                    <p:animEffect transition="in" filter="wipe(down)">
                                      <p:cBhvr>
                                        <p:cTn id="8" dur="750"/>
                                        <p:tgtEl>
                                          <p:spTgt spid="35"/>
                                        </p:tgtEl>
                                      </p:cBhvr>
                                    </p:animEffect>
                                  </p:childTnLst>
                                </p:cTn>
                              </p:par>
                              <p:par>
                                <p:cTn id="9" presetID="12" presetClass="entr" presetSubtype="4"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750"/>
                                        <p:tgtEl>
                                          <p:spTgt spid="59"/>
                                        </p:tgtEl>
                                        <p:attrNameLst>
                                          <p:attrName>ppt_y</p:attrName>
                                        </p:attrNameLst>
                                      </p:cBhvr>
                                      <p:tavLst>
                                        <p:tav tm="0">
                                          <p:val>
                                            <p:strVal val="#ppt_y+#ppt_h*1.125000"/>
                                          </p:val>
                                        </p:tav>
                                        <p:tav tm="100000">
                                          <p:val>
                                            <p:strVal val="#ppt_y"/>
                                          </p:val>
                                        </p:tav>
                                      </p:tavLst>
                                    </p:anim>
                                    <p:animEffect transition="in" filter="wipe(up)">
                                      <p:cBhvr>
                                        <p:cTn id="12" dur="75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750"/>
                                        <p:tgtEl>
                                          <p:spTgt spid="49"/>
                                        </p:tgtEl>
                                      </p:cBhvr>
                                    </p:animEffect>
                                    <p:anim calcmode="lin" valueType="num">
                                      <p:cBhvr>
                                        <p:cTn id="18" dur="750" fill="hold"/>
                                        <p:tgtEl>
                                          <p:spTgt spid="49"/>
                                        </p:tgtEl>
                                        <p:attrNameLst>
                                          <p:attrName>ppt_x</p:attrName>
                                        </p:attrNameLst>
                                      </p:cBhvr>
                                      <p:tavLst>
                                        <p:tav tm="0">
                                          <p:val>
                                            <p:strVal val="#ppt_x"/>
                                          </p:val>
                                        </p:tav>
                                        <p:tav tm="100000">
                                          <p:val>
                                            <p:strVal val="#ppt_x"/>
                                          </p:val>
                                        </p:tav>
                                      </p:tavLst>
                                    </p:anim>
                                    <p:anim calcmode="lin" valueType="num">
                                      <p:cBhvr>
                                        <p:cTn id="19" dur="750" fill="hold"/>
                                        <p:tgtEl>
                                          <p:spTgt spid="49"/>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750"/>
                                        <p:tgtEl>
                                          <p:spTgt spid="48"/>
                                        </p:tgtEl>
                                      </p:cBhvr>
                                    </p:animEffect>
                                  </p:childTnLst>
                                </p:cTn>
                              </p:par>
                              <p:par>
                                <p:cTn id="26" presetID="47" presetClass="entr" presetSubtype="0" fill="hold" grpId="0"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750"/>
                                        <p:tgtEl>
                                          <p:spTgt spid="64"/>
                                        </p:tgtEl>
                                      </p:cBhvr>
                                    </p:animEffect>
                                    <p:anim calcmode="lin" valueType="num">
                                      <p:cBhvr>
                                        <p:cTn id="29" dur="750" fill="hold"/>
                                        <p:tgtEl>
                                          <p:spTgt spid="64"/>
                                        </p:tgtEl>
                                        <p:attrNameLst>
                                          <p:attrName>ppt_x</p:attrName>
                                        </p:attrNameLst>
                                      </p:cBhvr>
                                      <p:tavLst>
                                        <p:tav tm="0">
                                          <p:val>
                                            <p:strVal val="#ppt_x"/>
                                          </p:val>
                                        </p:tav>
                                        <p:tav tm="100000">
                                          <p:val>
                                            <p:strVal val="#ppt_x"/>
                                          </p:val>
                                        </p:tav>
                                      </p:tavLst>
                                    </p:anim>
                                    <p:anim calcmode="lin" valueType="num">
                                      <p:cBhvr>
                                        <p:cTn id="30" dur="75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750"/>
                                        <p:tgtEl>
                                          <p:spTgt spid="55"/>
                                        </p:tgtEl>
                                      </p:cBhvr>
                                    </p:animEffect>
                                    <p:anim calcmode="lin" valueType="num">
                                      <p:cBhvr>
                                        <p:cTn id="36" dur="750" fill="hold"/>
                                        <p:tgtEl>
                                          <p:spTgt spid="55"/>
                                        </p:tgtEl>
                                        <p:attrNameLst>
                                          <p:attrName>ppt_x</p:attrName>
                                        </p:attrNameLst>
                                      </p:cBhvr>
                                      <p:tavLst>
                                        <p:tav tm="0">
                                          <p:val>
                                            <p:strVal val="#ppt_x"/>
                                          </p:val>
                                        </p:tav>
                                        <p:tav tm="100000">
                                          <p:val>
                                            <p:strVal val="#ppt_x"/>
                                          </p:val>
                                        </p:tav>
                                      </p:tavLst>
                                    </p:anim>
                                    <p:anim calcmode="lin" valueType="num">
                                      <p:cBhvr>
                                        <p:cTn id="37" dur="750" fill="hold"/>
                                        <p:tgtEl>
                                          <p:spTgt spid="55"/>
                                        </p:tgtEl>
                                        <p:attrNameLst>
                                          <p:attrName>ppt_y</p:attrName>
                                        </p:attrNameLst>
                                      </p:cBhvr>
                                      <p:tavLst>
                                        <p:tav tm="0">
                                          <p:val>
                                            <p:strVal val="#ppt_y-.1"/>
                                          </p:val>
                                        </p:tav>
                                        <p:tav tm="100000">
                                          <p:val>
                                            <p:strVal val="#ppt_y"/>
                                          </p:val>
                                        </p:tav>
                                      </p:tavLst>
                                    </p:anim>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750"/>
                                        <p:tgtEl>
                                          <p:spTgt spid="3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750"/>
                                        <p:tgtEl>
                                          <p:spTgt spid="54"/>
                                        </p:tgtEl>
                                      </p:cBhvr>
                                    </p:animEffect>
                                  </p:childTnLst>
                                </p:cTn>
                              </p:par>
                              <p:par>
                                <p:cTn id="44" presetID="16" presetClass="entr" presetSubtype="37"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barn(outVertical)">
                                      <p:cBhvr>
                                        <p:cTn id="46" dur="750"/>
                                        <p:tgtEl>
                                          <p:spTgt spid="43"/>
                                        </p:tgtEl>
                                      </p:cBhvr>
                                    </p:animEffect>
                                  </p:childTnLst>
                                </p:cTn>
                              </p:par>
                              <p:par>
                                <p:cTn id="47" presetID="47"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750"/>
                                        <p:tgtEl>
                                          <p:spTgt spid="60"/>
                                        </p:tgtEl>
                                      </p:cBhvr>
                                    </p:animEffect>
                                    <p:anim calcmode="lin" valueType="num">
                                      <p:cBhvr>
                                        <p:cTn id="50" dur="750" fill="hold"/>
                                        <p:tgtEl>
                                          <p:spTgt spid="60"/>
                                        </p:tgtEl>
                                        <p:attrNameLst>
                                          <p:attrName>ppt_x</p:attrName>
                                        </p:attrNameLst>
                                      </p:cBhvr>
                                      <p:tavLst>
                                        <p:tav tm="0">
                                          <p:val>
                                            <p:strVal val="#ppt_x"/>
                                          </p:val>
                                        </p:tav>
                                        <p:tav tm="100000">
                                          <p:val>
                                            <p:strVal val="#ppt_x"/>
                                          </p:val>
                                        </p:tav>
                                      </p:tavLst>
                                    </p:anim>
                                    <p:anim calcmode="lin" valueType="num">
                                      <p:cBhvr>
                                        <p:cTn id="51" dur="75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nodeType="clickEffect">
                                  <p:stCondLst>
                                    <p:cond delay="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750"/>
                                        <p:tgtEl>
                                          <p:spTgt spid="52"/>
                                        </p:tgtEl>
                                      </p:cBhvr>
                                    </p:animEffect>
                                    <p:anim calcmode="lin" valueType="num">
                                      <p:cBhvr>
                                        <p:cTn id="57" dur="750" fill="hold"/>
                                        <p:tgtEl>
                                          <p:spTgt spid="52"/>
                                        </p:tgtEl>
                                        <p:attrNameLst>
                                          <p:attrName>ppt_x</p:attrName>
                                        </p:attrNameLst>
                                      </p:cBhvr>
                                      <p:tavLst>
                                        <p:tav tm="0">
                                          <p:val>
                                            <p:strVal val="#ppt_x"/>
                                          </p:val>
                                        </p:tav>
                                        <p:tav tm="100000">
                                          <p:val>
                                            <p:strVal val="#ppt_x"/>
                                          </p:val>
                                        </p:tav>
                                      </p:tavLst>
                                    </p:anim>
                                    <p:anim calcmode="lin" valueType="num">
                                      <p:cBhvr>
                                        <p:cTn id="58" dur="750" fill="hold"/>
                                        <p:tgtEl>
                                          <p:spTgt spid="52"/>
                                        </p:tgtEl>
                                        <p:attrNameLst>
                                          <p:attrName>ppt_y</p:attrName>
                                        </p:attrNameLst>
                                      </p:cBhvr>
                                      <p:tavLst>
                                        <p:tav tm="0">
                                          <p:val>
                                            <p:strVal val="#ppt_y-.1"/>
                                          </p:val>
                                        </p:tav>
                                        <p:tav tm="100000">
                                          <p:val>
                                            <p:strVal val="#ppt_y"/>
                                          </p:val>
                                        </p:tav>
                                      </p:tavLst>
                                    </p:anim>
                                  </p:childTnLst>
                                </p:cTn>
                              </p:par>
                              <p:par>
                                <p:cTn id="59" presetID="10"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750"/>
                                        <p:tgtEl>
                                          <p:spTgt spid="3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750"/>
                                        <p:tgtEl>
                                          <p:spTgt spid="51"/>
                                        </p:tgtEl>
                                      </p:cBhvr>
                                    </p:animEffect>
                                  </p:childTnLst>
                                </p:cTn>
                              </p:par>
                              <p:par>
                                <p:cTn id="65" presetID="16" presetClass="entr" presetSubtype="37"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barn(outVertical)">
                                      <p:cBhvr>
                                        <p:cTn id="67" dur="750"/>
                                        <p:tgtEl>
                                          <p:spTgt spid="44"/>
                                        </p:tgtEl>
                                      </p:cBhvr>
                                    </p:animEffect>
                                  </p:childTnLst>
                                </p:cTn>
                              </p:par>
                              <p:par>
                                <p:cTn id="68" presetID="47" presetClass="entr" presetSubtype="0" fill="hold" grpId="0" nodeType="with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750"/>
                                        <p:tgtEl>
                                          <p:spTgt spid="62"/>
                                        </p:tgtEl>
                                      </p:cBhvr>
                                    </p:animEffect>
                                    <p:anim calcmode="lin" valueType="num">
                                      <p:cBhvr>
                                        <p:cTn id="71" dur="750" fill="hold"/>
                                        <p:tgtEl>
                                          <p:spTgt spid="62"/>
                                        </p:tgtEl>
                                        <p:attrNameLst>
                                          <p:attrName>ppt_x</p:attrName>
                                        </p:attrNameLst>
                                      </p:cBhvr>
                                      <p:tavLst>
                                        <p:tav tm="0">
                                          <p:val>
                                            <p:strVal val="#ppt_x"/>
                                          </p:val>
                                        </p:tav>
                                        <p:tav tm="100000">
                                          <p:val>
                                            <p:strVal val="#ppt_x"/>
                                          </p:val>
                                        </p:tav>
                                      </p:tavLst>
                                    </p:anim>
                                    <p:anim calcmode="lin" valueType="num">
                                      <p:cBhvr>
                                        <p:cTn id="72" dur="75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7" presetClass="entr" presetSubtype="0" fill="hold" nodeType="click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750"/>
                                        <p:tgtEl>
                                          <p:spTgt spid="58"/>
                                        </p:tgtEl>
                                      </p:cBhvr>
                                    </p:animEffect>
                                    <p:anim calcmode="lin" valueType="num">
                                      <p:cBhvr>
                                        <p:cTn id="78" dur="750" fill="hold"/>
                                        <p:tgtEl>
                                          <p:spTgt spid="58"/>
                                        </p:tgtEl>
                                        <p:attrNameLst>
                                          <p:attrName>ppt_x</p:attrName>
                                        </p:attrNameLst>
                                      </p:cBhvr>
                                      <p:tavLst>
                                        <p:tav tm="0">
                                          <p:val>
                                            <p:strVal val="#ppt_x"/>
                                          </p:val>
                                        </p:tav>
                                        <p:tav tm="100000">
                                          <p:val>
                                            <p:strVal val="#ppt_x"/>
                                          </p:val>
                                        </p:tav>
                                      </p:tavLst>
                                    </p:anim>
                                    <p:anim calcmode="lin" valueType="num">
                                      <p:cBhvr>
                                        <p:cTn id="79" dur="750" fill="hold"/>
                                        <p:tgtEl>
                                          <p:spTgt spid="58"/>
                                        </p:tgtEl>
                                        <p:attrNameLst>
                                          <p:attrName>ppt_y</p:attrName>
                                        </p:attrNameLst>
                                      </p:cBhvr>
                                      <p:tavLst>
                                        <p:tav tm="0">
                                          <p:val>
                                            <p:strVal val="#ppt_y-.1"/>
                                          </p:val>
                                        </p:tav>
                                        <p:tav tm="100000">
                                          <p:val>
                                            <p:strVal val="#ppt_y"/>
                                          </p:val>
                                        </p:tav>
                                      </p:tavLst>
                                    </p:anim>
                                  </p:childTnLst>
                                </p:cTn>
                              </p:par>
                              <p:par>
                                <p:cTn id="80" presetID="10"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750"/>
                                        <p:tgtEl>
                                          <p:spTgt spid="3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750"/>
                                        <p:tgtEl>
                                          <p:spTgt spid="57"/>
                                        </p:tgtEl>
                                      </p:cBhvr>
                                    </p:animEffect>
                                  </p:childTnLst>
                                </p:cTn>
                              </p:par>
                              <p:par>
                                <p:cTn id="86" presetID="16" presetClass="entr" presetSubtype="37"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barn(outVertical)">
                                      <p:cBhvr>
                                        <p:cTn id="88" dur="750"/>
                                        <p:tgtEl>
                                          <p:spTgt spid="45"/>
                                        </p:tgtEl>
                                      </p:cBhvr>
                                    </p:animEffect>
                                  </p:childTnLst>
                                </p:cTn>
                              </p:par>
                              <p:par>
                                <p:cTn id="89" presetID="47" presetClass="entr" presetSubtype="0"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fade">
                                      <p:cBhvr>
                                        <p:cTn id="91" dur="750"/>
                                        <p:tgtEl>
                                          <p:spTgt spid="61"/>
                                        </p:tgtEl>
                                      </p:cBhvr>
                                    </p:animEffect>
                                    <p:anim calcmode="lin" valueType="num">
                                      <p:cBhvr>
                                        <p:cTn id="92" dur="750" fill="hold"/>
                                        <p:tgtEl>
                                          <p:spTgt spid="61"/>
                                        </p:tgtEl>
                                        <p:attrNameLst>
                                          <p:attrName>ppt_x</p:attrName>
                                        </p:attrNameLst>
                                      </p:cBhvr>
                                      <p:tavLst>
                                        <p:tav tm="0">
                                          <p:val>
                                            <p:strVal val="#ppt_x"/>
                                          </p:val>
                                        </p:tav>
                                        <p:tav tm="100000">
                                          <p:val>
                                            <p:strVal val="#ppt_x"/>
                                          </p:val>
                                        </p:tav>
                                      </p:tavLst>
                                    </p:anim>
                                    <p:anim calcmode="lin" valueType="num">
                                      <p:cBhvr>
                                        <p:cTn id="93" dur="75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7" presetClass="entr" presetSubtype="0" fill="hold" nodeType="click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fade">
                                      <p:cBhvr>
                                        <p:cTn id="98" dur="750"/>
                                        <p:tgtEl>
                                          <p:spTgt spid="41"/>
                                        </p:tgtEl>
                                      </p:cBhvr>
                                    </p:animEffect>
                                    <p:anim calcmode="lin" valueType="num">
                                      <p:cBhvr>
                                        <p:cTn id="99" dur="750" fill="hold"/>
                                        <p:tgtEl>
                                          <p:spTgt spid="41"/>
                                        </p:tgtEl>
                                        <p:attrNameLst>
                                          <p:attrName>ppt_x</p:attrName>
                                        </p:attrNameLst>
                                      </p:cBhvr>
                                      <p:tavLst>
                                        <p:tav tm="0">
                                          <p:val>
                                            <p:strVal val="#ppt_x"/>
                                          </p:val>
                                        </p:tav>
                                        <p:tav tm="100000">
                                          <p:val>
                                            <p:strVal val="#ppt_x"/>
                                          </p:val>
                                        </p:tav>
                                      </p:tavLst>
                                    </p:anim>
                                    <p:anim calcmode="lin" valueType="num">
                                      <p:cBhvr>
                                        <p:cTn id="100" dur="750" fill="hold"/>
                                        <p:tgtEl>
                                          <p:spTgt spid="41"/>
                                        </p:tgtEl>
                                        <p:attrNameLst>
                                          <p:attrName>ppt_y</p:attrName>
                                        </p:attrNameLst>
                                      </p:cBhvr>
                                      <p:tavLst>
                                        <p:tav tm="0">
                                          <p:val>
                                            <p:strVal val="#ppt_y-.1"/>
                                          </p:val>
                                        </p:tav>
                                        <p:tav tm="100000">
                                          <p:val>
                                            <p:strVal val="#ppt_y"/>
                                          </p:val>
                                        </p:tav>
                                      </p:tavLst>
                                    </p:anim>
                                  </p:childTnLst>
                                </p:cTn>
                              </p:par>
                              <p:par>
                                <p:cTn id="101" presetID="10" presetClass="entr" presetSubtype="0"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750"/>
                                        <p:tgtEl>
                                          <p:spTgt spid="40"/>
                                        </p:tgtEl>
                                      </p:cBhvr>
                                    </p:animEffect>
                                  </p:childTnLst>
                                </p:cTn>
                              </p:par>
                              <p:par>
                                <p:cTn id="104" presetID="16" presetClass="entr" presetSubtype="37" fill="hold"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barn(outVertical)">
                                      <p:cBhvr>
                                        <p:cTn id="106" dur="750"/>
                                        <p:tgtEl>
                                          <p:spTgt spid="46"/>
                                        </p:tgtEl>
                                      </p:cBhvr>
                                    </p:animEffect>
                                  </p:childTnLst>
                                </p:cTn>
                              </p:par>
                              <p:par>
                                <p:cTn id="107" presetID="47" presetClass="entr" presetSubtype="0" fill="hold" grpId="0" nodeType="withEffect">
                                  <p:stCondLst>
                                    <p:cond delay="0"/>
                                  </p:stCondLst>
                                  <p:childTnLst>
                                    <p:set>
                                      <p:cBhvr>
                                        <p:cTn id="108" dur="1" fill="hold">
                                          <p:stCondLst>
                                            <p:cond delay="0"/>
                                          </p:stCondLst>
                                        </p:cTn>
                                        <p:tgtEl>
                                          <p:spTgt spid="63"/>
                                        </p:tgtEl>
                                        <p:attrNameLst>
                                          <p:attrName>style.visibility</p:attrName>
                                        </p:attrNameLst>
                                      </p:cBhvr>
                                      <p:to>
                                        <p:strVal val="visible"/>
                                      </p:to>
                                    </p:set>
                                    <p:animEffect transition="in" filter="fade">
                                      <p:cBhvr>
                                        <p:cTn id="109" dur="750"/>
                                        <p:tgtEl>
                                          <p:spTgt spid="63"/>
                                        </p:tgtEl>
                                      </p:cBhvr>
                                    </p:animEffect>
                                    <p:anim calcmode="lin" valueType="num">
                                      <p:cBhvr>
                                        <p:cTn id="110" dur="750" fill="hold"/>
                                        <p:tgtEl>
                                          <p:spTgt spid="63"/>
                                        </p:tgtEl>
                                        <p:attrNameLst>
                                          <p:attrName>ppt_x</p:attrName>
                                        </p:attrNameLst>
                                      </p:cBhvr>
                                      <p:tavLst>
                                        <p:tav tm="0">
                                          <p:val>
                                            <p:strVal val="#ppt_x"/>
                                          </p:val>
                                        </p:tav>
                                        <p:tav tm="100000">
                                          <p:val>
                                            <p:strVal val="#ppt_x"/>
                                          </p:val>
                                        </p:tav>
                                      </p:tavLst>
                                    </p:anim>
                                    <p:anim calcmode="lin" valueType="num">
                                      <p:cBhvr>
                                        <p:cTn id="111" dur="750" fill="hold"/>
                                        <p:tgtEl>
                                          <p:spTgt spid="63"/>
                                        </p:tgtEl>
                                        <p:attrNameLst>
                                          <p:attrName>ppt_y</p:attrName>
                                        </p:attrNameLst>
                                      </p:cBhvr>
                                      <p:tavLst>
                                        <p:tav tm="0">
                                          <p:val>
                                            <p:strVal val="#ppt_y-.1"/>
                                          </p:val>
                                        </p:tav>
                                        <p:tav tm="100000">
                                          <p:val>
                                            <p:strVal val="#ppt_y"/>
                                          </p:val>
                                        </p:tav>
                                      </p:tavLst>
                                    </p:anim>
                                  </p:childTnLst>
                                </p:cTn>
                              </p:par>
                              <p:par>
                                <p:cTn id="112" presetID="10" presetClass="entr" presetSubtype="0" fill="hold" grpId="0" nodeType="withEffect">
                                  <p:stCondLst>
                                    <p:cond delay="0"/>
                                  </p:stCondLst>
                                  <p:childTnLst>
                                    <p:set>
                                      <p:cBhvr>
                                        <p:cTn id="113" dur="1" fill="hold">
                                          <p:stCondLst>
                                            <p:cond delay="0"/>
                                          </p:stCondLst>
                                        </p:cTn>
                                        <p:tgtEl>
                                          <p:spTgt spid="33"/>
                                        </p:tgtEl>
                                        <p:attrNameLst>
                                          <p:attrName>style.visibility</p:attrName>
                                        </p:attrNameLst>
                                      </p:cBhvr>
                                      <p:to>
                                        <p:strVal val="visible"/>
                                      </p:to>
                                    </p:set>
                                    <p:animEffect transition="in" filter="fade">
                                      <p:cBhvr>
                                        <p:cTn id="11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0" grpId="0"/>
      <p:bldP spid="48" grpId="0"/>
      <p:bldP spid="51" grpId="0"/>
      <p:bldP spid="54" grpId="0"/>
      <p:bldP spid="57" grpId="0"/>
      <p:bldP spid="60" grpId="0"/>
      <p:bldP spid="61" grpId="0"/>
      <p:bldP spid="62" grpId="0"/>
      <p:bldP spid="63" grpId="0"/>
      <p:bldP spid="64" grpId="0"/>
      <p:bldP spid="29" grpId="0" animBg="1"/>
      <p:bldP spid="30" grpId="0" animBg="1"/>
      <p:bldP spid="31" grpId="0" animBg="1"/>
      <p:bldP spid="32"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33460-CBF8-C547-A28B-A87DAF4EA971}"/>
              </a:ext>
            </a:extLst>
          </p:cNvPr>
          <p:cNvSpPr>
            <a:spLocks noGrp="1"/>
          </p:cNvSpPr>
          <p:nvPr>
            <p:ph type="title"/>
          </p:nvPr>
        </p:nvSpPr>
        <p:spPr>
          <a:xfrm>
            <a:off x="361953" y="240497"/>
            <a:ext cx="8398570" cy="421820"/>
          </a:xfrm>
        </p:spPr>
        <p:txBody>
          <a:bodyPr/>
          <a:lstStyle/>
          <a:p>
            <a:r>
              <a:rPr lang="en-US"/>
              <a:t>Privacy Framework</a:t>
            </a:r>
          </a:p>
        </p:txBody>
      </p:sp>
      <p:sp>
        <p:nvSpPr>
          <p:cNvPr id="61" name="Freeform 66">
            <a:extLst>
              <a:ext uri="{FF2B5EF4-FFF2-40B4-BE49-F238E27FC236}">
                <a16:creationId xmlns:a16="http://schemas.microsoft.com/office/drawing/2014/main" id="{D80C978B-8B44-6343-8E5D-BB2937F0219E}"/>
              </a:ext>
            </a:extLst>
          </p:cNvPr>
          <p:cNvSpPr/>
          <p:nvPr/>
        </p:nvSpPr>
        <p:spPr>
          <a:xfrm rot="10800000">
            <a:off x="3199909" y="1044901"/>
            <a:ext cx="1424041" cy="669297"/>
          </a:xfrm>
          <a:custGeom>
            <a:avLst/>
            <a:gdLst>
              <a:gd name="connsiteX0" fmla="*/ 0 w 1447800"/>
              <a:gd name="connsiteY0" fmla="*/ 0 h 892628"/>
              <a:gd name="connsiteX1" fmla="*/ 1447800 w 1447800"/>
              <a:gd name="connsiteY1" fmla="*/ 0 h 892628"/>
              <a:gd name="connsiteX2" fmla="*/ 1447800 w 1447800"/>
              <a:gd name="connsiteY2" fmla="*/ 892628 h 892628"/>
              <a:gd name="connsiteX3" fmla="*/ 1077685 w 1447800"/>
              <a:gd name="connsiteY3" fmla="*/ 892628 h 892628"/>
            </a:gdLst>
            <a:ahLst/>
            <a:cxnLst>
              <a:cxn ang="0">
                <a:pos x="connsiteX0" y="connsiteY0"/>
              </a:cxn>
              <a:cxn ang="0">
                <a:pos x="connsiteX1" y="connsiteY1"/>
              </a:cxn>
              <a:cxn ang="0">
                <a:pos x="connsiteX2" y="connsiteY2"/>
              </a:cxn>
              <a:cxn ang="0">
                <a:pos x="connsiteX3" y="connsiteY3"/>
              </a:cxn>
            </a:cxnLst>
            <a:rect l="l" t="t" r="r" b="b"/>
            <a:pathLst>
              <a:path w="1447800" h="892628">
                <a:moveTo>
                  <a:pt x="0" y="0"/>
                </a:moveTo>
                <a:lnTo>
                  <a:pt x="1447800" y="0"/>
                </a:lnTo>
                <a:lnTo>
                  <a:pt x="1447800" y="892628"/>
                </a:lnTo>
                <a:lnTo>
                  <a:pt x="1077685" y="892628"/>
                </a:lnTo>
              </a:path>
            </a:pathLst>
          </a:custGeom>
          <a:ln w="508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342900">
              <a:buClrTx/>
              <a:defRPr/>
            </a:pPr>
            <a:endParaRPr lang="ko-KR" altLang="en-US" sz="2024" kern="1200">
              <a:solidFill>
                <a:srgbClr val="373737"/>
              </a:solidFill>
              <a:latin typeface="Arial"/>
            </a:endParaRPr>
          </a:p>
        </p:txBody>
      </p:sp>
      <p:sp>
        <p:nvSpPr>
          <p:cNvPr id="62" name="Freeform 67">
            <a:extLst>
              <a:ext uri="{FF2B5EF4-FFF2-40B4-BE49-F238E27FC236}">
                <a16:creationId xmlns:a16="http://schemas.microsoft.com/office/drawing/2014/main" id="{B9164D82-E597-8849-9DA3-00A1BFFEC07D}"/>
              </a:ext>
            </a:extLst>
          </p:cNvPr>
          <p:cNvSpPr/>
          <p:nvPr/>
        </p:nvSpPr>
        <p:spPr>
          <a:xfrm flipV="1">
            <a:off x="4342580" y="1718386"/>
            <a:ext cx="1349648" cy="669297"/>
          </a:xfrm>
          <a:custGeom>
            <a:avLst/>
            <a:gdLst>
              <a:gd name="connsiteX0" fmla="*/ 0 w 1447800"/>
              <a:gd name="connsiteY0" fmla="*/ 0 h 892628"/>
              <a:gd name="connsiteX1" fmla="*/ 1447800 w 1447800"/>
              <a:gd name="connsiteY1" fmla="*/ 0 h 892628"/>
              <a:gd name="connsiteX2" fmla="*/ 1447800 w 1447800"/>
              <a:gd name="connsiteY2" fmla="*/ 892628 h 892628"/>
              <a:gd name="connsiteX3" fmla="*/ 1077685 w 1447800"/>
              <a:gd name="connsiteY3" fmla="*/ 892628 h 892628"/>
            </a:gdLst>
            <a:ahLst/>
            <a:cxnLst>
              <a:cxn ang="0">
                <a:pos x="connsiteX0" y="connsiteY0"/>
              </a:cxn>
              <a:cxn ang="0">
                <a:pos x="connsiteX1" y="connsiteY1"/>
              </a:cxn>
              <a:cxn ang="0">
                <a:pos x="connsiteX2" y="connsiteY2"/>
              </a:cxn>
              <a:cxn ang="0">
                <a:pos x="connsiteX3" y="connsiteY3"/>
              </a:cxn>
            </a:cxnLst>
            <a:rect l="l" t="t" r="r" b="b"/>
            <a:pathLst>
              <a:path w="1447800" h="892628">
                <a:moveTo>
                  <a:pt x="0" y="0"/>
                </a:moveTo>
                <a:lnTo>
                  <a:pt x="1447800" y="0"/>
                </a:lnTo>
                <a:lnTo>
                  <a:pt x="1447800" y="892628"/>
                </a:lnTo>
                <a:lnTo>
                  <a:pt x="1077685" y="892628"/>
                </a:lnTo>
              </a:path>
            </a:pathLst>
          </a:custGeom>
          <a:ln w="508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342900">
              <a:buClrTx/>
              <a:defRPr/>
            </a:pPr>
            <a:endParaRPr lang="ko-KR" altLang="en-US" sz="2024" kern="1200">
              <a:solidFill>
                <a:srgbClr val="373737"/>
              </a:solidFill>
              <a:latin typeface="Arial"/>
            </a:endParaRPr>
          </a:p>
        </p:txBody>
      </p:sp>
      <p:grpSp>
        <p:nvGrpSpPr>
          <p:cNvPr id="64" name="Group 63">
            <a:extLst>
              <a:ext uri="{FF2B5EF4-FFF2-40B4-BE49-F238E27FC236}">
                <a16:creationId xmlns:a16="http://schemas.microsoft.com/office/drawing/2014/main" id="{91EAC741-5EFF-744C-AFA2-5F4182A11D29}"/>
              </a:ext>
            </a:extLst>
          </p:cNvPr>
          <p:cNvGrpSpPr/>
          <p:nvPr/>
        </p:nvGrpSpPr>
        <p:grpSpPr>
          <a:xfrm>
            <a:off x="5933427" y="2498517"/>
            <a:ext cx="2850128" cy="884048"/>
            <a:chOff x="1715369" y="1990421"/>
            <a:chExt cx="2370218" cy="1179037"/>
          </a:xfrm>
        </p:grpSpPr>
        <p:sp>
          <p:nvSpPr>
            <p:cNvPr id="65" name="TextBox 64">
              <a:extLst>
                <a:ext uri="{FF2B5EF4-FFF2-40B4-BE49-F238E27FC236}">
                  <a16:creationId xmlns:a16="http://schemas.microsoft.com/office/drawing/2014/main" id="{DA8C5163-6090-D048-8B70-7EFE7FFAE8C1}"/>
                </a:ext>
              </a:extLst>
            </p:cNvPr>
            <p:cNvSpPr txBox="1"/>
            <p:nvPr/>
          </p:nvSpPr>
          <p:spPr>
            <a:xfrm>
              <a:off x="1715369" y="2492174"/>
              <a:ext cx="2370218" cy="677284"/>
            </a:xfrm>
            <a:prstGeom prst="rect">
              <a:avLst/>
            </a:prstGeom>
            <a:noFill/>
          </p:spPr>
          <p:txBody>
            <a:bodyPr wrap="square" rtlCol="0">
              <a:spAutoFit/>
            </a:bodyPr>
            <a:lstStyle/>
            <a:p>
              <a:pPr defTabSz="342900">
                <a:buClrTx/>
                <a:defRPr/>
              </a:pPr>
              <a:r>
                <a:rPr lang="en-US" altLang="ko-KR" sz="900" kern="1200">
                  <a:solidFill>
                    <a:srgbClr val="373737">
                      <a:lumMod val="75000"/>
                      <a:lumOff val="25000"/>
                    </a:srgbClr>
                  </a:solidFill>
                  <a:ea typeface="+mn-ea"/>
                  <a:cs typeface="Arial" pitchFamily="34" charset="0"/>
                </a:rPr>
                <a:t>Continuous analysis of data, simulation of remediation</a:t>
              </a:r>
            </a:p>
            <a:p>
              <a:pPr defTabSz="342900">
                <a:buClrTx/>
                <a:defRPr/>
              </a:pPr>
              <a:r>
                <a:rPr lang="en-US" altLang="ko-KR" sz="900" kern="1200">
                  <a:solidFill>
                    <a:srgbClr val="373737">
                      <a:lumMod val="75000"/>
                      <a:lumOff val="25000"/>
                    </a:srgbClr>
                  </a:solidFill>
                  <a:ea typeface="+mn-ea"/>
                  <a:cs typeface="Arial" pitchFamily="34" charset="0"/>
                </a:rPr>
                <a:t>Understand personal </a:t>
              </a:r>
              <a:r>
                <a:rPr lang="en-US" altLang="ko-KR" sz="900" b="1" kern="1200">
                  <a:solidFill>
                    <a:srgbClr val="373737">
                      <a:lumMod val="75000"/>
                      <a:lumOff val="25000"/>
                    </a:srgbClr>
                  </a:solidFill>
                  <a:ea typeface="+mn-ea"/>
                  <a:cs typeface="Arial" pitchFamily="34" charset="0"/>
                </a:rPr>
                <a:t>data risk and protection</a:t>
              </a:r>
            </a:p>
          </p:txBody>
        </p:sp>
        <p:sp>
          <p:nvSpPr>
            <p:cNvPr id="66" name="TextBox 65">
              <a:extLst>
                <a:ext uri="{FF2B5EF4-FFF2-40B4-BE49-F238E27FC236}">
                  <a16:creationId xmlns:a16="http://schemas.microsoft.com/office/drawing/2014/main" id="{141F5245-64F4-4045-A3E2-B027FCB277B9}"/>
                </a:ext>
              </a:extLst>
            </p:cNvPr>
            <p:cNvSpPr txBox="1"/>
            <p:nvPr/>
          </p:nvSpPr>
          <p:spPr>
            <a:xfrm>
              <a:off x="1715369" y="1990421"/>
              <a:ext cx="2370218" cy="615713"/>
            </a:xfrm>
            <a:prstGeom prst="rect">
              <a:avLst/>
            </a:prstGeom>
            <a:noFill/>
          </p:spPr>
          <p:txBody>
            <a:bodyPr wrap="square" lIns="80979" rIns="80979" rtlCol="0">
              <a:spAutoFit/>
            </a:bodyPr>
            <a:lstStyle/>
            <a:p>
              <a:pPr defTabSz="342900">
                <a:buClrTx/>
                <a:defRPr/>
              </a:pPr>
              <a:r>
                <a:rPr lang="en-US" altLang="ko-KR" sz="1200" b="1" kern="1200">
                  <a:solidFill>
                    <a:srgbClr val="373737">
                      <a:lumMod val="75000"/>
                      <a:lumOff val="25000"/>
                    </a:srgbClr>
                  </a:solidFill>
                  <a:ea typeface="+mn-ea"/>
                  <a:cs typeface="Arial" pitchFamily="34" charset="0"/>
                </a:rPr>
                <a:t>4. ANALYZE RISK | PROTECTION PLANS</a:t>
              </a:r>
            </a:p>
          </p:txBody>
        </p:sp>
      </p:grpSp>
      <p:grpSp>
        <p:nvGrpSpPr>
          <p:cNvPr id="67" name="Group 66">
            <a:extLst>
              <a:ext uri="{FF2B5EF4-FFF2-40B4-BE49-F238E27FC236}">
                <a16:creationId xmlns:a16="http://schemas.microsoft.com/office/drawing/2014/main" id="{6198A626-149A-3C47-AA5F-8D79AEDBDC6E}"/>
              </a:ext>
            </a:extLst>
          </p:cNvPr>
          <p:cNvGrpSpPr/>
          <p:nvPr/>
        </p:nvGrpSpPr>
        <p:grpSpPr>
          <a:xfrm>
            <a:off x="5933427" y="1403342"/>
            <a:ext cx="2696130" cy="608018"/>
            <a:chOff x="1715369" y="1766707"/>
            <a:chExt cx="2039385" cy="810902"/>
          </a:xfrm>
        </p:grpSpPr>
        <p:sp>
          <p:nvSpPr>
            <p:cNvPr id="68" name="TextBox 67">
              <a:extLst>
                <a:ext uri="{FF2B5EF4-FFF2-40B4-BE49-F238E27FC236}">
                  <a16:creationId xmlns:a16="http://schemas.microsoft.com/office/drawing/2014/main" id="{D0A4A7C4-BCA0-F94B-AB44-D39E950E89E7}"/>
                </a:ext>
              </a:extLst>
            </p:cNvPr>
            <p:cNvSpPr txBox="1"/>
            <p:nvPr/>
          </p:nvSpPr>
          <p:spPr>
            <a:xfrm>
              <a:off x="1724503" y="2085038"/>
              <a:ext cx="2030251" cy="492571"/>
            </a:xfrm>
            <a:prstGeom prst="rect">
              <a:avLst/>
            </a:prstGeom>
            <a:noFill/>
          </p:spPr>
          <p:txBody>
            <a:bodyPr wrap="square" rtlCol="0">
              <a:spAutoFit/>
            </a:bodyPr>
            <a:lstStyle/>
            <a:p>
              <a:pPr defTabSz="342900">
                <a:buClrTx/>
                <a:defRPr/>
              </a:pPr>
              <a:r>
                <a:rPr lang="en-US" altLang="ko-KR" sz="900" kern="1200">
                  <a:solidFill>
                    <a:srgbClr val="373737">
                      <a:lumMod val="75000"/>
                      <a:lumOff val="25000"/>
                    </a:srgbClr>
                  </a:solidFill>
                  <a:ea typeface="+mn-ea"/>
                  <a:cs typeface="Arial" pitchFamily="34" charset="0"/>
                </a:rPr>
                <a:t>Locate and understand </a:t>
              </a:r>
              <a:r>
                <a:rPr lang="en-US" altLang="ko-KR" sz="900" b="1" kern="1200">
                  <a:solidFill>
                    <a:srgbClr val="373737">
                      <a:lumMod val="75000"/>
                      <a:lumOff val="25000"/>
                    </a:srgbClr>
                  </a:solidFill>
                  <a:ea typeface="+mn-ea"/>
                  <a:cs typeface="Arial" pitchFamily="34" charset="0"/>
                </a:rPr>
                <a:t>personal/sensitive data</a:t>
              </a:r>
            </a:p>
            <a:p>
              <a:pPr defTabSz="342900">
                <a:buClrTx/>
                <a:defRPr/>
              </a:pPr>
              <a:r>
                <a:rPr lang="en-US" altLang="ko-KR" sz="900" kern="1200">
                  <a:solidFill>
                    <a:srgbClr val="373737">
                      <a:lumMod val="75000"/>
                      <a:lumOff val="25000"/>
                    </a:srgbClr>
                  </a:solidFill>
                  <a:ea typeface="+mn-ea"/>
                  <a:cs typeface="Arial" pitchFamily="34" charset="0"/>
                </a:rPr>
                <a:t>Visibility across all data platforms and types</a:t>
              </a:r>
            </a:p>
          </p:txBody>
        </p:sp>
        <p:sp>
          <p:nvSpPr>
            <p:cNvPr id="69" name="TextBox 68">
              <a:extLst>
                <a:ext uri="{FF2B5EF4-FFF2-40B4-BE49-F238E27FC236}">
                  <a16:creationId xmlns:a16="http://schemas.microsoft.com/office/drawing/2014/main" id="{12FEC064-3A80-704F-886D-CD6F189628C0}"/>
                </a:ext>
              </a:extLst>
            </p:cNvPr>
            <p:cNvSpPr txBox="1"/>
            <p:nvPr/>
          </p:nvSpPr>
          <p:spPr>
            <a:xfrm>
              <a:off x="1715369" y="1766707"/>
              <a:ext cx="1780544" cy="369428"/>
            </a:xfrm>
            <a:prstGeom prst="rect">
              <a:avLst/>
            </a:prstGeom>
            <a:noFill/>
          </p:spPr>
          <p:txBody>
            <a:bodyPr wrap="square" lIns="80979" rIns="80979" rtlCol="0">
              <a:spAutoFit/>
            </a:bodyPr>
            <a:lstStyle/>
            <a:p>
              <a:pPr defTabSz="342900">
                <a:buClrTx/>
                <a:defRPr/>
              </a:pPr>
              <a:r>
                <a:rPr lang="en-US" altLang="ko-KR" sz="1200" b="1" kern="1200">
                  <a:solidFill>
                    <a:srgbClr val="373737">
                      <a:lumMod val="75000"/>
                      <a:lumOff val="25000"/>
                    </a:srgbClr>
                  </a:solidFill>
                  <a:ea typeface="+mn-ea"/>
                  <a:cs typeface="Arial" pitchFamily="34" charset="0"/>
                </a:rPr>
                <a:t>2. DISCOVER</a:t>
              </a:r>
              <a:endParaRPr lang="ko-KR" altLang="en-US" sz="1200" b="1" kern="1200">
                <a:solidFill>
                  <a:srgbClr val="373737">
                    <a:lumMod val="75000"/>
                    <a:lumOff val="25000"/>
                  </a:srgbClr>
                </a:solidFill>
                <a:ea typeface="+mn-ea"/>
                <a:cs typeface="Arial" pitchFamily="34" charset="0"/>
              </a:endParaRPr>
            </a:p>
          </p:txBody>
        </p:sp>
      </p:grpSp>
      <p:grpSp>
        <p:nvGrpSpPr>
          <p:cNvPr id="70" name="Group 69">
            <a:extLst>
              <a:ext uri="{FF2B5EF4-FFF2-40B4-BE49-F238E27FC236}">
                <a16:creationId xmlns:a16="http://schemas.microsoft.com/office/drawing/2014/main" id="{CBE0BAA6-FA47-1A45-BB3D-E1598B2C6236}"/>
              </a:ext>
            </a:extLst>
          </p:cNvPr>
          <p:cNvGrpSpPr/>
          <p:nvPr/>
        </p:nvGrpSpPr>
        <p:grpSpPr>
          <a:xfrm>
            <a:off x="402059" y="2141670"/>
            <a:ext cx="2668612" cy="741245"/>
            <a:chOff x="1480112" y="1766707"/>
            <a:chExt cx="2018570" cy="988583"/>
          </a:xfrm>
        </p:grpSpPr>
        <p:sp>
          <p:nvSpPr>
            <p:cNvPr id="71" name="TextBox 70">
              <a:extLst>
                <a:ext uri="{FF2B5EF4-FFF2-40B4-BE49-F238E27FC236}">
                  <a16:creationId xmlns:a16="http://schemas.microsoft.com/office/drawing/2014/main" id="{B2C543B9-1798-7D43-948F-0F3A6188899C}"/>
                </a:ext>
              </a:extLst>
            </p:cNvPr>
            <p:cNvSpPr txBox="1"/>
            <p:nvPr/>
          </p:nvSpPr>
          <p:spPr>
            <a:xfrm>
              <a:off x="1480112" y="2078006"/>
              <a:ext cx="2018570" cy="677284"/>
            </a:xfrm>
            <a:prstGeom prst="rect">
              <a:avLst/>
            </a:prstGeom>
            <a:noFill/>
          </p:spPr>
          <p:txBody>
            <a:bodyPr wrap="square" rtlCol="0">
              <a:spAutoFit/>
            </a:bodyPr>
            <a:lstStyle/>
            <a:p>
              <a:pPr algn="r" defTabSz="342900">
                <a:buClrTx/>
                <a:defRPr/>
              </a:pPr>
              <a:r>
                <a:rPr lang="en-US" altLang="ko-KR" sz="900" kern="1200">
                  <a:solidFill>
                    <a:srgbClr val="373737">
                      <a:lumMod val="75000"/>
                      <a:lumOff val="25000"/>
                    </a:srgbClr>
                  </a:solidFill>
                  <a:ea typeface="+mn-ea"/>
                  <a:cs typeface="Arial" pitchFamily="34" charset="0"/>
                </a:rPr>
                <a:t>Link persons to their personal data and consent </a:t>
              </a:r>
            </a:p>
            <a:p>
              <a:pPr algn="r" defTabSz="342900">
                <a:buClrTx/>
                <a:defRPr/>
              </a:pPr>
              <a:r>
                <a:rPr lang="en-US" altLang="ko-KR" sz="900" kern="1200">
                  <a:solidFill>
                    <a:srgbClr val="373737">
                      <a:lumMod val="75000"/>
                      <a:lumOff val="25000"/>
                    </a:srgbClr>
                  </a:solidFill>
                  <a:ea typeface="+mn-ea"/>
                  <a:cs typeface="Arial" pitchFamily="34" charset="0"/>
                </a:rPr>
                <a:t>Index identities for identity intelligence, consent </a:t>
              </a:r>
              <a:br>
                <a:rPr lang="en-US" altLang="ko-KR" sz="900" kern="1200">
                  <a:solidFill>
                    <a:srgbClr val="373737">
                      <a:lumMod val="75000"/>
                      <a:lumOff val="25000"/>
                    </a:srgbClr>
                  </a:solidFill>
                  <a:ea typeface="+mn-ea"/>
                  <a:cs typeface="Arial" pitchFamily="34" charset="0"/>
                </a:rPr>
              </a:br>
              <a:r>
                <a:rPr lang="en-US" altLang="ko-KR" sz="900" kern="1200">
                  <a:solidFill>
                    <a:srgbClr val="373737">
                      <a:lumMod val="75000"/>
                      <a:lumOff val="25000"/>
                    </a:srgbClr>
                  </a:solidFill>
                  <a:ea typeface="+mn-ea"/>
                  <a:cs typeface="Arial" pitchFamily="34" charset="0"/>
                </a:rPr>
                <a:t>and </a:t>
              </a:r>
              <a:r>
                <a:rPr lang="en-US" altLang="ko-KR" sz="900" b="1" kern="1200">
                  <a:solidFill>
                    <a:srgbClr val="373737">
                      <a:lumMod val="75000"/>
                      <a:lumOff val="25000"/>
                    </a:srgbClr>
                  </a:solidFill>
                  <a:ea typeface="+mn-ea"/>
                  <a:cs typeface="Arial" pitchFamily="34" charset="0"/>
                </a:rPr>
                <a:t>data subject access rights</a:t>
              </a:r>
            </a:p>
          </p:txBody>
        </p:sp>
        <p:sp>
          <p:nvSpPr>
            <p:cNvPr id="72" name="TextBox 71">
              <a:extLst>
                <a:ext uri="{FF2B5EF4-FFF2-40B4-BE49-F238E27FC236}">
                  <a16:creationId xmlns:a16="http://schemas.microsoft.com/office/drawing/2014/main" id="{FE6B5C7E-8D97-6447-A9D2-188818B883D4}"/>
                </a:ext>
              </a:extLst>
            </p:cNvPr>
            <p:cNvSpPr txBox="1"/>
            <p:nvPr/>
          </p:nvSpPr>
          <p:spPr>
            <a:xfrm>
              <a:off x="1715369" y="1766707"/>
              <a:ext cx="1780544" cy="369428"/>
            </a:xfrm>
            <a:prstGeom prst="rect">
              <a:avLst/>
            </a:prstGeom>
            <a:noFill/>
          </p:spPr>
          <p:txBody>
            <a:bodyPr wrap="square" lIns="80979" rIns="80979" rtlCol="0">
              <a:spAutoFit/>
            </a:bodyPr>
            <a:lstStyle/>
            <a:p>
              <a:pPr algn="r" defTabSz="342900">
                <a:buClrTx/>
                <a:defRPr/>
              </a:pPr>
              <a:r>
                <a:rPr lang="en-US" altLang="ko-KR" sz="1200" b="1" kern="1200">
                  <a:solidFill>
                    <a:srgbClr val="373737">
                      <a:lumMod val="75000"/>
                      <a:lumOff val="25000"/>
                    </a:srgbClr>
                  </a:solidFill>
                  <a:ea typeface="+mn-ea"/>
                  <a:cs typeface="Arial" pitchFamily="34" charset="0"/>
                </a:rPr>
                <a:t>3. MAP IDENTITIES</a:t>
              </a:r>
            </a:p>
          </p:txBody>
        </p:sp>
      </p:grpSp>
      <p:grpSp>
        <p:nvGrpSpPr>
          <p:cNvPr id="73" name="Group 72">
            <a:extLst>
              <a:ext uri="{FF2B5EF4-FFF2-40B4-BE49-F238E27FC236}">
                <a16:creationId xmlns:a16="http://schemas.microsoft.com/office/drawing/2014/main" id="{C5001298-BC8A-2140-BBBF-38C045914B50}"/>
              </a:ext>
            </a:extLst>
          </p:cNvPr>
          <p:cNvGrpSpPr/>
          <p:nvPr/>
        </p:nvGrpSpPr>
        <p:grpSpPr>
          <a:xfrm>
            <a:off x="710864" y="1021854"/>
            <a:ext cx="2359806" cy="738603"/>
            <a:chOff x="1715369" y="1766707"/>
            <a:chExt cx="1784986" cy="985060"/>
          </a:xfrm>
        </p:grpSpPr>
        <p:sp>
          <p:nvSpPr>
            <p:cNvPr id="74" name="TextBox 73">
              <a:extLst>
                <a:ext uri="{FF2B5EF4-FFF2-40B4-BE49-F238E27FC236}">
                  <a16:creationId xmlns:a16="http://schemas.microsoft.com/office/drawing/2014/main" id="{29FB8A24-31B0-C547-8087-70CDEEEE947B}"/>
                </a:ext>
              </a:extLst>
            </p:cNvPr>
            <p:cNvSpPr txBox="1"/>
            <p:nvPr/>
          </p:nvSpPr>
          <p:spPr>
            <a:xfrm>
              <a:off x="1726175" y="2074483"/>
              <a:ext cx="1774180" cy="677284"/>
            </a:xfrm>
            <a:prstGeom prst="rect">
              <a:avLst/>
            </a:prstGeom>
            <a:noFill/>
          </p:spPr>
          <p:txBody>
            <a:bodyPr wrap="square" rtlCol="0">
              <a:spAutoFit/>
            </a:bodyPr>
            <a:lstStyle/>
            <a:p>
              <a:pPr algn="r" defTabSz="342900">
                <a:buClrTx/>
                <a:defRPr/>
              </a:pPr>
              <a:r>
                <a:rPr lang="en-US" altLang="ko-KR" sz="900" kern="1200">
                  <a:solidFill>
                    <a:srgbClr val="373737">
                      <a:lumMod val="75000"/>
                      <a:lumOff val="25000"/>
                    </a:srgbClr>
                  </a:solidFill>
                  <a:ea typeface="+mn-ea"/>
                  <a:cs typeface="Arial" pitchFamily="34" charset="0"/>
                </a:rPr>
                <a:t>Define and </a:t>
              </a:r>
              <a:r>
                <a:rPr lang="en-US" altLang="ko-KR" sz="900" b="1" kern="1200">
                  <a:solidFill>
                    <a:srgbClr val="373737">
                      <a:lumMod val="75000"/>
                      <a:lumOff val="25000"/>
                    </a:srgbClr>
                  </a:solidFill>
                  <a:ea typeface="+mn-ea"/>
                  <a:cs typeface="Arial" pitchFamily="34" charset="0"/>
                </a:rPr>
                <a:t>manage governance policies</a:t>
              </a:r>
            </a:p>
            <a:p>
              <a:pPr algn="r" defTabSz="342900">
                <a:buClrTx/>
                <a:defRPr/>
              </a:pPr>
              <a:r>
                <a:rPr lang="en-US" altLang="ko-KR" sz="900" kern="1200">
                  <a:solidFill>
                    <a:srgbClr val="373737">
                      <a:lumMod val="75000"/>
                      <a:lumOff val="25000"/>
                    </a:srgbClr>
                  </a:solidFill>
                  <a:ea typeface="+mn-ea"/>
                  <a:cs typeface="Arial" pitchFamily="34" charset="0"/>
                </a:rPr>
                <a:t>Define how to process personal data</a:t>
              </a:r>
            </a:p>
            <a:p>
              <a:pPr algn="r" defTabSz="342900">
                <a:buClrTx/>
                <a:defRPr/>
              </a:pPr>
              <a:r>
                <a:rPr lang="en-US" altLang="ko-KR" sz="900" kern="1200">
                  <a:solidFill>
                    <a:srgbClr val="373737">
                      <a:lumMod val="75000"/>
                      <a:lumOff val="25000"/>
                    </a:srgbClr>
                  </a:solidFill>
                  <a:ea typeface="+mn-ea"/>
                  <a:cs typeface="Arial" pitchFamily="34" charset="0"/>
                </a:rPr>
                <a:t>Collaborate on privacy policies / rules</a:t>
              </a:r>
            </a:p>
          </p:txBody>
        </p:sp>
        <p:sp>
          <p:nvSpPr>
            <p:cNvPr id="75" name="TextBox 74">
              <a:extLst>
                <a:ext uri="{FF2B5EF4-FFF2-40B4-BE49-F238E27FC236}">
                  <a16:creationId xmlns:a16="http://schemas.microsoft.com/office/drawing/2014/main" id="{F746F679-7F4C-2246-940F-EBE9C4EF5CE7}"/>
                </a:ext>
              </a:extLst>
            </p:cNvPr>
            <p:cNvSpPr txBox="1"/>
            <p:nvPr/>
          </p:nvSpPr>
          <p:spPr>
            <a:xfrm>
              <a:off x="1715369" y="1766707"/>
              <a:ext cx="1780544" cy="369428"/>
            </a:xfrm>
            <a:prstGeom prst="rect">
              <a:avLst/>
            </a:prstGeom>
            <a:noFill/>
          </p:spPr>
          <p:txBody>
            <a:bodyPr wrap="square" lIns="80979" rIns="80979" rtlCol="0">
              <a:spAutoFit/>
            </a:bodyPr>
            <a:lstStyle/>
            <a:p>
              <a:pPr algn="r" defTabSz="342900">
                <a:buClrTx/>
                <a:defRPr/>
              </a:pPr>
              <a:r>
                <a:rPr lang="en-US" altLang="ko-KR" sz="1200" b="1" kern="1200">
                  <a:solidFill>
                    <a:srgbClr val="373737">
                      <a:lumMod val="75000"/>
                      <a:lumOff val="25000"/>
                    </a:srgbClr>
                  </a:solidFill>
                  <a:ea typeface="+mn-ea"/>
                  <a:cs typeface="Arial" pitchFamily="34" charset="0"/>
                </a:rPr>
                <a:t>1. DEFINE</a:t>
              </a:r>
              <a:endParaRPr lang="ko-KR" altLang="en-US" sz="1200" b="1" kern="1200">
                <a:solidFill>
                  <a:srgbClr val="373737">
                    <a:lumMod val="75000"/>
                    <a:lumOff val="25000"/>
                  </a:srgbClr>
                </a:solidFill>
                <a:ea typeface="+mn-ea"/>
                <a:cs typeface="Arial" pitchFamily="34" charset="0"/>
              </a:endParaRPr>
            </a:p>
          </p:txBody>
        </p:sp>
      </p:grpSp>
      <p:grpSp>
        <p:nvGrpSpPr>
          <p:cNvPr id="90" name="Group 89">
            <a:extLst>
              <a:ext uri="{FF2B5EF4-FFF2-40B4-BE49-F238E27FC236}">
                <a16:creationId xmlns:a16="http://schemas.microsoft.com/office/drawing/2014/main" id="{175F6557-50DD-394C-B81B-ED284776CF2F}"/>
              </a:ext>
            </a:extLst>
          </p:cNvPr>
          <p:cNvGrpSpPr/>
          <p:nvPr/>
        </p:nvGrpSpPr>
        <p:grpSpPr>
          <a:xfrm>
            <a:off x="15008" y="3315455"/>
            <a:ext cx="3139604" cy="916651"/>
            <a:chOff x="1299490" y="1653839"/>
            <a:chExt cx="2195825" cy="1222519"/>
          </a:xfrm>
        </p:grpSpPr>
        <p:sp>
          <p:nvSpPr>
            <p:cNvPr id="91" name="TextBox 90">
              <a:extLst>
                <a:ext uri="{FF2B5EF4-FFF2-40B4-BE49-F238E27FC236}">
                  <a16:creationId xmlns:a16="http://schemas.microsoft.com/office/drawing/2014/main" id="{BEC59115-4AB1-CD4D-B7CD-6815282FA289}"/>
                </a:ext>
              </a:extLst>
            </p:cNvPr>
            <p:cNvSpPr txBox="1"/>
            <p:nvPr/>
          </p:nvSpPr>
          <p:spPr>
            <a:xfrm>
              <a:off x="1299490" y="2014359"/>
              <a:ext cx="2195825" cy="861999"/>
            </a:xfrm>
            <a:prstGeom prst="rect">
              <a:avLst/>
            </a:prstGeom>
            <a:noFill/>
          </p:spPr>
          <p:txBody>
            <a:bodyPr wrap="square" rtlCol="0">
              <a:spAutoFit/>
            </a:bodyPr>
            <a:lstStyle/>
            <a:p>
              <a:pPr algn="r" defTabSz="342900">
                <a:buClrTx/>
                <a:defRPr/>
              </a:pPr>
              <a:r>
                <a:rPr lang="en-US" altLang="ko-KR" sz="900" kern="1200">
                  <a:solidFill>
                    <a:srgbClr val="373737">
                      <a:lumMod val="75000"/>
                      <a:lumOff val="25000"/>
                    </a:srgbClr>
                  </a:solidFill>
                  <a:ea typeface="+mn-ea"/>
                  <a:cs typeface="Arial" pitchFamily="34" charset="0"/>
                </a:rPr>
                <a:t>Protect data, manage subject requests and consents</a:t>
              </a:r>
            </a:p>
            <a:p>
              <a:pPr algn="r" defTabSz="342900">
                <a:buClrTx/>
                <a:defRPr/>
              </a:pPr>
              <a:r>
                <a:rPr lang="en-US" altLang="ko-KR" sz="900" kern="1200">
                  <a:solidFill>
                    <a:srgbClr val="373737">
                      <a:lumMod val="75000"/>
                      <a:lumOff val="25000"/>
                    </a:srgbClr>
                  </a:solidFill>
                  <a:ea typeface="+mn-ea"/>
                  <a:cs typeface="Arial" pitchFamily="34" charset="0"/>
                </a:rPr>
                <a:t>Automated orchestration of data protection, </a:t>
              </a:r>
            </a:p>
            <a:p>
              <a:pPr algn="r" defTabSz="342900">
                <a:buClrTx/>
                <a:defRPr/>
              </a:pPr>
              <a:r>
                <a:rPr lang="en-US" altLang="ko-KR" sz="900" b="1" kern="1200">
                  <a:solidFill>
                    <a:srgbClr val="373737">
                      <a:lumMod val="75000"/>
                      <a:lumOff val="25000"/>
                    </a:srgbClr>
                  </a:solidFill>
                  <a:ea typeface="+mn-ea"/>
                  <a:cs typeface="Arial" pitchFamily="34" charset="0"/>
                </a:rPr>
                <a:t>fulfill subject rights requests</a:t>
              </a:r>
              <a:r>
                <a:rPr lang="en-US" altLang="ko-KR" sz="900" kern="1200">
                  <a:solidFill>
                    <a:srgbClr val="373737">
                      <a:lumMod val="75000"/>
                      <a:lumOff val="25000"/>
                    </a:srgbClr>
                  </a:solidFill>
                  <a:ea typeface="+mn-ea"/>
                  <a:cs typeface="Arial" pitchFamily="34" charset="0"/>
                </a:rPr>
                <a:t>, centralize, manage consents</a:t>
              </a:r>
            </a:p>
          </p:txBody>
        </p:sp>
        <p:sp>
          <p:nvSpPr>
            <p:cNvPr id="92" name="TextBox 91">
              <a:extLst>
                <a:ext uri="{FF2B5EF4-FFF2-40B4-BE49-F238E27FC236}">
                  <a16:creationId xmlns:a16="http://schemas.microsoft.com/office/drawing/2014/main" id="{E2C9FEA2-1F01-E44E-B5E5-8C632B7BE9F3}"/>
                </a:ext>
              </a:extLst>
            </p:cNvPr>
            <p:cNvSpPr txBox="1"/>
            <p:nvPr/>
          </p:nvSpPr>
          <p:spPr>
            <a:xfrm>
              <a:off x="1347698" y="1653839"/>
              <a:ext cx="2144847" cy="369428"/>
            </a:xfrm>
            <a:prstGeom prst="rect">
              <a:avLst/>
            </a:prstGeom>
            <a:noFill/>
          </p:spPr>
          <p:txBody>
            <a:bodyPr wrap="square" lIns="80979" rIns="80979" rtlCol="0">
              <a:spAutoFit/>
            </a:bodyPr>
            <a:lstStyle/>
            <a:p>
              <a:pPr algn="r" defTabSz="342900">
                <a:buClrTx/>
                <a:defRPr/>
              </a:pPr>
              <a:r>
                <a:rPr lang="en-US" altLang="ko-KR" sz="1200" b="1" kern="1200">
                  <a:solidFill>
                    <a:srgbClr val="373737">
                      <a:lumMod val="75000"/>
                      <a:lumOff val="25000"/>
                    </a:srgbClr>
                  </a:solidFill>
                  <a:ea typeface="+mn-ea"/>
                  <a:cs typeface="Arial" pitchFamily="34" charset="0"/>
                </a:rPr>
                <a:t>5. PROTECT | RESPOND TO RIGHTS</a:t>
              </a:r>
            </a:p>
          </p:txBody>
        </p:sp>
      </p:grpSp>
      <p:grpSp>
        <p:nvGrpSpPr>
          <p:cNvPr id="95" name="Group 94">
            <a:extLst>
              <a:ext uri="{FF2B5EF4-FFF2-40B4-BE49-F238E27FC236}">
                <a16:creationId xmlns:a16="http://schemas.microsoft.com/office/drawing/2014/main" id="{75C8DF5C-44BC-5A4C-84DF-7B75A2735E79}"/>
              </a:ext>
            </a:extLst>
          </p:cNvPr>
          <p:cNvGrpSpPr/>
          <p:nvPr/>
        </p:nvGrpSpPr>
        <p:grpSpPr>
          <a:xfrm>
            <a:off x="5933427" y="3868354"/>
            <a:ext cx="3224137" cy="902463"/>
            <a:chOff x="1715369" y="1839925"/>
            <a:chExt cx="2438776" cy="1203597"/>
          </a:xfrm>
        </p:grpSpPr>
        <p:sp>
          <p:nvSpPr>
            <p:cNvPr id="96" name="TextBox 95">
              <a:extLst>
                <a:ext uri="{FF2B5EF4-FFF2-40B4-BE49-F238E27FC236}">
                  <a16:creationId xmlns:a16="http://schemas.microsoft.com/office/drawing/2014/main" id="{D7C3A074-6D05-7140-B7EF-0AC7D88FDB15}"/>
                </a:ext>
              </a:extLst>
            </p:cNvPr>
            <p:cNvSpPr txBox="1"/>
            <p:nvPr/>
          </p:nvSpPr>
          <p:spPr>
            <a:xfrm>
              <a:off x="1715369" y="2181523"/>
              <a:ext cx="2039385" cy="861999"/>
            </a:xfrm>
            <a:prstGeom prst="rect">
              <a:avLst/>
            </a:prstGeom>
            <a:noFill/>
          </p:spPr>
          <p:txBody>
            <a:bodyPr wrap="square" rtlCol="0">
              <a:spAutoFit/>
            </a:bodyPr>
            <a:lstStyle/>
            <a:p>
              <a:pPr defTabSz="342900">
                <a:buClrTx/>
                <a:defRPr/>
              </a:pPr>
              <a:r>
                <a:rPr lang="en-US" altLang="ko-KR" sz="900" kern="1200">
                  <a:solidFill>
                    <a:srgbClr val="373737">
                      <a:lumMod val="75000"/>
                      <a:lumOff val="25000"/>
                    </a:srgbClr>
                  </a:solidFill>
                  <a:ea typeface="+mn-ea"/>
                  <a:cs typeface="Arial" pitchFamily="34" charset="0"/>
                </a:rPr>
                <a:t>Key risk indicators, visualizations, and reports</a:t>
              </a:r>
            </a:p>
            <a:p>
              <a:pPr defTabSz="342900">
                <a:buClrTx/>
                <a:defRPr/>
              </a:pPr>
              <a:r>
                <a:rPr lang="en-US" altLang="ko-KR" sz="900" kern="1200">
                  <a:solidFill>
                    <a:srgbClr val="373737">
                      <a:lumMod val="75000"/>
                      <a:lumOff val="25000"/>
                    </a:srgbClr>
                  </a:solidFill>
                  <a:ea typeface="+mn-ea"/>
                  <a:cs typeface="Arial" pitchFamily="34" charset="0"/>
                </a:rPr>
                <a:t>Track </a:t>
              </a:r>
              <a:r>
                <a:rPr lang="en-US" altLang="ko-KR" sz="900" b="1" kern="1200">
                  <a:solidFill>
                    <a:srgbClr val="373737">
                      <a:lumMod val="75000"/>
                      <a:lumOff val="25000"/>
                    </a:srgbClr>
                  </a:solidFill>
                  <a:ea typeface="+mn-ea"/>
                  <a:cs typeface="Arial" pitchFamily="34" charset="0"/>
                </a:rPr>
                <a:t>policy violations</a:t>
              </a:r>
              <a:r>
                <a:rPr lang="en-US" altLang="ko-KR" sz="900" kern="1200">
                  <a:solidFill>
                    <a:srgbClr val="373737">
                      <a:lumMod val="75000"/>
                      <a:lumOff val="25000"/>
                    </a:srgbClr>
                  </a:solidFill>
                  <a:ea typeface="+mn-ea"/>
                  <a:cs typeface="Arial" pitchFamily="34" charset="0"/>
                </a:rPr>
                <a:t>, compliance progress and communicate readiness to multiple stakeholders</a:t>
              </a:r>
            </a:p>
          </p:txBody>
        </p:sp>
        <p:sp>
          <p:nvSpPr>
            <p:cNvPr id="97" name="TextBox 96">
              <a:extLst>
                <a:ext uri="{FF2B5EF4-FFF2-40B4-BE49-F238E27FC236}">
                  <a16:creationId xmlns:a16="http://schemas.microsoft.com/office/drawing/2014/main" id="{B6990766-023E-1C40-8B0F-B33541347D36}"/>
                </a:ext>
              </a:extLst>
            </p:cNvPr>
            <p:cNvSpPr txBox="1"/>
            <p:nvPr/>
          </p:nvSpPr>
          <p:spPr>
            <a:xfrm>
              <a:off x="1715369" y="1839925"/>
              <a:ext cx="2438776" cy="369428"/>
            </a:xfrm>
            <a:prstGeom prst="rect">
              <a:avLst/>
            </a:prstGeom>
            <a:noFill/>
          </p:spPr>
          <p:txBody>
            <a:bodyPr wrap="square" lIns="80979" rIns="80979" rtlCol="0">
              <a:spAutoFit/>
            </a:bodyPr>
            <a:lstStyle/>
            <a:p>
              <a:pPr defTabSz="342900">
                <a:buClrTx/>
                <a:defRPr/>
              </a:pPr>
              <a:r>
                <a:rPr lang="en-US" altLang="ko-KR" sz="1200" b="1" kern="1200">
                  <a:solidFill>
                    <a:srgbClr val="373737">
                      <a:lumMod val="75000"/>
                      <a:lumOff val="25000"/>
                    </a:srgbClr>
                  </a:solidFill>
                  <a:ea typeface="+mn-ea"/>
                  <a:cs typeface="Arial" pitchFamily="34" charset="0"/>
                </a:rPr>
                <a:t>6. MEASURE | AUDIT READINESS</a:t>
              </a:r>
            </a:p>
          </p:txBody>
        </p:sp>
      </p:grpSp>
      <p:sp>
        <p:nvSpPr>
          <p:cNvPr id="43" name="Freeform 66">
            <a:extLst>
              <a:ext uri="{FF2B5EF4-FFF2-40B4-BE49-F238E27FC236}">
                <a16:creationId xmlns:a16="http://schemas.microsoft.com/office/drawing/2014/main" id="{482200FA-D617-6D4B-A7B4-6EE8B321DAD0}"/>
              </a:ext>
            </a:extLst>
          </p:cNvPr>
          <p:cNvSpPr/>
          <p:nvPr/>
        </p:nvSpPr>
        <p:spPr>
          <a:xfrm rot="10800000" flipH="1" flipV="1">
            <a:off x="4314212" y="1046324"/>
            <a:ext cx="1519908" cy="3276147"/>
          </a:xfrm>
          <a:custGeom>
            <a:avLst/>
            <a:gdLst>
              <a:gd name="connsiteX0" fmla="*/ 0 w 1447800"/>
              <a:gd name="connsiteY0" fmla="*/ 0 h 892628"/>
              <a:gd name="connsiteX1" fmla="*/ 1447800 w 1447800"/>
              <a:gd name="connsiteY1" fmla="*/ 0 h 892628"/>
              <a:gd name="connsiteX2" fmla="*/ 1447800 w 1447800"/>
              <a:gd name="connsiteY2" fmla="*/ 892628 h 892628"/>
              <a:gd name="connsiteX3" fmla="*/ 1077685 w 1447800"/>
              <a:gd name="connsiteY3" fmla="*/ 892628 h 892628"/>
            </a:gdLst>
            <a:ahLst/>
            <a:cxnLst>
              <a:cxn ang="0">
                <a:pos x="connsiteX0" y="connsiteY0"/>
              </a:cxn>
              <a:cxn ang="0">
                <a:pos x="connsiteX1" y="connsiteY1"/>
              </a:cxn>
              <a:cxn ang="0">
                <a:pos x="connsiteX2" y="connsiteY2"/>
              </a:cxn>
              <a:cxn ang="0">
                <a:pos x="connsiteX3" y="connsiteY3"/>
              </a:cxn>
            </a:cxnLst>
            <a:rect l="l" t="t" r="r" b="b"/>
            <a:pathLst>
              <a:path w="1447800" h="892628">
                <a:moveTo>
                  <a:pt x="0" y="0"/>
                </a:moveTo>
                <a:lnTo>
                  <a:pt x="1447800" y="0"/>
                </a:lnTo>
                <a:lnTo>
                  <a:pt x="1447800" y="892628"/>
                </a:lnTo>
                <a:lnTo>
                  <a:pt x="1077685" y="892628"/>
                </a:lnTo>
              </a:path>
            </a:pathLst>
          </a:custGeom>
          <a:ln w="508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342900">
              <a:buClrTx/>
              <a:defRPr/>
            </a:pPr>
            <a:endParaRPr lang="ko-KR" altLang="en-US" sz="2024" kern="1200">
              <a:solidFill>
                <a:srgbClr val="373737"/>
              </a:solidFill>
              <a:latin typeface="Arial"/>
            </a:endParaRPr>
          </a:p>
        </p:txBody>
      </p:sp>
      <p:sp>
        <p:nvSpPr>
          <p:cNvPr id="45" name="Text Placeholder 4">
            <a:extLst>
              <a:ext uri="{FF2B5EF4-FFF2-40B4-BE49-F238E27FC236}">
                <a16:creationId xmlns:a16="http://schemas.microsoft.com/office/drawing/2014/main" id="{ADBC9EB1-591D-E249-BFC3-7F88A17E012E}"/>
              </a:ext>
            </a:extLst>
          </p:cNvPr>
          <p:cNvSpPr txBox="1">
            <a:spLocks/>
          </p:cNvSpPr>
          <p:nvPr/>
        </p:nvSpPr>
        <p:spPr>
          <a:xfrm>
            <a:off x="315928" y="607275"/>
            <a:ext cx="2816124" cy="253849"/>
          </a:xfrm>
          <a:prstGeom prst="rect">
            <a:avLst/>
          </a:prstGeom>
        </p:spPr>
        <p:txBody>
          <a:bodyPr/>
          <a:lstStyle>
            <a:lvl1pPr marL="173038" indent="-173038" algn="l" defTabSz="914217" rtl="0" eaLnBrk="1" latinLnBrk="0" hangingPunct="1">
              <a:lnSpc>
                <a:spcPct val="90000"/>
              </a:lnSpc>
              <a:spcBef>
                <a:spcPts val="400"/>
              </a:spcBef>
              <a:spcAft>
                <a:spcPts val="1200"/>
              </a:spcAft>
              <a:buClr>
                <a:schemeClr val="accent2"/>
              </a:buClr>
              <a:buFont typeface="Arial" panose="020B0604020202020204" pitchFamily="34" charset="0"/>
              <a:buChar char="•"/>
              <a:defRPr sz="2100" b="0" i="0" kern="1200">
                <a:solidFill>
                  <a:schemeClr val="tx1"/>
                </a:solidFill>
                <a:latin typeface="+mn-lt"/>
                <a:ea typeface="Arial" charset="0"/>
                <a:cs typeface="Arial" charset="0"/>
              </a:defRPr>
            </a:lvl1pPr>
            <a:lvl2pPr marL="344488" indent="-174625" algn="l" defTabSz="914217" rtl="0" eaLnBrk="1" latinLnBrk="0" hangingPunct="1">
              <a:lnSpc>
                <a:spcPct val="90000"/>
              </a:lnSpc>
              <a:spcBef>
                <a:spcPts val="0"/>
              </a:spcBef>
              <a:spcAft>
                <a:spcPts val="1200"/>
              </a:spcAft>
              <a:buClr>
                <a:schemeClr val="accent2"/>
              </a:buClr>
              <a:buFont typeface="Arial" panose="020B0604020202020204" pitchFamily="34" charset="0"/>
              <a:buChar char="•"/>
              <a:defRPr sz="1800" b="0" i="0" kern="1200">
                <a:solidFill>
                  <a:schemeClr val="tx1"/>
                </a:solidFill>
                <a:latin typeface="+mn-lt"/>
                <a:ea typeface="Arial" charset="0"/>
                <a:cs typeface="Arial" charset="0"/>
              </a:defRPr>
            </a:lvl2pPr>
            <a:lvl3pPr marL="514350" indent="-169863" algn="l" defTabSz="914217" rtl="0" eaLnBrk="1" latinLnBrk="0" hangingPunct="1">
              <a:lnSpc>
                <a:spcPct val="90000"/>
              </a:lnSpc>
              <a:spcBef>
                <a:spcPts val="0"/>
              </a:spcBef>
              <a:spcAft>
                <a:spcPts val="1200"/>
              </a:spcAft>
              <a:buClr>
                <a:schemeClr val="accent2"/>
              </a:buClr>
              <a:buFont typeface="Arial" panose="020B0604020202020204" pitchFamily="34" charset="0"/>
              <a:buChar char="•"/>
              <a:defRPr sz="1600" b="0" i="0" kern="1200">
                <a:solidFill>
                  <a:schemeClr val="tx1"/>
                </a:solidFill>
                <a:latin typeface="+mn-lt"/>
                <a:ea typeface="Arial" charset="0"/>
                <a:cs typeface="Arial" charset="0"/>
              </a:defRPr>
            </a:lvl3pPr>
            <a:lvl4pPr marL="630238" indent="-171450" algn="l" defTabSz="914217" rtl="0" eaLnBrk="1" latinLnBrk="0" hangingPunct="1">
              <a:lnSpc>
                <a:spcPct val="90000"/>
              </a:lnSpc>
              <a:spcBef>
                <a:spcPts val="0"/>
              </a:spcBef>
              <a:spcAft>
                <a:spcPts val="1200"/>
              </a:spcAft>
              <a:buClr>
                <a:schemeClr val="accent2"/>
              </a:buClr>
              <a:buFont typeface="Arial" panose="020B0604020202020204" pitchFamily="34" charset="0"/>
              <a:buChar char="•"/>
              <a:defRPr sz="1400" b="0" i="0" kern="1200">
                <a:solidFill>
                  <a:schemeClr val="tx1"/>
                </a:solidFill>
                <a:latin typeface="+mn-lt"/>
                <a:ea typeface="Arial" charset="0"/>
                <a:cs typeface="Arial" charset="0"/>
              </a:defRPr>
            </a:lvl4pPr>
            <a:lvl5pPr marL="800100" indent="-169863" algn="l" defTabSz="914217" rtl="0" eaLnBrk="1" latinLnBrk="0" hangingPunct="1">
              <a:lnSpc>
                <a:spcPct val="90000"/>
              </a:lnSpc>
              <a:spcBef>
                <a:spcPts val="0"/>
              </a:spcBef>
              <a:spcAft>
                <a:spcPts val="1200"/>
              </a:spcAft>
              <a:buClr>
                <a:schemeClr val="accent2"/>
              </a:buClr>
              <a:buFont typeface="Arial" panose="020B0604020202020204" pitchFamily="34" charset="0"/>
              <a:buChar char="•"/>
              <a:defRPr sz="1400" b="0" i="0" kern="1200">
                <a:solidFill>
                  <a:schemeClr val="tx1"/>
                </a:solidFill>
                <a:latin typeface="+mn-lt"/>
                <a:ea typeface="Arial" charset="0"/>
                <a:cs typeface="Arial" charset="0"/>
              </a:defRPr>
            </a:lvl5pPr>
            <a:lvl6pPr marL="91440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mn-lt"/>
                <a:ea typeface="Arial" charset="0"/>
                <a:cs typeface="Arial" charset="0"/>
              </a:defRPr>
            </a:lvl6pPr>
            <a:lvl7pPr marL="1084263"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mn-lt"/>
                <a:ea typeface="Arial" charset="0"/>
                <a:cs typeface="Arial" charset="0"/>
              </a:defRPr>
            </a:lvl7pPr>
            <a:lvl8pPr marL="1258888" indent="-174625"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mn-lt"/>
                <a:ea typeface="Arial" charset="0"/>
                <a:cs typeface="Arial" charset="0"/>
              </a:defRPr>
            </a:lvl8pPr>
            <a:lvl9pPr marL="142875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mn-lt"/>
                <a:ea typeface="Arial" charset="0"/>
                <a:cs typeface="Arial" charset="0"/>
              </a:defRPr>
            </a:lvl9pPr>
          </a:lstStyle>
          <a:p>
            <a:pPr marL="0" indent="0" defTabSz="685663">
              <a:spcBef>
                <a:spcPts val="300"/>
              </a:spcBef>
              <a:spcAft>
                <a:spcPts val="900"/>
              </a:spcAft>
              <a:buClr>
                <a:srgbClr val="FF7D00"/>
              </a:buClr>
              <a:buNone/>
              <a:defRPr/>
            </a:pPr>
            <a:r>
              <a:rPr lang="en-US" sz="1800" i="1">
                <a:solidFill>
                  <a:schemeClr val="bg1">
                    <a:lumMod val="50000"/>
                  </a:schemeClr>
                </a:solidFill>
              </a:rPr>
              <a:t>A continuous journey!</a:t>
            </a:r>
          </a:p>
        </p:txBody>
      </p:sp>
      <p:sp>
        <p:nvSpPr>
          <p:cNvPr id="44" name="Freeform 66">
            <a:extLst>
              <a:ext uri="{FF2B5EF4-FFF2-40B4-BE49-F238E27FC236}">
                <a16:creationId xmlns:a16="http://schemas.microsoft.com/office/drawing/2014/main" id="{5ACAAF4B-AC47-6843-8A20-EA7A3E232674}"/>
              </a:ext>
            </a:extLst>
          </p:cNvPr>
          <p:cNvSpPr/>
          <p:nvPr/>
        </p:nvSpPr>
        <p:spPr>
          <a:xfrm rot="10800000">
            <a:off x="3198997" y="2405892"/>
            <a:ext cx="1424041" cy="669297"/>
          </a:xfrm>
          <a:custGeom>
            <a:avLst/>
            <a:gdLst>
              <a:gd name="connsiteX0" fmla="*/ 0 w 1447800"/>
              <a:gd name="connsiteY0" fmla="*/ 0 h 892628"/>
              <a:gd name="connsiteX1" fmla="*/ 1447800 w 1447800"/>
              <a:gd name="connsiteY1" fmla="*/ 0 h 892628"/>
              <a:gd name="connsiteX2" fmla="*/ 1447800 w 1447800"/>
              <a:gd name="connsiteY2" fmla="*/ 892628 h 892628"/>
              <a:gd name="connsiteX3" fmla="*/ 1077685 w 1447800"/>
              <a:gd name="connsiteY3" fmla="*/ 892628 h 892628"/>
            </a:gdLst>
            <a:ahLst/>
            <a:cxnLst>
              <a:cxn ang="0">
                <a:pos x="connsiteX0" y="connsiteY0"/>
              </a:cxn>
              <a:cxn ang="0">
                <a:pos x="connsiteX1" y="connsiteY1"/>
              </a:cxn>
              <a:cxn ang="0">
                <a:pos x="connsiteX2" y="connsiteY2"/>
              </a:cxn>
              <a:cxn ang="0">
                <a:pos x="connsiteX3" y="connsiteY3"/>
              </a:cxn>
            </a:cxnLst>
            <a:rect l="l" t="t" r="r" b="b"/>
            <a:pathLst>
              <a:path w="1447800" h="892628">
                <a:moveTo>
                  <a:pt x="0" y="0"/>
                </a:moveTo>
                <a:lnTo>
                  <a:pt x="1447800" y="0"/>
                </a:lnTo>
                <a:lnTo>
                  <a:pt x="1447800" y="892628"/>
                </a:lnTo>
                <a:lnTo>
                  <a:pt x="1077685" y="892628"/>
                </a:lnTo>
              </a:path>
            </a:pathLst>
          </a:custGeom>
          <a:ln w="508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342900">
              <a:buClrTx/>
              <a:defRPr/>
            </a:pPr>
            <a:endParaRPr lang="ko-KR" altLang="en-US" sz="2024" kern="1200">
              <a:solidFill>
                <a:srgbClr val="373737"/>
              </a:solidFill>
              <a:latin typeface="Arial"/>
            </a:endParaRPr>
          </a:p>
        </p:txBody>
      </p:sp>
      <p:sp>
        <p:nvSpPr>
          <p:cNvPr id="46" name="Freeform 66">
            <a:extLst>
              <a:ext uri="{FF2B5EF4-FFF2-40B4-BE49-F238E27FC236}">
                <a16:creationId xmlns:a16="http://schemas.microsoft.com/office/drawing/2014/main" id="{D4372FD6-12DB-F64A-A080-F45114734D3A}"/>
              </a:ext>
            </a:extLst>
          </p:cNvPr>
          <p:cNvSpPr/>
          <p:nvPr/>
        </p:nvSpPr>
        <p:spPr>
          <a:xfrm rot="10800000">
            <a:off x="3198306" y="3653173"/>
            <a:ext cx="1424041" cy="669297"/>
          </a:xfrm>
          <a:custGeom>
            <a:avLst/>
            <a:gdLst>
              <a:gd name="connsiteX0" fmla="*/ 0 w 1447800"/>
              <a:gd name="connsiteY0" fmla="*/ 0 h 892628"/>
              <a:gd name="connsiteX1" fmla="*/ 1447800 w 1447800"/>
              <a:gd name="connsiteY1" fmla="*/ 0 h 892628"/>
              <a:gd name="connsiteX2" fmla="*/ 1447800 w 1447800"/>
              <a:gd name="connsiteY2" fmla="*/ 892628 h 892628"/>
              <a:gd name="connsiteX3" fmla="*/ 1077685 w 1447800"/>
              <a:gd name="connsiteY3" fmla="*/ 892628 h 892628"/>
            </a:gdLst>
            <a:ahLst/>
            <a:cxnLst>
              <a:cxn ang="0">
                <a:pos x="connsiteX0" y="connsiteY0"/>
              </a:cxn>
              <a:cxn ang="0">
                <a:pos x="connsiteX1" y="connsiteY1"/>
              </a:cxn>
              <a:cxn ang="0">
                <a:pos x="connsiteX2" y="connsiteY2"/>
              </a:cxn>
              <a:cxn ang="0">
                <a:pos x="connsiteX3" y="connsiteY3"/>
              </a:cxn>
            </a:cxnLst>
            <a:rect l="l" t="t" r="r" b="b"/>
            <a:pathLst>
              <a:path w="1447800" h="892628">
                <a:moveTo>
                  <a:pt x="0" y="0"/>
                </a:moveTo>
                <a:lnTo>
                  <a:pt x="1447800" y="0"/>
                </a:lnTo>
                <a:lnTo>
                  <a:pt x="1447800" y="892628"/>
                </a:lnTo>
                <a:lnTo>
                  <a:pt x="1077685" y="892628"/>
                </a:lnTo>
              </a:path>
            </a:pathLst>
          </a:custGeom>
          <a:ln w="508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342900">
              <a:buClrTx/>
              <a:defRPr/>
            </a:pPr>
            <a:endParaRPr lang="ko-KR" altLang="en-US" sz="2024" kern="1200">
              <a:solidFill>
                <a:srgbClr val="373737"/>
              </a:solidFill>
              <a:latin typeface="Arial"/>
            </a:endParaRPr>
          </a:p>
        </p:txBody>
      </p:sp>
      <p:sp>
        <p:nvSpPr>
          <p:cNvPr id="47" name="Freeform 67">
            <a:extLst>
              <a:ext uri="{FF2B5EF4-FFF2-40B4-BE49-F238E27FC236}">
                <a16:creationId xmlns:a16="http://schemas.microsoft.com/office/drawing/2014/main" id="{70EE657B-D0E9-E340-BC3E-8FA8967A52F0}"/>
              </a:ext>
            </a:extLst>
          </p:cNvPr>
          <p:cNvSpPr/>
          <p:nvPr/>
        </p:nvSpPr>
        <p:spPr>
          <a:xfrm flipV="1">
            <a:off x="4353343" y="3075190"/>
            <a:ext cx="1349648" cy="669297"/>
          </a:xfrm>
          <a:custGeom>
            <a:avLst/>
            <a:gdLst>
              <a:gd name="connsiteX0" fmla="*/ 0 w 1447800"/>
              <a:gd name="connsiteY0" fmla="*/ 0 h 892628"/>
              <a:gd name="connsiteX1" fmla="*/ 1447800 w 1447800"/>
              <a:gd name="connsiteY1" fmla="*/ 0 h 892628"/>
              <a:gd name="connsiteX2" fmla="*/ 1447800 w 1447800"/>
              <a:gd name="connsiteY2" fmla="*/ 892628 h 892628"/>
              <a:gd name="connsiteX3" fmla="*/ 1077685 w 1447800"/>
              <a:gd name="connsiteY3" fmla="*/ 892628 h 892628"/>
            </a:gdLst>
            <a:ahLst/>
            <a:cxnLst>
              <a:cxn ang="0">
                <a:pos x="connsiteX0" y="connsiteY0"/>
              </a:cxn>
              <a:cxn ang="0">
                <a:pos x="connsiteX1" y="connsiteY1"/>
              </a:cxn>
              <a:cxn ang="0">
                <a:pos x="connsiteX2" y="connsiteY2"/>
              </a:cxn>
              <a:cxn ang="0">
                <a:pos x="connsiteX3" y="connsiteY3"/>
              </a:cxn>
            </a:cxnLst>
            <a:rect l="l" t="t" r="r" b="b"/>
            <a:pathLst>
              <a:path w="1447800" h="892628">
                <a:moveTo>
                  <a:pt x="0" y="0"/>
                </a:moveTo>
                <a:lnTo>
                  <a:pt x="1447800" y="0"/>
                </a:lnTo>
                <a:lnTo>
                  <a:pt x="1447800" y="892628"/>
                </a:lnTo>
                <a:lnTo>
                  <a:pt x="1077685" y="892628"/>
                </a:lnTo>
              </a:path>
            </a:pathLst>
          </a:custGeom>
          <a:ln w="508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342900">
              <a:buClrTx/>
              <a:defRPr/>
            </a:pPr>
            <a:endParaRPr lang="ko-KR" altLang="en-US" sz="2024" kern="1200">
              <a:solidFill>
                <a:srgbClr val="373737"/>
              </a:solidFill>
              <a:latin typeface="Arial"/>
            </a:endParaRPr>
          </a:p>
        </p:txBody>
      </p:sp>
      <p:sp>
        <p:nvSpPr>
          <p:cNvPr id="3" name="Oval 2">
            <a:extLst>
              <a:ext uri="{FF2B5EF4-FFF2-40B4-BE49-F238E27FC236}">
                <a16:creationId xmlns:a16="http://schemas.microsoft.com/office/drawing/2014/main" id="{933CA8EE-FB1A-984B-818B-2F25824EFEAD}"/>
              </a:ext>
            </a:extLst>
          </p:cNvPr>
          <p:cNvSpPr/>
          <p:nvPr/>
        </p:nvSpPr>
        <p:spPr>
          <a:xfrm>
            <a:off x="4696791" y="1421200"/>
            <a:ext cx="609023" cy="5901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defTabSz="342900">
              <a:buClrTx/>
              <a:defRPr/>
            </a:pPr>
            <a:endParaRPr lang="en-US" sz="1350" kern="1200" err="1">
              <a:solidFill>
                <a:srgbClr val="FFFFFF"/>
              </a:solidFill>
              <a:latin typeface="Arial" charset="0"/>
              <a:ea typeface="Arial" charset="0"/>
              <a:cs typeface="Arial" charset="0"/>
            </a:endParaRPr>
          </a:p>
        </p:txBody>
      </p:sp>
      <p:sp>
        <p:nvSpPr>
          <p:cNvPr id="48" name="Oval 47">
            <a:extLst>
              <a:ext uri="{FF2B5EF4-FFF2-40B4-BE49-F238E27FC236}">
                <a16:creationId xmlns:a16="http://schemas.microsoft.com/office/drawing/2014/main" id="{BDE2A51F-9466-E047-BFB3-CE2A9EB2EB7A}"/>
              </a:ext>
            </a:extLst>
          </p:cNvPr>
          <p:cNvSpPr/>
          <p:nvPr/>
        </p:nvSpPr>
        <p:spPr>
          <a:xfrm>
            <a:off x="3621247" y="749528"/>
            <a:ext cx="609023" cy="5901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defTabSz="342900">
              <a:buClrTx/>
              <a:defRPr/>
            </a:pPr>
            <a:endParaRPr lang="en-US" sz="1350" kern="1200" err="1">
              <a:solidFill>
                <a:srgbClr val="FFFFFF"/>
              </a:solidFill>
              <a:latin typeface="Arial" charset="0"/>
              <a:ea typeface="Arial" charset="0"/>
              <a:cs typeface="Arial" charset="0"/>
            </a:endParaRPr>
          </a:p>
        </p:txBody>
      </p:sp>
      <p:sp>
        <p:nvSpPr>
          <p:cNvPr id="49" name="Oval 48">
            <a:extLst>
              <a:ext uri="{FF2B5EF4-FFF2-40B4-BE49-F238E27FC236}">
                <a16:creationId xmlns:a16="http://schemas.microsoft.com/office/drawing/2014/main" id="{EC836E8B-34F3-1847-86B3-AA3F2BD71D3D}"/>
              </a:ext>
            </a:extLst>
          </p:cNvPr>
          <p:cNvSpPr/>
          <p:nvPr/>
        </p:nvSpPr>
        <p:spPr>
          <a:xfrm>
            <a:off x="3617587" y="2101696"/>
            <a:ext cx="609023" cy="5901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defTabSz="342900">
              <a:buClrTx/>
              <a:defRPr/>
            </a:pPr>
            <a:endParaRPr lang="en-US" sz="1350" kern="1200" err="1">
              <a:solidFill>
                <a:srgbClr val="FFFFFF"/>
              </a:solidFill>
              <a:latin typeface="Arial" charset="0"/>
              <a:ea typeface="Arial" charset="0"/>
              <a:cs typeface="Arial" charset="0"/>
            </a:endParaRPr>
          </a:p>
        </p:txBody>
      </p:sp>
      <p:sp>
        <p:nvSpPr>
          <p:cNvPr id="50" name="Oval 49">
            <a:extLst>
              <a:ext uri="{FF2B5EF4-FFF2-40B4-BE49-F238E27FC236}">
                <a16:creationId xmlns:a16="http://schemas.microsoft.com/office/drawing/2014/main" id="{19BF6A22-C19E-0847-A107-21FA3818B357}"/>
              </a:ext>
            </a:extLst>
          </p:cNvPr>
          <p:cNvSpPr/>
          <p:nvPr/>
        </p:nvSpPr>
        <p:spPr>
          <a:xfrm>
            <a:off x="3617587" y="3380907"/>
            <a:ext cx="609023" cy="5901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defTabSz="342900">
              <a:buClrTx/>
              <a:defRPr/>
            </a:pPr>
            <a:endParaRPr lang="en-US" sz="1350" kern="1200" err="1">
              <a:solidFill>
                <a:srgbClr val="FFFFFF"/>
              </a:solidFill>
              <a:latin typeface="Arial" charset="0"/>
              <a:ea typeface="Arial" charset="0"/>
              <a:cs typeface="Arial" charset="0"/>
            </a:endParaRPr>
          </a:p>
        </p:txBody>
      </p:sp>
      <p:sp>
        <p:nvSpPr>
          <p:cNvPr id="51" name="Oval 50">
            <a:extLst>
              <a:ext uri="{FF2B5EF4-FFF2-40B4-BE49-F238E27FC236}">
                <a16:creationId xmlns:a16="http://schemas.microsoft.com/office/drawing/2014/main" id="{8FA61915-F696-8E43-B009-C187749045E8}"/>
              </a:ext>
            </a:extLst>
          </p:cNvPr>
          <p:cNvSpPr/>
          <p:nvPr/>
        </p:nvSpPr>
        <p:spPr>
          <a:xfrm>
            <a:off x="4696792" y="4025302"/>
            <a:ext cx="609023" cy="5901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defTabSz="342900">
              <a:buClrTx/>
              <a:defRPr/>
            </a:pPr>
            <a:endParaRPr lang="en-US" sz="1350" kern="1200" err="1">
              <a:solidFill>
                <a:srgbClr val="FFFFFF"/>
              </a:solidFill>
              <a:latin typeface="Arial" charset="0"/>
              <a:ea typeface="Arial" charset="0"/>
              <a:cs typeface="Arial" charset="0"/>
            </a:endParaRPr>
          </a:p>
        </p:txBody>
      </p:sp>
      <p:sp>
        <p:nvSpPr>
          <p:cNvPr id="52" name="Oval 51">
            <a:extLst>
              <a:ext uri="{FF2B5EF4-FFF2-40B4-BE49-F238E27FC236}">
                <a16:creationId xmlns:a16="http://schemas.microsoft.com/office/drawing/2014/main" id="{4CCEC9D0-A770-A444-8467-FB913BA3A157}"/>
              </a:ext>
            </a:extLst>
          </p:cNvPr>
          <p:cNvSpPr/>
          <p:nvPr/>
        </p:nvSpPr>
        <p:spPr>
          <a:xfrm>
            <a:off x="4696792" y="2765819"/>
            <a:ext cx="609023" cy="5901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defTabSz="342900">
              <a:buClrTx/>
              <a:defRPr/>
            </a:pPr>
            <a:endParaRPr lang="en-US" sz="1350" kern="1200" err="1">
              <a:solidFill>
                <a:srgbClr val="FFFFFF"/>
              </a:solidFill>
              <a:latin typeface="Arial" charset="0"/>
              <a:ea typeface="Arial" charset="0"/>
              <a:cs typeface="Arial" charset="0"/>
            </a:endParaRPr>
          </a:p>
        </p:txBody>
      </p:sp>
      <p:sp>
        <p:nvSpPr>
          <p:cNvPr id="55" name="Freeform 116">
            <a:extLst>
              <a:ext uri="{FF2B5EF4-FFF2-40B4-BE49-F238E27FC236}">
                <a16:creationId xmlns:a16="http://schemas.microsoft.com/office/drawing/2014/main" id="{9288E705-BB47-1248-9C38-298A78E6A149}"/>
              </a:ext>
            </a:extLst>
          </p:cNvPr>
          <p:cNvSpPr>
            <a:spLocks noEditPoints="1"/>
          </p:cNvSpPr>
          <p:nvPr/>
        </p:nvSpPr>
        <p:spPr bwMode="auto">
          <a:xfrm>
            <a:off x="4799843" y="2898585"/>
            <a:ext cx="407887" cy="341610"/>
          </a:xfrm>
          <a:custGeom>
            <a:avLst/>
            <a:gdLst>
              <a:gd name="T0" fmla="*/ 736 w 756"/>
              <a:gd name="T1" fmla="*/ 0 h 694"/>
              <a:gd name="T2" fmla="*/ 20 w 756"/>
              <a:gd name="T3" fmla="*/ 0 h 694"/>
              <a:gd name="T4" fmla="*/ 0 w 756"/>
              <a:gd name="T5" fmla="*/ 20 h 694"/>
              <a:gd name="T6" fmla="*/ 0 w 756"/>
              <a:gd name="T7" fmla="*/ 542 h 694"/>
              <a:gd name="T8" fmla="*/ 20 w 756"/>
              <a:gd name="T9" fmla="*/ 562 h 694"/>
              <a:gd name="T10" fmla="*/ 354 w 756"/>
              <a:gd name="T11" fmla="*/ 562 h 694"/>
              <a:gd name="T12" fmla="*/ 354 w 756"/>
              <a:gd name="T13" fmla="*/ 653 h 694"/>
              <a:gd name="T14" fmla="*/ 235 w 756"/>
              <a:gd name="T15" fmla="*/ 653 h 694"/>
              <a:gd name="T16" fmla="*/ 214 w 756"/>
              <a:gd name="T17" fmla="*/ 674 h 694"/>
              <a:gd name="T18" fmla="*/ 235 w 756"/>
              <a:gd name="T19" fmla="*/ 694 h 694"/>
              <a:gd name="T20" fmla="*/ 515 w 756"/>
              <a:gd name="T21" fmla="*/ 694 h 694"/>
              <a:gd name="T22" fmla="*/ 536 w 756"/>
              <a:gd name="T23" fmla="*/ 674 h 694"/>
              <a:gd name="T24" fmla="*/ 515 w 756"/>
              <a:gd name="T25" fmla="*/ 653 h 694"/>
              <a:gd name="T26" fmla="*/ 396 w 756"/>
              <a:gd name="T27" fmla="*/ 653 h 694"/>
              <a:gd name="T28" fmla="*/ 396 w 756"/>
              <a:gd name="T29" fmla="*/ 562 h 694"/>
              <a:gd name="T30" fmla="*/ 736 w 756"/>
              <a:gd name="T31" fmla="*/ 562 h 694"/>
              <a:gd name="T32" fmla="*/ 756 w 756"/>
              <a:gd name="T33" fmla="*/ 542 h 694"/>
              <a:gd name="T34" fmla="*/ 756 w 756"/>
              <a:gd name="T35" fmla="*/ 20 h 694"/>
              <a:gd name="T36" fmla="*/ 736 w 756"/>
              <a:gd name="T37" fmla="*/ 0 h 694"/>
              <a:gd name="T38" fmla="*/ 715 w 756"/>
              <a:gd name="T39" fmla="*/ 521 h 694"/>
              <a:gd name="T40" fmla="*/ 41 w 756"/>
              <a:gd name="T41" fmla="*/ 521 h 694"/>
              <a:gd name="T42" fmla="*/ 41 w 756"/>
              <a:gd name="T43" fmla="*/ 41 h 694"/>
              <a:gd name="T44" fmla="*/ 715 w 756"/>
              <a:gd name="T45" fmla="*/ 41 h 694"/>
              <a:gd name="T46" fmla="*/ 715 w 756"/>
              <a:gd name="T47" fmla="*/ 521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56" h="694">
                <a:moveTo>
                  <a:pt x="736" y="0"/>
                </a:moveTo>
                <a:cubicBezTo>
                  <a:pt x="20" y="0"/>
                  <a:pt x="20" y="0"/>
                  <a:pt x="20" y="0"/>
                </a:cubicBezTo>
                <a:cubicBezTo>
                  <a:pt x="9" y="0"/>
                  <a:pt x="0" y="9"/>
                  <a:pt x="0" y="20"/>
                </a:cubicBezTo>
                <a:cubicBezTo>
                  <a:pt x="0" y="542"/>
                  <a:pt x="0" y="542"/>
                  <a:pt x="0" y="542"/>
                </a:cubicBezTo>
                <a:cubicBezTo>
                  <a:pt x="0" y="553"/>
                  <a:pt x="9" y="562"/>
                  <a:pt x="20" y="562"/>
                </a:cubicBezTo>
                <a:cubicBezTo>
                  <a:pt x="354" y="562"/>
                  <a:pt x="354" y="562"/>
                  <a:pt x="354" y="562"/>
                </a:cubicBezTo>
                <a:cubicBezTo>
                  <a:pt x="354" y="653"/>
                  <a:pt x="354" y="653"/>
                  <a:pt x="354" y="653"/>
                </a:cubicBezTo>
                <a:cubicBezTo>
                  <a:pt x="235" y="653"/>
                  <a:pt x="235" y="653"/>
                  <a:pt x="235" y="653"/>
                </a:cubicBezTo>
                <a:cubicBezTo>
                  <a:pt x="223" y="653"/>
                  <a:pt x="214" y="662"/>
                  <a:pt x="214" y="674"/>
                </a:cubicBezTo>
                <a:cubicBezTo>
                  <a:pt x="214" y="685"/>
                  <a:pt x="223" y="694"/>
                  <a:pt x="235" y="694"/>
                </a:cubicBezTo>
                <a:cubicBezTo>
                  <a:pt x="515" y="694"/>
                  <a:pt x="515" y="694"/>
                  <a:pt x="515" y="694"/>
                </a:cubicBezTo>
                <a:cubicBezTo>
                  <a:pt x="527" y="694"/>
                  <a:pt x="536" y="685"/>
                  <a:pt x="536" y="674"/>
                </a:cubicBezTo>
                <a:cubicBezTo>
                  <a:pt x="536" y="662"/>
                  <a:pt x="527" y="653"/>
                  <a:pt x="515" y="653"/>
                </a:cubicBezTo>
                <a:cubicBezTo>
                  <a:pt x="396" y="653"/>
                  <a:pt x="396" y="653"/>
                  <a:pt x="396" y="653"/>
                </a:cubicBezTo>
                <a:cubicBezTo>
                  <a:pt x="396" y="562"/>
                  <a:pt x="396" y="562"/>
                  <a:pt x="396" y="562"/>
                </a:cubicBezTo>
                <a:cubicBezTo>
                  <a:pt x="736" y="562"/>
                  <a:pt x="736" y="562"/>
                  <a:pt x="736" y="562"/>
                </a:cubicBezTo>
                <a:cubicBezTo>
                  <a:pt x="747" y="562"/>
                  <a:pt x="756" y="553"/>
                  <a:pt x="756" y="542"/>
                </a:cubicBezTo>
                <a:cubicBezTo>
                  <a:pt x="756" y="20"/>
                  <a:pt x="756" y="20"/>
                  <a:pt x="756" y="20"/>
                </a:cubicBezTo>
                <a:cubicBezTo>
                  <a:pt x="756" y="9"/>
                  <a:pt x="747" y="0"/>
                  <a:pt x="736" y="0"/>
                </a:cubicBezTo>
                <a:close/>
                <a:moveTo>
                  <a:pt x="715" y="521"/>
                </a:moveTo>
                <a:cubicBezTo>
                  <a:pt x="41" y="521"/>
                  <a:pt x="41" y="521"/>
                  <a:pt x="41" y="521"/>
                </a:cubicBezTo>
                <a:cubicBezTo>
                  <a:pt x="41" y="41"/>
                  <a:pt x="41" y="41"/>
                  <a:pt x="41" y="41"/>
                </a:cubicBezTo>
                <a:cubicBezTo>
                  <a:pt x="715" y="41"/>
                  <a:pt x="715" y="41"/>
                  <a:pt x="715" y="41"/>
                </a:cubicBezTo>
                <a:lnTo>
                  <a:pt x="715" y="521"/>
                </a:lnTo>
                <a:close/>
              </a:path>
            </a:pathLst>
          </a:custGeom>
          <a:solidFill>
            <a:schemeClr val="bg1"/>
          </a:solidFill>
          <a:ln>
            <a:noFill/>
          </a:ln>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sp>
        <p:nvSpPr>
          <p:cNvPr id="56" name="Freeform 111">
            <a:extLst>
              <a:ext uri="{FF2B5EF4-FFF2-40B4-BE49-F238E27FC236}">
                <a16:creationId xmlns:a16="http://schemas.microsoft.com/office/drawing/2014/main" id="{33A81248-9DEA-1F4C-BCD1-7691522C2D05}"/>
              </a:ext>
            </a:extLst>
          </p:cNvPr>
          <p:cNvSpPr>
            <a:spLocks noEditPoints="1"/>
          </p:cNvSpPr>
          <p:nvPr/>
        </p:nvSpPr>
        <p:spPr bwMode="auto">
          <a:xfrm>
            <a:off x="4811262" y="2924591"/>
            <a:ext cx="385956" cy="212018"/>
          </a:xfrm>
          <a:custGeom>
            <a:avLst/>
            <a:gdLst>
              <a:gd name="T0" fmla="*/ 43 w 264"/>
              <a:gd name="T1" fmla="*/ 148 h 193"/>
              <a:gd name="T2" fmla="*/ 43 w 264"/>
              <a:gd name="T3" fmla="*/ 104 h 193"/>
              <a:gd name="T4" fmla="*/ 83 w 264"/>
              <a:gd name="T5" fmla="*/ 104 h 193"/>
              <a:gd name="T6" fmla="*/ 83 w 264"/>
              <a:gd name="T7" fmla="*/ 148 h 193"/>
              <a:gd name="T8" fmla="*/ 43 w 264"/>
              <a:gd name="T9" fmla="*/ 148 h 193"/>
              <a:gd name="T10" fmla="*/ 188 w 264"/>
              <a:gd name="T11" fmla="*/ 148 h 193"/>
              <a:gd name="T12" fmla="*/ 188 w 264"/>
              <a:gd name="T13" fmla="*/ 74 h 193"/>
              <a:gd name="T14" fmla="*/ 228 w 264"/>
              <a:gd name="T15" fmla="*/ 74 h 193"/>
              <a:gd name="T16" fmla="*/ 228 w 264"/>
              <a:gd name="T17" fmla="*/ 148 h 193"/>
              <a:gd name="T18" fmla="*/ 188 w 264"/>
              <a:gd name="T19" fmla="*/ 148 h 193"/>
              <a:gd name="T20" fmla="*/ 116 w 264"/>
              <a:gd name="T21" fmla="*/ 148 h 193"/>
              <a:gd name="T22" fmla="*/ 116 w 264"/>
              <a:gd name="T23" fmla="*/ 59 h 193"/>
              <a:gd name="T24" fmla="*/ 156 w 264"/>
              <a:gd name="T25" fmla="*/ 59 h 193"/>
              <a:gd name="T26" fmla="*/ 156 w 264"/>
              <a:gd name="T27" fmla="*/ 148 h 193"/>
              <a:gd name="T28" fmla="*/ 116 w 264"/>
              <a:gd name="T29" fmla="*/ 148 h 193"/>
              <a:gd name="T30" fmla="*/ 264 w 264"/>
              <a:gd name="T31" fmla="*/ 0 h 193"/>
              <a:gd name="T32" fmla="*/ 0 w 264"/>
              <a:gd name="T33" fmla="*/ 0 h 193"/>
              <a:gd name="T34" fmla="*/ 0 w 264"/>
              <a:gd name="T35" fmla="*/ 193 h 193"/>
              <a:gd name="T36" fmla="*/ 264 w 264"/>
              <a:gd name="T37" fmla="*/ 193 h 193"/>
              <a:gd name="T38" fmla="*/ 264 w 264"/>
              <a:gd name="T3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4" h="193">
                <a:moveTo>
                  <a:pt x="43" y="148"/>
                </a:moveTo>
                <a:lnTo>
                  <a:pt x="43" y="104"/>
                </a:lnTo>
                <a:lnTo>
                  <a:pt x="83" y="104"/>
                </a:lnTo>
                <a:lnTo>
                  <a:pt x="83" y="148"/>
                </a:lnTo>
                <a:lnTo>
                  <a:pt x="43" y="148"/>
                </a:lnTo>
                <a:close/>
                <a:moveTo>
                  <a:pt x="188" y="148"/>
                </a:moveTo>
                <a:lnTo>
                  <a:pt x="188" y="74"/>
                </a:lnTo>
                <a:lnTo>
                  <a:pt x="228" y="74"/>
                </a:lnTo>
                <a:lnTo>
                  <a:pt x="228" y="148"/>
                </a:lnTo>
                <a:lnTo>
                  <a:pt x="188" y="148"/>
                </a:lnTo>
                <a:close/>
                <a:moveTo>
                  <a:pt x="116" y="148"/>
                </a:moveTo>
                <a:lnTo>
                  <a:pt x="116" y="59"/>
                </a:lnTo>
                <a:lnTo>
                  <a:pt x="156" y="59"/>
                </a:lnTo>
                <a:lnTo>
                  <a:pt x="156" y="148"/>
                </a:lnTo>
                <a:lnTo>
                  <a:pt x="116" y="148"/>
                </a:lnTo>
                <a:close/>
                <a:moveTo>
                  <a:pt x="264" y="0"/>
                </a:moveTo>
                <a:lnTo>
                  <a:pt x="0" y="0"/>
                </a:lnTo>
                <a:lnTo>
                  <a:pt x="0" y="193"/>
                </a:lnTo>
                <a:lnTo>
                  <a:pt x="264" y="193"/>
                </a:lnTo>
                <a:lnTo>
                  <a:pt x="264" y="0"/>
                </a:lnTo>
                <a:close/>
              </a:path>
            </a:pathLst>
          </a:custGeom>
          <a:solidFill>
            <a:schemeClr val="bg1">
              <a:alpha val="25000"/>
            </a:schemeClr>
          </a:solidFill>
          <a:ln w="9525">
            <a:solidFill>
              <a:schemeClr val="bg1"/>
            </a:solidFill>
            <a:round/>
            <a:headEnd/>
            <a:tailEnd/>
          </a:ln>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pic>
        <p:nvPicPr>
          <p:cNvPr id="58" name="Picture 57">
            <a:extLst>
              <a:ext uri="{FF2B5EF4-FFF2-40B4-BE49-F238E27FC236}">
                <a16:creationId xmlns:a16="http://schemas.microsoft.com/office/drawing/2014/main" id="{139B929B-BFCA-AE4D-89FD-AEEDD0253B5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28171" y="1464758"/>
            <a:ext cx="583328" cy="493122"/>
          </a:xfrm>
          <a:prstGeom prst="rect">
            <a:avLst/>
          </a:prstGeom>
        </p:spPr>
      </p:pic>
      <p:pic>
        <p:nvPicPr>
          <p:cNvPr id="59" name="Picture 58">
            <a:extLst>
              <a:ext uri="{FF2B5EF4-FFF2-40B4-BE49-F238E27FC236}">
                <a16:creationId xmlns:a16="http://schemas.microsoft.com/office/drawing/2014/main" id="{34169B68-9099-6740-B618-3D721567913A}"/>
              </a:ext>
            </a:extLst>
          </p:cNvPr>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3642699" y="2149476"/>
            <a:ext cx="530296" cy="492084"/>
          </a:xfrm>
          <a:prstGeom prst="rect">
            <a:avLst/>
          </a:prstGeom>
        </p:spPr>
      </p:pic>
      <p:pic>
        <p:nvPicPr>
          <p:cNvPr id="60" name="Picture 59">
            <a:extLst>
              <a:ext uri="{FF2B5EF4-FFF2-40B4-BE49-F238E27FC236}">
                <a16:creationId xmlns:a16="http://schemas.microsoft.com/office/drawing/2014/main" id="{3C5D087B-EA6F-5246-B5EF-4A2F0C71665D}"/>
              </a:ext>
            </a:extLst>
          </p:cNvPr>
          <p:cNvPicPr>
            <a:picLocks noChangeAspect="1"/>
          </p:cNvPicPr>
          <p:nvPr/>
        </p:nvPicPr>
        <p:blipFill>
          <a:blip r:embed="rId5" cstate="screen">
            <a:biLevel thresh="25000"/>
            <a:extLst>
              <a:ext uri="{28A0092B-C50C-407E-A947-70E740481C1C}">
                <a14:useLocalDpi xmlns:a14="http://schemas.microsoft.com/office/drawing/2010/main"/>
              </a:ext>
            </a:extLst>
          </a:blip>
          <a:stretch>
            <a:fillRect/>
          </a:stretch>
        </p:blipFill>
        <p:spPr>
          <a:xfrm>
            <a:off x="3643137" y="826871"/>
            <a:ext cx="554817" cy="512327"/>
          </a:xfrm>
          <a:prstGeom prst="rect">
            <a:avLst/>
          </a:prstGeom>
        </p:spPr>
      </p:pic>
      <p:pic>
        <p:nvPicPr>
          <p:cNvPr id="63" name="Picture 62">
            <a:extLst>
              <a:ext uri="{FF2B5EF4-FFF2-40B4-BE49-F238E27FC236}">
                <a16:creationId xmlns:a16="http://schemas.microsoft.com/office/drawing/2014/main" id="{8BAC7947-821C-E74C-A6FA-8107224EF0E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1654" y="4195267"/>
            <a:ext cx="533336" cy="319367"/>
          </a:xfrm>
          <a:prstGeom prst="rect">
            <a:avLst/>
          </a:prstGeom>
        </p:spPr>
      </p:pic>
      <p:pic>
        <p:nvPicPr>
          <p:cNvPr id="76" name="Picture 75">
            <a:extLst>
              <a:ext uri="{FF2B5EF4-FFF2-40B4-BE49-F238E27FC236}">
                <a16:creationId xmlns:a16="http://schemas.microsoft.com/office/drawing/2014/main" id="{5F269BAE-CF47-A346-AAAE-D881F6B7580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754082" y="3449503"/>
            <a:ext cx="330774" cy="408001"/>
          </a:xfrm>
          <a:prstGeom prst="rect">
            <a:avLst/>
          </a:prstGeom>
          <a:noFill/>
        </p:spPr>
      </p:pic>
    </p:spTree>
    <p:extLst>
      <p:ext uri="{BB962C8B-B14F-4D97-AF65-F5344CB8AC3E}">
        <p14:creationId xmlns:p14="http://schemas.microsoft.com/office/powerpoint/2010/main" val="19388441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43" grpId="0" animBg="1"/>
      <p:bldP spid="44" grpId="0" animBg="1"/>
      <p:bldP spid="46" grpId="0" animBg="1"/>
      <p:bldP spid="47" grpId="0" animBg="1"/>
      <p:bldP spid="3" grpId="0" animBg="1"/>
      <p:bldP spid="48" grpId="0" animBg="1"/>
      <p:bldP spid="49" grpId="0" animBg="1"/>
      <p:bldP spid="50" grpId="0" animBg="1"/>
      <p:bldP spid="51" grpId="0" animBg="1"/>
      <p:bldP spid="52" grpId="0" animBg="1"/>
      <p:bldP spid="55" grpId="0" animBg="1"/>
      <p:bldP spid="55" grpId="1" animBg="1"/>
      <p:bldP spid="56" grpId="0" animBg="1"/>
      <p:bldP spid="56"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17" name="Rectangle 1">
            <a:extLst>
              <a:ext uri="{FF2B5EF4-FFF2-40B4-BE49-F238E27FC236}">
                <a16:creationId xmlns:a16="http://schemas.microsoft.com/office/drawing/2014/main" id="{CC9144CF-7864-FF4B-914F-8B4F51380191}"/>
              </a:ext>
            </a:extLst>
          </p:cNvPr>
          <p:cNvSpPr/>
          <p:nvPr/>
        </p:nvSpPr>
        <p:spPr>
          <a:xfrm>
            <a:off x="4516661" y="-73964"/>
            <a:ext cx="9461291" cy="5291428"/>
          </a:xfrm>
          <a:custGeom>
            <a:avLst/>
            <a:gdLst>
              <a:gd name="connsiteX0" fmla="*/ 0 w 6237514"/>
              <a:gd name="connsiteY0" fmla="*/ 0 h 6858000"/>
              <a:gd name="connsiteX1" fmla="*/ 6237514 w 6237514"/>
              <a:gd name="connsiteY1" fmla="*/ 0 h 6858000"/>
              <a:gd name="connsiteX2" fmla="*/ 6237514 w 6237514"/>
              <a:gd name="connsiteY2" fmla="*/ 6858000 h 6858000"/>
              <a:gd name="connsiteX3" fmla="*/ 0 w 6237514"/>
              <a:gd name="connsiteY3" fmla="*/ 6858000 h 6858000"/>
              <a:gd name="connsiteX4" fmla="*/ 0 w 6237514"/>
              <a:gd name="connsiteY4" fmla="*/ 0 h 6858000"/>
              <a:gd name="connsiteX0" fmla="*/ 1730829 w 6237514"/>
              <a:gd name="connsiteY0" fmla="*/ 32657 h 6858000"/>
              <a:gd name="connsiteX1" fmla="*/ 6237514 w 6237514"/>
              <a:gd name="connsiteY1" fmla="*/ 0 h 6858000"/>
              <a:gd name="connsiteX2" fmla="*/ 6237514 w 6237514"/>
              <a:gd name="connsiteY2" fmla="*/ 6858000 h 6858000"/>
              <a:gd name="connsiteX3" fmla="*/ 0 w 6237514"/>
              <a:gd name="connsiteY3" fmla="*/ 6858000 h 6858000"/>
              <a:gd name="connsiteX4" fmla="*/ 1730829 w 6237514"/>
              <a:gd name="connsiteY4" fmla="*/ 32657 h 6858000"/>
              <a:gd name="connsiteX0" fmla="*/ 1730829 w 6237514"/>
              <a:gd name="connsiteY0" fmla="*/ 0 h 6825343"/>
              <a:gd name="connsiteX1" fmla="*/ 5159828 w 6237514"/>
              <a:gd name="connsiteY1" fmla="*/ 0 h 6825343"/>
              <a:gd name="connsiteX2" fmla="*/ 6237514 w 6237514"/>
              <a:gd name="connsiteY2" fmla="*/ 6825343 h 6825343"/>
              <a:gd name="connsiteX3" fmla="*/ 0 w 6237514"/>
              <a:gd name="connsiteY3" fmla="*/ 6825343 h 6825343"/>
              <a:gd name="connsiteX4" fmla="*/ 1730829 w 6237514"/>
              <a:gd name="connsiteY4" fmla="*/ 0 h 6825343"/>
              <a:gd name="connsiteX0" fmla="*/ 1730829 w 6237514"/>
              <a:gd name="connsiteY0" fmla="*/ 29029 h 6854372"/>
              <a:gd name="connsiteX1" fmla="*/ 5130800 w 6237514"/>
              <a:gd name="connsiteY1" fmla="*/ 0 h 6854372"/>
              <a:gd name="connsiteX2" fmla="*/ 6237514 w 6237514"/>
              <a:gd name="connsiteY2" fmla="*/ 6854372 h 6854372"/>
              <a:gd name="connsiteX3" fmla="*/ 0 w 6237514"/>
              <a:gd name="connsiteY3" fmla="*/ 6854372 h 6854372"/>
              <a:gd name="connsiteX4" fmla="*/ 1730829 w 6237514"/>
              <a:gd name="connsiteY4" fmla="*/ 29029 h 6854372"/>
              <a:gd name="connsiteX0" fmla="*/ 1774372 w 6237514"/>
              <a:gd name="connsiteY0" fmla="*/ 1 h 6854372"/>
              <a:gd name="connsiteX1" fmla="*/ 5130800 w 6237514"/>
              <a:gd name="connsiteY1" fmla="*/ 0 h 6854372"/>
              <a:gd name="connsiteX2" fmla="*/ 6237514 w 6237514"/>
              <a:gd name="connsiteY2" fmla="*/ 6854372 h 6854372"/>
              <a:gd name="connsiteX3" fmla="*/ 0 w 6237514"/>
              <a:gd name="connsiteY3" fmla="*/ 6854372 h 6854372"/>
              <a:gd name="connsiteX4" fmla="*/ 1774372 w 6237514"/>
              <a:gd name="connsiteY4" fmla="*/ 1 h 6854372"/>
              <a:gd name="connsiteX0" fmla="*/ 1774372 w 6237514"/>
              <a:gd name="connsiteY0" fmla="*/ 1 h 6854372"/>
              <a:gd name="connsiteX1" fmla="*/ 4241113 w 6237514"/>
              <a:gd name="connsiteY1" fmla="*/ 0 h 6854372"/>
              <a:gd name="connsiteX2" fmla="*/ 6237514 w 6237514"/>
              <a:gd name="connsiteY2" fmla="*/ 6854372 h 6854372"/>
              <a:gd name="connsiteX3" fmla="*/ 0 w 6237514"/>
              <a:gd name="connsiteY3" fmla="*/ 6854372 h 6854372"/>
              <a:gd name="connsiteX4" fmla="*/ 1774372 w 6237514"/>
              <a:gd name="connsiteY4" fmla="*/ 1 h 6854372"/>
              <a:gd name="connsiteX0" fmla="*/ 1774372 w 6438006"/>
              <a:gd name="connsiteY0" fmla="*/ 1 h 6854372"/>
              <a:gd name="connsiteX1" fmla="*/ 6438006 w 6438006"/>
              <a:gd name="connsiteY1" fmla="*/ 0 h 6854372"/>
              <a:gd name="connsiteX2" fmla="*/ 6237514 w 6438006"/>
              <a:gd name="connsiteY2" fmla="*/ 6854372 h 6854372"/>
              <a:gd name="connsiteX3" fmla="*/ 0 w 6438006"/>
              <a:gd name="connsiteY3" fmla="*/ 6854372 h 6854372"/>
              <a:gd name="connsiteX4" fmla="*/ 1774372 w 6438006"/>
              <a:gd name="connsiteY4" fmla="*/ 1 h 6854372"/>
              <a:gd name="connsiteX0" fmla="*/ 1774372 w 6438006"/>
              <a:gd name="connsiteY0" fmla="*/ 1 h 6869326"/>
              <a:gd name="connsiteX1" fmla="*/ 6438006 w 6438006"/>
              <a:gd name="connsiteY1" fmla="*/ 0 h 6869326"/>
              <a:gd name="connsiteX2" fmla="*/ 5242975 w 6438006"/>
              <a:gd name="connsiteY2" fmla="*/ 6869326 h 6869326"/>
              <a:gd name="connsiteX3" fmla="*/ 0 w 6438006"/>
              <a:gd name="connsiteY3" fmla="*/ 6854372 h 6869326"/>
              <a:gd name="connsiteX4" fmla="*/ 1774372 w 6438006"/>
              <a:gd name="connsiteY4" fmla="*/ 1 h 6869326"/>
              <a:gd name="connsiteX0" fmla="*/ 1385013 w 6438006"/>
              <a:gd name="connsiteY0" fmla="*/ 1 h 6869326"/>
              <a:gd name="connsiteX1" fmla="*/ 6438006 w 6438006"/>
              <a:gd name="connsiteY1" fmla="*/ 0 h 6869326"/>
              <a:gd name="connsiteX2" fmla="*/ 5242975 w 6438006"/>
              <a:gd name="connsiteY2" fmla="*/ 6869326 h 6869326"/>
              <a:gd name="connsiteX3" fmla="*/ 0 w 6438006"/>
              <a:gd name="connsiteY3" fmla="*/ 6854372 h 6869326"/>
              <a:gd name="connsiteX4" fmla="*/ 1385013 w 6438006"/>
              <a:gd name="connsiteY4" fmla="*/ 1 h 6869326"/>
              <a:gd name="connsiteX0" fmla="*/ 1385013 w 6438006"/>
              <a:gd name="connsiteY0" fmla="*/ 1 h 6881655"/>
              <a:gd name="connsiteX1" fmla="*/ 6438006 w 6438006"/>
              <a:gd name="connsiteY1" fmla="*/ 0 h 6881655"/>
              <a:gd name="connsiteX2" fmla="*/ 5892977 w 6438006"/>
              <a:gd name="connsiteY2" fmla="*/ 6881655 h 6881655"/>
              <a:gd name="connsiteX3" fmla="*/ 0 w 6438006"/>
              <a:gd name="connsiteY3" fmla="*/ 6854372 h 6881655"/>
              <a:gd name="connsiteX4" fmla="*/ 1385013 w 6438006"/>
              <a:gd name="connsiteY4" fmla="*/ 1 h 6881655"/>
              <a:gd name="connsiteX0" fmla="*/ 1385013 w 6438006"/>
              <a:gd name="connsiteY0" fmla="*/ 1 h 6854372"/>
              <a:gd name="connsiteX1" fmla="*/ 6438006 w 6438006"/>
              <a:gd name="connsiteY1" fmla="*/ 0 h 6854372"/>
              <a:gd name="connsiteX2" fmla="*/ 6127780 w 6438006"/>
              <a:gd name="connsiteY2" fmla="*/ 6830639 h 6854372"/>
              <a:gd name="connsiteX3" fmla="*/ 0 w 6438006"/>
              <a:gd name="connsiteY3" fmla="*/ 6854372 h 6854372"/>
              <a:gd name="connsiteX4" fmla="*/ 1385013 w 6438006"/>
              <a:gd name="connsiteY4" fmla="*/ 1 h 6854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006" h="6854372">
                <a:moveTo>
                  <a:pt x="1385013" y="1"/>
                </a:moveTo>
                <a:lnTo>
                  <a:pt x="6438006" y="0"/>
                </a:lnTo>
                <a:lnTo>
                  <a:pt x="6127780" y="6830639"/>
                </a:lnTo>
                <a:lnTo>
                  <a:pt x="0" y="6854372"/>
                </a:lnTo>
                <a:lnTo>
                  <a:pt x="1385013" y="1"/>
                </a:lnTo>
                <a:close/>
              </a:path>
            </a:pathLst>
          </a:custGeom>
          <a:solidFill>
            <a:srgbClr val="FF4D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184" rtl="0" eaLnBrk="1" fontAlgn="auto" latinLnBrk="0" hangingPunct="1">
              <a:lnSpc>
                <a:spcPct val="100000"/>
              </a:lnSpc>
              <a:spcBef>
                <a:spcPts val="0"/>
              </a:spcBef>
              <a:spcAft>
                <a:spcPts val="0"/>
              </a:spcAft>
              <a:buClrTx/>
              <a:buSzTx/>
              <a:buFont typeface="Arial"/>
              <a:buNone/>
              <a:tabLst/>
              <a:defRPr/>
            </a:pPr>
            <a:endParaRPr kumimoji="0" lang="en-US" sz="1348" b="0" i="0" u="none" strike="noStrike" kern="1200" cap="none" spc="0" normalizeH="0" baseline="0" noProof="0">
              <a:ln>
                <a:noFill/>
              </a:ln>
              <a:solidFill>
                <a:srgbClr val="FFFFFF"/>
              </a:solidFill>
              <a:effectLst/>
              <a:uLnTx/>
              <a:uFillTx/>
              <a:latin typeface="Roboto Light"/>
              <a:ea typeface="+mn-ea"/>
              <a:cs typeface="Calibri"/>
              <a:sym typeface="Arial"/>
            </a:endParaRPr>
          </a:p>
        </p:txBody>
      </p:sp>
      <p:sp>
        <p:nvSpPr>
          <p:cNvPr id="276" name="Shape 276"/>
          <p:cNvSpPr/>
          <p:nvPr/>
        </p:nvSpPr>
        <p:spPr>
          <a:xfrm rot="2700000">
            <a:off x="2950061" y="930783"/>
            <a:ext cx="3243883" cy="3243881"/>
          </a:xfrm>
          <a:prstGeom prst="rect">
            <a:avLst/>
          </a:prstGeom>
          <a:noFill/>
          <a:ln w="19050" cap="flat" cmpd="sng">
            <a:solidFill>
              <a:schemeClr val="lt1"/>
            </a:solidFill>
            <a:prstDash val="solid"/>
            <a:miter lim="800000"/>
            <a:headEnd type="none" w="sm" len="sm"/>
            <a:tailEnd type="none" w="sm" len="sm"/>
          </a:ln>
        </p:spPr>
        <p:txBody>
          <a:bodyPr spcFirstLastPara="1" wrap="square" lIns="45665" tIns="22826" rIns="45665" bIns="22826" anchor="ctr" anchorCtr="0">
            <a:noAutofit/>
          </a:bodyPr>
          <a:lstStyle/>
          <a:p>
            <a:pPr marL="0" marR="0" lvl="0" indent="0" algn="ctr" defTabSz="684978" rtl="0" eaLnBrk="1" fontAlgn="auto" latinLnBrk="0" hangingPunct="1">
              <a:lnSpc>
                <a:spcPct val="100000"/>
              </a:lnSpc>
              <a:spcBef>
                <a:spcPts val="0"/>
              </a:spcBef>
              <a:spcAft>
                <a:spcPts val="0"/>
              </a:spcAft>
              <a:buClrTx/>
              <a:buSzTx/>
              <a:buFont typeface="Arial"/>
              <a:buNone/>
              <a:tabLst/>
              <a:defRPr/>
            </a:pPr>
            <a:endParaRPr kumimoji="0" sz="900" b="0" i="0" u="none" strike="noStrike" kern="1200" cap="none" spc="0" normalizeH="0" baseline="0" noProof="0">
              <a:ln>
                <a:noFill/>
              </a:ln>
              <a:solidFill>
                <a:srgbClr val="FFFFFF"/>
              </a:solidFill>
              <a:effectLst/>
              <a:uLnTx/>
              <a:uFillTx/>
              <a:latin typeface="Roboto Light"/>
              <a:ea typeface="Roboto Light"/>
              <a:cs typeface="Roboto Light"/>
              <a:sym typeface="Roboto Light"/>
            </a:endParaRPr>
          </a:p>
        </p:txBody>
      </p:sp>
      <p:sp>
        <p:nvSpPr>
          <p:cNvPr id="277" name="Shape 277"/>
          <p:cNvSpPr/>
          <p:nvPr/>
        </p:nvSpPr>
        <p:spPr>
          <a:xfrm rot="15061243">
            <a:off x="7261331" y="2634232"/>
            <a:ext cx="2652521" cy="2951378"/>
          </a:xfrm>
          <a:prstGeom prst="rtTriangle">
            <a:avLst/>
          </a:prstGeom>
          <a:solidFill>
            <a:schemeClr val="accent1">
              <a:alpha val="67000"/>
            </a:schemeClr>
          </a:solidFill>
          <a:ln>
            <a:noFill/>
          </a:ln>
        </p:spPr>
        <p:txBody>
          <a:bodyPr spcFirstLastPara="1" wrap="square" lIns="45665" tIns="22826" rIns="45665" bIns="22826" anchor="ctr" anchorCtr="0">
            <a:noAutofit/>
          </a:bodyPr>
          <a:lstStyle/>
          <a:p>
            <a:pPr marL="0" marR="0" lvl="0" indent="0" algn="ctr" defTabSz="684978" rtl="0" eaLnBrk="1" fontAlgn="auto" latinLnBrk="0" hangingPunct="1">
              <a:lnSpc>
                <a:spcPct val="100000"/>
              </a:lnSpc>
              <a:spcBef>
                <a:spcPts val="0"/>
              </a:spcBef>
              <a:spcAft>
                <a:spcPts val="0"/>
              </a:spcAft>
              <a:buClrTx/>
              <a:buSzTx/>
              <a:buFont typeface="Arial"/>
              <a:buNone/>
              <a:tabLst/>
              <a:defRPr/>
            </a:pPr>
            <a:endParaRPr kumimoji="0" sz="900" b="0" i="0" u="none" strike="noStrike" kern="1200" cap="none" spc="0" normalizeH="0" baseline="0" noProof="0">
              <a:ln>
                <a:noFill/>
              </a:ln>
              <a:solidFill>
                <a:srgbClr val="FFFFFF"/>
              </a:solidFill>
              <a:effectLst/>
              <a:uLnTx/>
              <a:uFillTx/>
              <a:latin typeface="Roboto Light"/>
              <a:ea typeface="Roboto Light"/>
              <a:cs typeface="Roboto Light"/>
              <a:sym typeface="Roboto Light"/>
            </a:endParaRPr>
          </a:p>
        </p:txBody>
      </p:sp>
      <p:sp>
        <p:nvSpPr>
          <p:cNvPr id="278" name="Shape 278"/>
          <p:cNvSpPr/>
          <p:nvPr/>
        </p:nvSpPr>
        <p:spPr>
          <a:xfrm rot="20972826">
            <a:off x="-528847" y="2158338"/>
            <a:ext cx="3287782" cy="3782659"/>
          </a:xfrm>
          <a:prstGeom prst="rtTriangle">
            <a:avLst/>
          </a:prstGeom>
          <a:solidFill>
            <a:schemeClr val="accent2">
              <a:alpha val="90000"/>
            </a:schemeClr>
          </a:solidFill>
          <a:ln>
            <a:noFill/>
          </a:ln>
        </p:spPr>
        <p:txBody>
          <a:bodyPr spcFirstLastPara="1" wrap="square" lIns="45665" tIns="22826" rIns="45665" bIns="22826" anchor="ctr" anchorCtr="0">
            <a:noAutofit/>
          </a:bodyPr>
          <a:lstStyle/>
          <a:p>
            <a:pPr marL="0" marR="0" lvl="0" indent="0" algn="ctr" defTabSz="684978" rtl="0" eaLnBrk="1" fontAlgn="auto" latinLnBrk="0" hangingPunct="1">
              <a:lnSpc>
                <a:spcPct val="100000"/>
              </a:lnSpc>
              <a:spcBef>
                <a:spcPts val="0"/>
              </a:spcBef>
              <a:spcAft>
                <a:spcPts val="0"/>
              </a:spcAft>
              <a:buClrTx/>
              <a:buSzTx/>
              <a:buFont typeface="Arial"/>
              <a:buNone/>
              <a:tabLst/>
              <a:defRPr/>
            </a:pPr>
            <a:endParaRPr kumimoji="0" sz="900" b="0" i="0" u="none" strike="noStrike" kern="1200" cap="none" spc="0" normalizeH="0" baseline="0" noProof="0">
              <a:ln>
                <a:noFill/>
              </a:ln>
              <a:solidFill>
                <a:srgbClr val="FFFFFF"/>
              </a:solidFill>
              <a:effectLst/>
              <a:uLnTx/>
              <a:uFillTx/>
              <a:latin typeface="Roboto Light"/>
              <a:ea typeface="Roboto Light"/>
              <a:cs typeface="Roboto Light"/>
              <a:sym typeface="Roboto Light"/>
            </a:endParaRPr>
          </a:p>
        </p:txBody>
      </p:sp>
      <p:sp>
        <p:nvSpPr>
          <p:cNvPr id="279" name="Shape 279"/>
          <p:cNvSpPr/>
          <p:nvPr/>
        </p:nvSpPr>
        <p:spPr>
          <a:xfrm rot="16612527">
            <a:off x="7397564" y="3618290"/>
            <a:ext cx="2116903" cy="1607795"/>
          </a:xfrm>
          <a:prstGeom prst="rtTriangle">
            <a:avLst/>
          </a:prstGeom>
          <a:solidFill>
            <a:schemeClr val="accent1"/>
          </a:solidFill>
          <a:ln>
            <a:noFill/>
          </a:ln>
        </p:spPr>
        <p:txBody>
          <a:bodyPr spcFirstLastPara="1" wrap="square" lIns="45665" tIns="22826" rIns="45665" bIns="22826" anchor="ctr" anchorCtr="0">
            <a:noAutofit/>
          </a:bodyPr>
          <a:lstStyle/>
          <a:p>
            <a:pPr marL="0" marR="0" lvl="0" indent="0" algn="ctr" defTabSz="684978" rtl="0" eaLnBrk="1" fontAlgn="auto" latinLnBrk="0" hangingPunct="1">
              <a:lnSpc>
                <a:spcPct val="100000"/>
              </a:lnSpc>
              <a:spcBef>
                <a:spcPts val="0"/>
              </a:spcBef>
              <a:spcAft>
                <a:spcPts val="0"/>
              </a:spcAft>
              <a:buClrTx/>
              <a:buSzTx/>
              <a:buFont typeface="Arial"/>
              <a:buNone/>
              <a:tabLst/>
              <a:defRPr/>
            </a:pPr>
            <a:endParaRPr kumimoji="0" sz="900" b="0" i="0" u="none" strike="noStrike" kern="1200" cap="none" spc="0" normalizeH="0" baseline="0" noProof="0">
              <a:ln>
                <a:noFill/>
              </a:ln>
              <a:solidFill>
                <a:srgbClr val="FFFFFF"/>
              </a:solidFill>
              <a:effectLst/>
              <a:uLnTx/>
              <a:uFillTx/>
              <a:latin typeface="Roboto Light"/>
              <a:ea typeface="Roboto Light"/>
              <a:cs typeface="Roboto Light"/>
              <a:sym typeface="Roboto Light"/>
            </a:endParaRPr>
          </a:p>
        </p:txBody>
      </p:sp>
      <p:sp>
        <p:nvSpPr>
          <p:cNvPr id="275" name="Shape 275"/>
          <p:cNvSpPr txBox="1"/>
          <p:nvPr/>
        </p:nvSpPr>
        <p:spPr>
          <a:xfrm>
            <a:off x="2342777" y="2601145"/>
            <a:ext cx="4448807" cy="1432655"/>
          </a:xfrm>
          <a:prstGeom prst="rect">
            <a:avLst/>
          </a:prstGeom>
          <a:noFill/>
          <a:ln>
            <a:noFill/>
          </a:ln>
        </p:spPr>
        <p:txBody>
          <a:bodyPr spcFirstLastPara="1" wrap="square" lIns="45665" tIns="22826" rIns="45665" bIns="22826" anchor="ctr" anchorCtr="0">
            <a:noAutofit/>
          </a:bodyPr>
          <a:lstStyle/>
          <a:p>
            <a:pPr marL="0" marR="0" lvl="0" indent="0" algn="ctr" defTabSz="684978" rtl="0" eaLnBrk="1" fontAlgn="auto" latinLnBrk="0" hangingPunct="1">
              <a:lnSpc>
                <a:spcPct val="90000"/>
              </a:lnSpc>
              <a:spcBef>
                <a:spcPts val="0"/>
              </a:spcBef>
              <a:spcAft>
                <a:spcPts val="0"/>
              </a:spcAft>
              <a:buClr>
                <a:srgbClr val="FFFFFF"/>
              </a:buClr>
              <a:buSzPts val="6400"/>
              <a:buFont typeface="Arial"/>
              <a:buNone/>
              <a:tabLst/>
              <a:defRPr/>
            </a:pPr>
            <a:r>
              <a:rPr kumimoji="0" lang="en-US" sz="3599"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sym typeface="Roboto Medium"/>
              </a:rPr>
              <a:t>DEMO</a:t>
            </a:r>
            <a:endParaRPr kumimoji="0" sz="3299"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Roboto Light" panose="02000000000000000000" pitchFamily="2" charset="0"/>
              <a:sym typeface="Roboto Medium"/>
            </a:endParaRPr>
          </a:p>
        </p:txBody>
      </p:sp>
      <p:pic>
        <p:nvPicPr>
          <p:cNvPr id="21" name="Picture 20">
            <a:extLst>
              <a:ext uri="{FF2B5EF4-FFF2-40B4-BE49-F238E27FC236}">
                <a16:creationId xmlns:a16="http://schemas.microsoft.com/office/drawing/2014/main" id="{DDDF5F54-A1DB-43C2-90A1-308993C2994E}"/>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3894961" y="1592998"/>
            <a:ext cx="1354085" cy="1052174"/>
          </a:xfrm>
          <a:prstGeom prst="rect">
            <a:avLst/>
          </a:prstGeom>
        </p:spPr>
      </p:pic>
      <p:sp>
        <p:nvSpPr>
          <p:cNvPr id="18" name="Triangle 8">
            <a:extLst>
              <a:ext uri="{FF2B5EF4-FFF2-40B4-BE49-F238E27FC236}">
                <a16:creationId xmlns:a16="http://schemas.microsoft.com/office/drawing/2014/main" id="{19E766C2-21B3-904F-8713-EE7C78E37B52}"/>
              </a:ext>
            </a:extLst>
          </p:cNvPr>
          <p:cNvSpPr/>
          <p:nvPr/>
        </p:nvSpPr>
        <p:spPr>
          <a:xfrm rot="9774944">
            <a:off x="-2413569" y="-248935"/>
            <a:ext cx="3410468" cy="5514344"/>
          </a:xfrm>
          <a:custGeom>
            <a:avLst/>
            <a:gdLst>
              <a:gd name="connsiteX0" fmla="*/ 0 w 1776248"/>
              <a:gd name="connsiteY0" fmla="*/ 5213131 h 5213131"/>
              <a:gd name="connsiteX1" fmla="*/ 888124 w 1776248"/>
              <a:gd name="connsiteY1" fmla="*/ 0 h 5213131"/>
              <a:gd name="connsiteX2" fmla="*/ 1776248 w 1776248"/>
              <a:gd name="connsiteY2" fmla="*/ 5213131 h 5213131"/>
              <a:gd name="connsiteX3" fmla="*/ 0 w 1776248"/>
              <a:gd name="connsiteY3" fmla="*/ 5213131 h 5213131"/>
              <a:gd name="connsiteX0" fmla="*/ 0 w 1781503"/>
              <a:gd name="connsiteY0" fmla="*/ 5002924 h 5002924"/>
              <a:gd name="connsiteX1" fmla="*/ 1781503 w 1781503"/>
              <a:gd name="connsiteY1" fmla="*/ 0 h 5002924"/>
              <a:gd name="connsiteX2" fmla="*/ 1776248 w 1781503"/>
              <a:gd name="connsiteY2" fmla="*/ 5002924 h 5002924"/>
              <a:gd name="connsiteX3" fmla="*/ 0 w 1781503"/>
              <a:gd name="connsiteY3" fmla="*/ 5002924 h 5002924"/>
              <a:gd name="connsiteX0" fmla="*/ 0 w 1760483"/>
              <a:gd name="connsiteY0" fmla="*/ 5002924 h 5002924"/>
              <a:gd name="connsiteX1" fmla="*/ 1760483 w 1760483"/>
              <a:gd name="connsiteY1" fmla="*/ 0 h 5002924"/>
              <a:gd name="connsiteX2" fmla="*/ 1755228 w 1760483"/>
              <a:gd name="connsiteY2" fmla="*/ 5002924 h 5002924"/>
              <a:gd name="connsiteX3" fmla="*/ 0 w 1760483"/>
              <a:gd name="connsiteY3" fmla="*/ 5002924 h 5002924"/>
              <a:gd name="connsiteX0" fmla="*/ 0 w 1445173"/>
              <a:gd name="connsiteY0" fmla="*/ 4971393 h 5002924"/>
              <a:gd name="connsiteX1" fmla="*/ 1445173 w 1445173"/>
              <a:gd name="connsiteY1" fmla="*/ 0 h 5002924"/>
              <a:gd name="connsiteX2" fmla="*/ 1439918 w 1445173"/>
              <a:gd name="connsiteY2" fmla="*/ 5002924 h 5002924"/>
              <a:gd name="connsiteX3" fmla="*/ 0 w 1445173"/>
              <a:gd name="connsiteY3" fmla="*/ 4971393 h 5002924"/>
              <a:gd name="connsiteX0" fmla="*/ 0 w 1439921"/>
              <a:gd name="connsiteY0" fmla="*/ 5166265 h 5197796"/>
              <a:gd name="connsiteX1" fmla="*/ 785606 w 1439921"/>
              <a:gd name="connsiteY1" fmla="*/ 0 h 5197796"/>
              <a:gd name="connsiteX2" fmla="*/ 1439918 w 1439921"/>
              <a:gd name="connsiteY2" fmla="*/ 5197796 h 5197796"/>
              <a:gd name="connsiteX3" fmla="*/ 0 w 1439921"/>
              <a:gd name="connsiteY3" fmla="*/ 5166265 h 5197796"/>
              <a:gd name="connsiteX0" fmla="*/ 0 w 1439921"/>
              <a:gd name="connsiteY0" fmla="*/ 5166265 h 5197796"/>
              <a:gd name="connsiteX1" fmla="*/ 785606 w 1439921"/>
              <a:gd name="connsiteY1" fmla="*/ 0 h 5197796"/>
              <a:gd name="connsiteX2" fmla="*/ 1439918 w 1439921"/>
              <a:gd name="connsiteY2" fmla="*/ 5197796 h 5197796"/>
              <a:gd name="connsiteX3" fmla="*/ 0 w 1439921"/>
              <a:gd name="connsiteY3" fmla="*/ 5166265 h 5197796"/>
              <a:gd name="connsiteX0" fmla="*/ 0 w 1440218"/>
              <a:gd name="connsiteY0" fmla="*/ 5166265 h 5197796"/>
              <a:gd name="connsiteX1" fmla="*/ 785606 w 1440218"/>
              <a:gd name="connsiteY1" fmla="*/ 0 h 5197796"/>
              <a:gd name="connsiteX2" fmla="*/ 1439918 w 1440218"/>
              <a:gd name="connsiteY2" fmla="*/ 5197796 h 5197796"/>
              <a:gd name="connsiteX3" fmla="*/ 0 w 1440218"/>
              <a:gd name="connsiteY3" fmla="*/ 5166265 h 5197796"/>
              <a:gd name="connsiteX0" fmla="*/ 0 w 945543"/>
              <a:gd name="connsiteY0" fmla="*/ 5151274 h 5197796"/>
              <a:gd name="connsiteX1" fmla="*/ 290931 w 945543"/>
              <a:gd name="connsiteY1" fmla="*/ 0 h 5197796"/>
              <a:gd name="connsiteX2" fmla="*/ 945243 w 945543"/>
              <a:gd name="connsiteY2" fmla="*/ 5197796 h 5197796"/>
              <a:gd name="connsiteX3" fmla="*/ 0 w 945543"/>
              <a:gd name="connsiteY3" fmla="*/ 5151274 h 5197796"/>
              <a:gd name="connsiteX0" fmla="*/ 36433 w 981976"/>
              <a:gd name="connsiteY0" fmla="*/ 5151274 h 5197796"/>
              <a:gd name="connsiteX1" fmla="*/ 327364 w 981976"/>
              <a:gd name="connsiteY1" fmla="*/ 0 h 5197796"/>
              <a:gd name="connsiteX2" fmla="*/ 981676 w 981976"/>
              <a:gd name="connsiteY2" fmla="*/ 5197796 h 5197796"/>
              <a:gd name="connsiteX3" fmla="*/ 36433 w 981976"/>
              <a:gd name="connsiteY3" fmla="*/ 5151274 h 5197796"/>
              <a:gd name="connsiteX0" fmla="*/ 0 w 945543"/>
              <a:gd name="connsiteY0" fmla="*/ 5151274 h 5197796"/>
              <a:gd name="connsiteX1" fmla="*/ 290931 w 945543"/>
              <a:gd name="connsiteY1" fmla="*/ 0 h 5197796"/>
              <a:gd name="connsiteX2" fmla="*/ 945243 w 945543"/>
              <a:gd name="connsiteY2" fmla="*/ 5197796 h 5197796"/>
              <a:gd name="connsiteX3" fmla="*/ 0 w 945543"/>
              <a:gd name="connsiteY3" fmla="*/ 5151274 h 5197796"/>
            </a:gdLst>
            <a:ahLst/>
            <a:cxnLst>
              <a:cxn ang="0">
                <a:pos x="connsiteX0" y="connsiteY0"/>
              </a:cxn>
              <a:cxn ang="0">
                <a:pos x="connsiteX1" y="connsiteY1"/>
              </a:cxn>
              <a:cxn ang="0">
                <a:pos x="connsiteX2" y="connsiteY2"/>
              </a:cxn>
              <a:cxn ang="0">
                <a:pos x="connsiteX3" y="connsiteY3"/>
              </a:cxn>
            </a:cxnLst>
            <a:rect l="l" t="t" r="r" b="b"/>
            <a:pathLst>
              <a:path w="945543" h="5197796">
                <a:moveTo>
                  <a:pt x="0" y="5151274"/>
                </a:moveTo>
                <a:cubicBezTo>
                  <a:pt x="2039" y="5143062"/>
                  <a:pt x="258912" y="23203"/>
                  <a:pt x="290931" y="0"/>
                </a:cubicBezTo>
                <a:cubicBezTo>
                  <a:pt x="274189" y="18723"/>
                  <a:pt x="961985" y="5194063"/>
                  <a:pt x="945243" y="5197796"/>
                </a:cubicBezTo>
                <a:lnTo>
                  <a:pt x="0" y="51512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184" rtl="0" eaLnBrk="1" fontAlgn="auto" latinLnBrk="0" hangingPunct="1">
              <a:lnSpc>
                <a:spcPct val="100000"/>
              </a:lnSpc>
              <a:spcBef>
                <a:spcPts val="0"/>
              </a:spcBef>
              <a:spcAft>
                <a:spcPts val="0"/>
              </a:spcAft>
              <a:buClrTx/>
              <a:buSzTx/>
              <a:buFont typeface="Arial"/>
              <a:buNone/>
              <a:tabLst/>
              <a:defRPr/>
            </a:pPr>
            <a:endParaRPr kumimoji="0" lang="en-US" sz="1348" b="0" i="0" u="none" strike="noStrike" kern="1200" cap="none" spc="0" normalizeH="0" baseline="0" noProof="0">
              <a:ln>
                <a:noFill/>
              </a:ln>
              <a:solidFill>
                <a:srgbClr val="FFFFFF"/>
              </a:solidFill>
              <a:effectLst/>
              <a:uLnTx/>
              <a:uFillTx/>
              <a:latin typeface="Roboto Light"/>
              <a:ea typeface="+mn-ea"/>
              <a:cs typeface="Calibri"/>
              <a:sym typeface="Arial"/>
            </a:endParaRPr>
          </a:p>
        </p:txBody>
      </p:sp>
      <p:sp>
        <p:nvSpPr>
          <p:cNvPr id="22" name="Right Triangle 8">
            <a:extLst>
              <a:ext uri="{FF2B5EF4-FFF2-40B4-BE49-F238E27FC236}">
                <a16:creationId xmlns:a16="http://schemas.microsoft.com/office/drawing/2014/main" id="{4F0145EB-5A1D-614F-9EC2-E45F721DB59F}"/>
              </a:ext>
            </a:extLst>
          </p:cNvPr>
          <p:cNvSpPr/>
          <p:nvPr/>
        </p:nvSpPr>
        <p:spPr>
          <a:xfrm rot="4636340" flipH="1">
            <a:off x="-604829" y="3211325"/>
            <a:ext cx="2765879" cy="2120747"/>
          </a:xfrm>
          <a:custGeom>
            <a:avLst/>
            <a:gdLst>
              <a:gd name="connsiteX0" fmla="*/ 0 w 3562350"/>
              <a:gd name="connsiteY0" fmla="*/ 3562350 h 3562350"/>
              <a:gd name="connsiteX1" fmla="*/ 0 w 3562350"/>
              <a:gd name="connsiteY1" fmla="*/ 0 h 3562350"/>
              <a:gd name="connsiteX2" fmla="*/ 3562350 w 3562350"/>
              <a:gd name="connsiteY2" fmla="*/ 3562350 h 3562350"/>
              <a:gd name="connsiteX3" fmla="*/ 0 w 3562350"/>
              <a:gd name="connsiteY3" fmla="*/ 3562350 h 3562350"/>
              <a:gd name="connsiteX0" fmla="*/ 19050 w 3581400"/>
              <a:gd name="connsiteY0" fmla="*/ 2133600 h 2133600"/>
              <a:gd name="connsiteX1" fmla="*/ 0 w 3581400"/>
              <a:gd name="connsiteY1" fmla="*/ 0 h 2133600"/>
              <a:gd name="connsiteX2" fmla="*/ 3581400 w 3581400"/>
              <a:gd name="connsiteY2" fmla="*/ 2133600 h 2133600"/>
              <a:gd name="connsiteX3" fmla="*/ 19050 w 3581400"/>
              <a:gd name="connsiteY3" fmla="*/ 2133600 h 2133600"/>
              <a:gd name="connsiteX0" fmla="*/ 9525 w 3571875"/>
              <a:gd name="connsiteY0" fmla="*/ 2190750 h 2190750"/>
              <a:gd name="connsiteX1" fmla="*/ 0 w 3571875"/>
              <a:gd name="connsiteY1" fmla="*/ 0 h 2190750"/>
              <a:gd name="connsiteX2" fmla="*/ 3571875 w 3571875"/>
              <a:gd name="connsiteY2" fmla="*/ 2190750 h 2190750"/>
              <a:gd name="connsiteX3" fmla="*/ 9525 w 3571875"/>
              <a:gd name="connsiteY3" fmla="*/ 2190750 h 2190750"/>
            </a:gdLst>
            <a:ahLst/>
            <a:cxnLst>
              <a:cxn ang="0">
                <a:pos x="connsiteX0" y="connsiteY0"/>
              </a:cxn>
              <a:cxn ang="0">
                <a:pos x="connsiteX1" y="connsiteY1"/>
              </a:cxn>
              <a:cxn ang="0">
                <a:pos x="connsiteX2" y="connsiteY2"/>
              </a:cxn>
              <a:cxn ang="0">
                <a:pos x="connsiteX3" y="connsiteY3"/>
              </a:cxn>
            </a:cxnLst>
            <a:rect l="l" t="t" r="r" b="b"/>
            <a:pathLst>
              <a:path w="3571875" h="2190750">
                <a:moveTo>
                  <a:pt x="9525" y="2190750"/>
                </a:moveTo>
                <a:lnTo>
                  <a:pt x="0" y="0"/>
                </a:lnTo>
                <a:lnTo>
                  <a:pt x="3571875" y="2190750"/>
                </a:lnTo>
                <a:lnTo>
                  <a:pt x="9525" y="2190750"/>
                </a:lnTo>
                <a:close/>
              </a:path>
            </a:pathLst>
          </a:custGeom>
          <a:solidFill>
            <a:schemeClr val="accent1"/>
          </a:solidFill>
          <a:ln>
            <a:noFill/>
          </a:ln>
          <a:effectLst>
            <a:outerShdw blurRad="127000" dist="50800" dir="18900000" algn="bl" rotWithShape="0">
              <a:schemeClr val="accent2">
                <a:lumMod val="50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72" tIns="22836" rIns="45672" bIns="22836" numCol="1" spcCol="0" rtlCol="0" fromWordArt="0" anchor="ctr" anchorCtr="0" forceAA="0" compatLnSpc="1">
            <a:prstTxWarp prst="textNoShape">
              <a:avLst/>
            </a:prstTxWarp>
            <a:noAutofit/>
          </a:bodyPr>
          <a:lstStyle/>
          <a:p>
            <a:pPr marL="0" marR="0" lvl="0" indent="0" algn="ctr" defTabSz="228338" rtl="0" eaLnBrk="1" fontAlgn="auto" latinLnBrk="0" hangingPunct="1">
              <a:lnSpc>
                <a:spcPct val="100000"/>
              </a:lnSpc>
              <a:spcBef>
                <a:spcPts val="0"/>
              </a:spcBef>
              <a:spcAft>
                <a:spcPts val="0"/>
              </a:spcAft>
              <a:buClrTx/>
              <a:buSzTx/>
              <a:buFont typeface="Arial"/>
              <a:buNone/>
              <a:tabLst/>
              <a:defRPr/>
            </a:pPr>
            <a:endParaRPr kumimoji="0" lang="en-US" sz="900" b="0" i="0" u="none" strike="noStrike" kern="1200" cap="none" spc="0" normalizeH="0" baseline="0" noProof="0">
              <a:ln>
                <a:noFill/>
              </a:ln>
              <a:solidFill>
                <a:prstClr val="white"/>
              </a:solidFill>
              <a:effectLst/>
              <a:uLnTx/>
              <a:uFillTx/>
              <a:latin typeface="Arial"/>
              <a:ea typeface="+mn-ea"/>
              <a:cs typeface="Calibri"/>
              <a:sym typeface="Arial"/>
            </a:endParaRPr>
          </a:p>
        </p:txBody>
      </p:sp>
      <p:sp>
        <p:nvSpPr>
          <p:cNvPr id="23" name="Right Triangle 22">
            <a:extLst>
              <a:ext uri="{FF2B5EF4-FFF2-40B4-BE49-F238E27FC236}">
                <a16:creationId xmlns:a16="http://schemas.microsoft.com/office/drawing/2014/main" id="{1F3B1676-4C47-8D40-BE2F-E6BE8BB49234}"/>
              </a:ext>
            </a:extLst>
          </p:cNvPr>
          <p:cNvSpPr/>
          <p:nvPr/>
        </p:nvSpPr>
        <p:spPr>
          <a:xfrm rot="20273861" flipH="1" flipV="1">
            <a:off x="8392345" y="-553239"/>
            <a:ext cx="840323" cy="2261576"/>
          </a:xfrm>
          <a:prstGeom prst="rtTriangl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184" rtl="0" eaLnBrk="1" fontAlgn="auto" latinLnBrk="0" hangingPunct="1">
              <a:lnSpc>
                <a:spcPct val="100000"/>
              </a:lnSpc>
              <a:spcBef>
                <a:spcPts val="0"/>
              </a:spcBef>
              <a:spcAft>
                <a:spcPts val="0"/>
              </a:spcAft>
              <a:buClrTx/>
              <a:buSzTx/>
              <a:buFont typeface="Arial"/>
              <a:buNone/>
              <a:tabLst/>
              <a:defRPr/>
            </a:pPr>
            <a:endParaRPr kumimoji="0" lang="en-US" sz="1348" b="0" i="0" u="none" strike="noStrike" kern="1200" cap="none" spc="0" normalizeH="0" baseline="0" noProof="0">
              <a:ln>
                <a:noFill/>
              </a:ln>
              <a:solidFill>
                <a:srgbClr val="FFFFFF"/>
              </a:solidFill>
              <a:effectLst/>
              <a:uLnTx/>
              <a:uFillTx/>
              <a:latin typeface="Roboto Light"/>
              <a:ea typeface="+mn-ea"/>
              <a:cs typeface="Calibri"/>
              <a:sym typeface="Arial"/>
            </a:endParaRPr>
          </a:p>
        </p:txBody>
      </p:sp>
      <p:sp>
        <p:nvSpPr>
          <p:cNvPr id="24" name="Triangle 8">
            <a:extLst>
              <a:ext uri="{FF2B5EF4-FFF2-40B4-BE49-F238E27FC236}">
                <a16:creationId xmlns:a16="http://schemas.microsoft.com/office/drawing/2014/main" id="{EC9D3E06-F1DF-674C-90D2-D50713002796}"/>
              </a:ext>
            </a:extLst>
          </p:cNvPr>
          <p:cNvSpPr/>
          <p:nvPr/>
        </p:nvSpPr>
        <p:spPr>
          <a:xfrm rot="20401145">
            <a:off x="8800255" y="-1328363"/>
            <a:ext cx="2588786" cy="5944246"/>
          </a:xfrm>
          <a:custGeom>
            <a:avLst/>
            <a:gdLst>
              <a:gd name="connsiteX0" fmla="*/ 0 w 1776248"/>
              <a:gd name="connsiteY0" fmla="*/ 5213131 h 5213131"/>
              <a:gd name="connsiteX1" fmla="*/ 888124 w 1776248"/>
              <a:gd name="connsiteY1" fmla="*/ 0 h 5213131"/>
              <a:gd name="connsiteX2" fmla="*/ 1776248 w 1776248"/>
              <a:gd name="connsiteY2" fmla="*/ 5213131 h 5213131"/>
              <a:gd name="connsiteX3" fmla="*/ 0 w 1776248"/>
              <a:gd name="connsiteY3" fmla="*/ 5213131 h 5213131"/>
              <a:gd name="connsiteX0" fmla="*/ 0 w 1781503"/>
              <a:gd name="connsiteY0" fmla="*/ 5002924 h 5002924"/>
              <a:gd name="connsiteX1" fmla="*/ 1781503 w 1781503"/>
              <a:gd name="connsiteY1" fmla="*/ 0 h 5002924"/>
              <a:gd name="connsiteX2" fmla="*/ 1776248 w 1781503"/>
              <a:gd name="connsiteY2" fmla="*/ 5002924 h 5002924"/>
              <a:gd name="connsiteX3" fmla="*/ 0 w 1781503"/>
              <a:gd name="connsiteY3" fmla="*/ 5002924 h 5002924"/>
              <a:gd name="connsiteX0" fmla="*/ 0 w 1760483"/>
              <a:gd name="connsiteY0" fmla="*/ 5002924 h 5002924"/>
              <a:gd name="connsiteX1" fmla="*/ 1760483 w 1760483"/>
              <a:gd name="connsiteY1" fmla="*/ 0 h 5002924"/>
              <a:gd name="connsiteX2" fmla="*/ 1755228 w 1760483"/>
              <a:gd name="connsiteY2" fmla="*/ 5002924 h 5002924"/>
              <a:gd name="connsiteX3" fmla="*/ 0 w 1760483"/>
              <a:gd name="connsiteY3" fmla="*/ 5002924 h 5002924"/>
              <a:gd name="connsiteX0" fmla="*/ 0 w 1445173"/>
              <a:gd name="connsiteY0" fmla="*/ 4971393 h 5002924"/>
              <a:gd name="connsiteX1" fmla="*/ 1445173 w 1445173"/>
              <a:gd name="connsiteY1" fmla="*/ 0 h 5002924"/>
              <a:gd name="connsiteX2" fmla="*/ 1439918 w 1445173"/>
              <a:gd name="connsiteY2" fmla="*/ 5002924 h 5002924"/>
              <a:gd name="connsiteX3" fmla="*/ 0 w 1445173"/>
              <a:gd name="connsiteY3" fmla="*/ 4971393 h 5002924"/>
              <a:gd name="connsiteX0" fmla="*/ 0 w 1439921"/>
              <a:gd name="connsiteY0" fmla="*/ 5166265 h 5197796"/>
              <a:gd name="connsiteX1" fmla="*/ 785606 w 1439921"/>
              <a:gd name="connsiteY1" fmla="*/ 0 h 5197796"/>
              <a:gd name="connsiteX2" fmla="*/ 1439918 w 1439921"/>
              <a:gd name="connsiteY2" fmla="*/ 5197796 h 5197796"/>
              <a:gd name="connsiteX3" fmla="*/ 0 w 1439921"/>
              <a:gd name="connsiteY3" fmla="*/ 5166265 h 5197796"/>
              <a:gd name="connsiteX0" fmla="*/ 0 w 1439921"/>
              <a:gd name="connsiteY0" fmla="*/ 5166265 h 5197796"/>
              <a:gd name="connsiteX1" fmla="*/ 785606 w 1439921"/>
              <a:gd name="connsiteY1" fmla="*/ 0 h 5197796"/>
              <a:gd name="connsiteX2" fmla="*/ 1439918 w 1439921"/>
              <a:gd name="connsiteY2" fmla="*/ 5197796 h 5197796"/>
              <a:gd name="connsiteX3" fmla="*/ 0 w 1439921"/>
              <a:gd name="connsiteY3" fmla="*/ 5166265 h 5197796"/>
              <a:gd name="connsiteX0" fmla="*/ 0 w 1440218"/>
              <a:gd name="connsiteY0" fmla="*/ 5166265 h 5197796"/>
              <a:gd name="connsiteX1" fmla="*/ 785606 w 1440218"/>
              <a:gd name="connsiteY1" fmla="*/ 0 h 5197796"/>
              <a:gd name="connsiteX2" fmla="*/ 1439918 w 1440218"/>
              <a:gd name="connsiteY2" fmla="*/ 5197796 h 5197796"/>
              <a:gd name="connsiteX3" fmla="*/ 0 w 1440218"/>
              <a:gd name="connsiteY3" fmla="*/ 5166265 h 5197796"/>
              <a:gd name="connsiteX0" fmla="*/ 0 w 945543"/>
              <a:gd name="connsiteY0" fmla="*/ 5151274 h 5197796"/>
              <a:gd name="connsiteX1" fmla="*/ 290931 w 945543"/>
              <a:gd name="connsiteY1" fmla="*/ 0 h 5197796"/>
              <a:gd name="connsiteX2" fmla="*/ 945243 w 945543"/>
              <a:gd name="connsiteY2" fmla="*/ 5197796 h 5197796"/>
              <a:gd name="connsiteX3" fmla="*/ 0 w 945543"/>
              <a:gd name="connsiteY3" fmla="*/ 5151274 h 5197796"/>
              <a:gd name="connsiteX0" fmla="*/ 36433 w 981976"/>
              <a:gd name="connsiteY0" fmla="*/ 5151274 h 5197796"/>
              <a:gd name="connsiteX1" fmla="*/ 327364 w 981976"/>
              <a:gd name="connsiteY1" fmla="*/ 0 h 5197796"/>
              <a:gd name="connsiteX2" fmla="*/ 981676 w 981976"/>
              <a:gd name="connsiteY2" fmla="*/ 5197796 h 5197796"/>
              <a:gd name="connsiteX3" fmla="*/ 36433 w 981976"/>
              <a:gd name="connsiteY3" fmla="*/ 5151274 h 5197796"/>
              <a:gd name="connsiteX0" fmla="*/ 0 w 945543"/>
              <a:gd name="connsiteY0" fmla="*/ 5151274 h 5197796"/>
              <a:gd name="connsiteX1" fmla="*/ 290931 w 945543"/>
              <a:gd name="connsiteY1" fmla="*/ 0 h 5197796"/>
              <a:gd name="connsiteX2" fmla="*/ 945243 w 945543"/>
              <a:gd name="connsiteY2" fmla="*/ 5197796 h 5197796"/>
              <a:gd name="connsiteX3" fmla="*/ 0 w 945543"/>
              <a:gd name="connsiteY3" fmla="*/ 5151274 h 5197796"/>
            </a:gdLst>
            <a:ahLst/>
            <a:cxnLst>
              <a:cxn ang="0">
                <a:pos x="connsiteX0" y="connsiteY0"/>
              </a:cxn>
              <a:cxn ang="0">
                <a:pos x="connsiteX1" y="connsiteY1"/>
              </a:cxn>
              <a:cxn ang="0">
                <a:pos x="connsiteX2" y="connsiteY2"/>
              </a:cxn>
              <a:cxn ang="0">
                <a:pos x="connsiteX3" y="connsiteY3"/>
              </a:cxn>
            </a:cxnLst>
            <a:rect l="l" t="t" r="r" b="b"/>
            <a:pathLst>
              <a:path w="945543" h="5197796">
                <a:moveTo>
                  <a:pt x="0" y="5151274"/>
                </a:moveTo>
                <a:cubicBezTo>
                  <a:pt x="2039" y="5143062"/>
                  <a:pt x="258912" y="23203"/>
                  <a:pt x="290931" y="0"/>
                </a:cubicBezTo>
                <a:cubicBezTo>
                  <a:pt x="274189" y="18723"/>
                  <a:pt x="961985" y="5194063"/>
                  <a:pt x="945243" y="5197796"/>
                </a:cubicBezTo>
                <a:lnTo>
                  <a:pt x="0" y="51512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184" rtl="0" eaLnBrk="1" fontAlgn="auto" latinLnBrk="0" hangingPunct="1">
              <a:lnSpc>
                <a:spcPct val="100000"/>
              </a:lnSpc>
              <a:spcBef>
                <a:spcPts val="0"/>
              </a:spcBef>
              <a:spcAft>
                <a:spcPts val="0"/>
              </a:spcAft>
              <a:buClrTx/>
              <a:buSzTx/>
              <a:buFont typeface="Arial"/>
              <a:buNone/>
              <a:tabLst/>
              <a:defRPr/>
            </a:pPr>
            <a:endParaRPr kumimoji="0" lang="en-US" sz="1348" b="0" i="0" u="none" strike="noStrike" kern="1200" cap="none" spc="0" normalizeH="0" baseline="0" noProof="0">
              <a:ln>
                <a:noFill/>
              </a:ln>
              <a:solidFill>
                <a:srgbClr val="FFFFFF"/>
              </a:solidFill>
              <a:effectLst/>
              <a:uLnTx/>
              <a:uFillTx/>
              <a:latin typeface="Roboto Light"/>
              <a:ea typeface="+mn-ea"/>
              <a:cs typeface="Calibri"/>
              <a:sym typeface="Arial"/>
            </a:endParaRPr>
          </a:p>
        </p:txBody>
      </p:sp>
      <p:grpSp>
        <p:nvGrpSpPr>
          <p:cNvPr id="25" name="Group 24">
            <a:extLst>
              <a:ext uri="{FF2B5EF4-FFF2-40B4-BE49-F238E27FC236}">
                <a16:creationId xmlns:a16="http://schemas.microsoft.com/office/drawing/2014/main" id="{2F481925-49C6-9E44-9E7E-E95369B063D1}"/>
              </a:ext>
            </a:extLst>
          </p:cNvPr>
          <p:cNvGrpSpPr/>
          <p:nvPr/>
        </p:nvGrpSpPr>
        <p:grpSpPr>
          <a:xfrm>
            <a:off x="1115045" y="2805088"/>
            <a:ext cx="78082" cy="78081"/>
            <a:chOff x="4771314" y="-1424938"/>
            <a:chExt cx="708660" cy="708658"/>
          </a:xfrm>
        </p:grpSpPr>
        <p:cxnSp>
          <p:nvCxnSpPr>
            <p:cNvPr id="26" name="Straight Connector 25">
              <a:extLst>
                <a:ext uri="{FF2B5EF4-FFF2-40B4-BE49-F238E27FC236}">
                  <a16:creationId xmlns:a16="http://schemas.microsoft.com/office/drawing/2014/main" id="{C7782B4C-370A-1D4E-BBFD-4992D0ADFF2D}"/>
                </a:ext>
              </a:extLst>
            </p:cNvPr>
            <p:cNvCxnSpPr>
              <a:cxnSpLocks/>
            </p:cNvCxnSpPr>
            <p:nvPr/>
          </p:nvCxnSpPr>
          <p:spPr>
            <a:xfrm>
              <a:off x="5125644" y="-1424940"/>
              <a:ext cx="0" cy="708660"/>
            </a:xfrm>
            <a:prstGeom prst="line">
              <a:avLst/>
            </a:prstGeom>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4BE30BA-1932-F34D-B9C7-03C385A85368}"/>
                </a:ext>
              </a:extLst>
            </p:cNvPr>
            <p:cNvCxnSpPr>
              <a:cxnSpLocks/>
            </p:cNvCxnSpPr>
            <p:nvPr/>
          </p:nvCxnSpPr>
          <p:spPr>
            <a:xfrm rot="16200000">
              <a:off x="5125644" y="-1424940"/>
              <a:ext cx="0" cy="708660"/>
            </a:xfrm>
            <a:prstGeom prst="line">
              <a:avLst/>
            </a:prstGeom>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FD62BC8-31D2-9D4E-967E-26FB90EF238D}"/>
              </a:ext>
            </a:extLst>
          </p:cNvPr>
          <p:cNvGrpSpPr/>
          <p:nvPr/>
        </p:nvGrpSpPr>
        <p:grpSpPr>
          <a:xfrm>
            <a:off x="8759273" y="1133278"/>
            <a:ext cx="142422" cy="142421"/>
            <a:chOff x="4771314" y="-1424938"/>
            <a:chExt cx="708660" cy="708658"/>
          </a:xfrm>
        </p:grpSpPr>
        <p:cxnSp>
          <p:nvCxnSpPr>
            <p:cNvPr id="29" name="Straight Connector 28">
              <a:extLst>
                <a:ext uri="{FF2B5EF4-FFF2-40B4-BE49-F238E27FC236}">
                  <a16:creationId xmlns:a16="http://schemas.microsoft.com/office/drawing/2014/main" id="{A510F4DF-4800-F245-8300-D63F369F1FEA}"/>
                </a:ext>
              </a:extLst>
            </p:cNvPr>
            <p:cNvCxnSpPr>
              <a:cxnSpLocks/>
            </p:cNvCxnSpPr>
            <p:nvPr/>
          </p:nvCxnSpPr>
          <p:spPr>
            <a:xfrm>
              <a:off x="5125644" y="-1424940"/>
              <a:ext cx="0" cy="708660"/>
            </a:xfrm>
            <a:prstGeom prst="line">
              <a:avLst/>
            </a:prstGeom>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A19CC81-E387-8542-A917-2DCDA4762ACE}"/>
                </a:ext>
              </a:extLst>
            </p:cNvPr>
            <p:cNvCxnSpPr>
              <a:cxnSpLocks/>
            </p:cNvCxnSpPr>
            <p:nvPr/>
          </p:nvCxnSpPr>
          <p:spPr>
            <a:xfrm rot="16200000">
              <a:off x="5125644" y="-1424940"/>
              <a:ext cx="0" cy="708660"/>
            </a:xfrm>
            <a:prstGeom prst="line">
              <a:avLst/>
            </a:prstGeom>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B82AACA4-04D9-6045-95E7-39FCD5A2DE7D}"/>
              </a:ext>
            </a:extLst>
          </p:cNvPr>
          <p:cNvGrpSpPr/>
          <p:nvPr/>
        </p:nvGrpSpPr>
        <p:grpSpPr>
          <a:xfrm>
            <a:off x="7574579" y="180877"/>
            <a:ext cx="142422" cy="142421"/>
            <a:chOff x="4771314" y="-1424938"/>
            <a:chExt cx="708660" cy="708658"/>
          </a:xfrm>
        </p:grpSpPr>
        <p:cxnSp>
          <p:nvCxnSpPr>
            <p:cNvPr id="32" name="Straight Connector 31">
              <a:extLst>
                <a:ext uri="{FF2B5EF4-FFF2-40B4-BE49-F238E27FC236}">
                  <a16:creationId xmlns:a16="http://schemas.microsoft.com/office/drawing/2014/main" id="{688A4606-0954-5144-9CBE-00D9C0ABD11D}"/>
                </a:ext>
              </a:extLst>
            </p:cNvPr>
            <p:cNvCxnSpPr>
              <a:cxnSpLocks/>
            </p:cNvCxnSpPr>
            <p:nvPr/>
          </p:nvCxnSpPr>
          <p:spPr>
            <a:xfrm>
              <a:off x="5125644" y="-1424940"/>
              <a:ext cx="0" cy="708660"/>
            </a:xfrm>
            <a:prstGeom prst="line">
              <a:avLst/>
            </a:prstGeom>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BED4FBD-E98C-1045-9D9B-D1E1FDC09720}"/>
                </a:ext>
              </a:extLst>
            </p:cNvPr>
            <p:cNvCxnSpPr>
              <a:cxnSpLocks/>
            </p:cNvCxnSpPr>
            <p:nvPr/>
          </p:nvCxnSpPr>
          <p:spPr>
            <a:xfrm rot="16200000">
              <a:off x="5125644" y="-1424940"/>
              <a:ext cx="0" cy="708660"/>
            </a:xfrm>
            <a:prstGeom prst="line">
              <a:avLst/>
            </a:prstGeom>
            <a:ln w="12700">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34" name="Diamond 33">
            <a:extLst>
              <a:ext uri="{FF2B5EF4-FFF2-40B4-BE49-F238E27FC236}">
                <a16:creationId xmlns:a16="http://schemas.microsoft.com/office/drawing/2014/main" id="{576852FC-AB3D-094C-8FF2-61D6F5850AA8}"/>
              </a:ext>
            </a:extLst>
          </p:cNvPr>
          <p:cNvSpPr/>
          <p:nvPr/>
        </p:nvSpPr>
        <p:spPr>
          <a:xfrm>
            <a:off x="8155715" y="1725797"/>
            <a:ext cx="43485" cy="43485"/>
          </a:xfrm>
          <a:prstGeom prst="diamond">
            <a:avLst/>
          </a:prstGeom>
          <a:solidFill>
            <a:schemeClr val="bg1">
              <a:alpha val="5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2789" tIns="68526" rIns="102789" bIns="68526" rtlCol="0" anchor="ctr"/>
          <a:lstStyle/>
          <a:p>
            <a:pPr marL="0" marR="0" lvl="0" indent="0" algn="ctr" defTabSz="685184" rtl="0" eaLnBrk="1" fontAlgn="auto" latinLnBrk="0" hangingPunct="1">
              <a:lnSpc>
                <a:spcPct val="100000"/>
              </a:lnSpc>
              <a:spcBef>
                <a:spcPts val="0"/>
              </a:spcBef>
              <a:spcAft>
                <a:spcPts val="0"/>
              </a:spcAft>
              <a:buClrTx/>
              <a:buSzTx/>
              <a:buFont typeface="Arial"/>
              <a:buNone/>
              <a:tabLst/>
              <a:defRPr/>
            </a:pPr>
            <a:endParaRPr kumimoji="0" lang="en-US" sz="1348" b="0" i="0" u="none" strike="noStrike" kern="1200" cap="none" spc="0" normalizeH="0" baseline="0" noProof="0">
              <a:ln>
                <a:noFill/>
              </a:ln>
              <a:solidFill>
                <a:srgbClr val="FFFFFF"/>
              </a:solidFill>
              <a:effectLst/>
              <a:uLnTx/>
              <a:uFillTx/>
              <a:latin typeface="Roboto" charset="0"/>
              <a:ea typeface="Roboto" charset="0"/>
              <a:cs typeface="Roboto" charset="0"/>
              <a:sym typeface="Arial"/>
            </a:endParaRPr>
          </a:p>
        </p:txBody>
      </p:sp>
      <p:sp>
        <p:nvSpPr>
          <p:cNvPr id="35" name="Diamond 34">
            <a:extLst>
              <a:ext uri="{FF2B5EF4-FFF2-40B4-BE49-F238E27FC236}">
                <a16:creationId xmlns:a16="http://schemas.microsoft.com/office/drawing/2014/main" id="{74BDB517-E934-7043-AD7A-297A25B0A40F}"/>
              </a:ext>
            </a:extLst>
          </p:cNvPr>
          <p:cNvSpPr/>
          <p:nvPr/>
        </p:nvSpPr>
        <p:spPr>
          <a:xfrm>
            <a:off x="8606245" y="1072248"/>
            <a:ext cx="115098" cy="115098"/>
          </a:xfrm>
          <a:prstGeom prst="diamond">
            <a:avLst/>
          </a:prstGeom>
          <a:solidFill>
            <a:schemeClr val="bg1">
              <a:alpha val="2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2789" tIns="68526" rIns="102789" bIns="68526" rtlCol="0" anchor="ctr"/>
          <a:lstStyle/>
          <a:p>
            <a:pPr marL="0" marR="0" lvl="0" indent="0" algn="ctr" defTabSz="685184" rtl="0" eaLnBrk="1" fontAlgn="auto" latinLnBrk="0" hangingPunct="1">
              <a:lnSpc>
                <a:spcPct val="100000"/>
              </a:lnSpc>
              <a:spcBef>
                <a:spcPts val="0"/>
              </a:spcBef>
              <a:spcAft>
                <a:spcPts val="0"/>
              </a:spcAft>
              <a:buClrTx/>
              <a:buSzTx/>
              <a:buFont typeface="Arial"/>
              <a:buNone/>
              <a:tabLst/>
              <a:defRPr/>
            </a:pPr>
            <a:endParaRPr kumimoji="0" lang="en-US" sz="1348" b="0" i="0" u="none" strike="noStrike" kern="1200" cap="none" spc="0" normalizeH="0" baseline="0" noProof="0">
              <a:ln>
                <a:noFill/>
              </a:ln>
              <a:solidFill>
                <a:srgbClr val="FFFFFF"/>
              </a:solidFill>
              <a:effectLst/>
              <a:uLnTx/>
              <a:uFillTx/>
              <a:latin typeface="Roboto" charset="0"/>
              <a:ea typeface="Roboto" charset="0"/>
              <a:cs typeface="Roboto" charset="0"/>
              <a:sym typeface="Arial"/>
            </a:endParaRPr>
          </a:p>
        </p:txBody>
      </p:sp>
      <p:sp>
        <p:nvSpPr>
          <p:cNvPr id="36" name="Diamond 35">
            <a:extLst>
              <a:ext uri="{FF2B5EF4-FFF2-40B4-BE49-F238E27FC236}">
                <a16:creationId xmlns:a16="http://schemas.microsoft.com/office/drawing/2014/main" id="{A390C7BE-20F2-A846-B1B6-B0B2C85E429E}"/>
              </a:ext>
            </a:extLst>
          </p:cNvPr>
          <p:cNvSpPr/>
          <p:nvPr/>
        </p:nvSpPr>
        <p:spPr>
          <a:xfrm>
            <a:off x="1959725" y="3275112"/>
            <a:ext cx="96102" cy="96102"/>
          </a:xfrm>
          <a:prstGeom prst="diamond">
            <a:avLst/>
          </a:prstGeom>
          <a:solidFill>
            <a:schemeClr val="bg1">
              <a:alpha val="14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2789" tIns="68526" rIns="102789" bIns="68526" rtlCol="0" anchor="ctr"/>
          <a:lstStyle/>
          <a:p>
            <a:pPr marL="0" marR="0" lvl="0" indent="0" algn="ctr" defTabSz="685184" rtl="0" eaLnBrk="1" fontAlgn="auto" latinLnBrk="0" hangingPunct="1">
              <a:lnSpc>
                <a:spcPct val="100000"/>
              </a:lnSpc>
              <a:spcBef>
                <a:spcPts val="0"/>
              </a:spcBef>
              <a:spcAft>
                <a:spcPts val="0"/>
              </a:spcAft>
              <a:buClrTx/>
              <a:buSzTx/>
              <a:buFont typeface="Arial"/>
              <a:buNone/>
              <a:tabLst/>
              <a:defRPr/>
            </a:pPr>
            <a:endParaRPr kumimoji="0" lang="en-US" sz="1348" b="0" i="0" u="none" strike="noStrike" kern="1200" cap="none" spc="0" normalizeH="0" baseline="0" noProof="0">
              <a:ln>
                <a:noFill/>
              </a:ln>
              <a:solidFill>
                <a:srgbClr val="FFFFFF"/>
              </a:solidFill>
              <a:effectLst/>
              <a:uLnTx/>
              <a:uFillTx/>
              <a:latin typeface="Roboto" charset="0"/>
              <a:ea typeface="Roboto" charset="0"/>
              <a:cs typeface="Roboto" charset="0"/>
              <a:sym typeface="Arial"/>
            </a:endParaRPr>
          </a:p>
        </p:txBody>
      </p:sp>
      <p:sp>
        <p:nvSpPr>
          <p:cNvPr id="37" name="Diamond 36">
            <a:extLst>
              <a:ext uri="{FF2B5EF4-FFF2-40B4-BE49-F238E27FC236}">
                <a16:creationId xmlns:a16="http://schemas.microsoft.com/office/drawing/2014/main" id="{6ED91C16-BA43-694E-ABD5-FF3FEA2FAA15}"/>
              </a:ext>
            </a:extLst>
          </p:cNvPr>
          <p:cNvSpPr/>
          <p:nvPr/>
        </p:nvSpPr>
        <p:spPr>
          <a:xfrm>
            <a:off x="1174037" y="656164"/>
            <a:ext cx="282449" cy="282449"/>
          </a:xfrm>
          <a:prstGeom prst="diamond">
            <a:avLst/>
          </a:prstGeom>
          <a:solidFill>
            <a:schemeClr val="bg1">
              <a:alpha val="14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2789" tIns="68526" rIns="102789" bIns="68526" rtlCol="0" anchor="ctr"/>
          <a:lstStyle/>
          <a:p>
            <a:pPr marL="0" marR="0" lvl="0" indent="0" algn="ctr" defTabSz="685184" rtl="0" eaLnBrk="1" fontAlgn="auto" latinLnBrk="0" hangingPunct="1">
              <a:lnSpc>
                <a:spcPct val="100000"/>
              </a:lnSpc>
              <a:spcBef>
                <a:spcPts val="0"/>
              </a:spcBef>
              <a:spcAft>
                <a:spcPts val="0"/>
              </a:spcAft>
              <a:buClrTx/>
              <a:buSzTx/>
              <a:buFont typeface="Arial"/>
              <a:buNone/>
              <a:tabLst/>
              <a:defRPr/>
            </a:pPr>
            <a:endParaRPr kumimoji="0" lang="en-US" sz="1348" b="0" i="0" u="none" strike="noStrike" kern="1200" cap="none" spc="0" normalizeH="0" baseline="0" noProof="0">
              <a:ln>
                <a:noFill/>
              </a:ln>
              <a:solidFill>
                <a:srgbClr val="FFFFFF"/>
              </a:solidFill>
              <a:effectLst/>
              <a:uLnTx/>
              <a:uFillTx/>
              <a:latin typeface="Roboto" charset="0"/>
              <a:ea typeface="Roboto" charset="0"/>
              <a:cs typeface="Roboto" charset="0"/>
              <a:sym typeface="Arial"/>
            </a:endParaRPr>
          </a:p>
        </p:txBody>
      </p:sp>
      <p:sp>
        <p:nvSpPr>
          <p:cNvPr id="38" name="Shape 276">
            <a:extLst>
              <a:ext uri="{FF2B5EF4-FFF2-40B4-BE49-F238E27FC236}">
                <a16:creationId xmlns:a16="http://schemas.microsoft.com/office/drawing/2014/main" id="{FA8F21C2-12ED-1D4F-8164-F3F4009037F8}"/>
              </a:ext>
            </a:extLst>
          </p:cNvPr>
          <p:cNvSpPr/>
          <p:nvPr/>
        </p:nvSpPr>
        <p:spPr>
          <a:xfrm rot="2700000">
            <a:off x="2707510" y="721861"/>
            <a:ext cx="3688016" cy="3649508"/>
          </a:xfrm>
          <a:prstGeom prst="rect">
            <a:avLst/>
          </a:prstGeom>
          <a:noFill/>
          <a:ln w="9525" cap="flat" cmpd="sng">
            <a:gradFill>
              <a:gsLst>
                <a:gs pos="0">
                  <a:schemeClr val="accent1">
                    <a:lumMod val="5000"/>
                    <a:lumOff val="95000"/>
                    <a:alpha val="32000"/>
                  </a:schemeClr>
                </a:gs>
                <a:gs pos="35000">
                  <a:schemeClr val="bg1"/>
                </a:gs>
                <a:gs pos="66000">
                  <a:schemeClr val="bg1"/>
                </a:gs>
                <a:gs pos="100000">
                  <a:schemeClr val="bg1">
                    <a:alpha val="22000"/>
                  </a:schemeClr>
                </a:gs>
              </a:gsLst>
              <a:lin ang="5400000" scaled="1"/>
            </a:gradFill>
            <a:prstDash val="solid"/>
            <a:miter lim="800000"/>
            <a:headEnd type="none" w="sm" len="sm"/>
            <a:tailEnd type="none" w="sm" len="sm"/>
          </a:ln>
        </p:spPr>
        <p:txBody>
          <a:bodyPr spcFirstLastPara="1" wrap="square" lIns="45665" tIns="22826" rIns="45665" bIns="22826" anchor="ctr" anchorCtr="0">
            <a:noAutofit/>
          </a:bodyPr>
          <a:lstStyle/>
          <a:p>
            <a:pPr marL="0" marR="0" lvl="0" indent="0" algn="ctr" defTabSz="684978" rtl="0" eaLnBrk="1" fontAlgn="auto" latinLnBrk="0" hangingPunct="1">
              <a:lnSpc>
                <a:spcPct val="100000"/>
              </a:lnSpc>
              <a:spcBef>
                <a:spcPts val="0"/>
              </a:spcBef>
              <a:spcAft>
                <a:spcPts val="0"/>
              </a:spcAft>
              <a:buClrTx/>
              <a:buSzTx/>
              <a:buFont typeface="Arial"/>
              <a:buNone/>
              <a:tabLst/>
              <a:defRPr/>
            </a:pPr>
            <a:endParaRPr kumimoji="0" sz="900" b="0" i="0" u="none" strike="noStrike" kern="1200" cap="none" spc="0" normalizeH="0" baseline="0" noProof="0">
              <a:ln>
                <a:noFill/>
              </a:ln>
              <a:solidFill>
                <a:srgbClr val="FFFFFF"/>
              </a:solidFill>
              <a:effectLst/>
              <a:uLnTx/>
              <a:uFillTx/>
              <a:latin typeface="Roboto Light"/>
              <a:ea typeface="Roboto Light"/>
              <a:cs typeface="Roboto Light"/>
              <a:sym typeface="Roboto Light"/>
            </a:endParaRPr>
          </a:p>
        </p:txBody>
      </p:sp>
      <p:sp>
        <p:nvSpPr>
          <p:cNvPr id="39" name="Diamond 38">
            <a:extLst>
              <a:ext uri="{FF2B5EF4-FFF2-40B4-BE49-F238E27FC236}">
                <a16:creationId xmlns:a16="http://schemas.microsoft.com/office/drawing/2014/main" id="{7C2584D5-BF70-B349-8BF2-FAB4234ED68B}"/>
              </a:ext>
            </a:extLst>
          </p:cNvPr>
          <p:cNvSpPr/>
          <p:nvPr/>
        </p:nvSpPr>
        <p:spPr>
          <a:xfrm>
            <a:off x="7980381" y="4124473"/>
            <a:ext cx="147226" cy="147226"/>
          </a:xfrm>
          <a:prstGeom prst="diamond">
            <a:avLst/>
          </a:prstGeom>
          <a:solidFill>
            <a:schemeClr val="bg1">
              <a:alpha val="32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2789" tIns="68526" rIns="102789" bIns="68526" rtlCol="0" anchor="ctr"/>
          <a:lstStyle/>
          <a:p>
            <a:pPr marL="0" marR="0" lvl="0" indent="0" algn="ctr" defTabSz="685184" rtl="0" eaLnBrk="1" fontAlgn="auto" latinLnBrk="0" hangingPunct="1">
              <a:lnSpc>
                <a:spcPct val="100000"/>
              </a:lnSpc>
              <a:spcBef>
                <a:spcPts val="0"/>
              </a:spcBef>
              <a:spcAft>
                <a:spcPts val="0"/>
              </a:spcAft>
              <a:buClrTx/>
              <a:buSzTx/>
              <a:buFont typeface="Arial"/>
              <a:buNone/>
              <a:tabLst/>
              <a:defRPr/>
            </a:pPr>
            <a:endParaRPr kumimoji="0" lang="en-US" sz="1348" b="0" i="0" u="none" strike="noStrike" kern="1200" cap="none" spc="0" normalizeH="0" baseline="0" noProof="0">
              <a:ln>
                <a:noFill/>
              </a:ln>
              <a:solidFill>
                <a:srgbClr val="FFFFFF"/>
              </a:solidFill>
              <a:effectLst/>
              <a:uLnTx/>
              <a:uFillTx/>
              <a:latin typeface="Roboto" charset="0"/>
              <a:ea typeface="Roboto" charset="0"/>
              <a:cs typeface="Roboto" charset="0"/>
              <a:sym typeface="Arial"/>
            </a:endParaRPr>
          </a:p>
        </p:txBody>
      </p:sp>
      <p:sp>
        <p:nvSpPr>
          <p:cNvPr id="40" name="Diamond 39">
            <a:extLst>
              <a:ext uri="{FF2B5EF4-FFF2-40B4-BE49-F238E27FC236}">
                <a16:creationId xmlns:a16="http://schemas.microsoft.com/office/drawing/2014/main" id="{C14C31AE-0BE6-4445-AC9C-2F322E739C07}"/>
              </a:ext>
            </a:extLst>
          </p:cNvPr>
          <p:cNvSpPr/>
          <p:nvPr/>
        </p:nvSpPr>
        <p:spPr>
          <a:xfrm>
            <a:off x="6830011" y="3229990"/>
            <a:ext cx="141224" cy="141224"/>
          </a:xfrm>
          <a:prstGeom prst="diamond">
            <a:avLst/>
          </a:prstGeom>
          <a:solidFill>
            <a:schemeClr val="bg1">
              <a:alpha val="14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02789" tIns="68526" rIns="102789" bIns="68526" rtlCol="0" anchor="ctr"/>
          <a:lstStyle/>
          <a:p>
            <a:pPr marL="0" marR="0" lvl="0" indent="0" algn="ctr" defTabSz="685184" rtl="0" eaLnBrk="1" fontAlgn="auto" latinLnBrk="0" hangingPunct="1">
              <a:lnSpc>
                <a:spcPct val="100000"/>
              </a:lnSpc>
              <a:spcBef>
                <a:spcPts val="0"/>
              </a:spcBef>
              <a:spcAft>
                <a:spcPts val="0"/>
              </a:spcAft>
              <a:buClrTx/>
              <a:buSzTx/>
              <a:buFont typeface="Arial"/>
              <a:buNone/>
              <a:tabLst/>
              <a:defRPr/>
            </a:pPr>
            <a:endParaRPr kumimoji="0" lang="en-US" sz="1348" b="0" i="0" u="none" strike="noStrike" kern="1200" cap="none" spc="0" normalizeH="0" baseline="0" noProof="0">
              <a:ln>
                <a:noFill/>
              </a:ln>
              <a:solidFill>
                <a:srgbClr val="FFFFFF"/>
              </a:solidFill>
              <a:effectLst/>
              <a:uLnTx/>
              <a:uFillTx/>
              <a:latin typeface="Roboto" charset="0"/>
              <a:ea typeface="Roboto" charset="0"/>
              <a:cs typeface="Roboto" charset="0"/>
              <a:sym typeface="Arial"/>
            </a:endParaRPr>
          </a:p>
        </p:txBody>
      </p:sp>
      <p:sp>
        <p:nvSpPr>
          <p:cNvPr id="41" name="Diamond 40">
            <a:extLst>
              <a:ext uri="{FF2B5EF4-FFF2-40B4-BE49-F238E27FC236}">
                <a16:creationId xmlns:a16="http://schemas.microsoft.com/office/drawing/2014/main" id="{1BFBD613-9052-9C46-B7FF-A7812F8B249C}"/>
              </a:ext>
            </a:extLst>
          </p:cNvPr>
          <p:cNvSpPr/>
          <p:nvPr/>
        </p:nvSpPr>
        <p:spPr>
          <a:xfrm>
            <a:off x="2975913" y="1415214"/>
            <a:ext cx="98879" cy="98879"/>
          </a:xfrm>
          <a:prstGeom prst="diamond">
            <a:avLst/>
          </a:prstGeom>
          <a:solidFill>
            <a:schemeClr val="bg1">
              <a:alpha val="55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2789" tIns="68526" rIns="102789" bIns="68526" rtlCol="0" anchor="ctr"/>
          <a:lstStyle/>
          <a:p>
            <a:pPr marL="0" marR="0" lvl="0" indent="0" algn="ctr" defTabSz="685184" rtl="0" eaLnBrk="1" fontAlgn="auto" latinLnBrk="0" hangingPunct="1">
              <a:lnSpc>
                <a:spcPct val="100000"/>
              </a:lnSpc>
              <a:spcBef>
                <a:spcPts val="0"/>
              </a:spcBef>
              <a:spcAft>
                <a:spcPts val="0"/>
              </a:spcAft>
              <a:buClrTx/>
              <a:buSzTx/>
              <a:buFont typeface="Arial"/>
              <a:buNone/>
              <a:tabLst/>
              <a:defRPr/>
            </a:pPr>
            <a:endParaRPr kumimoji="0" lang="en-US" sz="1348" b="0" i="0" u="none" strike="noStrike" kern="1200" cap="none" spc="0" normalizeH="0" baseline="0" noProof="0">
              <a:ln>
                <a:noFill/>
              </a:ln>
              <a:solidFill>
                <a:srgbClr val="FFFFFF"/>
              </a:solidFill>
              <a:effectLst/>
              <a:uLnTx/>
              <a:uFillTx/>
              <a:latin typeface="Roboto" charset="0"/>
              <a:ea typeface="Roboto" charset="0"/>
              <a:cs typeface="Roboto" charset="0"/>
              <a:sym typeface="Arial"/>
            </a:endParaRPr>
          </a:p>
        </p:txBody>
      </p:sp>
      <p:sp>
        <p:nvSpPr>
          <p:cNvPr id="42" name="Shape 276">
            <a:extLst>
              <a:ext uri="{FF2B5EF4-FFF2-40B4-BE49-F238E27FC236}">
                <a16:creationId xmlns:a16="http://schemas.microsoft.com/office/drawing/2014/main" id="{11459161-E7BD-3A4D-9B52-C256986AA138}"/>
              </a:ext>
            </a:extLst>
          </p:cNvPr>
          <p:cNvSpPr/>
          <p:nvPr/>
        </p:nvSpPr>
        <p:spPr>
          <a:xfrm rot="2700000">
            <a:off x="2089978" y="17104"/>
            <a:ext cx="5080215" cy="5022278"/>
          </a:xfrm>
          <a:prstGeom prst="rect">
            <a:avLst/>
          </a:prstGeom>
          <a:noFill/>
          <a:ln w="9525" cap="flat" cmpd="sng">
            <a:gradFill>
              <a:gsLst>
                <a:gs pos="0">
                  <a:schemeClr val="accent1">
                    <a:lumMod val="5000"/>
                    <a:lumOff val="95000"/>
                    <a:alpha val="32000"/>
                  </a:schemeClr>
                </a:gs>
                <a:gs pos="35000">
                  <a:schemeClr val="bg1"/>
                </a:gs>
                <a:gs pos="66000">
                  <a:schemeClr val="bg1"/>
                </a:gs>
                <a:gs pos="100000">
                  <a:schemeClr val="bg1">
                    <a:alpha val="22000"/>
                  </a:schemeClr>
                </a:gs>
              </a:gsLst>
              <a:lin ang="5400000" scaled="1"/>
            </a:gradFill>
            <a:prstDash val="solid"/>
            <a:miter lim="800000"/>
            <a:headEnd type="none" w="sm" len="sm"/>
            <a:tailEnd type="none" w="sm" len="sm"/>
          </a:ln>
        </p:spPr>
        <p:txBody>
          <a:bodyPr spcFirstLastPara="1" wrap="square" lIns="45665" tIns="22826" rIns="45665" bIns="22826" anchor="ctr" anchorCtr="0">
            <a:noAutofit/>
          </a:bodyPr>
          <a:lstStyle/>
          <a:p>
            <a:pPr marL="0" marR="0" lvl="0" indent="0" algn="ctr" defTabSz="684978" rtl="0" eaLnBrk="1" fontAlgn="auto" latinLnBrk="0" hangingPunct="1">
              <a:lnSpc>
                <a:spcPct val="100000"/>
              </a:lnSpc>
              <a:spcBef>
                <a:spcPts val="0"/>
              </a:spcBef>
              <a:spcAft>
                <a:spcPts val="0"/>
              </a:spcAft>
              <a:buClrTx/>
              <a:buSzTx/>
              <a:buFont typeface="Arial"/>
              <a:buNone/>
              <a:tabLst/>
              <a:defRPr/>
            </a:pPr>
            <a:endParaRPr kumimoji="0" sz="900" b="0" i="0" u="none" strike="noStrike" kern="1200" cap="none" spc="0" normalizeH="0" baseline="0" noProof="0">
              <a:ln>
                <a:noFill/>
              </a:ln>
              <a:solidFill>
                <a:srgbClr val="FFFFFF"/>
              </a:solidFill>
              <a:effectLst/>
              <a:uLnTx/>
              <a:uFillTx/>
              <a:latin typeface="Roboto Light"/>
              <a:ea typeface="Roboto Light"/>
              <a:cs typeface="Roboto Light"/>
              <a:sym typeface="Roboto Light"/>
            </a:endParaRPr>
          </a:p>
        </p:txBody>
      </p:sp>
      <p:sp>
        <p:nvSpPr>
          <p:cNvPr id="43" name="Freeform 42">
            <a:extLst>
              <a:ext uri="{FF2B5EF4-FFF2-40B4-BE49-F238E27FC236}">
                <a16:creationId xmlns:a16="http://schemas.microsoft.com/office/drawing/2014/main" id="{2B189D73-00B8-B342-B6B0-EB7B36E7C311}"/>
              </a:ext>
            </a:extLst>
          </p:cNvPr>
          <p:cNvSpPr/>
          <p:nvPr/>
        </p:nvSpPr>
        <p:spPr>
          <a:xfrm rot="2869350">
            <a:off x="-4503987" y="889101"/>
            <a:ext cx="2641731" cy="5400001"/>
          </a:xfrm>
          <a:custGeom>
            <a:avLst/>
            <a:gdLst>
              <a:gd name="connsiteX0" fmla="*/ 0 w 9595159"/>
              <a:gd name="connsiteY0" fmla="*/ 0 h 6865102"/>
              <a:gd name="connsiteX1" fmla="*/ 1927239 w 9595159"/>
              <a:gd name="connsiteY1" fmla="*/ 0 h 6865102"/>
              <a:gd name="connsiteX2" fmla="*/ 6715756 w 9595159"/>
              <a:gd name="connsiteY2" fmla="*/ 997734 h 6865102"/>
              <a:gd name="connsiteX3" fmla="*/ 9595159 w 9595159"/>
              <a:gd name="connsiteY3" fmla="*/ 4998284 h 6865102"/>
              <a:gd name="connsiteX4" fmla="*/ 7522445 w 9595159"/>
              <a:gd name="connsiteY4" fmla="*/ 6859281 h 6865102"/>
              <a:gd name="connsiteX5" fmla="*/ 0 w 9595159"/>
              <a:gd name="connsiteY5" fmla="*/ 6865102 h 6865102"/>
              <a:gd name="connsiteX0" fmla="*/ 0 w 11118762"/>
              <a:gd name="connsiteY0" fmla="*/ 25400 h 6865102"/>
              <a:gd name="connsiteX1" fmla="*/ 3450842 w 11118762"/>
              <a:gd name="connsiteY1" fmla="*/ 0 h 6865102"/>
              <a:gd name="connsiteX2" fmla="*/ 8239359 w 11118762"/>
              <a:gd name="connsiteY2" fmla="*/ 997734 h 6865102"/>
              <a:gd name="connsiteX3" fmla="*/ 11118762 w 11118762"/>
              <a:gd name="connsiteY3" fmla="*/ 4998284 h 6865102"/>
              <a:gd name="connsiteX4" fmla="*/ 9046048 w 11118762"/>
              <a:gd name="connsiteY4" fmla="*/ 6859281 h 6865102"/>
              <a:gd name="connsiteX5" fmla="*/ 1523603 w 11118762"/>
              <a:gd name="connsiteY5" fmla="*/ 6865102 h 6865102"/>
              <a:gd name="connsiteX6" fmla="*/ 0 w 11118762"/>
              <a:gd name="connsiteY6" fmla="*/ 25400 h 6865102"/>
              <a:gd name="connsiteX0" fmla="*/ 0 w 11118762"/>
              <a:gd name="connsiteY0" fmla="*/ 25400 h 6890502"/>
              <a:gd name="connsiteX1" fmla="*/ 3450842 w 11118762"/>
              <a:gd name="connsiteY1" fmla="*/ 0 h 6890502"/>
              <a:gd name="connsiteX2" fmla="*/ 8239359 w 11118762"/>
              <a:gd name="connsiteY2" fmla="*/ 997734 h 6890502"/>
              <a:gd name="connsiteX3" fmla="*/ 11118762 w 11118762"/>
              <a:gd name="connsiteY3" fmla="*/ 4998284 h 6890502"/>
              <a:gd name="connsiteX4" fmla="*/ 9046048 w 11118762"/>
              <a:gd name="connsiteY4" fmla="*/ 6859281 h 6890502"/>
              <a:gd name="connsiteX5" fmla="*/ 25393 w 11118762"/>
              <a:gd name="connsiteY5" fmla="*/ 6890502 h 6890502"/>
              <a:gd name="connsiteX6" fmla="*/ 0 w 11118762"/>
              <a:gd name="connsiteY6" fmla="*/ 25400 h 6890502"/>
              <a:gd name="connsiteX0" fmla="*/ 0 w 11118762"/>
              <a:gd name="connsiteY0" fmla="*/ 25400 h 6890502"/>
              <a:gd name="connsiteX1" fmla="*/ 3450842 w 11118762"/>
              <a:gd name="connsiteY1" fmla="*/ 0 h 6890502"/>
              <a:gd name="connsiteX2" fmla="*/ 8239359 w 11118762"/>
              <a:gd name="connsiteY2" fmla="*/ 997734 h 6890502"/>
              <a:gd name="connsiteX3" fmla="*/ 11118762 w 11118762"/>
              <a:gd name="connsiteY3" fmla="*/ 4998284 h 6890502"/>
              <a:gd name="connsiteX4" fmla="*/ 9046048 w 11118762"/>
              <a:gd name="connsiteY4" fmla="*/ 6859281 h 6890502"/>
              <a:gd name="connsiteX5" fmla="*/ 25393 w 11118762"/>
              <a:gd name="connsiteY5" fmla="*/ 6890502 h 6890502"/>
              <a:gd name="connsiteX6" fmla="*/ 0 w 11118762"/>
              <a:gd name="connsiteY6" fmla="*/ 25400 h 6890502"/>
              <a:gd name="connsiteX0" fmla="*/ 726 w 11093369"/>
              <a:gd name="connsiteY0" fmla="*/ 7983 h 6890502"/>
              <a:gd name="connsiteX1" fmla="*/ 3425449 w 11093369"/>
              <a:gd name="connsiteY1" fmla="*/ 0 h 6890502"/>
              <a:gd name="connsiteX2" fmla="*/ 8213966 w 11093369"/>
              <a:gd name="connsiteY2" fmla="*/ 997734 h 6890502"/>
              <a:gd name="connsiteX3" fmla="*/ 11093369 w 11093369"/>
              <a:gd name="connsiteY3" fmla="*/ 4998284 h 6890502"/>
              <a:gd name="connsiteX4" fmla="*/ 9020655 w 11093369"/>
              <a:gd name="connsiteY4" fmla="*/ 6859281 h 6890502"/>
              <a:gd name="connsiteX5" fmla="*/ 0 w 11093369"/>
              <a:gd name="connsiteY5" fmla="*/ 6890502 h 6890502"/>
              <a:gd name="connsiteX6" fmla="*/ 726 w 11093369"/>
              <a:gd name="connsiteY6" fmla="*/ 7983 h 6890502"/>
              <a:gd name="connsiteX0" fmla="*/ 726 w 11093369"/>
              <a:gd name="connsiteY0" fmla="*/ 7983 h 6890502"/>
              <a:gd name="connsiteX1" fmla="*/ 3425449 w 11093369"/>
              <a:gd name="connsiteY1" fmla="*/ 0 h 6890502"/>
              <a:gd name="connsiteX2" fmla="*/ 8213966 w 11093369"/>
              <a:gd name="connsiteY2" fmla="*/ 997734 h 6890502"/>
              <a:gd name="connsiteX3" fmla="*/ 11093369 w 11093369"/>
              <a:gd name="connsiteY3" fmla="*/ 4998284 h 6890502"/>
              <a:gd name="connsiteX4" fmla="*/ 8645613 w 11093369"/>
              <a:gd name="connsiteY4" fmla="*/ 6882727 h 6890502"/>
              <a:gd name="connsiteX5" fmla="*/ 0 w 11093369"/>
              <a:gd name="connsiteY5" fmla="*/ 6890502 h 6890502"/>
              <a:gd name="connsiteX6" fmla="*/ 726 w 11093369"/>
              <a:gd name="connsiteY6" fmla="*/ 7983 h 6890502"/>
              <a:gd name="connsiteX0" fmla="*/ 726 w 11093369"/>
              <a:gd name="connsiteY0" fmla="*/ 7983 h 6890502"/>
              <a:gd name="connsiteX1" fmla="*/ 3425449 w 11093369"/>
              <a:gd name="connsiteY1" fmla="*/ 0 h 6890502"/>
              <a:gd name="connsiteX2" fmla="*/ 8213966 w 11093369"/>
              <a:gd name="connsiteY2" fmla="*/ 997734 h 6890502"/>
              <a:gd name="connsiteX3" fmla="*/ 11093369 w 11093369"/>
              <a:gd name="connsiteY3" fmla="*/ 4998284 h 6890502"/>
              <a:gd name="connsiteX4" fmla="*/ 7473612 w 11093369"/>
              <a:gd name="connsiteY4" fmla="*/ 6882727 h 6890502"/>
              <a:gd name="connsiteX5" fmla="*/ 0 w 11093369"/>
              <a:gd name="connsiteY5" fmla="*/ 6890502 h 6890502"/>
              <a:gd name="connsiteX6" fmla="*/ 726 w 11093369"/>
              <a:gd name="connsiteY6" fmla="*/ 7983 h 6890502"/>
              <a:gd name="connsiteX0" fmla="*/ 726 w 10554248"/>
              <a:gd name="connsiteY0" fmla="*/ 7983 h 6890502"/>
              <a:gd name="connsiteX1" fmla="*/ 3425449 w 10554248"/>
              <a:gd name="connsiteY1" fmla="*/ 0 h 6890502"/>
              <a:gd name="connsiteX2" fmla="*/ 8213966 w 10554248"/>
              <a:gd name="connsiteY2" fmla="*/ 997734 h 6890502"/>
              <a:gd name="connsiteX3" fmla="*/ 10554248 w 10554248"/>
              <a:gd name="connsiteY3" fmla="*/ 4248007 h 6890502"/>
              <a:gd name="connsiteX4" fmla="*/ 7473612 w 10554248"/>
              <a:gd name="connsiteY4" fmla="*/ 6882727 h 6890502"/>
              <a:gd name="connsiteX5" fmla="*/ 0 w 10554248"/>
              <a:gd name="connsiteY5" fmla="*/ 6890502 h 6890502"/>
              <a:gd name="connsiteX6" fmla="*/ 726 w 10554248"/>
              <a:gd name="connsiteY6" fmla="*/ 7983 h 6890502"/>
              <a:gd name="connsiteX0" fmla="*/ 726 w 10554248"/>
              <a:gd name="connsiteY0" fmla="*/ 7983 h 6890502"/>
              <a:gd name="connsiteX1" fmla="*/ 3425449 w 10554248"/>
              <a:gd name="connsiteY1" fmla="*/ 0 h 6890502"/>
              <a:gd name="connsiteX2" fmla="*/ 8213966 w 10554248"/>
              <a:gd name="connsiteY2" fmla="*/ 997734 h 6890502"/>
              <a:gd name="connsiteX3" fmla="*/ 10554248 w 10554248"/>
              <a:gd name="connsiteY3" fmla="*/ 4248007 h 6890502"/>
              <a:gd name="connsiteX4" fmla="*/ 8223693 w 10554248"/>
              <a:gd name="connsiteY4" fmla="*/ 6882727 h 6890502"/>
              <a:gd name="connsiteX5" fmla="*/ 0 w 10554248"/>
              <a:gd name="connsiteY5" fmla="*/ 6890502 h 6890502"/>
              <a:gd name="connsiteX6" fmla="*/ 726 w 10554248"/>
              <a:gd name="connsiteY6" fmla="*/ 7983 h 6890502"/>
              <a:gd name="connsiteX0" fmla="*/ 726 w 10554248"/>
              <a:gd name="connsiteY0" fmla="*/ 0 h 6882519"/>
              <a:gd name="connsiteX1" fmla="*/ 8213966 w 10554248"/>
              <a:gd name="connsiteY1" fmla="*/ 989751 h 6882519"/>
              <a:gd name="connsiteX2" fmla="*/ 10554248 w 10554248"/>
              <a:gd name="connsiteY2" fmla="*/ 4240024 h 6882519"/>
              <a:gd name="connsiteX3" fmla="*/ 8223693 w 10554248"/>
              <a:gd name="connsiteY3" fmla="*/ 6874744 h 6882519"/>
              <a:gd name="connsiteX4" fmla="*/ 0 w 10554248"/>
              <a:gd name="connsiteY4" fmla="*/ 6882519 h 6882519"/>
              <a:gd name="connsiteX5" fmla="*/ 726 w 10554248"/>
              <a:gd name="connsiteY5" fmla="*/ 0 h 6882519"/>
              <a:gd name="connsiteX0" fmla="*/ 726 w 10554248"/>
              <a:gd name="connsiteY0" fmla="*/ 7776 h 6890295"/>
              <a:gd name="connsiteX1" fmla="*/ 7590675 w 10554248"/>
              <a:gd name="connsiteY1" fmla="*/ 0 h 6890295"/>
              <a:gd name="connsiteX2" fmla="*/ 10554248 w 10554248"/>
              <a:gd name="connsiteY2" fmla="*/ 4247800 h 6890295"/>
              <a:gd name="connsiteX3" fmla="*/ 8223693 w 10554248"/>
              <a:gd name="connsiteY3" fmla="*/ 6882520 h 6890295"/>
              <a:gd name="connsiteX4" fmla="*/ 0 w 10554248"/>
              <a:gd name="connsiteY4" fmla="*/ 6890295 h 6890295"/>
              <a:gd name="connsiteX5" fmla="*/ 726 w 10554248"/>
              <a:gd name="connsiteY5" fmla="*/ 7776 h 6890295"/>
              <a:gd name="connsiteX0" fmla="*/ 726 w 10554248"/>
              <a:gd name="connsiteY0" fmla="*/ 7776 h 6890295"/>
              <a:gd name="connsiteX1" fmla="*/ 7590675 w 10554248"/>
              <a:gd name="connsiteY1" fmla="*/ 0 h 6890295"/>
              <a:gd name="connsiteX2" fmla="*/ 10554248 w 10554248"/>
              <a:gd name="connsiteY2" fmla="*/ 4247800 h 6890295"/>
              <a:gd name="connsiteX3" fmla="*/ 0 w 10554248"/>
              <a:gd name="connsiteY3" fmla="*/ 6890295 h 6890295"/>
              <a:gd name="connsiteX4" fmla="*/ 726 w 10554248"/>
              <a:gd name="connsiteY4" fmla="*/ 7776 h 6890295"/>
              <a:gd name="connsiteX0" fmla="*/ 726 w 12288002"/>
              <a:gd name="connsiteY0" fmla="*/ 7776 h 6890295"/>
              <a:gd name="connsiteX1" fmla="*/ 7590675 w 12288002"/>
              <a:gd name="connsiteY1" fmla="*/ 0 h 6890295"/>
              <a:gd name="connsiteX2" fmla="*/ 12288002 w 12288002"/>
              <a:gd name="connsiteY2" fmla="*/ 6833344 h 6890295"/>
              <a:gd name="connsiteX3" fmla="*/ 0 w 12288002"/>
              <a:gd name="connsiteY3" fmla="*/ 6890295 h 6890295"/>
              <a:gd name="connsiteX4" fmla="*/ 726 w 12288002"/>
              <a:gd name="connsiteY4" fmla="*/ 7776 h 6890295"/>
              <a:gd name="connsiteX0" fmla="*/ 726 w 12242294"/>
              <a:gd name="connsiteY0" fmla="*/ 7776 h 6890295"/>
              <a:gd name="connsiteX1" fmla="*/ 7590675 w 12242294"/>
              <a:gd name="connsiteY1" fmla="*/ 0 h 6890295"/>
              <a:gd name="connsiteX2" fmla="*/ 12242294 w 12242294"/>
              <a:gd name="connsiteY2" fmla="*/ 6833344 h 6890295"/>
              <a:gd name="connsiteX3" fmla="*/ 0 w 12242294"/>
              <a:gd name="connsiteY3" fmla="*/ 6890295 h 6890295"/>
              <a:gd name="connsiteX4" fmla="*/ 726 w 12242294"/>
              <a:gd name="connsiteY4" fmla="*/ 7776 h 6890295"/>
              <a:gd name="connsiteX0" fmla="*/ 726 w 12242294"/>
              <a:gd name="connsiteY0" fmla="*/ 7776 h 6833344"/>
              <a:gd name="connsiteX1" fmla="*/ 7590675 w 12242294"/>
              <a:gd name="connsiteY1" fmla="*/ 0 h 6833344"/>
              <a:gd name="connsiteX2" fmla="*/ 12242294 w 12242294"/>
              <a:gd name="connsiteY2" fmla="*/ 6833344 h 6833344"/>
              <a:gd name="connsiteX3" fmla="*/ 0 w 12242294"/>
              <a:gd name="connsiteY3" fmla="*/ 6802372 h 6833344"/>
              <a:gd name="connsiteX4" fmla="*/ 726 w 12242294"/>
              <a:gd name="connsiteY4" fmla="*/ 7776 h 6833344"/>
              <a:gd name="connsiteX0" fmla="*/ 726 w 12242294"/>
              <a:gd name="connsiteY0" fmla="*/ 7776 h 6872710"/>
              <a:gd name="connsiteX1" fmla="*/ 7590675 w 12242294"/>
              <a:gd name="connsiteY1" fmla="*/ 0 h 6872710"/>
              <a:gd name="connsiteX2" fmla="*/ 12242294 w 12242294"/>
              <a:gd name="connsiteY2" fmla="*/ 6833344 h 6872710"/>
              <a:gd name="connsiteX3" fmla="*/ 0 w 12242294"/>
              <a:gd name="connsiteY3" fmla="*/ 6872710 h 6872710"/>
              <a:gd name="connsiteX4" fmla="*/ 726 w 12242294"/>
              <a:gd name="connsiteY4" fmla="*/ 7776 h 6872710"/>
              <a:gd name="connsiteX0" fmla="*/ 726 w 11767633"/>
              <a:gd name="connsiteY0" fmla="*/ 7776 h 7185036"/>
              <a:gd name="connsiteX1" fmla="*/ 7590675 w 11767633"/>
              <a:gd name="connsiteY1" fmla="*/ 0 h 7185036"/>
              <a:gd name="connsiteX2" fmla="*/ 11767633 w 11767633"/>
              <a:gd name="connsiteY2" fmla="*/ 7185036 h 7185036"/>
              <a:gd name="connsiteX3" fmla="*/ 0 w 11767633"/>
              <a:gd name="connsiteY3" fmla="*/ 6872710 h 7185036"/>
              <a:gd name="connsiteX4" fmla="*/ 726 w 11767633"/>
              <a:gd name="connsiteY4" fmla="*/ 7776 h 7185036"/>
              <a:gd name="connsiteX0" fmla="*/ 726 w 12224714"/>
              <a:gd name="connsiteY0" fmla="*/ 7776 h 6872710"/>
              <a:gd name="connsiteX1" fmla="*/ 7590675 w 12224714"/>
              <a:gd name="connsiteY1" fmla="*/ 0 h 6872710"/>
              <a:gd name="connsiteX2" fmla="*/ 12224714 w 12224714"/>
              <a:gd name="connsiteY2" fmla="*/ 6850928 h 6872710"/>
              <a:gd name="connsiteX3" fmla="*/ 0 w 12224714"/>
              <a:gd name="connsiteY3" fmla="*/ 6872710 h 6872710"/>
              <a:gd name="connsiteX4" fmla="*/ 726 w 12224714"/>
              <a:gd name="connsiteY4" fmla="*/ 7776 h 6872710"/>
              <a:gd name="connsiteX0" fmla="*/ 726 w 7590675"/>
              <a:gd name="connsiteY0" fmla="*/ 7776 h 6872710"/>
              <a:gd name="connsiteX1" fmla="*/ 7590675 w 7590675"/>
              <a:gd name="connsiteY1" fmla="*/ 0 h 6872710"/>
              <a:gd name="connsiteX2" fmla="*/ 7264186 w 7590675"/>
              <a:gd name="connsiteY2" fmla="*/ 6865918 h 6872710"/>
              <a:gd name="connsiteX3" fmla="*/ 0 w 7590675"/>
              <a:gd name="connsiteY3" fmla="*/ 6872710 h 6872710"/>
              <a:gd name="connsiteX4" fmla="*/ 726 w 7590675"/>
              <a:gd name="connsiteY4" fmla="*/ 7776 h 6872710"/>
              <a:gd name="connsiteX0" fmla="*/ 726 w 7264186"/>
              <a:gd name="connsiteY0" fmla="*/ 0 h 6864934"/>
              <a:gd name="connsiteX1" fmla="*/ 2030269 w 7264186"/>
              <a:gd name="connsiteY1" fmla="*/ 37194 h 6864934"/>
              <a:gd name="connsiteX2" fmla="*/ 7264186 w 7264186"/>
              <a:gd name="connsiteY2" fmla="*/ 6858142 h 6864934"/>
              <a:gd name="connsiteX3" fmla="*/ 0 w 7264186"/>
              <a:gd name="connsiteY3" fmla="*/ 6864934 h 6864934"/>
              <a:gd name="connsiteX4" fmla="*/ 726 w 7264186"/>
              <a:gd name="connsiteY4" fmla="*/ 0 h 6864934"/>
              <a:gd name="connsiteX0" fmla="*/ 726 w 7264186"/>
              <a:gd name="connsiteY0" fmla="*/ 0 h 6864934"/>
              <a:gd name="connsiteX1" fmla="*/ 3485491 w 7264186"/>
              <a:gd name="connsiteY1" fmla="*/ 239953 h 6864934"/>
              <a:gd name="connsiteX2" fmla="*/ 7264186 w 7264186"/>
              <a:gd name="connsiteY2" fmla="*/ 6858142 h 6864934"/>
              <a:gd name="connsiteX3" fmla="*/ 0 w 7264186"/>
              <a:gd name="connsiteY3" fmla="*/ 6864934 h 6864934"/>
              <a:gd name="connsiteX4" fmla="*/ 726 w 7264186"/>
              <a:gd name="connsiteY4" fmla="*/ 0 h 6864934"/>
              <a:gd name="connsiteX0" fmla="*/ 1941024 w 7264186"/>
              <a:gd name="connsiteY0" fmla="*/ 0 h 6652036"/>
              <a:gd name="connsiteX1" fmla="*/ 3485491 w 7264186"/>
              <a:gd name="connsiteY1" fmla="*/ 27055 h 6652036"/>
              <a:gd name="connsiteX2" fmla="*/ 7264186 w 7264186"/>
              <a:gd name="connsiteY2" fmla="*/ 6645244 h 6652036"/>
              <a:gd name="connsiteX3" fmla="*/ 0 w 7264186"/>
              <a:gd name="connsiteY3" fmla="*/ 6652036 h 6652036"/>
              <a:gd name="connsiteX4" fmla="*/ 1941024 w 7264186"/>
              <a:gd name="connsiteY4" fmla="*/ 0 h 6652036"/>
              <a:gd name="connsiteX0" fmla="*/ 1941024 w 7264186"/>
              <a:gd name="connsiteY0" fmla="*/ 0 h 6652036"/>
              <a:gd name="connsiteX1" fmla="*/ 3485491 w 7264186"/>
              <a:gd name="connsiteY1" fmla="*/ 27055 h 6652036"/>
              <a:gd name="connsiteX2" fmla="*/ 7264186 w 7264186"/>
              <a:gd name="connsiteY2" fmla="*/ 6645244 h 6652036"/>
              <a:gd name="connsiteX3" fmla="*/ 0 w 7264186"/>
              <a:gd name="connsiteY3" fmla="*/ 6652036 h 6652036"/>
              <a:gd name="connsiteX4" fmla="*/ 1941024 w 7264186"/>
              <a:gd name="connsiteY4" fmla="*/ 0 h 6652036"/>
              <a:gd name="connsiteX0" fmla="*/ 1941024 w 7264186"/>
              <a:gd name="connsiteY0" fmla="*/ 0 h 6652036"/>
              <a:gd name="connsiteX1" fmla="*/ 3485491 w 7264186"/>
              <a:gd name="connsiteY1" fmla="*/ 27055 h 6652036"/>
              <a:gd name="connsiteX2" fmla="*/ 7264186 w 7264186"/>
              <a:gd name="connsiteY2" fmla="*/ 6645244 h 6652036"/>
              <a:gd name="connsiteX3" fmla="*/ 0 w 7264186"/>
              <a:gd name="connsiteY3" fmla="*/ 6652036 h 6652036"/>
              <a:gd name="connsiteX4" fmla="*/ 1941024 w 7264186"/>
              <a:gd name="connsiteY4" fmla="*/ 0 h 6652036"/>
              <a:gd name="connsiteX0" fmla="*/ 952219 w 7264186"/>
              <a:gd name="connsiteY0" fmla="*/ 0 h 6641897"/>
              <a:gd name="connsiteX1" fmla="*/ 3485491 w 7264186"/>
              <a:gd name="connsiteY1" fmla="*/ 16916 h 6641897"/>
              <a:gd name="connsiteX2" fmla="*/ 7264186 w 7264186"/>
              <a:gd name="connsiteY2" fmla="*/ 6635105 h 6641897"/>
              <a:gd name="connsiteX3" fmla="*/ 0 w 7264186"/>
              <a:gd name="connsiteY3" fmla="*/ 6641897 h 6641897"/>
              <a:gd name="connsiteX4" fmla="*/ 952219 w 7264186"/>
              <a:gd name="connsiteY4" fmla="*/ 0 h 6641897"/>
              <a:gd name="connsiteX0" fmla="*/ 1362667 w 7264186"/>
              <a:gd name="connsiteY0" fmla="*/ 0 h 6641897"/>
              <a:gd name="connsiteX1" fmla="*/ 3485491 w 7264186"/>
              <a:gd name="connsiteY1" fmla="*/ 16916 h 6641897"/>
              <a:gd name="connsiteX2" fmla="*/ 7264186 w 7264186"/>
              <a:gd name="connsiteY2" fmla="*/ 6635105 h 6641897"/>
              <a:gd name="connsiteX3" fmla="*/ 0 w 7264186"/>
              <a:gd name="connsiteY3" fmla="*/ 6641897 h 6641897"/>
              <a:gd name="connsiteX4" fmla="*/ 1362667 w 7264186"/>
              <a:gd name="connsiteY4" fmla="*/ 0 h 6641897"/>
              <a:gd name="connsiteX0" fmla="*/ 1362667 w 7264186"/>
              <a:gd name="connsiteY0" fmla="*/ 13498 h 6655395"/>
              <a:gd name="connsiteX1" fmla="*/ 3504147 w 7264186"/>
              <a:gd name="connsiteY1" fmla="*/ 0 h 6655395"/>
              <a:gd name="connsiteX2" fmla="*/ 7264186 w 7264186"/>
              <a:gd name="connsiteY2" fmla="*/ 6648603 h 6655395"/>
              <a:gd name="connsiteX3" fmla="*/ 0 w 7264186"/>
              <a:gd name="connsiteY3" fmla="*/ 6655395 h 6655395"/>
              <a:gd name="connsiteX4" fmla="*/ 1362667 w 7264186"/>
              <a:gd name="connsiteY4" fmla="*/ 13498 h 6655395"/>
              <a:gd name="connsiteX0" fmla="*/ 1925504 w 7827023"/>
              <a:gd name="connsiteY0" fmla="*/ 13498 h 6655395"/>
              <a:gd name="connsiteX1" fmla="*/ 4066984 w 7827023"/>
              <a:gd name="connsiteY1" fmla="*/ 0 h 6655395"/>
              <a:gd name="connsiteX2" fmla="*/ 7827023 w 7827023"/>
              <a:gd name="connsiteY2" fmla="*/ 6648603 h 6655395"/>
              <a:gd name="connsiteX3" fmla="*/ 562837 w 7827023"/>
              <a:gd name="connsiteY3" fmla="*/ 6655395 h 6655395"/>
              <a:gd name="connsiteX4" fmla="*/ 553513 w 7827023"/>
              <a:gd name="connsiteY4" fmla="*/ 4794259 h 6655395"/>
              <a:gd name="connsiteX5" fmla="*/ 1925504 w 7827023"/>
              <a:gd name="connsiteY5" fmla="*/ 13498 h 6655395"/>
              <a:gd name="connsiteX0" fmla="*/ 1925506 w 7827025"/>
              <a:gd name="connsiteY0" fmla="*/ 13498 h 6655395"/>
              <a:gd name="connsiteX1" fmla="*/ 4066986 w 7827025"/>
              <a:gd name="connsiteY1" fmla="*/ 0 h 6655395"/>
              <a:gd name="connsiteX2" fmla="*/ 7827025 w 7827025"/>
              <a:gd name="connsiteY2" fmla="*/ 6648603 h 6655395"/>
              <a:gd name="connsiteX3" fmla="*/ 562839 w 7827025"/>
              <a:gd name="connsiteY3" fmla="*/ 6655395 h 6655395"/>
              <a:gd name="connsiteX4" fmla="*/ 553515 w 7827025"/>
              <a:gd name="connsiteY4" fmla="*/ 4794259 h 6655395"/>
              <a:gd name="connsiteX5" fmla="*/ 1925506 w 7827025"/>
              <a:gd name="connsiteY5" fmla="*/ 13498 h 6655395"/>
              <a:gd name="connsiteX0" fmla="*/ 1875648 w 7777167"/>
              <a:gd name="connsiteY0" fmla="*/ 13498 h 6655395"/>
              <a:gd name="connsiteX1" fmla="*/ 4017128 w 7777167"/>
              <a:gd name="connsiteY1" fmla="*/ 0 h 6655395"/>
              <a:gd name="connsiteX2" fmla="*/ 7777167 w 7777167"/>
              <a:gd name="connsiteY2" fmla="*/ 6648603 h 6655395"/>
              <a:gd name="connsiteX3" fmla="*/ 512981 w 7777167"/>
              <a:gd name="connsiteY3" fmla="*/ 6655395 h 6655395"/>
              <a:gd name="connsiteX4" fmla="*/ 503657 w 7777167"/>
              <a:gd name="connsiteY4" fmla="*/ 4794259 h 6655395"/>
              <a:gd name="connsiteX5" fmla="*/ 1875648 w 7777167"/>
              <a:gd name="connsiteY5" fmla="*/ 13498 h 6655395"/>
              <a:gd name="connsiteX0" fmla="*/ 1383464 w 7284983"/>
              <a:gd name="connsiteY0" fmla="*/ 13498 h 6655395"/>
              <a:gd name="connsiteX1" fmla="*/ 3524944 w 7284983"/>
              <a:gd name="connsiteY1" fmla="*/ 0 h 6655395"/>
              <a:gd name="connsiteX2" fmla="*/ 7284983 w 7284983"/>
              <a:gd name="connsiteY2" fmla="*/ 6648603 h 6655395"/>
              <a:gd name="connsiteX3" fmla="*/ 20797 w 7284983"/>
              <a:gd name="connsiteY3" fmla="*/ 6655395 h 6655395"/>
              <a:gd name="connsiteX4" fmla="*/ 11473 w 7284983"/>
              <a:gd name="connsiteY4" fmla="*/ 4794259 h 6655395"/>
              <a:gd name="connsiteX5" fmla="*/ 1383464 w 7284983"/>
              <a:gd name="connsiteY5" fmla="*/ 13498 h 6655395"/>
              <a:gd name="connsiteX0" fmla="*/ 1383464 w 7284983"/>
              <a:gd name="connsiteY0" fmla="*/ 13498 h 6655395"/>
              <a:gd name="connsiteX1" fmla="*/ 3524944 w 7284983"/>
              <a:gd name="connsiteY1" fmla="*/ 0 h 6655395"/>
              <a:gd name="connsiteX2" fmla="*/ 7284983 w 7284983"/>
              <a:gd name="connsiteY2" fmla="*/ 6648603 h 6655395"/>
              <a:gd name="connsiteX3" fmla="*/ 20797 w 7284983"/>
              <a:gd name="connsiteY3" fmla="*/ 6655395 h 6655395"/>
              <a:gd name="connsiteX4" fmla="*/ 11473 w 7284983"/>
              <a:gd name="connsiteY4" fmla="*/ 4794259 h 6655395"/>
              <a:gd name="connsiteX5" fmla="*/ 1383464 w 7284983"/>
              <a:gd name="connsiteY5" fmla="*/ 13498 h 6655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4983" h="6655395">
                <a:moveTo>
                  <a:pt x="1383464" y="13498"/>
                </a:moveTo>
                <a:lnTo>
                  <a:pt x="3524944" y="0"/>
                </a:lnTo>
                <a:lnTo>
                  <a:pt x="7284983" y="6648603"/>
                </a:lnTo>
                <a:lnTo>
                  <a:pt x="20797" y="6655395"/>
                </a:lnTo>
                <a:cubicBezTo>
                  <a:pt x="2575" y="6655546"/>
                  <a:pt x="-10414" y="4806344"/>
                  <a:pt x="11473" y="4794259"/>
                </a:cubicBezTo>
                <a:cubicBezTo>
                  <a:pt x="14703" y="4792312"/>
                  <a:pt x="1357587" y="-3564"/>
                  <a:pt x="1383464" y="13498"/>
                </a:cubicBezTo>
                <a:close/>
              </a:path>
            </a:pathLst>
          </a:custGeom>
          <a:solidFill>
            <a:srgbClr val="FF7D00">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72" tIns="22836" rIns="45672" bIns="22836" numCol="1" spcCol="0" rtlCol="0" fromWordArt="0" anchor="ctr" anchorCtr="0" forceAA="0" compatLnSpc="1">
            <a:prstTxWarp prst="textNoShape">
              <a:avLst/>
            </a:prstTxWarp>
            <a:noAutofit/>
          </a:bodyPr>
          <a:lstStyle/>
          <a:p>
            <a:pPr marL="0" marR="0" lvl="0" indent="0" algn="ctr" defTabSz="685184" rtl="0" eaLnBrk="1" fontAlgn="auto" latinLnBrk="0" hangingPunct="1">
              <a:lnSpc>
                <a:spcPct val="100000"/>
              </a:lnSpc>
              <a:spcBef>
                <a:spcPts val="0"/>
              </a:spcBef>
              <a:spcAft>
                <a:spcPts val="0"/>
              </a:spcAft>
              <a:buClrTx/>
              <a:buSzTx/>
              <a:buFont typeface="Arial"/>
              <a:buNone/>
              <a:tabLst/>
              <a:defRPr/>
            </a:pPr>
            <a:endParaRPr kumimoji="0" lang="en-US" sz="900" b="0" i="0" u="none" strike="noStrike" kern="1200" cap="none" spc="0" normalizeH="0" baseline="0" noProof="0">
              <a:ln>
                <a:noFill/>
              </a:ln>
              <a:solidFill>
                <a:srgbClr val="FFFFFF"/>
              </a:solidFill>
              <a:effectLst/>
              <a:uLnTx/>
              <a:uFillTx/>
              <a:latin typeface="Roboto Light"/>
              <a:ea typeface="+mn-ea"/>
              <a:cs typeface="Calibri"/>
              <a:sym typeface="Arial"/>
            </a:endParaRPr>
          </a:p>
        </p:txBody>
      </p:sp>
    </p:spTree>
    <p:extLst>
      <p:ext uri="{BB962C8B-B14F-4D97-AF65-F5344CB8AC3E}">
        <p14:creationId xmlns:p14="http://schemas.microsoft.com/office/powerpoint/2010/main" val="213858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par>
                                <p:cTn id="8" presetID="10" presetClass="entr" presetSubtype="0" fill="hold" nodeType="withEffect">
                                  <p:stCondLst>
                                    <p:cond delay="250"/>
                                  </p:stCondLst>
                                  <p:childTnLst>
                                    <p:set>
                                      <p:cBhvr>
                                        <p:cTn id="9" dur="1" fill="hold">
                                          <p:stCondLst>
                                            <p:cond delay="0"/>
                                          </p:stCondLst>
                                        </p:cTn>
                                        <p:tgtEl>
                                          <p:spTgt spid="275"/>
                                        </p:tgtEl>
                                        <p:attrNameLst>
                                          <p:attrName>style.visibility</p:attrName>
                                        </p:attrNameLst>
                                      </p:cBhvr>
                                      <p:to>
                                        <p:strVal val="visible"/>
                                      </p:to>
                                    </p:set>
                                    <p:animEffect transition="in" filter="fade">
                                      <p:cBhvr>
                                        <p:cTn id="10" dur="500"/>
                                        <p:tgtEl>
                                          <p:spTgt spid="275"/>
                                        </p:tgtEl>
                                      </p:cBhvr>
                                    </p:animEffect>
                                  </p:childTnLst>
                                </p:cTn>
                              </p:par>
                              <p:par>
                                <p:cTn id="11" presetID="10" presetClass="entr" presetSubtype="0" fill="hold"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53" presetClass="entr" presetSubtype="16" fill="hold" nodeType="withEffect">
                                  <p:stCondLst>
                                    <p:cond delay="100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53" presetClass="entr" presetSubtype="16" fill="hold" nodeType="withEffect">
                                  <p:stCondLst>
                                    <p:cond delay="10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par>
                                <p:cTn id="24" presetID="53" presetClass="entr" presetSubtype="16" fill="hold" nodeType="withEffect">
                                  <p:stCondLst>
                                    <p:cond delay="1000"/>
                                  </p:stCondLst>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ppt_w</p:attrName>
                                        </p:attrNameLst>
                                      </p:cBhvr>
                                      <p:tavLst>
                                        <p:tav tm="0">
                                          <p:val>
                                            <p:fltVal val="0"/>
                                          </p:val>
                                        </p:tav>
                                        <p:tav tm="100000">
                                          <p:val>
                                            <p:strVal val="#ppt_w"/>
                                          </p:val>
                                        </p:tav>
                                      </p:tavLst>
                                    </p:anim>
                                    <p:anim calcmode="lin" valueType="num">
                                      <p:cBhvr>
                                        <p:cTn id="27" dur="500" fill="hold"/>
                                        <p:tgtEl>
                                          <p:spTgt spid="31"/>
                                        </p:tgtEl>
                                        <p:attrNameLst>
                                          <p:attrName>ppt_h</p:attrName>
                                        </p:attrNameLst>
                                      </p:cBhvr>
                                      <p:tavLst>
                                        <p:tav tm="0">
                                          <p:val>
                                            <p:fltVal val="0"/>
                                          </p:val>
                                        </p:tav>
                                        <p:tav tm="100000">
                                          <p:val>
                                            <p:strVal val="#ppt_h"/>
                                          </p:val>
                                        </p:tav>
                                      </p:tavLst>
                                    </p:anim>
                                    <p:animEffect transition="in" filter="fade">
                                      <p:cBhvr>
                                        <p:cTn id="28" dur="500"/>
                                        <p:tgtEl>
                                          <p:spTgt spid="31"/>
                                        </p:tgtEl>
                                      </p:cBhvr>
                                    </p:animEffect>
                                  </p:childTnLst>
                                </p:cTn>
                              </p:par>
                              <p:par>
                                <p:cTn id="29" presetID="10"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par>
                                <p:cTn id="32" presetID="10"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a:spLocks noGrp="1"/>
          </p:cNvSpPr>
          <p:nvPr>
            <p:ph type="title" idx="4294967295"/>
          </p:nvPr>
        </p:nvSpPr>
        <p:spPr>
          <a:xfrm>
            <a:off x="305991" y="307431"/>
            <a:ext cx="9141619" cy="776530"/>
          </a:xfrm>
          <a:prstGeom prst="rect">
            <a:avLst/>
          </a:prstGeom>
        </p:spPr>
        <p:txBody>
          <a:bodyPr/>
          <a:lstStyle/>
          <a:p>
            <a:r>
              <a:rPr lang="en-US" altLang="ko-KR" dirty="0"/>
              <a:t> Data Marketplace </a:t>
            </a:r>
            <a:r>
              <a:rPr lang="en-US" altLang="ko-KR" dirty="0">
                <a:solidFill>
                  <a:schemeClr val="accent1"/>
                </a:solidFill>
              </a:rPr>
              <a:t>Persona</a:t>
            </a:r>
            <a:r>
              <a:rPr lang="en-US" altLang="ko-KR" dirty="0"/>
              <a:t> Layout</a:t>
            </a:r>
            <a:endParaRPr lang="ko-KR" altLang="en-US" dirty="0"/>
          </a:p>
        </p:txBody>
      </p:sp>
      <p:grpSp>
        <p:nvGrpSpPr>
          <p:cNvPr id="49" name="Group 48"/>
          <p:cNvGrpSpPr/>
          <p:nvPr/>
        </p:nvGrpSpPr>
        <p:grpSpPr>
          <a:xfrm>
            <a:off x="3871285" y="3416786"/>
            <a:ext cx="1489013" cy="1182492"/>
            <a:chOff x="3779911" y="3324278"/>
            <a:chExt cx="1683178" cy="1182800"/>
          </a:xfrm>
        </p:grpSpPr>
        <p:sp>
          <p:nvSpPr>
            <p:cNvPr id="46" name="Text Placeholder 17"/>
            <p:cNvSpPr txBox="1">
              <a:spLocks/>
            </p:cNvSpPr>
            <p:nvPr/>
          </p:nvSpPr>
          <p:spPr>
            <a:xfrm>
              <a:off x="3779911" y="3324278"/>
              <a:ext cx="1683178"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85800">
                <a:buClrTx/>
                <a:buNone/>
              </a:pPr>
              <a:r>
                <a:rPr lang="en-US" sz="1400" b="1" dirty="0">
                  <a:solidFill>
                    <a:srgbClr val="373737">
                      <a:lumMod val="75000"/>
                      <a:lumOff val="25000"/>
                    </a:srgbClr>
                  </a:solidFill>
                  <a:latin typeface="Arial"/>
                  <a:cs typeface="Arial" pitchFamily="34" charset="0"/>
                </a:rPr>
                <a:t>David Johnson</a:t>
              </a:r>
            </a:p>
          </p:txBody>
        </p:sp>
        <p:sp>
          <p:nvSpPr>
            <p:cNvPr id="47" name="Text Placeholder 18"/>
            <p:cNvSpPr txBox="1">
              <a:spLocks/>
            </p:cNvSpPr>
            <p:nvPr/>
          </p:nvSpPr>
          <p:spPr>
            <a:xfrm>
              <a:off x="3779911" y="3558666"/>
              <a:ext cx="1584177"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85800">
                <a:buClrTx/>
                <a:buNone/>
              </a:pPr>
              <a:r>
                <a:rPr lang="en-US" sz="1200" dirty="0">
                  <a:solidFill>
                    <a:srgbClr val="FF4D00"/>
                  </a:solidFill>
                  <a:latin typeface="Arial"/>
                  <a:cs typeface="Arial" pitchFamily="34" charset="0"/>
                </a:rPr>
                <a:t>Data Consumer</a:t>
              </a:r>
            </a:p>
          </p:txBody>
        </p:sp>
        <p:sp>
          <p:nvSpPr>
            <p:cNvPr id="48" name="TextBox 47"/>
            <p:cNvSpPr txBox="1"/>
            <p:nvPr/>
          </p:nvSpPr>
          <p:spPr>
            <a:xfrm>
              <a:off x="3779911" y="3860579"/>
              <a:ext cx="1584177" cy="646499"/>
            </a:xfrm>
            <a:prstGeom prst="rect">
              <a:avLst/>
            </a:prstGeom>
            <a:noFill/>
          </p:spPr>
          <p:txBody>
            <a:bodyPr wrap="square" rtlCol="0">
              <a:spAutoFit/>
            </a:bodyPr>
            <a:lstStyle/>
            <a:p>
              <a:pPr algn="ctr" defTabSz="342900">
                <a:buClrTx/>
              </a:pPr>
              <a:r>
                <a:rPr lang="en-US" altLang="ko-KR" sz="1200" kern="1200" dirty="0">
                  <a:solidFill>
                    <a:srgbClr val="373737">
                      <a:lumMod val="75000"/>
                      <a:lumOff val="25000"/>
                    </a:srgbClr>
                  </a:solidFill>
                  <a:ea typeface="+mn-ea"/>
                  <a:cs typeface="Arial" pitchFamily="34" charset="0"/>
                </a:rPr>
                <a:t>Looking to create a Customer report</a:t>
              </a:r>
              <a:endParaRPr lang="ko-KR" altLang="en-US" sz="1200" kern="1200" dirty="0">
                <a:solidFill>
                  <a:srgbClr val="373737">
                    <a:lumMod val="75000"/>
                    <a:lumOff val="25000"/>
                  </a:srgbClr>
                </a:solidFill>
                <a:ea typeface="+mn-ea"/>
                <a:cs typeface="Arial" pitchFamily="34" charset="0"/>
              </a:endParaRPr>
            </a:p>
          </p:txBody>
        </p:sp>
      </p:grpSp>
      <p:grpSp>
        <p:nvGrpSpPr>
          <p:cNvPr id="50" name="Group 49"/>
          <p:cNvGrpSpPr/>
          <p:nvPr/>
        </p:nvGrpSpPr>
        <p:grpSpPr>
          <a:xfrm>
            <a:off x="5543284" y="3420274"/>
            <a:ext cx="1401433" cy="994334"/>
            <a:chOff x="3779911" y="3327771"/>
            <a:chExt cx="1584177" cy="994593"/>
          </a:xfrm>
        </p:grpSpPr>
        <p:sp>
          <p:nvSpPr>
            <p:cNvPr id="51" name="Text Placeholder 17"/>
            <p:cNvSpPr txBox="1">
              <a:spLocks/>
            </p:cNvSpPr>
            <p:nvPr/>
          </p:nvSpPr>
          <p:spPr>
            <a:xfrm>
              <a:off x="3779911" y="3327771"/>
              <a:ext cx="158417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85800">
                <a:buClrTx/>
                <a:buNone/>
              </a:pPr>
              <a:r>
                <a:rPr lang="en-US" sz="1400" b="1" dirty="0">
                  <a:solidFill>
                    <a:srgbClr val="373737">
                      <a:lumMod val="75000"/>
                      <a:lumOff val="25000"/>
                    </a:srgbClr>
                  </a:solidFill>
                  <a:latin typeface="Arial"/>
                  <a:cs typeface="Arial" pitchFamily="34" charset="0"/>
                </a:rPr>
                <a:t>Adam Smith</a:t>
              </a:r>
            </a:p>
          </p:txBody>
        </p:sp>
        <p:sp>
          <p:nvSpPr>
            <p:cNvPr id="52" name="Text Placeholder 18"/>
            <p:cNvSpPr txBox="1">
              <a:spLocks/>
            </p:cNvSpPr>
            <p:nvPr/>
          </p:nvSpPr>
          <p:spPr>
            <a:xfrm>
              <a:off x="3779911" y="3558666"/>
              <a:ext cx="1584177"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85800">
                <a:buClrTx/>
                <a:buNone/>
              </a:pPr>
              <a:r>
                <a:rPr lang="en-US" sz="1200" dirty="0">
                  <a:solidFill>
                    <a:srgbClr val="FF7D00"/>
                  </a:solidFill>
                  <a:latin typeface="Arial"/>
                  <a:cs typeface="Arial" pitchFamily="34" charset="0"/>
                </a:rPr>
                <a:t>Data Owner</a:t>
              </a:r>
            </a:p>
          </p:txBody>
        </p:sp>
        <p:sp>
          <p:nvSpPr>
            <p:cNvPr id="53" name="TextBox 52"/>
            <p:cNvSpPr txBox="1"/>
            <p:nvPr/>
          </p:nvSpPr>
          <p:spPr>
            <a:xfrm>
              <a:off x="3779911" y="3860579"/>
              <a:ext cx="1584177" cy="461785"/>
            </a:xfrm>
            <a:prstGeom prst="rect">
              <a:avLst/>
            </a:prstGeom>
            <a:noFill/>
          </p:spPr>
          <p:txBody>
            <a:bodyPr wrap="square" rtlCol="0">
              <a:spAutoFit/>
            </a:bodyPr>
            <a:lstStyle/>
            <a:p>
              <a:pPr algn="ctr" defTabSz="342900">
                <a:buClrTx/>
              </a:pPr>
              <a:r>
                <a:rPr lang="en-US" altLang="ko-KR" sz="1200" kern="1200" dirty="0">
                  <a:solidFill>
                    <a:srgbClr val="373737">
                      <a:lumMod val="75000"/>
                      <a:lumOff val="25000"/>
                    </a:srgbClr>
                  </a:solidFill>
                  <a:ea typeface="+mn-ea"/>
                  <a:cs typeface="Arial" pitchFamily="34" charset="0"/>
                </a:rPr>
                <a:t>Manages data access requests</a:t>
              </a:r>
              <a:endParaRPr lang="ko-KR" altLang="en-US" sz="1200" kern="1200" dirty="0">
                <a:solidFill>
                  <a:srgbClr val="373737">
                    <a:lumMod val="75000"/>
                    <a:lumOff val="25000"/>
                  </a:srgbClr>
                </a:solidFill>
                <a:ea typeface="+mn-ea"/>
                <a:cs typeface="Arial" pitchFamily="34" charset="0"/>
              </a:endParaRPr>
            </a:p>
          </p:txBody>
        </p:sp>
      </p:grpSp>
      <p:grpSp>
        <p:nvGrpSpPr>
          <p:cNvPr id="62" name="Group 61"/>
          <p:cNvGrpSpPr/>
          <p:nvPr/>
        </p:nvGrpSpPr>
        <p:grpSpPr>
          <a:xfrm>
            <a:off x="2112105" y="3420277"/>
            <a:ext cx="1489013" cy="994334"/>
            <a:chOff x="3680911" y="3327771"/>
            <a:chExt cx="1683177" cy="994593"/>
          </a:xfrm>
        </p:grpSpPr>
        <p:sp>
          <p:nvSpPr>
            <p:cNvPr id="63" name="Text Placeholder 17"/>
            <p:cNvSpPr txBox="1">
              <a:spLocks/>
            </p:cNvSpPr>
            <p:nvPr/>
          </p:nvSpPr>
          <p:spPr>
            <a:xfrm>
              <a:off x="3680911" y="3327771"/>
              <a:ext cx="1683177" cy="24608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85800">
                <a:buClrTx/>
                <a:buNone/>
              </a:pPr>
              <a:r>
                <a:rPr lang="en-US" sz="1400" b="1" dirty="0">
                  <a:solidFill>
                    <a:srgbClr val="373737">
                      <a:lumMod val="75000"/>
                      <a:lumOff val="25000"/>
                    </a:srgbClr>
                  </a:solidFill>
                  <a:latin typeface="Arial"/>
                  <a:cs typeface="Arial" pitchFamily="34" charset="0"/>
                </a:rPr>
                <a:t>Joanna Adkins</a:t>
              </a:r>
            </a:p>
          </p:txBody>
        </p:sp>
        <p:sp>
          <p:nvSpPr>
            <p:cNvPr id="64" name="Text Placeholder 18"/>
            <p:cNvSpPr txBox="1">
              <a:spLocks/>
            </p:cNvSpPr>
            <p:nvPr/>
          </p:nvSpPr>
          <p:spPr>
            <a:xfrm>
              <a:off x="3779911" y="3558666"/>
              <a:ext cx="1584177" cy="249580"/>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685800">
                <a:buClrTx/>
                <a:buNone/>
              </a:pPr>
              <a:r>
                <a:rPr lang="en-US" sz="1200" dirty="0">
                  <a:solidFill>
                    <a:srgbClr val="FF7D00"/>
                  </a:solidFill>
                  <a:latin typeface="Arial"/>
                  <a:cs typeface="Arial" pitchFamily="34" charset="0"/>
                </a:rPr>
                <a:t>Data Steward</a:t>
              </a:r>
            </a:p>
          </p:txBody>
        </p:sp>
        <p:sp>
          <p:nvSpPr>
            <p:cNvPr id="65" name="TextBox 64"/>
            <p:cNvSpPr txBox="1"/>
            <p:nvPr/>
          </p:nvSpPr>
          <p:spPr>
            <a:xfrm>
              <a:off x="3779911" y="3860579"/>
              <a:ext cx="1584177" cy="461785"/>
            </a:xfrm>
            <a:prstGeom prst="rect">
              <a:avLst/>
            </a:prstGeom>
            <a:noFill/>
          </p:spPr>
          <p:txBody>
            <a:bodyPr wrap="square" rtlCol="0">
              <a:spAutoFit/>
            </a:bodyPr>
            <a:lstStyle/>
            <a:p>
              <a:pPr algn="ctr" defTabSz="342900">
                <a:buClrTx/>
              </a:pPr>
              <a:r>
                <a:rPr lang="en-US" altLang="ko-KR" sz="1200" kern="1200" dirty="0">
                  <a:solidFill>
                    <a:srgbClr val="373737">
                      <a:lumMod val="75000"/>
                      <a:lumOff val="25000"/>
                    </a:srgbClr>
                  </a:solidFill>
                  <a:ea typeface="+mn-ea"/>
                  <a:cs typeface="Arial" pitchFamily="34" charset="0"/>
                </a:rPr>
                <a:t>Publishes governed data</a:t>
              </a:r>
            </a:p>
          </p:txBody>
        </p:sp>
      </p:grpSp>
      <p:pic>
        <p:nvPicPr>
          <p:cNvPr id="8" name="Picture Placeholder 7">
            <a:extLst>
              <a:ext uri="{FF2B5EF4-FFF2-40B4-BE49-F238E27FC236}">
                <a16:creationId xmlns:a16="http://schemas.microsoft.com/office/drawing/2014/main" id="{E67133BE-C145-8341-BEDB-C54F41E6F81A}"/>
              </a:ext>
            </a:extLst>
          </p:cNvPr>
          <p:cNvPicPr>
            <a:picLocks noGrp="1" noChangeAspect="1"/>
          </p:cNvPicPr>
          <p:nvPr>
            <p:ph type="pic" idx="10"/>
          </p:nvPr>
        </p:nvPicPr>
        <p:blipFill rotWithShape="1">
          <a:blip r:embed="rId2" cstate="screen">
            <a:extLst>
              <a:ext uri="{28A0092B-C50C-407E-A947-70E740481C1C}">
                <a14:useLocalDpi xmlns:a14="http://schemas.microsoft.com/office/drawing/2010/main"/>
              </a:ext>
            </a:extLst>
          </a:blip>
          <a:srcRect t="-756"/>
          <a:stretch/>
        </p:blipFill>
        <p:spPr>
          <a:xfrm>
            <a:off x="2180508" y="1352118"/>
            <a:ext cx="1439785" cy="1800000"/>
          </a:xfrm>
        </p:spPr>
      </p:pic>
      <p:pic>
        <p:nvPicPr>
          <p:cNvPr id="12" name="Picture Placeholder 11">
            <a:extLst>
              <a:ext uri="{FF2B5EF4-FFF2-40B4-BE49-F238E27FC236}">
                <a16:creationId xmlns:a16="http://schemas.microsoft.com/office/drawing/2014/main" id="{66F68121-DC16-4B43-941A-C8FE3024F564}"/>
              </a:ext>
            </a:extLst>
          </p:cNvPr>
          <p:cNvPicPr>
            <a:picLocks noGrp="1" noChangeAspect="1"/>
          </p:cNvPicPr>
          <p:nvPr>
            <p:ph type="pic" idx="1"/>
          </p:nvPr>
        </p:nvPicPr>
        <p:blipFill rotWithShape="1">
          <a:blip r:embed="rId3" cstate="screen">
            <a:extLst>
              <a:ext uri="{28A0092B-C50C-407E-A947-70E740481C1C}">
                <a14:useLocalDpi xmlns:a14="http://schemas.microsoft.com/office/drawing/2010/main"/>
              </a:ext>
            </a:extLst>
          </a:blip>
          <a:srcRect/>
          <a:stretch/>
        </p:blipFill>
        <p:spPr>
          <a:xfrm>
            <a:off x="3776534" y="1262118"/>
            <a:ext cx="1583764" cy="1980000"/>
          </a:xfrm>
        </p:spPr>
      </p:pic>
      <p:pic>
        <p:nvPicPr>
          <p:cNvPr id="15" name="Picture Placeholder 14">
            <a:extLst>
              <a:ext uri="{FF2B5EF4-FFF2-40B4-BE49-F238E27FC236}">
                <a16:creationId xmlns:a16="http://schemas.microsoft.com/office/drawing/2014/main" id="{F6F44BED-18E0-E948-9B96-86AA2EA41D28}"/>
              </a:ext>
            </a:extLst>
          </p:cNvPr>
          <p:cNvPicPr>
            <a:picLocks noGrp="1" noChangeAspect="1"/>
          </p:cNvPicPr>
          <p:nvPr>
            <p:ph type="pic" idx="12"/>
          </p:nvPr>
        </p:nvPicPr>
        <p:blipFill rotWithShape="1">
          <a:blip r:embed="rId4" cstate="screen">
            <a:extLst>
              <a:ext uri="{28A0092B-C50C-407E-A947-70E740481C1C}">
                <a14:useLocalDpi xmlns:a14="http://schemas.microsoft.com/office/drawing/2010/main"/>
              </a:ext>
            </a:extLst>
          </a:blip>
          <a:srcRect b="-486"/>
          <a:stretch/>
        </p:blipFill>
        <p:spPr>
          <a:xfrm>
            <a:off x="5516539" y="1352118"/>
            <a:ext cx="1439785" cy="1800000"/>
          </a:xfrm>
        </p:spPr>
      </p:pic>
      <p:sp>
        <p:nvSpPr>
          <p:cNvPr id="16" name="TextBox 15">
            <a:extLst>
              <a:ext uri="{FF2B5EF4-FFF2-40B4-BE49-F238E27FC236}">
                <a16:creationId xmlns:a16="http://schemas.microsoft.com/office/drawing/2014/main" id="{591659BA-D43F-0B4A-80E3-9F1C1DDDBA87}"/>
              </a:ext>
            </a:extLst>
          </p:cNvPr>
          <p:cNvSpPr txBox="1"/>
          <p:nvPr/>
        </p:nvSpPr>
        <p:spPr>
          <a:xfrm>
            <a:off x="8718988" y="325465"/>
            <a:ext cx="0" cy="0"/>
          </a:xfrm>
          <a:prstGeom prst="rect">
            <a:avLst/>
          </a:prstGeom>
          <a:noFill/>
        </p:spPr>
        <p:txBody>
          <a:bodyPr wrap="none" lIns="0" tIns="0" rIns="0" bIns="0" rtlCol="0">
            <a:noAutofit/>
          </a:bodyPr>
          <a:lstStyle/>
          <a:p>
            <a:pPr defTabSz="342900">
              <a:lnSpc>
                <a:spcPct val="90000"/>
              </a:lnSpc>
              <a:spcAft>
                <a:spcPts val="750"/>
              </a:spcAft>
              <a:buClrTx/>
            </a:pPr>
            <a:endParaRPr lang="en-US" sz="1575" kern="1200" dirty="0" err="1">
              <a:solidFill>
                <a:srgbClr val="373737"/>
              </a:solidFill>
              <a:latin typeface="Arial" charset="0"/>
              <a:ea typeface="Arial" charset="0"/>
              <a:cs typeface="Arial" charset="0"/>
            </a:endParaRPr>
          </a:p>
        </p:txBody>
      </p:sp>
    </p:spTree>
    <p:extLst>
      <p:ext uri="{BB962C8B-B14F-4D97-AF65-F5344CB8AC3E}">
        <p14:creationId xmlns:p14="http://schemas.microsoft.com/office/powerpoint/2010/main" val="174882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AECED58-E225-4A4E-BDD3-F87B939A4260}"/>
              </a:ext>
            </a:extLst>
          </p:cNvPr>
          <p:cNvGrpSpPr/>
          <p:nvPr/>
        </p:nvGrpSpPr>
        <p:grpSpPr>
          <a:xfrm>
            <a:off x="-1397588" y="-38092"/>
            <a:ext cx="13249421" cy="14632898"/>
            <a:chOff x="-4048263" y="1680422"/>
            <a:chExt cx="26512651" cy="29281044"/>
          </a:xfrm>
        </p:grpSpPr>
        <p:pic>
          <p:nvPicPr>
            <p:cNvPr id="19" name="Picture 18">
              <a:extLst>
                <a:ext uri="{FF2B5EF4-FFF2-40B4-BE49-F238E27FC236}">
                  <a16:creationId xmlns:a16="http://schemas.microsoft.com/office/drawing/2014/main" id="{58C3E357-A6DB-470E-99F5-CDEC63073C0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42709" y="1680422"/>
              <a:ext cx="13833038" cy="10329778"/>
            </a:xfrm>
            <a:prstGeom prst="rect">
              <a:avLst/>
            </a:prstGeom>
          </p:spPr>
        </p:pic>
        <p:sp>
          <p:nvSpPr>
            <p:cNvPr id="72" name="Rectangle 71" hidden="1">
              <a:extLst>
                <a:ext uri="{FF2B5EF4-FFF2-40B4-BE49-F238E27FC236}">
                  <a16:creationId xmlns:a16="http://schemas.microsoft.com/office/drawing/2014/main" id="{DA448CA5-88C4-41A8-B434-98682B9A0ECB}"/>
                </a:ext>
              </a:extLst>
            </p:cNvPr>
            <p:cNvSpPr/>
            <p:nvPr/>
          </p:nvSpPr>
          <p:spPr>
            <a:xfrm>
              <a:off x="-4048263" y="10291529"/>
              <a:ext cx="26441762" cy="10357446"/>
            </a:xfrm>
            <a:prstGeom prst="rect">
              <a:avLst/>
            </a:prstGeom>
            <a:gradFill>
              <a:gsLst>
                <a:gs pos="45000">
                  <a:srgbClr val="000000">
                    <a:alpha val="41000"/>
                  </a:srgbClr>
                </a:gs>
                <a:gs pos="0">
                  <a:srgbClr val="000000">
                    <a:alpha val="0"/>
                  </a:srgbClr>
                </a:gs>
                <a:gs pos="100000">
                  <a:srgbClr val="000000">
                    <a:alpha val="2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659">
                <a:buClrTx/>
              </a:pPr>
              <a:endParaRPr lang="en-US" sz="1349" kern="1200">
                <a:solidFill>
                  <a:srgbClr val="FFFFFF"/>
                </a:solidFill>
                <a:latin typeface="Arial"/>
              </a:endParaRPr>
            </a:p>
          </p:txBody>
        </p:sp>
        <p:grpSp>
          <p:nvGrpSpPr>
            <p:cNvPr id="37" name="Group 36">
              <a:extLst>
                <a:ext uri="{FF2B5EF4-FFF2-40B4-BE49-F238E27FC236}">
                  <a16:creationId xmlns:a16="http://schemas.microsoft.com/office/drawing/2014/main" id="{2934CC9B-DC31-45FA-AC72-BCC551D68403}"/>
                </a:ext>
              </a:extLst>
            </p:cNvPr>
            <p:cNvGrpSpPr/>
            <p:nvPr/>
          </p:nvGrpSpPr>
          <p:grpSpPr>
            <a:xfrm>
              <a:off x="-233108" y="20601314"/>
              <a:ext cx="22697496" cy="10360152"/>
              <a:chOff x="-233108" y="20772764"/>
              <a:chExt cx="22697496" cy="10360152"/>
            </a:xfrm>
          </p:grpSpPr>
          <p:pic>
            <p:nvPicPr>
              <p:cNvPr id="24" name="Picture 23">
                <a:extLst>
                  <a:ext uri="{FF2B5EF4-FFF2-40B4-BE49-F238E27FC236}">
                    <a16:creationId xmlns:a16="http://schemas.microsoft.com/office/drawing/2014/main" id="{39469C10-250A-4D3D-A8E8-7E09E45F9D1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042709" y="20772764"/>
                <a:ext cx="18421679" cy="10360152"/>
              </a:xfrm>
              <a:prstGeom prst="rect">
                <a:avLst/>
              </a:prstGeom>
            </p:spPr>
          </p:pic>
          <p:sp>
            <p:nvSpPr>
              <p:cNvPr id="73" name="Rectangle 72" hidden="1">
                <a:extLst>
                  <a:ext uri="{FF2B5EF4-FFF2-40B4-BE49-F238E27FC236}">
                    <a16:creationId xmlns:a16="http://schemas.microsoft.com/office/drawing/2014/main" id="{8F18032C-EA86-47B6-AEA6-E31B07578EB2}"/>
                  </a:ext>
                </a:extLst>
              </p:cNvPr>
              <p:cNvSpPr/>
              <p:nvPr/>
            </p:nvSpPr>
            <p:spPr>
              <a:xfrm>
                <a:off x="-233108" y="20774117"/>
                <a:ext cx="18413238" cy="10357446"/>
              </a:xfrm>
              <a:prstGeom prst="rect">
                <a:avLst/>
              </a:prstGeom>
              <a:gradFill>
                <a:gsLst>
                  <a:gs pos="37000">
                    <a:srgbClr val="000000">
                      <a:alpha val="24000"/>
                    </a:srgbClr>
                  </a:gs>
                  <a:gs pos="0">
                    <a:srgbClr val="000000">
                      <a:alpha val="0"/>
                    </a:srgbClr>
                  </a:gs>
                  <a:gs pos="76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659">
                  <a:buClrTx/>
                </a:pPr>
                <a:endParaRPr lang="en-US" sz="1349" kern="1200">
                  <a:solidFill>
                    <a:srgbClr val="FFFFFF"/>
                  </a:solidFill>
                  <a:latin typeface="Arial"/>
                </a:endParaRPr>
              </a:p>
            </p:txBody>
          </p:sp>
        </p:grpSp>
      </p:grpSp>
      <p:grpSp>
        <p:nvGrpSpPr>
          <p:cNvPr id="14" name="Group 13">
            <a:extLst>
              <a:ext uri="{FF2B5EF4-FFF2-40B4-BE49-F238E27FC236}">
                <a16:creationId xmlns:a16="http://schemas.microsoft.com/office/drawing/2014/main" id="{07A69B09-6F3B-4D52-86A6-0E4C230B47A5}"/>
              </a:ext>
            </a:extLst>
          </p:cNvPr>
          <p:cNvGrpSpPr/>
          <p:nvPr/>
        </p:nvGrpSpPr>
        <p:grpSpPr>
          <a:xfrm>
            <a:off x="4939013" y="2844416"/>
            <a:ext cx="558" cy="9523590"/>
            <a:chOff x="15397705" y="6251599"/>
            <a:chExt cx="1116" cy="19057104"/>
          </a:xfrm>
        </p:grpSpPr>
        <p:cxnSp>
          <p:nvCxnSpPr>
            <p:cNvPr id="62" name="Straight Connector 61" hidden="1">
              <a:extLst>
                <a:ext uri="{FF2B5EF4-FFF2-40B4-BE49-F238E27FC236}">
                  <a16:creationId xmlns:a16="http://schemas.microsoft.com/office/drawing/2014/main" id="{43399EE5-D510-4587-8504-A47794FDD0A0}"/>
                </a:ext>
              </a:extLst>
            </p:cNvPr>
            <p:cNvCxnSpPr>
              <a:cxnSpLocks/>
            </p:cNvCxnSpPr>
            <p:nvPr/>
          </p:nvCxnSpPr>
          <p:spPr>
            <a:xfrm flipH="1" flipV="1">
              <a:off x="15397705" y="6251599"/>
              <a:ext cx="0" cy="8780526"/>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hidden="1">
              <a:extLst>
                <a:ext uri="{FF2B5EF4-FFF2-40B4-BE49-F238E27FC236}">
                  <a16:creationId xmlns:a16="http://schemas.microsoft.com/office/drawing/2014/main" id="{50D47DC2-BEFC-4301-920F-02BB07B8A41C}"/>
                </a:ext>
              </a:extLst>
            </p:cNvPr>
            <p:cNvCxnSpPr>
              <a:cxnSpLocks/>
            </p:cNvCxnSpPr>
            <p:nvPr/>
          </p:nvCxnSpPr>
          <p:spPr>
            <a:xfrm flipH="1" flipV="1">
              <a:off x="15398821" y="15979394"/>
              <a:ext cx="0" cy="9329309"/>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31" name="Freeform 5" hidden="1">
            <a:extLst>
              <a:ext uri="{FF2B5EF4-FFF2-40B4-BE49-F238E27FC236}">
                <a16:creationId xmlns:a16="http://schemas.microsoft.com/office/drawing/2014/main" id="{A3BAFEA1-1AC3-4C91-87FA-4FF32FE431EC}"/>
              </a:ext>
            </a:extLst>
          </p:cNvPr>
          <p:cNvSpPr>
            <a:spLocks/>
          </p:cNvSpPr>
          <p:nvPr/>
        </p:nvSpPr>
        <p:spPr bwMode="auto">
          <a:xfrm rot="2670276">
            <a:off x="431943" y="3519676"/>
            <a:ext cx="7006885" cy="3952697"/>
          </a:xfrm>
          <a:custGeom>
            <a:avLst/>
            <a:gdLst>
              <a:gd name="T0" fmla="*/ 7658 w 7658"/>
              <a:gd name="T1" fmla="*/ 0 h 4320"/>
              <a:gd name="T2" fmla="*/ 0 w 7658"/>
              <a:gd name="T3" fmla="*/ 0 h 4320"/>
              <a:gd name="T4" fmla="*/ 24 w 7658"/>
              <a:gd name="T5" fmla="*/ 59 h 4320"/>
              <a:gd name="T6" fmla="*/ 5153 w 7658"/>
              <a:gd name="T7" fmla="*/ 4320 h 4320"/>
              <a:gd name="T8" fmla="*/ 7658 w 7658"/>
              <a:gd name="T9" fmla="*/ 4320 h 4320"/>
              <a:gd name="T10" fmla="*/ 7658 w 7658"/>
              <a:gd name="T11" fmla="*/ 0 h 4320"/>
            </a:gdLst>
            <a:ahLst/>
            <a:cxnLst>
              <a:cxn ang="0">
                <a:pos x="T0" y="T1"/>
              </a:cxn>
              <a:cxn ang="0">
                <a:pos x="T2" y="T3"/>
              </a:cxn>
              <a:cxn ang="0">
                <a:pos x="T4" y="T5"/>
              </a:cxn>
              <a:cxn ang="0">
                <a:pos x="T6" y="T7"/>
              </a:cxn>
              <a:cxn ang="0">
                <a:pos x="T8" y="T9"/>
              </a:cxn>
              <a:cxn ang="0">
                <a:pos x="T10" y="T11"/>
              </a:cxn>
            </a:cxnLst>
            <a:rect l="0" t="0" r="r" b="b"/>
            <a:pathLst>
              <a:path w="7658" h="4320">
                <a:moveTo>
                  <a:pt x="7658" y="0"/>
                </a:moveTo>
                <a:lnTo>
                  <a:pt x="0" y="0"/>
                </a:lnTo>
                <a:lnTo>
                  <a:pt x="24" y="59"/>
                </a:lnTo>
                <a:lnTo>
                  <a:pt x="5153" y="4320"/>
                </a:lnTo>
                <a:lnTo>
                  <a:pt x="7658" y="4320"/>
                </a:lnTo>
                <a:lnTo>
                  <a:pt x="7658" y="0"/>
                </a:lnTo>
                <a:close/>
              </a:path>
            </a:pathLst>
          </a:custGeom>
          <a:gradFill>
            <a:gsLst>
              <a:gs pos="66000">
                <a:srgbClr val="FF7900">
                  <a:alpha val="96000"/>
                </a:srgbClr>
              </a:gs>
              <a:gs pos="92000">
                <a:srgbClr val="FF7900">
                  <a:alpha val="54000"/>
                </a:srgbClr>
              </a:gs>
            </a:gsLst>
            <a:lin ang="15600000" scaled="0"/>
          </a:gradFill>
          <a:ln>
            <a:noFill/>
          </a:ln>
        </p:spPr>
        <p:txBody>
          <a:bodyPr vert="horz" wrap="square" lIns="68526" tIns="34263" rIns="68526" bIns="34263" numCol="1" anchor="t" anchorCtr="0" compatLnSpc="1">
            <a:prstTxWarp prst="textNoShape">
              <a:avLst/>
            </a:prstTxWarp>
          </a:bodyPr>
          <a:lstStyle/>
          <a:p>
            <a:pPr defTabSz="342659">
              <a:buClrTx/>
            </a:pPr>
            <a:endParaRPr lang="en-US" sz="1349" kern="1200" dirty="0">
              <a:solidFill>
                <a:srgbClr val="373737"/>
              </a:solidFill>
              <a:ea typeface="+mn-ea"/>
              <a:cs typeface="+mn-cs"/>
            </a:endParaRPr>
          </a:p>
        </p:txBody>
      </p:sp>
      <p:pic>
        <p:nvPicPr>
          <p:cNvPr id="11" name="Picture 10" descr="A close up of a logo&#10;&#10;Description generated with very high confidence">
            <a:extLst>
              <a:ext uri="{FF2B5EF4-FFF2-40B4-BE49-F238E27FC236}">
                <a16:creationId xmlns:a16="http://schemas.microsoft.com/office/drawing/2014/main" id="{EE802010-CD1A-475D-A91B-F736F5CCD3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99" y="671"/>
            <a:ext cx="4972147" cy="5208009"/>
          </a:xfrm>
          <a:prstGeom prst="rect">
            <a:avLst/>
          </a:prstGeom>
        </p:spPr>
      </p:pic>
      <p:sp>
        <p:nvSpPr>
          <p:cNvPr id="33" name="title">
            <a:extLst>
              <a:ext uri="{FF2B5EF4-FFF2-40B4-BE49-F238E27FC236}">
                <a16:creationId xmlns:a16="http://schemas.microsoft.com/office/drawing/2014/main" id="{5ADEDC96-9CE8-49E8-9273-EDD1DD266D50}"/>
              </a:ext>
            </a:extLst>
          </p:cNvPr>
          <p:cNvSpPr txBox="1"/>
          <p:nvPr/>
        </p:nvSpPr>
        <p:spPr>
          <a:xfrm>
            <a:off x="452500" y="4496246"/>
            <a:ext cx="3135025" cy="1516347"/>
          </a:xfrm>
          <a:prstGeom prst="rect">
            <a:avLst/>
          </a:prstGeom>
          <a:noFill/>
        </p:spPr>
        <p:txBody>
          <a:bodyPr wrap="none" lIns="0" tIns="0" rIns="0" bIns="0" rtlCol="0">
            <a:noAutofit/>
          </a:bodyPr>
          <a:lstStyle/>
          <a:p>
            <a:pPr defTabSz="342659">
              <a:lnSpc>
                <a:spcPct val="90000"/>
              </a:lnSpc>
              <a:spcAft>
                <a:spcPts val="750"/>
              </a:spcAft>
              <a:buClrTx/>
            </a:pPr>
            <a:endParaRPr lang="en-US" sz="3373"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endParaRPr>
          </a:p>
        </p:txBody>
      </p:sp>
      <p:grpSp>
        <p:nvGrpSpPr>
          <p:cNvPr id="26" name="Group 25">
            <a:extLst>
              <a:ext uri="{FF2B5EF4-FFF2-40B4-BE49-F238E27FC236}">
                <a16:creationId xmlns:a16="http://schemas.microsoft.com/office/drawing/2014/main" id="{11768B71-55D9-46ED-B1B7-24A5C35AD4E0}"/>
              </a:ext>
            </a:extLst>
          </p:cNvPr>
          <p:cNvGrpSpPr/>
          <p:nvPr/>
        </p:nvGrpSpPr>
        <p:grpSpPr>
          <a:xfrm flipH="1">
            <a:off x="7728244" y="4280132"/>
            <a:ext cx="1418831" cy="884920"/>
            <a:chOff x="-2464182" y="5542055"/>
            <a:chExt cx="3570761" cy="2399581"/>
          </a:xfrm>
        </p:grpSpPr>
        <p:sp>
          <p:nvSpPr>
            <p:cNvPr id="27" name="Right Triangle 26">
              <a:extLst>
                <a:ext uri="{FF2B5EF4-FFF2-40B4-BE49-F238E27FC236}">
                  <a16:creationId xmlns:a16="http://schemas.microsoft.com/office/drawing/2014/main" id="{33D0FBF1-78C6-41B2-BB54-B75CFE8F729B}"/>
                </a:ext>
              </a:extLst>
            </p:cNvPr>
            <p:cNvSpPr/>
            <p:nvPr/>
          </p:nvSpPr>
          <p:spPr>
            <a:xfrm>
              <a:off x="-2464180" y="5560161"/>
              <a:ext cx="3570759" cy="23814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49" kern="1200" dirty="0">
                <a:solidFill>
                  <a:srgbClr val="FFFFFF"/>
                </a:solidFill>
                <a:latin typeface="Arial"/>
              </a:endParaRPr>
            </a:p>
          </p:txBody>
        </p:sp>
        <p:sp>
          <p:nvSpPr>
            <p:cNvPr id="28" name="Freeform: Shape 27">
              <a:extLst>
                <a:ext uri="{FF2B5EF4-FFF2-40B4-BE49-F238E27FC236}">
                  <a16:creationId xmlns:a16="http://schemas.microsoft.com/office/drawing/2014/main" id="{27CD51A2-A56C-4233-90C6-BE508F047155}"/>
                </a:ext>
              </a:extLst>
            </p:cNvPr>
            <p:cNvSpPr/>
            <p:nvPr/>
          </p:nvSpPr>
          <p:spPr>
            <a:xfrm>
              <a:off x="-2464182" y="5542055"/>
              <a:ext cx="3570761" cy="2399581"/>
            </a:xfrm>
            <a:custGeom>
              <a:avLst/>
              <a:gdLst>
                <a:gd name="connsiteX0" fmla="*/ 2420470 w 2420470"/>
                <a:gd name="connsiteY0" fmla="*/ 2020047 h 2020047"/>
                <a:gd name="connsiteX1" fmla="*/ 0 w 2420470"/>
                <a:gd name="connsiteY1" fmla="*/ 0 h 2020047"/>
                <a:gd name="connsiteX2" fmla="*/ 0 w 2420470"/>
                <a:gd name="connsiteY2" fmla="*/ 525929 h 2020047"/>
                <a:gd name="connsiteX3" fmla="*/ 2420470 w 2420470"/>
                <a:gd name="connsiteY3" fmla="*/ 2020047 h 2020047"/>
                <a:gd name="connsiteX0" fmla="*/ 2449773 w 2449773"/>
                <a:gd name="connsiteY0" fmla="*/ 2020047 h 2020047"/>
                <a:gd name="connsiteX1" fmla="*/ 0 w 2449773"/>
                <a:gd name="connsiteY1" fmla="*/ 0 h 2020047"/>
                <a:gd name="connsiteX2" fmla="*/ 0 w 2449773"/>
                <a:gd name="connsiteY2" fmla="*/ 525929 h 2020047"/>
                <a:gd name="connsiteX3" fmla="*/ 2449773 w 2449773"/>
                <a:gd name="connsiteY3" fmla="*/ 2020047 h 2020047"/>
                <a:gd name="connsiteX0" fmla="*/ 2449773 w 2449773"/>
                <a:gd name="connsiteY0" fmla="*/ 2048822 h 2048822"/>
                <a:gd name="connsiteX1" fmla="*/ 0 w 2449773"/>
                <a:gd name="connsiteY1" fmla="*/ 0 h 2048822"/>
                <a:gd name="connsiteX2" fmla="*/ 0 w 2449773"/>
                <a:gd name="connsiteY2" fmla="*/ 554704 h 2048822"/>
                <a:gd name="connsiteX3" fmla="*/ 2449773 w 2449773"/>
                <a:gd name="connsiteY3" fmla="*/ 2048822 h 2048822"/>
                <a:gd name="connsiteX0" fmla="*/ 2479077 w 2479077"/>
                <a:gd name="connsiteY0" fmla="*/ 2048822 h 2048822"/>
                <a:gd name="connsiteX1" fmla="*/ 0 w 2479077"/>
                <a:gd name="connsiteY1" fmla="*/ 0 h 2048822"/>
                <a:gd name="connsiteX2" fmla="*/ 0 w 2479077"/>
                <a:gd name="connsiteY2" fmla="*/ 554704 h 2048822"/>
                <a:gd name="connsiteX3" fmla="*/ 2479077 w 2479077"/>
                <a:gd name="connsiteY3" fmla="*/ 2048822 h 2048822"/>
              </a:gdLst>
              <a:ahLst/>
              <a:cxnLst>
                <a:cxn ang="0">
                  <a:pos x="connsiteX0" y="connsiteY0"/>
                </a:cxn>
                <a:cxn ang="0">
                  <a:pos x="connsiteX1" y="connsiteY1"/>
                </a:cxn>
                <a:cxn ang="0">
                  <a:pos x="connsiteX2" y="connsiteY2"/>
                </a:cxn>
                <a:cxn ang="0">
                  <a:pos x="connsiteX3" y="connsiteY3"/>
                </a:cxn>
              </a:cxnLst>
              <a:rect l="l" t="t" r="r" b="b"/>
              <a:pathLst>
                <a:path w="2479077" h="2048822">
                  <a:moveTo>
                    <a:pt x="2479077" y="2048822"/>
                  </a:moveTo>
                  <a:lnTo>
                    <a:pt x="0" y="0"/>
                  </a:lnTo>
                  <a:lnTo>
                    <a:pt x="0" y="554704"/>
                  </a:lnTo>
                  <a:lnTo>
                    <a:pt x="2479077" y="204882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797">
                <a:buClrTx/>
                <a:defRPr/>
              </a:pPr>
              <a:endParaRPr lang="en-US" sz="1349" kern="1200" dirty="0">
                <a:solidFill>
                  <a:prstClr val="white"/>
                </a:solidFill>
                <a:latin typeface="Roboto Light"/>
              </a:endParaRPr>
            </a:p>
          </p:txBody>
        </p:sp>
      </p:grpSp>
      <p:sp>
        <p:nvSpPr>
          <p:cNvPr id="20" name="title">
            <a:extLst>
              <a:ext uri="{FF2B5EF4-FFF2-40B4-BE49-F238E27FC236}">
                <a16:creationId xmlns:a16="http://schemas.microsoft.com/office/drawing/2014/main" id="{AD0E9812-069A-274F-866A-C44F7DC973D5}"/>
              </a:ext>
            </a:extLst>
          </p:cNvPr>
          <p:cNvSpPr txBox="1"/>
          <p:nvPr/>
        </p:nvSpPr>
        <p:spPr>
          <a:xfrm>
            <a:off x="382854" y="1736512"/>
            <a:ext cx="3694078" cy="1612994"/>
          </a:xfrm>
          <a:prstGeom prst="rect">
            <a:avLst/>
          </a:prstGeom>
          <a:noFill/>
        </p:spPr>
        <p:txBody>
          <a:bodyPr wrap="none" lIns="0" tIns="0" rIns="0" bIns="0" rtlCol="0" anchor="b">
            <a:noAutofit/>
          </a:bodyPr>
          <a:lstStyle/>
          <a:p>
            <a:pPr defTabSz="342659">
              <a:lnSpc>
                <a:spcPts val="3809"/>
              </a:lnSpc>
              <a:spcAft>
                <a:spcPts val="750"/>
              </a:spcAft>
              <a:buClrTx/>
            </a:pPr>
            <a:r>
              <a:rPr lang="en-US" sz="4049"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rPr>
              <a:t>Publish </a:t>
            </a:r>
            <a:br>
              <a:rPr lang="en-US" sz="4049"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rPr>
            </a:br>
            <a:r>
              <a:rPr lang="en-US" sz="4049"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rPr>
              <a:t>Marketplace </a:t>
            </a:r>
            <a:br>
              <a:rPr lang="en-US" sz="4049"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rPr>
            </a:br>
            <a:r>
              <a:rPr lang="en-US" sz="4049"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rPr>
              <a:t>Data </a:t>
            </a:r>
            <a:endParaRPr lang="en-US" sz="4049" kern="1200"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cxnSp>
        <p:nvCxnSpPr>
          <p:cNvPr id="21" name="Straight Connector 20">
            <a:extLst>
              <a:ext uri="{FF2B5EF4-FFF2-40B4-BE49-F238E27FC236}">
                <a16:creationId xmlns:a16="http://schemas.microsoft.com/office/drawing/2014/main" id="{6C2D7DEB-7D40-EC43-B79E-7F9F9E3D296E}"/>
              </a:ext>
            </a:extLst>
          </p:cNvPr>
          <p:cNvCxnSpPr>
            <a:cxnSpLocks/>
          </p:cNvCxnSpPr>
          <p:nvPr/>
        </p:nvCxnSpPr>
        <p:spPr>
          <a:xfrm>
            <a:off x="401131" y="3504347"/>
            <a:ext cx="453460"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2" name="title">
            <a:extLst>
              <a:ext uri="{FF2B5EF4-FFF2-40B4-BE49-F238E27FC236}">
                <a16:creationId xmlns:a16="http://schemas.microsoft.com/office/drawing/2014/main" id="{CDC97B54-1FB9-4CC3-BC4A-EBD4588E76BB}"/>
              </a:ext>
            </a:extLst>
          </p:cNvPr>
          <p:cNvSpPr txBox="1"/>
          <p:nvPr/>
        </p:nvSpPr>
        <p:spPr>
          <a:xfrm>
            <a:off x="382854" y="3632461"/>
            <a:ext cx="3694078" cy="1612994"/>
          </a:xfrm>
          <a:prstGeom prst="rect">
            <a:avLst/>
          </a:prstGeom>
          <a:noFill/>
        </p:spPr>
        <p:txBody>
          <a:bodyPr wrap="none" lIns="0" tIns="0" rIns="0" bIns="0" rtlCol="0" anchor="t">
            <a:noAutofit/>
          </a:bodyPr>
          <a:lstStyle/>
          <a:p>
            <a:pPr defTabSz="342659">
              <a:buClrTx/>
            </a:pPr>
            <a:r>
              <a:rPr lang="en-US" sz="2699"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rPr>
              <a:t>Joanna Adkins,</a:t>
            </a:r>
          </a:p>
          <a:p>
            <a:pPr defTabSz="342659">
              <a:buClrTx/>
            </a:pPr>
            <a:r>
              <a:rPr lang="en-US" sz="2699" kern="1200" dirty="0">
                <a:solidFill>
                  <a:srgbClr val="FFFFFF"/>
                </a:solidFill>
                <a:latin typeface="Roboto Thin" panose="02000000000000000000" pitchFamily="2" charset="0"/>
                <a:ea typeface="Roboto Thin" panose="02000000000000000000" pitchFamily="2" charset="0"/>
                <a:cs typeface="Roboto Thin" panose="02000000000000000000" pitchFamily="2" charset="0"/>
              </a:rPr>
              <a:t>Domain Data Steward, </a:t>
            </a:r>
            <a:br>
              <a:rPr lang="en-US" sz="2699" kern="1200" dirty="0">
                <a:solidFill>
                  <a:srgbClr val="FFFFFF"/>
                </a:solidFill>
                <a:latin typeface="Roboto Thin" panose="02000000000000000000" pitchFamily="2" charset="0"/>
                <a:ea typeface="Roboto Thin" panose="02000000000000000000" pitchFamily="2" charset="0"/>
                <a:cs typeface="Roboto Thin" panose="02000000000000000000" pitchFamily="2" charset="0"/>
              </a:rPr>
            </a:br>
            <a:r>
              <a:rPr lang="en-US" sz="2699" kern="1200" dirty="0">
                <a:solidFill>
                  <a:srgbClr val="FFFFFF"/>
                </a:solidFill>
                <a:latin typeface="Roboto Thin" panose="02000000000000000000" pitchFamily="2" charset="0"/>
                <a:ea typeface="Roboto Thin" panose="02000000000000000000" pitchFamily="2" charset="0"/>
                <a:cs typeface="Roboto Thin" panose="02000000000000000000" pitchFamily="2" charset="0"/>
              </a:rPr>
              <a:t>Customer Data</a:t>
            </a:r>
          </a:p>
        </p:txBody>
      </p:sp>
    </p:spTree>
    <p:extLst>
      <p:ext uri="{BB962C8B-B14F-4D97-AF65-F5344CB8AC3E}">
        <p14:creationId xmlns:p14="http://schemas.microsoft.com/office/powerpoint/2010/main" val="290744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6" presetClass="entr" presetSubtype="37" fill="hold" nodeType="withEffect">
                                  <p:stCondLst>
                                    <p:cond delay="1000"/>
                                  </p:stCondLst>
                                  <p:childTnLst>
                                    <p:set>
                                      <p:cBhvr>
                                        <p:cTn id="9" dur="1" fill="hold">
                                          <p:stCondLst>
                                            <p:cond delay="0"/>
                                          </p:stCondLst>
                                        </p:cTn>
                                        <p:tgtEl>
                                          <p:spTgt spid="21"/>
                                        </p:tgtEl>
                                        <p:attrNameLst>
                                          <p:attrName>style.visibility</p:attrName>
                                        </p:attrNameLst>
                                      </p:cBhvr>
                                      <p:to>
                                        <p:strVal val="visible"/>
                                      </p:to>
                                    </p:set>
                                    <p:animEffect transition="in" filter="barn(outVertical)">
                                      <p:cBhvr>
                                        <p:cTn id="10" dur="500"/>
                                        <p:tgtEl>
                                          <p:spTgt spid="21"/>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AECED58-E225-4A4E-BDD3-F87B939A4260}"/>
              </a:ext>
            </a:extLst>
          </p:cNvPr>
          <p:cNvGrpSpPr/>
          <p:nvPr/>
        </p:nvGrpSpPr>
        <p:grpSpPr>
          <a:xfrm>
            <a:off x="-1935014" y="670"/>
            <a:ext cx="13249421" cy="15473342"/>
            <a:chOff x="-4048263" y="-1341"/>
            <a:chExt cx="26512651" cy="30962807"/>
          </a:xfrm>
        </p:grpSpPr>
        <p:pic>
          <p:nvPicPr>
            <p:cNvPr id="19" name="Picture 18">
              <a:extLst>
                <a:ext uri="{FF2B5EF4-FFF2-40B4-BE49-F238E27FC236}">
                  <a16:creationId xmlns:a16="http://schemas.microsoft.com/office/drawing/2014/main" id="{58C3E357-A6DB-470E-99F5-CDEC63073C0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94719" y="-1341"/>
              <a:ext cx="13524214" cy="10306353"/>
            </a:xfrm>
            <a:prstGeom prst="rect">
              <a:avLst/>
            </a:prstGeom>
          </p:spPr>
        </p:pic>
        <p:sp>
          <p:nvSpPr>
            <p:cNvPr id="72" name="Rectangle 71" hidden="1">
              <a:extLst>
                <a:ext uri="{FF2B5EF4-FFF2-40B4-BE49-F238E27FC236}">
                  <a16:creationId xmlns:a16="http://schemas.microsoft.com/office/drawing/2014/main" id="{DA448CA5-88C4-41A8-B434-98682B9A0ECB}"/>
                </a:ext>
              </a:extLst>
            </p:cNvPr>
            <p:cNvSpPr/>
            <p:nvPr/>
          </p:nvSpPr>
          <p:spPr>
            <a:xfrm>
              <a:off x="-4048263" y="10291529"/>
              <a:ext cx="26441762" cy="10357446"/>
            </a:xfrm>
            <a:prstGeom prst="rect">
              <a:avLst/>
            </a:prstGeom>
            <a:gradFill>
              <a:gsLst>
                <a:gs pos="45000">
                  <a:srgbClr val="000000">
                    <a:alpha val="41000"/>
                  </a:srgbClr>
                </a:gs>
                <a:gs pos="0">
                  <a:srgbClr val="000000">
                    <a:alpha val="0"/>
                  </a:srgbClr>
                </a:gs>
                <a:gs pos="100000">
                  <a:srgbClr val="000000">
                    <a:alpha val="2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659">
                <a:buClrTx/>
              </a:pPr>
              <a:endParaRPr lang="en-US" sz="1349" kern="1200">
                <a:solidFill>
                  <a:srgbClr val="FFFFFF"/>
                </a:solidFill>
                <a:latin typeface="Arial"/>
              </a:endParaRPr>
            </a:p>
          </p:txBody>
        </p:sp>
        <p:grpSp>
          <p:nvGrpSpPr>
            <p:cNvPr id="37" name="Group 36">
              <a:extLst>
                <a:ext uri="{FF2B5EF4-FFF2-40B4-BE49-F238E27FC236}">
                  <a16:creationId xmlns:a16="http://schemas.microsoft.com/office/drawing/2014/main" id="{2934CC9B-DC31-45FA-AC72-BCC551D68403}"/>
                </a:ext>
              </a:extLst>
            </p:cNvPr>
            <p:cNvGrpSpPr/>
            <p:nvPr/>
          </p:nvGrpSpPr>
          <p:grpSpPr>
            <a:xfrm>
              <a:off x="-233108" y="20601314"/>
              <a:ext cx="22697496" cy="10360152"/>
              <a:chOff x="-233108" y="20772764"/>
              <a:chExt cx="22697496" cy="10360152"/>
            </a:xfrm>
          </p:grpSpPr>
          <p:pic>
            <p:nvPicPr>
              <p:cNvPr id="24" name="Picture 23">
                <a:extLst>
                  <a:ext uri="{FF2B5EF4-FFF2-40B4-BE49-F238E27FC236}">
                    <a16:creationId xmlns:a16="http://schemas.microsoft.com/office/drawing/2014/main" id="{39469C10-250A-4D3D-A8E8-7E09E45F9D1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042709" y="20772764"/>
                <a:ext cx="18421679" cy="10360152"/>
              </a:xfrm>
              <a:prstGeom prst="rect">
                <a:avLst/>
              </a:prstGeom>
            </p:spPr>
          </p:pic>
          <p:sp>
            <p:nvSpPr>
              <p:cNvPr id="73" name="Rectangle 72" hidden="1">
                <a:extLst>
                  <a:ext uri="{FF2B5EF4-FFF2-40B4-BE49-F238E27FC236}">
                    <a16:creationId xmlns:a16="http://schemas.microsoft.com/office/drawing/2014/main" id="{8F18032C-EA86-47B6-AEA6-E31B07578EB2}"/>
                  </a:ext>
                </a:extLst>
              </p:cNvPr>
              <p:cNvSpPr/>
              <p:nvPr/>
            </p:nvSpPr>
            <p:spPr>
              <a:xfrm>
                <a:off x="-233108" y="20774117"/>
                <a:ext cx="18413238" cy="10357446"/>
              </a:xfrm>
              <a:prstGeom prst="rect">
                <a:avLst/>
              </a:prstGeom>
              <a:gradFill>
                <a:gsLst>
                  <a:gs pos="37000">
                    <a:srgbClr val="000000">
                      <a:alpha val="24000"/>
                    </a:srgbClr>
                  </a:gs>
                  <a:gs pos="0">
                    <a:srgbClr val="000000">
                      <a:alpha val="0"/>
                    </a:srgbClr>
                  </a:gs>
                  <a:gs pos="76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659">
                  <a:buClrTx/>
                </a:pPr>
                <a:endParaRPr lang="en-US" sz="1349" kern="1200">
                  <a:solidFill>
                    <a:srgbClr val="FFFFFF"/>
                  </a:solidFill>
                  <a:latin typeface="Arial"/>
                </a:endParaRPr>
              </a:p>
            </p:txBody>
          </p:sp>
        </p:grpSp>
      </p:grpSp>
      <p:grpSp>
        <p:nvGrpSpPr>
          <p:cNvPr id="14" name="Group 13">
            <a:extLst>
              <a:ext uri="{FF2B5EF4-FFF2-40B4-BE49-F238E27FC236}">
                <a16:creationId xmlns:a16="http://schemas.microsoft.com/office/drawing/2014/main" id="{07A69B09-6F3B-4D52-86A6-0E4C230B47A5}"/>
              </a:ext>
            </a:extLst>
          </p:cNvPr>
          <p:cNvGrpSpPr/>
          <p:nvPr/>
        </p:nvGrpSpPr>
        <p:grpSpPr>
          <a:xfrm>
            <a:off x="4939013" y="2844416"/>
            <a:ext cx="558" cy="9523590"/>
            <a:chOff x="15397705" y="6251599"/>
            <a:chExt cx="1116" cy="19057104"/>
          </a:xfrm>
        </p:grpSpPr>
        <p:cxnSp>
          <p:nvCxnSpPr>
            <p:cNvPr id="62" name="Straight Connector 61" hidden="1">
              <a:extLst>
                <a:ext uri="{FF2B5EF4-FFF2-40B4-BE49-F238E27FC236}">
                  <a16:creationId xmlns:a16="http://schemas.microsoft.com/office/drawing/2014/main" id="{43399EE5-D510-4587-8504-A47794FDD0A0}"/>
                </a:ext>
              </a:extLst>
            </p:cNvPr>
            <p:cNvCxnSpPr>
              <a:cxnSpLocks/>
            </p:cNvCxnSpPr>
            <p:nvPr/>
          </p:nvCxnSpPr>
          <p:spPr>
            <a:xfrm flipH="1" flipV="1">
              <a:off x="15397705" y="6251599"/>
              <a:ext cx="0" cy="8780526"/>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hidden="1">
              <a:extLst>
                <a:ext uri="{FF2B5EF4-FFF2-40B4-BE49-F238E27FC236}">
                  <a16:creationId xmlns:a16="http://schemas.microsoft.com/office/drawing/2014/main" id="{50D47DC2-BEFC-4301-920F-02BB07B8A41C}"/>
                </a:ext>
              </a:extLst>
            </p:cNvPr>
            <p:cNvCxnSpPr>
              <a:cxnSpLocks/>
            </p:cNvCxnSpPr>
            <p:nvPr/>
          </p:nvCxnSpPr>
          <p:spPr>
            <a:xfrm flipH="1" flipV="1">
              <a:off x="15398821" y="15979394"/>
              <a:ext cx="0" cy="9329309"/>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31" name="Freeform 5" hidden="1">
            <a:extLst>
              <a:ext uri="{FF2B5EF4-FFF2-40B4-BE49-F238E27FC236}">
                <a16:creationId xmlns:a16="http://schemas.microsoft.com/office/drawing/2014/main" id="{A3BAFEA1-1AC3-4C91-87FA-4FF32FE431EC}"/>
              </a:ext>
            </a:extLst>
          </p:cNvPr>
          <p:cNvSpPr>
            <a:spLocks/>
          </p:cNvSpPr>
          <p:nvPr/>
        </p:nvSpPr>
        <p:spPr bwMode="auto">
          <a:xfrm rot="2670276">
            <a:off x="431943" y="3519676"/>
            <a:ext cx="7006885" cy="3952697"/>
          </a:xfrm>
          <a:custGeom>
            <a:avLst/>
            <a:gdLst>
              <a:gd name="T0" fmla="*/ 7658 w 7658"/>
              <a:gd name="T1" fmla="*/ 0 h 4320"/>
              <a:gd name="T2" fmla="*/ 0 w 7658"/>
              <a:gd name="T3" fmla="*/ 0 h 4320"/>
              <a:gd name="T4" fmla="*/ 24 w 7658"/>
              <a:gd name="T5" fmla="*/ 59 h 4320"/>
              <a:gd name="T6" fmla="*/ 5153 w 7658"/>
              <a:gd name="T7" fmla="*/ 4320 h 4320"/>
              <a:gd name="T8" fmla="*/ 7658 w 7658"/>
              <a:gd name="T9" fmla="*/ 4320 h 4320"/>
              <a:gd name="T10" fmla="*/ 7658 w 7658"/>
              <a:gd name="T11" fmla="*/ 0 h 4320"/>
            </a:gdLst>
            <a:ahLst/>
            <a:cxnLst>
              <a:cxn ang="0">
                <a:pos x="T0" y="T1"/>
              </a:cxn>
              <a:cxn ang="0">
                <a:pos x="T2" y="T3"/>
              </a:cxn>
              <a:cxn ang="0">
                <a:pos x="T4" y="T5"/>
              </a:cxn>
              <a:cxn ang="0">
                <a:pos x="T6" y="T7"/>
              </a:cxn>
              <a:cxn ang="0">
                <a:pos x="T8" y="T9"/>
              </a:cxn>
              <a:cxn ang="0">
                <a:pos x="T10" y="T11"/>
              </a:cxn>
            </a:cxnLst>
            <a:rect l="0" t="0" r="r" b="b"/>
            <a:pathLst>
              <a:path w="7658" h="4320">
                <a:moveTo>
                  <a:pt x="7658" y="0"/>
                </a:moveTo>
                <a:lnTo>
                  <a:pt x="0" y="0"/>
                </a:lnTo>
                <a:lnTo>
                  <a:pt x="24" y="59"/>
                </a:lnTo>
                <a:lnTo>
                  <a:pt x="5153" y="4320"/>
                </a:lnTo>
                <a:lnTo>
                  <a:pt x="7658" y="4320"/>
                </a:lnTo>
                <a:lnTo>
                  <a:pt x="7658" y="0"/>
                </a:lnTo>
                <a:close/>
              </a:path>
            </a:pathLst>
          </a:custGeom>
          <a:gradFill>
            <a:gsLst>
              <a:gs pos="66000">
                <a:srgbClr val="FF7900">
                  <a:alpha val="96000"/>
                </a:srgbClr>
              </a:gs>
              <a:gs pos="92000">
                <a:srgbClr val="FF7900">
                  <a:alpha val="54000"/>
                </a:srgbClr>
              </a:gs>
            </a:gsLst>
            <a:lin ang="15600000" scaled="0"/>
          </a:gradFill>
          <a:ln>
            <a:noFill/>
          </a:ln>
        </p:spPr>
        <p:txBody>
          <a:bodyPr vert="horz" wrap="square" lIns="68526" tIns="34263" rIns="68526" bIns="34263" numCol="1" anchor="t" anchorCtr="0" compatLnSpc="1">
            <a:prstTxWarp prst="textNoShape">
              <a:avLst/>
            </a:prstTxWarp>
          </a:bodyPr>
          <a:lstStyle/>
          <a:p>
            <a:pPr defTabSz="342659">
              <a:buClrTx/>
            </a:pPr>
            <a:endParaRPr lang="en-US" sz="1349" kern="1200" dirty="0">
              <a:solidFill>
                <a:srgbClr val="373737"/>
              </a:solidFill>
              <a:ea typeface="+mn-ea"/>
              <a:cs typeface="+mn-cs"/>
            </a:endParaRPr>
          </a:p>
        </p:txBody>
      </p:sp>
      <p:pic>
        <p:nvPicPr>
          <p:cNvPr id="11" name="Picture 10" descr="A close up of a logo&#10;&#10;Description generated with very high confidence">
            <a:extLst>
              <a:ext uri="{FF2B5EF4-FFF2-40B4-BE49-F238E27FC236}">
                <a16:creationId xmlns:a16="http://schemas.microsoft.com/office/drawing/2014/main" id="{EE802010-CD1A-475D-A91B-F736F5CCD3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99" y="671"/>
            <a:ext cx="4972147" cy="5208009"/>
          </a:xfrm>
          <a:prstGeom prst="rect">
            <a:avLst/>
          </a:prstGeom>
        </p:spPr>
      </p:pic>
      <p:sp>
        <p:nvSpPr>
          <p:cNvPr id="33" name="title">
            <a:extLst>
              <a:ext uri="{FF2B5EF4-FFF2-40B4-BE49-F238E27FC236}">
                <a16:creationId xmlns:a16="http://schemas.microsoft.com/office/drawing/2014/main" id="{5ADEDC96-9CE8-49E8-9273-EDD1DD266D50}"/>
              </a:ext>
            </a:extLst>
          </p:cNvPr>
          <p:cNvSpPr txBox="1"/>
          <p:nvPr/>
        </p:nvSpPr>
        <p:spPr>
          <a:xfrm>
            <a:off x="452500" y="4496246"/>
            <a:ext cx="3135025" cy="1516347"/>
          </a:xfrm>
          <a:prstGeom prst="rect">
            <a:avLst/>
          </a:prstGeom>
          <a:noFill/>
        </p:spPr>
        <p:txBody>
          <a:bodyPr wrap="none" lIns="0" tIns="0" rIns="0" bIns="0" rtlCol="0">
            <a:noAutofit/>
          </a:bodyPr>
          <a:lstStyle/>
          <a:p>
            <a:pPr defTabSz="342659">
              <a:lnSpc>
                <a:spcPct val="90000"/>
              </a:lnSpc>
              <a:spcAft>
                <a:spcPts val="750"/>
              </a:spcAft>
              <a:buClrTx/>
            </a:pPr>
            <a:endParaRPr lang="en-US" sz="3373"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endParaRPr>
          </a:p>
        </p:txBody>
      </p:sp>
      <p:grpSp>
        <p:nvGrpSpPr>
          <p:cNvPr id="26" name="Group 25">
            <a:extLst>
              <a:ext uri="{FF2B5EF4-FFF2-40B4-BE49-F238E27FC236}">
                <a16:creationId xmlns:a16="http://schemas.microsoft.com/office/drawing/2014/main" id="{11768B71-55D9-46ED-B1B7-24A5C35AD4E0}"/>
              </a:ext>
            </a:extLst>
          </p:cNvPr>
          <p:cNvGrpSpPr/>
          <p:nvPr/>
        </p:nvGrpSpPr>
        <p:grpSpPr>
          <a:xfrm flipH="1">
            <a:off x="7728244" y="4280132"/>
            <a:ext cx="1418831" cy="884920"/>
            <a:chOff x="-2464182" y="5542055"/>
            <a:chExt cx="3570761" cy="2399581"/>
          </a:xfrm>
        </p:grpSpPr>
        <p:sp>
          <p:nvSpPr>
            <p:cNvPr id="27" name="Right Triangle 26">
              <a:extLst>
                <a:ext uri="{FF2B5EF4-FFF2-40B4-BE49-F238E27FC236}">
                  <a16:creationId xmlns:a16="http://schemas.microsoft.com/office/drawing/2014/main" id="{33D0FBF1-78C6-41B2-BB54-B75CFE8F729B}"/>
                </a:ext>
              </a:extLst>
            </p:cNvPr>
            <p:cNvSpPr/>
            <p:nvPr/>
          </p:nvSpPr>
          <p:spPr>
            <a:xfrm>
              <a:off x="-2464180" y="5560161"/>
              <a:ext cx="3570759" cy="23814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49" kern="1200" dirty="0">
                <a:solidFill>
                  <a:srgbClr val="FFFFFF"/>
                </a:solidFill>
                <a:latin typeface="Arial"/>
              </a:endParaRPr>
            </a:p>
          </p:txBody>
        </p:sp>
        <p:sp>
          <p:nvSpPr>
            <p:cNvPr id="28" name="Freeform: Shape 27">
              <a:extLst>
                <a:ext uri="{FF2B5EF4-FFF2-40B4-BE49-F238E27FC236}">
                  <a16:creationId xmlns:a16="http://schemas.microsoft.com/office/drawing/2014/main" id="{27CD51A2-A56C-4233-90C6-BE508F047155}"/>
                </a:ext>
              </a:extLst>
            </p:cNvPr>
            <p:cNvSpPr/>
            <p:nvPr/>
          </p:nvSpPr>
          <p:spPr>
            <a:xfrm>
              <a:off x="-2464182" y="5542055"/>
              <a:ext cx="3570761" cy="2399581"/>
            </a:xfrm>
            <a:custGeom>
              <a:avLst/>
              <a:gdLst>
                <a:gd name="connsiteX0" fmla="*/ 2420470 w 2420470"/>
                <a:gd name="connsiteY0" fmla="*/ 2020047 h 2020047"/>
                <a:gd name="connsiteX1" fmla="*/ 0 w 2420470"/>
                <a:gd name="connsiteY1" fmla="*/ 0 h 2020047"/>
                <a:gd name="connsiteX2" fmla="*/ 0 w 2420470"/>
                <a:gd name="connsiteY2" fmla="*/ 525929 h 2020047"/>
                <a:gd name="connsiteX3" fmla="*/ 2420470 w 2420470"/>
                <a:gd name="connsiteY3" fmla="*/ 2020047 h 2020047"/>
                <a:gd name="connsiteX0" fmla="*/ 2449773 w 2449773"/>
                <a:gd name="connsiteY0" fmla="*/ 2020047 h 2020047"/>
                <a:gd name="connsiteX1" fmla="*/ 0 w 2449773"/>
                <a:gd name="connsiteY1" fmla="*/ 0 h 2020047"/>
                <a:gd name="connsiteX2" fmla="*/ 0 w 2449773"/>
                <a:gd name="connsiteY2" fmla="*/ 525929 h 2020047"/>
                <a:gd name="connsiteX3" fmla="*/ 2449773 w 2449773"/>
                <a:gd name="connsiteY3" fmla="*/ 2020047 h 2020047"/>
                <a:gd name="connsiteX0" fmla="*/ 2449773 w 2449773"/>
                <a:gd name="connsiteY0" fmla="*/ 2048822 h 2048822"/>
                <a:gd name="connsiteX1" fmla="*/ 0 w 2449773"/>
                <a:gd name="connsiteY1" fmla="*/ 0 h 2048822"/>
                <a:gd name="connsiteX2" fmla="*/ 0 w 2449773"/>
                <a:gd name="connsiteY2" fmla="*/ 554704 h 2048822"/>
                <a:gd name="connsiteX3" fmla="*/ 2449773 w 2449773"/>
                <a:gd name="connsiteY3" fmla="*/ 2048822 h 2048822"/>
                <a:gd name="connsiteX0" fmla="*/ 2479077 w 2479077"/>
                <a:gd name="connsiteY0" fmla="*/ 2048822 h 2048822"/>
                <a:gd name="connsiteX1" fmla="*/ 0 w 2479077"/>
                <a:gd name="connsiteY1" fmla="*/ 0 h 2048822"/>
                <a:gd name="connsiteX2" fmla="*/ 0 w 2479077"/>
                <a:gd name="connsiteY2" fmla="*/ 554704 h 2048822"/>
                <a:gd name="connsiteX3" fmla="*/ 2479077 w 2479077"/>
                <a:gd name="connsiteY3" fmla="*/ 2048822 h 2048822"/>
              </a:gdLst>
              <a:ahLst/>
              <a:cxnLst>
                <a:cxn ang="0">
                  <a:pos x="connsiteX0" y="connsiteY0"/>
                </a:cxn>
                <a:cxn ang="0">
                  <a:pos x="connsiteX1" y="connsiteY1"/>
                </a:cxn>
                <a:cxn ang="0">
                  <a:pos x="connsiteX2" y="connsiteY2"/>
                </a:cxn>
                <a:cxn ang="0">
                  <a:pos x="connsiteX3" y="connsiteY3"/>
                </a:cxn>
              </a:cxnLst>
              <a:rect l="l" t="t" r="r" b="b"/>
              <a:pathLst>
                <a:path w="2479077" h="2048822">
                  <a:moveTo>
                    <a:pt x="2479077" y="2048822"/>
                  </a:moveTo>
                  <a:lnTo>
                    <a:pt x="0" y="0"/>
                  </a:lnTo>
                  <a:lnTo>
                    <a:pt x="0" y="554704"/>
                  </a:lnTo>
                  <a:lnTo>
                    <a:pt x="2479077" y="204882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797">
                <a:buClrTx/>
                <a:defRPr/>
              </a:pPr>
              <a:endParaRPr lang="en-US" sz="1349" kern="1200" dirty="0">
                <a:solidFill>
                  <a:prstClr val="white"/>
                </a:solidFill>
                <a:latin typeface="Roboto Light"/>
              </a:endParaRPr>
            </a:p>
          </p:txBody>
        </p:sp>
      </p:grpSp>
      <p:sp>
        <p:nvSpPr>
          <p:cNvPr id="20" name="title">
            <a:extLst>
              <a:ext uri="{FF2B5EF4-FFF2-40B4-BE49-F238E27FC236}">
                <a16:creationId xmlns:a16="http://schemas.microsoft.com/office/drawing/2014/main" id="{AD0E9812-069A-274F-866A-C44F7DC973D5}"/>
              </a:ext>
            </a:extLst>
          </p:cNvPr>
          <p:cNvSpPr txBox="1"/>
          <p:nvPr/>
        </p:nvSpPr>
        <p:spPr>
          <a:xfrm>
            <a:off x="382854" y="1736512"/>
            <a:ext cx="3694078" cy="1612994"/>
          </a:xfrm>
          <a:prstGeom prst="rect">
            <a:avLst/>
          </a:prstGeom>
          <a:noFill/>
        </p:spPr>
        <p:txBody>
          <a:bodyPr wrap="none" lIns="0" tIns="0" rIns="0" bIns="0" rtlCol="0" anchor="b">
            <a:noAutofit/>
          </a:bodyPr>
          <a:lstStyle/>
          <a:p>
            <a:pPr defTabSz="342659">
              <a:lnSpc>
                <a:spcPts val="3809"/>
              </a:lnSpc>
              <a:spcAft>
                <a:spcPts val="1125"/>
              </a:spcAft>
              <a:buClrTx/>
            </a:pPr>
            <a:r>
              <a:rPr lang="en-US" sz="4499"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rPr>
              <a:t>Shopping</a:t>
            </a:r>
          </a:p>
          <a:p>
            <a:pPr defTabSz="342659">
              <a:lnSpc>
                <a:spcPts val="3809"/>
              </a:lnSpc>
              <a:spcAft>
                <a:spcPts val="1125"/>
              </a:spcAft>
              <a:buClrTx/>
            </a:pPr>
            <a:r>
              <a:rPr lang="en-US" sz="4499"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rPr>
              <a:t>for Data</a:t>
            </a:r>
            <a:endParaRPr lang="en-US" sz="4499" kern="1200"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cxnSp>
        <p:nvCxnSpPr>
          <p:cNvPr id="21" name="Straight Connector 20">
            <a:extLst>
              <a:ext uri="{FF2B5EF4-FFF2-40B4-BE49-F238E27FC236}">
                <a16:creationId xmlns:a16="http://schemas.microsoft.com/office/drawing/2014/main" id="{6C2D7DEB-7D40-EC43-B79E-7F9F9E3D296E}"/>
              </a:ext>
            </a:extLst>
          </p:cNvPr>
          <p:cNvCxnSpPr>
            <a:cxnSpLocks/>
          </p:cNvCxnSpPr>
          <p:nvPr/>
        </p:nvCxnSpPr>
        <p:spPr>
          <a:xfrm>
            <a:off x="401131" y="3504347"/>
            <a:ext cx="453460"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2" name="title">
            <a:extLst>
              <a:ext uri="{FF2B5EF4-FFF2-40B4-BE49-F238E27FC236}">
                <a16:creationId xmlns:a16="http://schemas.microsoft.com/office/drawing/2014/main" id="{CDC97B54-1FB9-4CC3-BC4A-EBD4588E76BB}"/>
              </a:ext>
            </a:extLst>
          </p:cNvPr>
          <p:cNvSpPr txBox="1"/>
          <p:nvPr/>
        </p:nvSpPr>
        <p:spPr>
          <a:xfrm>
            <a:off x="382854" y="3632461"/>
            <a:ext cx="3694078" cy="1612994"/>
          </a:xfrm>
          <a:prstGeom prst="rect">
            <a:avLst/>
          </a:prstGeom>
          <a:noFill/>
        </p:spPr>
        <p:txBody>
          <a:bodyPr wrap="none" lIns="0" tIns="0" rIns="0" bIns="0" rtlCol="0" anchor="t">
            <a:noAutofit/>
          </a:bodyPr>
          <a:lstStyle/>
          <a:p>
            <a:pPr defTabSz="342659">
              <a:buClrTx/>
            </a:pPr>
            <a:r>
              <a:rPr lang="en-US" sz="2699"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rPr>
              <a:t>David Johnson, </a:t>
            </a:r>
          </a:p>
          <a:p>
            <a:pPr defTabSz="342659">
              <a:buClrTx/>
            </a:pPr>
            <a:r>
              <a:rPr lang="en-US" sz="2699" kern="1200" dirty="0">
                <a:solidFill>
                  <a:srgbClr val="FFFFFF"/>
                </a:solidFill>
                <a:latin typeface="Roboto Thin" panose="02000000000000000000" pitchFamily="2" charset="0"/>
                <a:ea typeface="Roboto Thin" panose="02000000000000000000" pitchFamily="2" charset="0"/>
                <a:cs typeface="Roboto Thin" panose="02000000000000000000" pitchFamily="2" charset="0"/>
              </a:rPr>
              <a:t>Business Analyst,  </a:t>
            </a:r>
          </a:p>
          <a:p>
            <a:pPr defTabSz="342659">
              <a:buClrTx/>
            </a:pPr>
            <a:r>
              <a:rPr lang="en-US" sz="2699" kern="1200" dirty="0">
                <a:solidFill>
                  <a:srgbClr val="FFFFFF"/>
                </a:solidFill>
                <a:latin typeface="Roboto Thin" panose="02000000000000000000" pitchFamily="2" charset="0"/>
                <a:ea typeface="Roboto Thin" panose="02000000000000000000" pitchFamily="2" charset="0"/>
                <a:cs typeface="Roboto Thin" panose="02000000000000000000" pitchFamily="2" charset="0"/>
              </a:rPr>
              <a:t>Finance</a:t>
            </a:r>
          </a:p>
        </p:txBody>
      </p:sp>
    </p:spTree>
    <p:extLst>
      <p:ext uri="{BB962C8B-B14F-4D97-AF65-F5344CB8AC3E}">
        <p14:creationId xmlns:p14="http://schemas.microsoft.com/office/powerpoint/2010/main" val="139137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6" presetClass="entr" presetSubtype="37" fill="hold" nodeType="withEffect">
                                  <p:stCondLst>
                                    <p:cond delay="1000"/>
                                  </p:stCondLst>
                                  <p:childTnLst>
                                    <p:set>
                                      <p:cBhvr>
                                        <p:cTn id="9" dur="1" fill="hold">
                                          <p:stCondLst>
                                            <p:cond delay="0"/>
                                          </p:stCondLst>
                                        </p:cTn>
                                        <p:tgtEl>
                                          <p:spTgt spid="21"/>
                                        </p:tgtEl>
                                        <p:attrNameLst>
                                          <p:attrName>style.visibility</p:attrName>
                                        </p:attrNameLst>
                                      </p:cBhvr>
                                      <p:to>
                                        <p:strVal val="visible"/>
                                      </p:to>
                                    </p:set>
                                    <p:animEffect transition="in" filter="barn(outVertical)">
                                      <p:cBhvr>
                                        <p:cTn id="10" dur="500"/>
                                        <p:tgtEl>
                                          <p:spTgt spid="21"/>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AAECED58-E225-4A4E-BDD3-F87B939A4260}"/>
              </a:ext>
            </a:extLst>
          </p:cNvPr>
          <p:cNvGrpSpPr/>
          <p:nvPr/>
        </p:nvGrpSpPr>
        <p:grpSpPr>
          <a:xfrm>
            <a:off x="-1962999" y="670"/>
            <a:ext cx="13249421" cy="15487004"/>
            <a:chOff x="-4048263" y="-28679"/>
            <a:chExt cx="26512651" cy="30990145"/>
          </a:xfrm>
        </p:grpSpPr>
        <p:pic>
          <p:nvPicPr>
            <p:cNvPr id="19" name="Picture 18">
              <a:extLst>
                <a:ext uri="{FF2B5EF4-FFF2-40B4-BE49-F238E27FC236}">
                  <a16:creationId xmlns:a16="http://schemas.microsoft.com/office/drawing/2014/main" id="{58C3E357-A6DB-470E-99F5-CDEC63073C0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032069" y="-28679"/>
              <a:ext cx="15142861" cy="10296155"/>
            </a:xfrm>
            <a:prstGeom prst="rect">
              <a:avLst/>
            </a:prstGeom>
          </p:spPr>
        </p:pic>
        <p:sp>
          <p:nvSpPr>
            <p:cNvPr id="72" name="Rectangle 71" hidden="1">
              <a:extLst>
                <a:ext uri="{FF2B5EF4-FFF2-40B4-BE49-F238E27FC236}">
                  <a16:creationId xmlns:a16="http://schemas.microsoft.com/office/drawing/2014/main" id="{DA448CA5-88C4-41A8-B434-98682B9A0ECB}"/>
                </a:ext>
              </a:extLst>
            </p:cNvPr>
            <p:cNvSpPr/>
            <p:nvPr/>
          </p:nvSpPr>
          <p:spPr>
            <a:xfrm>
              <a:off x="-4048263" y="10291529"/>
              <a:ext cx="26441762" cy="10357446"/>
            </a:xfrm>
            <a:prstGeom prst="rect">
              <a:avLst/>
            </a:prstGeom>
            <a:gradFill>
              <a:gsLst>
                <a:gs pos="45000">
                  <a:srgbClr val="000000">
                    <a:alpha val="41000"/>
                  </a:srgbClr>
                </a:gs>
                <a:gs pos="0">
                  <a:srgbClr val="000000">
                    <a:alpha val="0"/>
                  </a:srgbClr>
                </a:gs>
                <a:gs pos="100000">
                  <a:srgbClr val="000000">
                    <a:alpha val="2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659">
                <a:buClrTx/>
              </a:pPr>
              <a:endParaRPr lang="en-US" sz="1349" kern="1200">
                <a:solidFill>
                  <a:srgbClr val="FFFFFF"/>
                </a:solidFill>
                <a:latin typeface="Arial"/>
              </a:endParaRPr>
            </a:p>
          </p:txBody>
        </p:sp>
        <p:grpSp>
          <p:nvGrpSpPr>
            <p:cNvPr id="37" name="Group 36">
              <a:extLst>
                <a:ext uri="{FF2B5EF4-FFF2-40B4-BE49-F238E27FC236}">
                  <a16:creationId xmlns:a16="http://schemas.microsoft.com/office/drawing/2014/main" id="{2934CC9B-DC31-45FA-AC72-BCC551D68403}"/>
                </a:ext>
              </a:extLst>
            </p:cNvPr>
            <p:cNvGrpSpPr/>
            <p:nvPr/>
          </p:nvGrpSpPr>
          <p:grpSpPr>
            <a:xfrm>
              <a:off x="-233108" y="20601314"/>
              <a:ext cx="22697496" cy="10360152"/>
              <a:chOff x="-233108" y="20772764"/>
              <a:chExt cx="22697496" cy="10360152"/>
            </a:xfrm>
          </p:grpSpPr>
          <p:pic>
            <p:nvPicPr>
              <p:cNvPr id="24" name="Picture 23">
                <a:extLst>
                  <a:ext uri="{FF2B5EF4-FFF2-40B4-BE49-F238E27FC236}">
                    <a16:creationId xmlns:a16="http://schemas.microsoft.com/office/drawing/2014/main" id="{39469C10-250A-4D3D-A8E8-7E09E45F9D1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042709" y="20772764"/>
                <a:ext cx="18421679" cy="10360152"/>
              </a:xfrm>
              <a:prstGeom prst="rect">
                <a:avLst/>
              </a:prstGeom>
            </p:spPr>
          </p:pic>
          <p:sp>
            <p:nvSpPr>
              <p:cNvPr id="73" name="Rectangle 72" hidden="1">
                <a:extLst>
                  <a:ext uri="{FF2B5EF4-FFF2-40B4-BE49-F238E27FC236}">
                    <a16:creationId xmlns:a16="http://schemas.microsoft.com/office/drawing/2014/main" id="{8F18032C-EA86-47B6-AEA6-E31B07578EB2}"/>
                  </a:ext>
                </a:extLst>
              </p:cNvPr>
              <p:cNvSpPr/>
              <p:nvPr/>
            </p:nvSpPr>
            <p:spPr>
              <a:xfrm>
                <a:off x="-233108" y="20774117"/>
                <a:ext cx="18413238" cy="10357446"/>
              </a:xfrm>
              <a:prstGeom prst="rect">
                <a:avLst/>
              </a:prstGeom>
              <a:gradFill>
                <a:gsLst>
                  <a:gs pos="37000">
                    <a:srgbClr val="000000">
                      <a:alpha val="24000"/>
                    </a:srgbClr>
                  </a:gs>
                  <a:gs pos="0">
                    <a:srgbClr val="000000">
                      <a:alpha val="0"/>
                    </a:srgbClr>
                  </a:gs>
                  <a:gs pos="76000">
                    <a:srgbClr val="000000">
                      <a:alpha val="3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659">
                  <a:buClrTx/>
                </a:pPr>
                <a:endParaRPr lang="en-US" sz="1349" kern="1200">
                  <a:solidFill>
                    <a:srgbClr val="FFFFFF"/>
                  </a:solidFill>
                  <a:latin typeface="Arial"/>
                </a:endParaRPr>
              </a:p>
            </p:txBody>
          </p:sp>
        </p:grpSp>
      </p:grpSp>
      <p:grpSp>
        <p:nvGrpSpPr>
          <p:cNvPr id="14" name="Group 13">
            <a:extLst>
              <a:ext uri="{FF2B5EF4-FFF2-40B4-BE49-F238E27FC236}">
                <a16:creationId xmlns:a16="http://schemas.microsoft.com/office/drawing/2014/main" id="{07A69B09-6F3B-4D52-86A6-0E4C230B47A5}"/>
              </a:ext>
            </a:extLst>
          </p:cNvPr>
          <p:cNvGrpSpPr/>
          <p:nvPr/>
        </p:nvGrpSpPr>
        <p:grpSpPr>
          <a:xfrm>
            <a:off x="4939013" y="2844416"/>
            <a:ext cx="558" cy="9523590"/>
            <a:chOff x="15397705" y="6251599"/>
            <a:chExt cx="1116" cy="19057104"/>
          </a:xfrm>
        </p:grpSpPr>
        <p:cxnSp>
          <p:nvCxnSpPr>
            <p:cNvPr id="62" name="Straight Connector 61" hidden="1">
              <a:extLst>
                <a:ext uri="{FF2B5EF4-FFF2-40B4-BE49-F238E27FC236}">
                  <a16:creationId xmlns:a16="http://schemas.microsoft.com/office/drawing/2014/main" id="{43399EE5-D510-4587-8504-A47794FDD0A0}"/>
                </a:ext>
              </a:extLst>
            </p:cNvPr>
            <p:cNvCxnSpPr>
              <a:cxnSpLocks/>
            </p:cNvCxnSpPr>
            <p:nvPr/>
          </p:nvCxnSpPr>
          <p:spPr>
            <a:xfrm flipH="1" flipV="1">
              <a:off x="15397705" y="6251599"/>
              <a:ext cx="0" cy="8780526"/>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hidden="1">
              <a:extLst>
                <a:ext uri="{FF2B5EF4-FFF2-40B4-BE49-F238E27FC236}">
                  <a16:creationId xmlns:a16="http://schemas.microsoft.com/office/drawing/2014/main" id="{50D47DC2-BEFC-4301-920F-02BB07B8A41C}"/>
                </a:ext>
              </a:extLst>
            </p:cNvPr>
            <p:cNvCxnSpPr>
              <a:cxnSpLocks/>
            </p:cNvCxnSpPr>
            <p:nvPr/>
          </p:nvCxnSpPr>
          <p:spPr>
            <a:xfrm flipH="1" flipV="1">
              <a:off x="15398821" y="15979394"/>
              <a:ext cx="0" cy="9329309"/>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31" name="Freeform 5" hidden="1">
            <a:extLst>
              <a:ext uri="{FF2B5EF4-FFF2-40B4-BE49-F238E27FC236}">
                <a16:creationId xmlns:a16="http://schemas.microsoft.com/office/drawing/2014/main" id="{A3BAFEA1-1AC3-4C91-87FA-4FF32FE431EC}"/>
              </a:ext>
            </a:extLst>
          </p:cNvPr>
          <p:cNvSpPr>
            <a:spLocks/>
          </p:cNvSpPr>
          <p:nvPr/>
        </p:nvSpPr>
        <p:spPr bwMode="auto">
          <a:xfrm rot="2670276">
            <a:off x="431943" y="3519676"/>
            <a:ext cx="7006885" cy="3952697"/>
          </a:xfrm>
          <a:custGeom>
            <a:avLst/>
            <a:gdLst>
              <a:gd name="T0" fmla="*/ 7658 w 7658"/>
              <a:gd name="T1" fmla="*/ 0 h 4320"/>
              <a:gd name="T2" fmla="*/ 0 w 7658"/>
              <a:gd name="T3" fmla="*/ 0 h 4320"/>
              <a:gd name="T4" fmla="*/ 24 w 7658"/>
              <a:gd name="T5" fmla="*/ 59 h 4320"/>
              <a:gd name="T6" fmla="*/ 5153 w 7658"/>
              <a:gd name="T7" fmla="*/ 4320 h 4320"/>
              <a:gd name="T8" fmla="*/ 7658 w 7658"/>
              <a:gd name="T9" fmla="*/ 4320 h 4320"/>
              <a:gd name="T10" fmla="*/ 7658 w 7658"/>
              <a:gd name="T11" fmla="*/ 0 h 4320"/>
            </a:gdLst>
            <a:ahLst/>
            <a:cxnLst>
              <a:cxn ang="0">
                <a:pos x="T0" y="T1"/>
              </a:cxn>
              <a:cxn ang="0">
                <a:pos x="T2" y="T3"/>
              </a:cxn>
              <a:cxn ang="0">
                <a:pos x="T4" y="T5"/>
              </a:cxn>
              <a:cxn ang="0">
                <a:pos x="T6" y="T7"/>
              </a:cxn>
              <a:cxn ang="0">
                <a:pos x="T8" y="T9"/>
              </a:cxn>
              <a:cxn ang="0">
                <a:pos x="T10" y="T11"/>
              </a:cxn>
            </a:cxnLst>
            <a:rect l="0" t="0" r="r" b="b"/>
            <a:pathLst>
              <a:path w="7658" h="4320">
                <a:moveTo>
                  <a:pt x="7658" y="0"/>
                </a:moveTo>
                <a:lnTo>
                  <a:pt x="0" y="0"/>
                </a:lnTo>
                <a:lnTo>
                  <a:pt x="24" y="59"/>
                </a:lnTo>
                <a:lnTo>
                  <a:pt x="5153" y="4320"/>
                </a:lnTo>
                <a:lnTo>
                  <a:pt x="7658" y="4320"/>
                </a:lnTo>
                <a:lnTo>
                  <a:pt x="7658" y="0"/>
                </a:lnTo>
                <a:close/>
              </a:path>
            </a:pathLst>
          </a:custGeom>
          <a:gradFill>
            <a:gsLst>
              <a:gs pos="66000">
                <a:srgbClr val="FF7900">
                  <a:alpha val="96000"/>
                </a:srgbClr>
              </a:gs>
              <a:gs pos="92000">
                <a:srgbClr val="FF7900">
                  <a:alpha val="54000"/>
                </a:srgbClr>
              </a:gs>
            </a:gsLst>
            <a:lin ang="15600000" scaled="0"/>
          </a:gradFill>
          <a:ln>
            <a:noFill/>
          </a:ln>
        </p:spPr>
        <p:txBody>
          <a:bodyPr vert="horz" wrap="square" lIns="68526" tIns="34263" rIns="68526" bIns="34263" numCol="1" anchor="t" anchorCtr="0" compatLnSpc="1">
            <a:prstTxWarp prst="textNoShape">
              <a:avLst/>
            </a:prstTxWarp>
          </a:bodyPr>
          <a:lstStyle/>
          <a:p>
            <a:pPr defTabSz="342659">
              <a:buClrTx/>
            </a:pPr>
            <a:endParaRPr lang="en-US" sz="1349" kern="1200" dirty="0">
              <a:solidFill>
                <a:srgbClr val="373737"/>
              </a:solidFill>
              <a:ea typeface="+mn-ea"/>
              <a:cs typeface="+mn-cs"/>
            </a:endParaRPr>
          </a:p>
        </p:txBody>
      </p:sp>
      <p:pic>
        <p:nvPicPr>
          <p:cNvPr id="11" name="Picture 10" descr="A close up of a logo&#10;&#10;Description generated with very high confidence">
            <a:extLst>
              <a:ext uri="{FF2B5EF4-FFF2-40B4-BE49-F238E27FC236}">
                <a16:creationId xmlns:a16="http://schemas.microsoft.com/office/drawing/2014/main" id="{EE802010-CD1A-475D-A91B-F736F5CCD3E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99" y="671"/>
            <a:ext cx="4972147" cy="5208009"/>
          </a:xfrm>
          <a:prstGeom prst="rect">
            <a:avLst/>
          </a:prstGeom>
        </p:spPr>
      </p:pic>
      <p:sp>
        <p:nvSpPr>
          <p:cNvPr id="33" name="title">
            <a:extLst>
              <a:ext uri="{FF2B5EF4-FFF2-40B4-BE49-F238E27FC236}">
                <a16:creationId xmlns:a16="http://schemas.microsoft.com/office/drawing/2014/main" id="{5ADEDC96-9CE8-49E8-9273-EDD1DD266D50}"/>
              </a:ext>
            </a:extLst>
          </p:cNvPr>
          <p:cNvSpPr txBox="1"/>
          <p:nvPr/>
        </p:nvSpPr>
        <p:spPr>
          <a:xfrm>
            <a:off x="452500" y="4496246"/>
            <a:ext cx="3135025" cy="1516347"/>
          </a:xfrm>
          <a:prstGeom prst="rect">
            <a:avLst/>
          </a:prstGeom>
          <a:noFill/>
        </p:spPr>
        <p:txBody>
          <a:bodyPr wrap="none" lIns="0" tIns="0" rIns="0" bIns="0" rtlCol="0">
            <a:noAutofit/>
          </a:bodyPr>
          <a:lstStyle/>
          <a:p>
            <a:pPr defTabSz="342659">
              <a:lnSpc>
                <a:spcPct val="90000"/>
              </a:lnSpc>
              <a:spcAft>
                <a:spcPts val="750"/>
              </a:spcAft>
              <a:buClrTx/>
            </a:pPr>
            <a:endParaRPr lang="en-US" sz="3373"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endParaRPr>
          </a:p>
        </p:txBody>
      </p:sp>
      <p:grpSp>
        <p:nvGrpSpPr>
          <p:cNvPr id="26" name="Group 25">
            <a:extLst>
              <a:ext uri="{FF2B5EF4-FFF2-40B4-BE49-F238E27FC236}">
                <a16:creationId xmlns:a16="http://schemas.microsoft.com/office/drawing/2014/main" id="{11768B71-55D9-46ED-B1B7-24A5C35AD4E0}"/>
              </a:ext>
            </a:extLst>
          </p:cNvPr>
          <p:cNvGrpSpPr/>
          <p:nvPr/>
        </p:nvGrpSpPr>
        <p:grpSpPr>
          <a:xfrm flipH="1">
            <a:off x="7728244" y="4280132"/>
            <a:ext cx="1418831" cy="884920"/>
            <a:chOff x="-2464182" y="5542055"/>
            <a:chExt cx="3570761" cy="2399581"/>
          </a:xfrm>
        </p:grpSpPr>
        <p:sp>
          <p:nvSpPr>
            <p:cNvPr id="27" name="Right Triangle 26">
              <a:extLst>
                <a:ext uri="{FF2B5EF4-FFF2-40B4-BE49-F238E27FC236}">
                  <a16:creationId xmlns:a16="http://schemas.microsoft.com/office/drawing/2014/main" id="{33D0FBF1-78C6-41B2-BB54-B75CFE8F729B}"/>
                </a:ext>
              </a:extLst>
            </p:cNvPr>
            <p:cNvSpPr/>
            <p:nvPr/>
          </p:nvSpPr>
          <p:spPr>
            <a:xfrm>
              <a:off x="-2464180" y="5560161"/>
              <a:ext cx="3570759" cy="238147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49" kern="1200" dirty="0">
                <a:solidFill>
                  <a:srgbClr val="FFFFFF"/>
                </a:solidFill>
                <a:latin typeface="Arial"/>
              </a:endParaRPr>
            </a:p>
          </p:txBody>
        </p:sp>
        <p:sp>
          <p:nvSpPr>
            <p:cNvPr id="28" name="Freeform: Shape 27">
              <a:extLst>
                <a:ext uri="{FF2B5EF4-FFF2-40B4-BE49-F238E27FC236}">
                  <a16:creationId xmlns:a16="http://schemas.microsoft.com/office/drawing/2014/main" id="{27CD51A2-A56C-4233-90C6-BE508F047155}"/>
                </a:ext>
              </a:extLst>
            </p:cNvPr>
            <p:cNvSpPr/>
            <p:nvPr/>
          </p:nvSpPr>
          <p:spPr>
            <a:xfrm>
              <a:off x="-2464182" y="5542055"/>
              <a:ext cx="3570761" cy="2399581"/>
            </a:xfrm>
            <a:custGeom>
              <a:avLst/>
              <a:gdLst>
                <a:gd name="connsiteX0" fmla="*/ 2420470 w 2420470"/>
                <a:gd name="connsiteY0" fmla="*/ 2020047 h 2020047"/>
                <a:gd name="connsiteX1" fmla="*/ 0 w 2420470"/>
                <a:gd name="connsiteY1" fmla="*/ 0 h 2020047"/>
                <a:gd name="connsiteX2" fmla="*/ 0 w 2420470"/>
                <a:gd name="connsiteY2" fmla="*/ 525929 h 2020047"/>
                <a:gd name="connsiteX3" fmla="*/ 2420470 w 2420470"/>
                <a:gd name="connsiteY3" fmla="*/ 2020047 h 2020047"/>
                <a:gd name="connsiteX0" fmla="*/ 2449773 w 2449773"/>
                <a:gd name="connsiteY0" fmla="*/ 2020047 h 2020047"/>
                <a:gd name="connsiteX1" fmla="*/ 0 w 2449773"/>
                <a:gd name="connsiteY1" fmla="*/ 0 h 2020047"/>
                <a:gd name="connsiteX2" fmla="*/ 0 w 2449773"/>
                <a:gd name="connsiteY2" fmla="*/ 525929 h 2020047"/>
                <a:gd name="connsiteX3" fmla="*/ 2449773 w 2449773"/>
                <a:gd name="connsiteY3" fmla="*/ 2020047 h 2020047"/>
                <a:gd name="connsiteX0" fmla="*/ 2449773 w 2449773"/>
                <a:gd name="connsiteY0" fmla="*/ 2048822 h 2048822"/>
                <a:gd name="connsiteX1" fmla="*/ 0 w 2449773"/>
                <a:gd name="connsiteY1" fmla="*/ 0 h 2048822"/>
                <a:gd name="connsiteX2" fmla="*/ 0 w 2449773"/>
                <a:gd name="connsiteY2" fmla="*/ 554704 h 2048822"/>
                <a:gd name="connsiteX3" fmla="*/ 2449773 w 2449773"/>
                <a:gd name="connsiteY3" fmla="*/ 2048822 h 2048822"/>
                <a:gd name="connsiteX0" fmla="*/ 2479077 w 2479077"/>
                <a:gd name="connsiteY0" fmla="*/ 2048822 h 2048822"/>
                <a:gd name="connsiteX1" fmla="*/ 0 w 2479077"/>
                <a:gd name="connsiteY1" fmla="*/ 0 h 2048822"/>
                <a:gd name="connsiteX2" fmla="*/ 0 w 2479077"/>
                <a:gd name="connsiteY2" fmla="*/ 554704 h 2048822"/>
                <a:gd name="connsiteX3" fmla="*/ 2479077 w 2479077"/>
                <a:gd name="connsiteY3" fmla="*/ 2048822 h 2048822"/>
              </a:gdLst>
              <a:ahLst/>
              <a:cxnLst>
                <a:cxn ang="0">
                  <a:pos x="connsiteX0" y="connsiteY0"/>
                </a:cxn>
                <a:cxn ang="0">
                  <a:pos x="connsiteX1" y="connsiteY1"/>
                </a:cxn>
                <a:cxn ang="0">
                  <a:pos x="connsiteX2" y="connsiteY2"/>
                </a:cxn>
                <a:cxn ang="0">
                  <a:pos x="connsiteX3" y="connsiteY3"/>
                </a:cxn>
              </a:cxnLst>
              <a:rect l="l" t="t" r="r" b="b"/>
              <a:pathLst>
                <a:path w="2479077" h="2048822">
                  <a:moveTo>
                    <a:pt x="2479077" y="2048822"/>
                  </a:moveTo>
                  <a:lnTo>
                    <a:pt x="0" y="0"/>
                  </a:lnTo>
                  <a:lnTo>
                    <a:pt x="0" y="554704"/>
                  </a:lnTo>
                  <a:lnTo>
                    <a:pt x="2479077" y="204882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797">
                <a:buClrTx/>
                <a:defRPr/>
              </a:pPr>
              <a:endParaRPr lang="en-US" sz="1349" kern="1200" dirty="0">
                <a:solidFill>
                  <a:prstClr val="white"/>
                </a:solidFill>
                <a:latin typeface="Roboto Light"/>
              </a:endParaRPr>
            </a:p>
          </p:txBody>
        </p:sp>
      </p:grpSp>
      <p:sp>
        <p:nvSpPr>
          <p:cNvPr id="20" name="title">
            <a:extLst>
              <a:ext uri="{FF2B5EF4-FFF2-40B4-BE49-F238E27FC236}">
                <a16:creationId xmlns:a16="http://schemas.microsoft.com/office/drawing/2014/main" id="{AD0E9812-069A-274F-866A-C44F7DC973D5}"/>
              </a:ext>
            </a:extLst>
          </p:cNvPr>
          <p:cNvSpPr txBox="1"/>
          <p:nvPr/>
        </p:nvSpPr>
        <p:spPr>
          <a:xfrm>
            <a:off x="382854" y="1736512"/>
            <a:ext cx="3694078" cy="1612994"/>
          </a:xfrm>
          <a:prstGeom prst="rect">
            <a:avLst/>
          </a:prstGeom>
          <a:noFill/>
        </p:spPr>
        <p:txBody>
          <a:bodyPr wrap="none" lIns="0" tIns="0" rIns="0" bIns="0" rtlCol="0" anchor="b">
            <a:noAutofit/>
          </a:bodyPr>
          <a:lstStyle/>
          <a:p>
            <a:pPr defTabSz="342659">
              <a:lnSpc>
                <a:spcPts val="3809"/>
              </a:lnSpc>
              <a:spcAft>
                <a:spcPts val="1125"/>
              </a:spcAft>
              <a:buClrTx/>
            </a:pPr>
            <a:r>
              <a:rPr lang="en-US" sz="4499"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rPr>
              <a:t>Manage </a:t>
            </a:r>
          </a:p>
          <a:p>
            <a:pPr defTabSz="342659">
              <a:lnSpc>
                <a:spcPts val="3809"/>
              </a:lnSpc>
              <a:spcAft>
                <a:spcPts val="1125"/>
              </a:spcAft>
              <a:buClrTx/>
            </a:pPr>
            <a:r>
              <a:rPr lang="en-US" sz="4499"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rPr>
              <a:t>Data Delivery </a:t>
            </a:r>
            <a:endParaRPr lang="en-US" sz="4499" kern="1200" dirty="0">
              <a:solidFill>
                <a:srgbClr val="FFFFFF"/>
              </a:solidFill>
              <a:latin typeface="Roboto" panose="02000000000000000000" pitchFamily="2" charset="0"/>
              <a:ea typeface="Roboto" panose="02000000000000000000" pitchFamily="2" charset="0"/>
              <a:cs typeface="Roboto" panose="02000000000000000000" pitchFamily="2" charset="0"/>
            </a:endParaRPr>
          </a:p>
        </p:txBody>
      </p:sp>
      <p:cxnSp>
        <p:nvCxnSpPr>
          <p:cNvPr id="21" name="Straight Connector 20">
            <a:extLst>
              <a:ext uri="{FF2B5EF4-FFF2-40B4-BE49-F238E27FC236}">
                <a16:creationId xmlns:a16="http://schemas.microsoft.com/office/drawing/2014/main" id="{6C2D7DEB-7D40-EC43-B79E-7F9F9E3D296E}"/>
              </a:ext>
            </a:extLst>
          </p:cNvPr>
          <p:cNvCxnSpPr>
            <a:cxnSpLocks/>
          </p:cNvCxnSpPr>
          <p:nvPr/>
        </p:nvCxnSpPr>
        <p:spPr>
          <a:xfrm>
            <a:off x="401131" y="3504347"/>
            <a:ext cx="453460" cy="0"/>
          </a:xfrm>
          <a:prstGeom prst="line">
            <a:avLst/>
          </a:prstGeom>
          <a:ln w="38100" cap="rnd">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2" name="title">
            <a:extLst>
              <a:ext uri="{FF2B5EF4-FFF2-40B4-BE49-F238E27FC236}">
                <a16:creationId xmlns:a16="http://schemas.microsoft.com/office/drawing/2014/main" id="{CDC97B54-1FB9-4CC3-BC4A-EBD4588E76BB}"/>
              </a:ext>
            </a:extLst>
          </p:cNvPr>
          <p:cNvSpPr txBox="1"/>
          <p:nvPr/>
        </p:nvSpPr>
        <p:spPr>
          <a:xfrm>
            <a:off x="382854" y="3632461"/>
            <a:ext cx="3694078" cy="1612994"/>
          </a:xfrm>
          <a:prstGeom prst="rect">
            <a:avLst/>
          </a:prstGeom>
          <a:noFill/>
        </p:spPr>
        <p:txBody>
          <a:bodyPr wrap="none" lIns="0" tIns="0" rIns="0" bIns="0" rtlCol="0" anchor="t">
            <a:noAutofit/>
          </a:bodyPr>
          <a:lstStyle/>
          <a:p>
            <a:pPr defTabSz="342659">
              <a:buClrTx/>
            </a:pPr>
            <a:r>
              <a:rPr lang="en-US" sz="2699"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rPr>
              <a:t>Adam Smith, </a:t>
            </a:r>
            <a:br>
              <a:rPr lang="en-US" sz="2699" kern="1200" dirty="0">
                <a:solidFill>
                  <a:srgbClr val="FFFFFF"/>
                </a:solidFill>
                <a:latin typeface="Roboto Light" panose="02000000000000000000" pitchFamily="2" charset="0"/>
                <a:ea typeface="Roboto Light" panose="02000000000000000000" pitchFamily="2" charset="0"/>
                <a:cs typeface="Roboto Light" panose="02000000000000000000" pitchFamily="2" charset="0"/>
              </a:rPr>
            </a:br>
            <a:r>
              <a:rPr lang="en-US" sz="2699" kern="1200" dirty="0">
                <a:solidFill>
                  <a:srgbClr val="FFFFFF"/>
                </a:solidFill>
                <a:latin typeface="Roboto Thin" panose="02000000000000000000" pitchFamily="2" charset="0"/>
                <a:ea typeface="Roboto Thin" panose="02000000000000000000" pitchFamily="2" charset="0"/>
                <a:cs typeface="Roboto Thin" panose="02000000000000000000" pitchFamily="2" charset="0"/>
              </a:rPr>
              <a:t>Technical Owner, </a:t>
            </a:r>
            <a:br>
              <a:rPr lang="en-US" sz="2699" kern="1200" dirty="0">
                <a:solidFill>
                  <a:srgbClr val="FFFFFF"/>
                </a:solidFill>
                <a:latin typeface="Roboto Thin" panose="02000000000000000000" pitchFamily="2" charset="0"/>
                <a:ea typeface="Roboto Thin" panose="02000000000000000000" pitchFamily="2" charset="0"/>
                <a:cs typeface="Roboto Thin" panose="02000000000000000000" pitchFamily="2" charset="0"/>
              </a:rPr>
            </a:br>
            <a:r>
              <a:rPr lang="en-US" sz="2699" kern="1200" dirty="0">
                <a:solidFill>
                  <a:srgbClr val="FFFFFF"/>
                </a:solidFill>
                <a:latin typeface="Roboto Thin" panose="02000000000000000000" pitchFamily="2" charset="0"/>
                <a:ea typeface="Roboto Thin" panose="02000000000000000000" pitchFamily="2" charset="0"/>
                <a:cs typeface="Roboto Thin" panose="02000000000000000000" pitchFamily="2" charset="0"/>
              </a:rPr>
              <a:t>Customer Master (CDL)</a:t>
            </a:r>
          </a:p>
        </p:txBody>
      </p:sp>
    </p:spTree>
    <p:extLst>
      <p:ext uri="{BB962C8B-B14F-4D97-AF65-F5344CB8AC3E}">
        <p14:creationId xmlns:p14="http://schemas.microsoft.com/office/powerpoint/2010/main" val="141435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6" presetClass="entr" presetSubtype="37" fill="hold" nodeType="withEffect">
                                  <p:stCondLst>
                                    <p:cond delay="1000"/>
                                  </p:stCondLst>
                                  <p:childTnLst>
                                    <p:set>
                                      <p:cBhvr>
                                        <p:cTn id="9" dur="1" fill="hold">
                                          <p:stCondLst>
                                            <p:cond delay="0"/>
                                          </p:stCondLst>
                                        </p:cTn>
                                        <p:tgtEl>
                                          <p:spTgt spid="21"/>
                                        </p:tgtEl>
                                        <p:attrNameLst>
                                          <p:attrName>style.visibility</p:attrName>
                                        </p:attrNameLst>
                                      </p:cBhvr>
                                      <p:to>
                                        <p:strVal val="visible"/>
                                      </p:to>
                                    </p:set>
                                    <p:animEffect transition="in" filter="barn(outVertical)">
                                      <p:cBhvr>
                                        <p:cTn id="10" dur="500"/>
                                        <p:tgtEl>
                                          <p:spTgt spid="21"/>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D89AA-3EA4-524C-8A1F-6E0AF25FC1CD}"/>
              </a:ext>
            </a:extLst>
          </p:cNvPr>
          <p:cNvSpPr>
            <a:spLocks noGrp="1"/>
          </p:cNvSpPr>
          <p:nvPr>
            <p:ph type="title"/>
          </p:nvPr>
        </p:nvSpPr>
        <p:spPr/>
        <p:txBody>
          <a:bodyPr/>
          <a:lstStyle/>
          <a:p>
            <a:r>
              <a:rPr lang="en-US"/>
              <a:t>Automation: Operationalize Data Democratization</a:t>
            </a:r>
          </a:p>
        </p:txBody>
      </p:sp>
      <p:grpSp>
        <p:nvGrpSpPr>
          <p:cNvPr id="4" name="그룹 4">
            <a:extLst>
              <a:ext uri="{FF2B5EF4-FFF2-40B4-BE49-F238E27FC236}">
                <a16:creationId xmlns:a16="http://schemas.microsoft.com/office/drawing/2014/main" id="{B0E69A9C-9823-6D44-AF07-FBFB600F0229}"/>
              </a:ext>
            </a:extLst>
          </p:cNvPr>
          <p:cNvGrpSpPr/>
          <p:nvPr/>
        </p:nvGrpSpPr>
        <p:grpSpPr>
          <a:xfrm>
            <a:off x="656813" y="892587"/>
            <a:ext cx="7072173" cy="681256"/>
            <a:chOff x="491556" y="1218008"/>
            <a:chExt cx="4208079" cy="909056"/>
          </a:xfrm>
        </p:grpSpPr>
        <p:sp>
          <p:nvSpPr>
            <p:cNvPr id="5" name="TextBox 4">
              <a:extLst>
                <a:ext uri="{FF2B5EF4-FFF2-40B4-BE49-F238E27FC236}">
                  <a16:creationId xmlns:a16="http://schemas.microsoft.com/office/drawing/2014/main" id="{F43024CF-7822-754A-AB4E-EEBD52C46954}"/>
                </a:ext>
              </a:extLst>
            </p:cNvPr>
            <p:cNvSpPr txBox="1"/>
            <p:nvPr/>
          </p:nvSpPr>
          <p:spPr>
            <a:xfrm>
              <a:off x="491556" y="1634234"/>
              <a:ext cx="4208079" cy="492830"/>
            </a:xfrm>
            <a:prstGeom prst="rect">
              <a:avLst/>
            </a:prstGeom>
            <a:noFill/>
          </p:spPr>
          <p:txBody>
            <a:bodyPr wrap="square" rtlCol="0">
              <a:spAutoFit/>
            </a:bodyPr>
            <a:lstStyle/>
            <a:p>
              <a:pPr defTabSz="342900">
                <a:buClrTx/>
                <a:defRPr/>
              </a:pPr>
              <a:r>
                <a:rPr lang="en-US" altLang="ko-KR" sz="900" kern="1200">
                  <a:solidFill>
                    <a:srgbClr val="373737">
                      <a:lumMod val="75000"/>
                      <a:lumOff val="25000"/>
                    </a:srgbClr>
                  </a:solidFill>
                  <a:ea typeface="+mn-ea"/>
                  <a:cs typeface="Arial" pitchFamily="34" charset="0"/>
                </a:rPr>
                <a:t>Enabling organizations to turn data into actionable information. Informatica provides a business-friendly front end fostering collaboration between the Lines of Business, Data Governance and Data Management. </a:t>
              </a:r>
            </a:p>
          </p:txBody>
        </p:sp>
        <p:sp>
          <p:nvSpPr>
            <p:cNvPr id="6" name="TextBox 5">
              <a:extLst>
                <a:ext uri="{FF2B5EF4-FFF2-40B4-BE49-F238E27FC236}">
                  <a16:creationId xmlns:a16="http://schemas.microsoft.com/office/drawing/2014/main" id="{D2DA0DFD-DBBE-0647-B125-8D95E796CF1D}"/>
                </a:ext>
              </a:extLst>
            </p:cNvPr>
            <p:cNvSpPr txBox="1"/>
            <p:nvPr/>
          </p:nvSpPr>
          <p:spPr>
            <a:xfrm>
              <a:off x="491556" y="1218008"/>
              <a:ext cx="4080444" cy="492830"/>
            </a:xfrm>
            <a:prstGeom prst="rect">
              <a:avLst/>
            </a:prstGeom>
            <a:noFill/>
          </p:spPr>
          <p:txBody>
            <a:bodyPr wrap="square" rtlCol="0">
              <a:spAutoFit/>
            </a:bodyPr>
            <a:lstStyle/>
            <a:p>
              <a:pPr defTabSz="342900">
                <a:buClrTx/>
                <a:defRPr/>
              </a:pPr>
              <a:r>
                <a:rPr lang="en-US" altLang="ko-KR" sz="1800" i="1">
                  <a:solidFill>
                    <a:schemeClr val="bg1">
                      <a:lumMod val="50000"/>
                    </a:schemeClr>
                  </a:solidFill>
                  <a:cs typeface="Arial" charset="0"/>
                </a:rPr>
                <a:t>Key Highlights:</a:t>
              </a:r>
              <a:endParaRPr lang="ko-KR" altLang="en-US" sz="1800" i="1">
                <a:solidFill>
                  <a:schemeClr val="bg1">
                    <a:lumMod val="50000"/>
                  </a:schemeClr>
                </a:solidFill>
                <a:cs typeface="Arial" charset="0"/>
              </a:endParaRPr>
            </a:p>
          </p:txBody>
        </p:sp>
      </p:grpSp>
      <p:grpSp>
        <p:nvGrpSpPr>
          <p:cNvPr id="7" name="Group 6">
            <a:extLst>
              <a:ext uri="{FF2B5EF4-FFF2-40B4-BE49-F238E27FC236}">
                <a16:creationId xmlns:a16="http://schemas.microsoft.com/office/drawing/2014/main" id="{FA2FC9DC-03CD-8B42-B474-95F463A357D8}"/>
              </a:ext>
            </a:extLst>
          </p:cNvPr>
          <p:cNvGrpSpPr/>
          <p:nvPr/>
        </p:nvGrpSpPr>
        <p:grpSpPr>
          <a:xfrm>
            <a:off x="799045" y="2196127"/>
            <a:ext cx="1514448" cy="808974"/>
            <a:chOff x="803640" y="3362835"/>
            <a:chExt cx="2059657" cy="1079476"/>
          </a:xfrm>
        </p:grpSpPr>
        <p:sp>
          <p:nvSpPr>
            <p:cNvPr id="8" name="TextBox 7">
              <a:extLst>
                <a:ext uri="{FF2B5EF4-FFF2-40B4-BE49-F238E27FC236}">
                  <a16:creationId xmlns:a16="http://schemas.microsoft.com/office/drawing/2014/main" id="{0253833A-ADD2-A847-9AE7-C263F4297754}"/>
                </a:ext>
              </a:extLst>
            </p:cNvPr>
            <p:cNvSpPr txBox="1"/>
            <p:nvPr/>
          </p:nvSpPr>
          <p:spPr>
            <a:xfrm>
              <a:off x="803640" y="3579862"/>
              <a:ext cx="2059657" cy="862449"/>
            </a:xfrm>
            <a:prstGeom prst="rect">
              <a:avLst/>
            </a:prstGeom>
            <a:noFill/>
          </p:spPr>
          <p:txBody>
            <a:bodyPr wrap="square" rtlCol="0">
              <a:spAutoFit/>
            </a:bodyPr>
            <a:lstStyle/>
            <a:p>
              <a:pPr algn="ctr" defTabSz="342900">
                <a:buClrTx/>
                <a:defRPr/>
              </a:pPr>
              <a:r>
                <a:rPr lang="en-US" altLang="ko-KR" sz="900" kern="1200">
                  <a:solidFill>
                    <a:srgbClr val="373737">
                      <a:lumMod val="75000"/>
                      <a:lumOff val="25000"/>
                    </a:srgbClr>
                  </a:solidFill>
                  <a:ea typeface="+mn-ea"/>
                  <a:cs typeface="Arial" pitchFamily="34" charset="0"/>
                </a:rPr>
                <a:t>Business glossary automation powered through AI &amp; ML. Auto link business &amp; tech metadata</a:t>
              </a:r>
              <a:endParaRPr lang="ko-KR" altLang="en-US" sz="900" kern="1200">
                <a:solidFill>
                  <a:srgbClr val="373737">
                    <a:lumMod val="75000"/>
                    <a:lumOff val="25000"/>
                  </a:srgbClr>
                </a:solidFill>
                <a:ea typeface="+mn-ea"/>
                <a:cs typeface="Arial" pitchFamily="34" charset="0"/>
              </a:endParaRPr>
            </a:p>
          </p:txBody>
        </p:sp>
        <p:sp>
          <p:nvSpPr>
            <p:cNvPr id="9" name="TextBox 8">
              <a:extLst>
                <a:ext uri="{FF2B5EF4-FFF2-40B4-BE49-F238E27FC236}">
                  <a16:creationId xmlns:a16="http://schemas.microsoft.com/office/drawing/2014/main" id="{555BAB58-4AB9-7745-8F4D-7748173618A6}"/>
                </a:ext>
              </a:extLst>
            </p:cNvPr>
            <p:cNvSpPr txBox="1"/>
            <p:nvPr/>
          </p:nvSpPr>
          <p:spPr>
            <a:xfrm>
              <a:off x="803640" y="3362835"/>
              <a:ext cx="2059657" cy="308017"/>
            </a:xfrm>
            <a:prstGeom prst="rect">
              <a:avLst/>
            </a:prstGeom>
            <a:noFill/>
          </p:spPr>
          <p:txBody>
            <a:bodyPr wrap="square" rtlCol="0">
              <a:spAutoFit/>
            </a:bodyPr>
            <a:lstStyle/>
            <a:p>
              <a:pPr algn="ctr" defTabSz="342900">
                <a:buClrTx/>
                <a:defRPr/>
              </a:pPr>
              <a:r>
                <a:rPr lang="en-US" altLang="ko-KR" sz="900" b="1" kern="1200">
                  <a:solidFill>
                    <a:srgbClr val="373737">
                      <a:lumMod val="75000"/>
                      <a:lumOff val="25000"/>
                    </a:srgbClr>
                  </a:solidFill>
                  <a:ea typeface="+mn-ea"/>
                  <a:cs typeface="Arial" pitchFamily="34" charset="0"/>
                </a:rPr>
                <a:t>Inferred Glossary</a:t>
              </a:r>
              <a:endParaRPr lang="ko-KR" altLang="en-US" sz="900" b="1" kern="1200">
                <a:solidFill>
                  <a:srgbClr val="373737">
                    <a:lumMod val="75000"/>
                    <a:lumOff val="25000"/>
                  </a:srgbClr>
                </a:solidFill>
                <a:ea typeface="+mn-ea"/>
                <a:cs typeface="Arial" pitchFamily="34" charset="0"/>
              </a:endParaRPr>
            </a:p>
          </p:txBody>
        </p:sp>
      </p:grpSp>
      <p:sp>
        <p:nvSpPr>
          <p:cNvPr id="10" name="Oval 9">
            <a:extLst>
              <a:ext uri="{FF2B5EF4-FFF2-40B4-BE49-F238E27FC236}">
                <a16:creationId xmlns:a16="http://schemas.microsoft.com/office/drawing/2014/main" id="{413C52D9-AFD0-B441-B67A-025D67508352}"/>
              </a:ext>
            </a:extLst>
          </p:cNvPr>
          <p:cNvSpPr/>
          <p:nvPr/>
        </p:nvSpPr>
        <p:spPr>
          <a:xfrm>
            <a:off x="3489977" y="1688790"/>
            <a:ext cx="381713" cy="3817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ko-KR" altLang="en-US" sz="2024" kern="1200">
              <a:solidFill>
                <a:srgbClr val="FFFFFF"/>
              </a:solidFill>
              <a:latin typeface="Arial"/>
            </a:endParaRPr>
          </a:p>
        </p:txBody>
      </p:sp>
      <p:sp>
        <p:nvSpPr>
          <p:cNvPr id="11" name="Oval 10">
            <a:extLst>
              <a:ext uri="{FF2B5EF4-FFF2-40B4-BE49-F238E27FC236}">
                <a16:creationId xmlns:a16="http://schemas.microsoft.com/office/drawing/2014/main" id="{D2D5337B-98D4-E44A-BC6D-5B98CFA8AC78}"/>
              </a:ext>
            </a:extLst>
          </p:cNvPr>
          <p:cNvSpPr/>
          <p:nvPr/>
        </p:nvSpPr>
        <p:spPr>
          <a:xfrm>
            <a:off x="1373075" y="1706857"/>
            <a:ext cx="381713" cy="3817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ko-KR" altLang="en-US" sz="2024" kern="1200">
              <a:solidFill>
                <a:srgbClr val="FFFFFF"/>
              </a:solidFill>
              <a:latin typeface="Arial"/>
            </a:endParaRPr>
          </a:p>
        </p:txBody>
      </p:sp>
      <p:grpSp>
        <p:nvGrpSpPr>
          <p:cNvPr id="12" name="Group 11">
            <a:extLst>
              <a:ext uri="{FF2B5EF4-FFF2-40B4-BE49-F238E27FC236}">
                <a16:creationId xmlns:a16="http://schemas.microsoft.com/office/drawing/2014/main" id="{D444B2DF-57A2-CF4F-8851-BA2A35B8911F}"/>
              </a:ext>
            </a:extLst>
          </p:cNvPr>
          <p:cNvGrpSpPr/>
          <p:nvPr/>
        </p:nvGrpSpPr>
        <p:grpSpPr>
          <a:xfrm>
            <a:off x="2922138" y="2196126"/>
            <a:ext cx="1514448" cy="947473"/>
            <a:chOff x="803640" y="3362835"/>
            <a:chExt cx="2059657" cy="1264286"/>
          </a:xfrm>
        </p:grpSpPr>
        <p:sp>
          <p:nvSpPr>
            <p:cNvPr id="13" name="TextBox 12">
              <a:extLst>
                <a:ext uri="{FF2B5EF4-FFF2-40B4-BE49-F238E27FC236}">
                  <a16:creationId xmlns:a16="http://schemas.microsoft.com/office/drawing/2014/main" id="{2F4E50C1-8DF9-954D-AE95-FCD296D2CBD6}"/>
                </a:ext>
              </a:extLst>
            </p:cNvPr>
            <p:cNvSpPr txBox="1"/>
            <p:nvPr/>
          </p:nvSpPr>
          <p:spPr>
            <a:xfrm>
              <a:off x="803640" y="3579862"/>
              <a:ext cx="2059657" cy="1047259"/>
            </a:xfrm>
            <a:prstGeom prst="rect">
              <a:avLst/>
            </a:prstGeom>
            <a:noFill/>
          </p:spPr>
          <p:txBody>
            <a:bodyPr wrap="square" rtlCol="0">
              <a:spAutoFit/>
            </a:bodyPr>
            <a:lstStyle/>
            <a:p>
              <a:pPr algn="ctr" defTabSz="342900">
                <a:buClrTx/>
                <a:defRPr/>
              </a:pPr>
              <a:r>
                <a:rPr lang="en-US" altLang="ko-KR" sz="900" kern="1200">
                  <a:solidFill>
                    <a:srgbClr val="373737">
                      <a:lumMod val="75000"/>
                      <a:lumOff val="25000"/>
                    </a:srgbClr>
                  </a:solidFill>
                  <a:ea typeface="+mn-ea"/>
                  <a:cs typeface="Arial" pitchFamily="34" charset="0"/>
                </a:rPr>
                <a:t>Help consumers answer business questions through google like UI. Adoption through one-click</a:t>
              </a:r>
              <a:endParaRPr lang="ko-KR" altLang="en-US" sz="900" kern="1200">
                <a:solidFill>
                  <a:srgbClr val="373737">
                    <a:lumMod val="75000"/>
                    <a:lumOff val="25000"/>
                  </a:srgbClr>
                </a:solidFill>
                <a:ea typeface="+mn-ea"/>
                <a:cs typeface="Arial" pitchFamily="34" charset="0"/>
              </a:endParaRPr>
            </a:p>
          </p:txBody>
        </p:sp>
        <p:sp>
          <p:nvSpPr>
            <p:cNvPr id="14" name="TextBox 13">
              <a:extLst>
                <a:ext uri="{FF2B5EF4-FFF2-40B4-BE49-F238E27FC236}">
                  <a16:creationId xmlns:a16="http://schemas.microsoft.com/office/drawing/2014/main" id="{716DD64B-5047-D74D-B9D7-3260654D3029}"/>
                </a:ext>
              </a:extLst>
            </p:cNvPr>
            <p:cNvSpPr txBox="1"/>
            <p:nvPr/>
          </p:nvSpPr>
          <p:spPr>
            <a:xfrm>
              <a:off x="803640" y="3362835"/>
              <a:ext cx="2059657" cy="308017"/>
            </a:xfrm>
            <a:prstGeom prst="rect">
              <a:avLst/>
            </a:prstGeom>
            <a:noFill/>
          </p:spPr>
          <p:txBody>
            <a:bodyPr wrap="square" rtlCol="0">
              <a:spAutoFit/>
            </a:bodyPr>
            <a:lstStyle/>
            <a:p>
              <a:pPr algn="ctr" defTabSz="342900">
                <a:buClrTx/>
                <a:defRPr/>
              </a:pPr>
              <a:r>
                <a:rPr lang="en-US" altLang="ko-KR" sz="900" b="1" kern="1200">
                  <a:solidFill>
                    <a:srgbClr val="373737">
                      <a:lumMod val="75000"/>
                      <a:lumOff val="25000"/>
                    </a:srgbClr>
                  </a:solidFill>
                  <a:ea typeface="+mn-ea"/>
                  <a:cs typeface="Arial" pitchFamily="34" charset="0"/>
                </a:rPr>
                <a:t>Unison Search</a:t>
              </a:r>
              <a:endParaRPr lang="ko-KR" altLang="en-US" sz="900" b="1" kern="1200">
                <a:solidFill>
                  <a:srgbClr val="373737">
                    <a:lumMod val="75000"/>
                    <a:lumOff val="25000"/>
                  </a:srgbClr>
                </a:solidFill>
                <a:ea typeface="+mn-ea"/>
                <a:cs typeface="Arial" pitchFamily="34" charset="0"/>
              </a:endParaRPr>
            </a:p>
          </p:txBody>
        </p:sp>
      </p:grpSp>
      <p:grpSp>
        <p:nvGrpSpPr>
          <p:cNvPr id="15" name="Group 14">
            <a:extLst>
              <a:ext uri="{FF2B5EF4-FFF2-40B4-BE49-F238E27FC236}">
                <a16:creationId xmlns:a16="http://schemas.microsoft.com/office/drawing/2014/main" id="{377E7869-5F57-2D49-9283-47218B26DC9C}"/>
              </a:ext>
            </a:extLst>
          </p:cNvPr>
          <p:cNvGrpSpPr/>
          <p:nvPr/>
        </p:nvGrpSpPr>
        <p:grpSpPr>
          <a:xfrm>
            <a:off x="791392" y="3549853"/>
            <a:ext cx="1514448" cy="808974"/>
            <a:chOff x="803640" y="3362835"/>
            <a:chExt cx="2059657" cy="1079476"/>
          </a:xfrm>
        </p:grpSpPr>
        <p:sp>
          <p:nvSpPr>
            <p:cNvPr id="16" name="TextBox 15">
              <a:extLst>
                <a:ext uri="{FF2B5EF4-FFF2-40B4-BE49-F238E27FC236}">
                  <a16:creationId xmlns:a16="http://schemas.microsoft.com/office/drawing/2014/main" id="{CA859235-EF0C-EC4C-9331-2C7767CE6584}"/>
                </a:ext>
              </a:extLst>
            </p:cNvPr>
            <p:cNvSpPr txBox="1"/>
            <p:nvPr/>
          </p:nvSpPr>
          <p:spPr>
            <a:xfrm>
              <a:off x="803640" y="3579862"/>
              <a:ext cx="2059657" cy="862449"/>
            </a:xfrm>
            <a:prstGeom prst="rect">
              <a:avLst/>
            </a:prstGeom>
            <a:noFill/>
          </p:spPr>
          <p:txBody>
            <a:bodyPr wrap="square" rtlCol="0">
              <a:spAutoFit/>
            </a:bodyPr>
            <a:lstStyle/>
            <a:p>
              <a:pPr algn="ctr" defTabSz="342900">
                <a:buClrTx/>
                <a:defRPr/>
              </a:pPr>
              <a:r>
                <a:rPr lang="en-US" altLang="ko-KR" sz="900" kern="1200">
                  <a:solidFill>
                    <a:srgbClr val="373737">
                      <a:lumMod val="75000"/>
                      <a:lumOff val="25000"/>
                    </a:srgbClr>
                  </a:solidFill>
                  <a:ea typeface="+mn-ea"/>
                  <a:cs typeface="Arial" pitchFamily="34" charset="0"/>
                </a:rPr>
                <a:t>Secure your data and drive policy enforcement, subject registry, risk reporting etc.</a:t>
              </a:r>
              <a:endParaRPr lang="ko-KR" altLang="en-US" sz="900" kern="1200">
                <a:solidFill>
                  <a:srgbClr val="373737">
                    <a:lumMod val="75000"/>
                    <a:lumOff val="25000"/>
                  </a:srgbClr>
                </a:solidFill>
                <a:ea typeface="+mn-ea"/>
                <a:cs typeface="Arial" pitchFamily="34" charset="0"/>
              </a:endParaRPr>
            </a:p>
          </p:txBody>
        </p:sp>
        <p:sp>
          <p:nvSpPr>
            <p:cNvPr id="17" name="TextBox 16">
              <a:extLst>
                <a:ext uri="{FF2B5EF4-FFF2-40B4-BE49-F238E27FC236}">
                  <a16:creationId xmlns:a16="http://schemas.microsoft.com/office/drawing/2014/main" id="{0DA6303C-6175-5245-99C0-EB14861E87EC}"/>
                </a:ext>
              </a:extLst>
            </p:cNvPr>
            <p:cNvSpPr txBox="1"/>
            <p:nvPr/>
          </p:nvSpPr>
          <p:spPr>
            <a:xfrm>
              <a:off x="803640" y="3362835"/>
              <a:ext cx="2059657" cy="308017"/>
            </a:xfrm>
            <a:prstGeom prst="rect">
              <a:avLst/>
            </a:prstGeom>
            <a:noFill/>
          </p:spPr>
          <p:txBody>
            <a:bodyPr wrap="square" rtlCol="0">
              <a:spAutoFit/>
            </a:bodyPr>
            <a:lstStyle/>
            <a:p>
              <a:pPr algn="ctr" defTabSz="342900">
                <a:buClrTx/>
                <a:defRPr/>
              </a:pPr>
              <a:r>
                <a:rPr lang="en-US" altLang="ko-KR" sz="900" b="1" kern="1200">
                  <a:solidFill>
                    <a:srgbClr val="373737">
                      <a:lumMod val="75000"/>
                      <a:lumOff val="25000"/>
                    </a:srgbClr>
                  </a:solidFill>
                  <a:ea typeface="+mn-ea"/>
                  <a:cs typeface="Arial" pitchFamily="34" charset="0"/>
                </a:rPr>
                <a:t>Data Privacy</a:t>
              </a:r>
              <a:endParaRPr lang="ko-KR" altLang="en-US" sz="900" b="1" kern="1200">
                <a:solidFill>
                  <a:srgbClr val="373737">
                    <a:lumMod val="75000"/>
                    <a:lumOff val="25000"/>
                  </a:srgbClr>
                </a:solidFill>
                <a:ea typeface="+mn-ea"/>
                <a:cs typeface="Arial" pitchFamily="34" charset="0"/>
              </a:endParaRPr>
            </a:p>
          </p:txBody>
        </p:sp>
      </p:grpSp>
      <p:sp>
        <p:nvSpPr>
          <p:cNvPr id="18" name="Oval 17">
            <a:extLst>
              <a:ext uri="{FF2B5EF4-FFF2-40B4-BE49-F238E27FC236}">
                <a16:creationId xmlns:a16="http://schemas.microsoft.com/office/drawing/2014/main" id="{1D334A83-5F5D-A64B-B021-DC3F211A3B0D}"/>
              </a:ext>
            </a:extLst>
          </p:cNvPr>
          <p:cNvSpPr/>
          <p:nvPr/>
        </p:nvSpPr>
        <p:spPr>
          <a:xfrm>
            <a:off x="3482323" y="3042515"/>
            <a:ext cx="381713" cy="3817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ko-KR" altLang="en-US" sz="2024" kern="1200">
              <a:solidFill>
                <a:srgbClr val="FFFFFF"/>
              </a:solidFill>
              <a:latin typeface="Arial"/>
            </a:endParaRPr>
          </a:p>
        </p:txBody>
      </p:sp>
      <p:sp>
        <p:nvSpPr>
          <p:cNvPr id="19" name="Oval 18">
            <a:extLst>
              <a:ext uri="{FF2B5EF4-FFF2-40B4-BE49-F238E27FC236}">
                <a16:creationId xmlns:a16="http://schemas.microsoft.com/office/drawing/2014/main" id="{6C0880F4-FDF4-2D41-8C59-3C23C642F110}"/>
              </a:ext>
            </a:extLst>
          </p:cNvPr>
          <p:cNvSpPr/>
          <p:nvPr/>
        </p:nvSpPr>
        <p:spPr>
          <a:xfrm>
            <a:off x="1365421" y="3060584"/>
            <a:ext cx="381713" cy="381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ko-KR" altLang="en-US" sz="2024" kern="1200">
              <a:solidFill>
                <a:srgbClr val="FFFFFF"/>
              </a:solidFill>
              <a:latin typeface="Arial"/>
            </a:endParaRPr>
          </a:p>
        </p:txBody>
      </p:sp>
      <p:grpSp>
        <p:nvGrpSpPr>
          <p:cNvPr id="20" name="Group 19">
            <a:extLst>
              <a:ext uri="{FF2B5EF4-FFF2-40B4-BE49-F238E27FC236}">
                <a16:creationId xmlns:a16="http://schemas.microsoft.com/office/drawing/2014/main" id="{CC505883-D11F-9049-A85E-C18B0BCED24B}"/>
              </a:ext>
            </a:extLst>
          </p:cNvPr>
          <p:cNvGrpSpPr/>
          <p:nvPr/>
        </p:nvGrpSpPr>
        <p:grpSpPr>
          <a:xfrm>
            <a:off x="2914485" y="3549852"/>
            <a:ext cx="1514448" cy="808974"/>
            <a:chOff x="803640" y="3362835"/>
            <a:chExt cx="2059657" cy="1079476"/>
          </a:xfrm>
        </p:grpSpPr>
        <p:sp>
          <p:nvSpPr>
            <p:cNvPr id="21" name="TextBox 20">
              <a:extLst>
                <a:ext uri="{FF2B5EF4-FFF2-40B4-BE49-F238E27FC236}">
                  <a16:creationId xmlns:a16="http://schemas.microsoft.com/office/drawing/2014/main" id="{7F360059-CFD7-964F-A16E-F779EA326D47}"/>
                </a:ext>
              </a:extLst>
            </p:cNvPr>
            <p:cNvSpPr txBox="1"/>
            <p:nvPr/>
          </p:nvSpPr>
          <p:spPr>
            <a:xfrm>
              <a:off x="803640" y="3579862"/>
              <a:ext cx="2059657" cy="862449"/>
            </a:xfrm>
            <a:prstGeom prst="rect">
              <a:avLst/>
            </a:prstGeom>
            <a:noFill/>
          </p:spPr>
          <p:txBody>
            <a:bodyPr wrap="square" rtlCol="0">
              <a:spAutoFit/>
            </a:bodyPr>
            <a:lstStyle/>
            <a:p>
              <a:pPr algn="ctr" defTabSz="342900">
                <a:buClrTx/>
                <a:defRPr/>
              </a:pPr>
              <a:r>
                <a:rPr lang="en-US" altLang="ko-KR" sz="900" kern="1200">
                  <a:solidFill>
                    <a:srgbClr val="373737">
                      <a:lumMod val="75000"/>
                      <a:lumOff val="25000"/>
                    </a:srgbClr>
                  </a:solidFill>
                  <a:ea typeface="+mn-ea"/>
                  <a:cs typeface="Arial" pitchFamily="34" charset="0"/>
                </a:rPr>
                <a:t>Enable business to define data quality rules in plain English text and drive automation.</a:t>
              </a:r>
              <a:endParaRPr lang="ko-KR" altLang="en-US" sz="900" kern="1200">
                <a:solidFill>
                  <a:srgbClr val="373737">
                    <a:lumMod val="75000"/>
                    <a:lumOff val="25000"/>
                  </a:srgbClr>
                </a:solidFill>
                <a:ea typeface="+mn-ea"/>
                <a:cs typeface="Arial" pitchFamily="34" charset="0"/>
              </a:endParaRPr>
            </a:p>
          </p:txBody>
        </p:sp>
        <p:sp>
          <p:nvSpPr>
            <p:cNvPr id="22" name="TextBox 21">
              <a:extLst>
                <a:ext uri="{FF2B5EF4-FFF2-40B4-BE49-F238E27FC236}">
                  <a16:creationId xmlns:a16="http://schemas.microsoft.com/office/drawing/2014/main" id="{61D85D8D-00BE-084E-9C13-624E1CE678D4}"/>
                </a:ext>
              </a:extLst>
            </p:cNvPr>
            <p:cNvSpPr txBox="1"/>
            <p:nvPr/>
          </p:nvSpPr>
          <p:spPr>
            <a:xfrm>
              <a:off x="803640" y="3362835"/>
              <a:ext cx="2059657" cy="492828"/>
            </a:xfrm>
            <a:prstGeom prst="rect">
              <a:avLst/>
            </a:prstGeom>
            <a:noFill/>
          </p:spPr>
          <p:txBody>
            <a:bodyPr wrap="square" rtlCol="0">
              <a:spAutoFit/>
            </a:bodyPr>
            <a:lstStyle/>
            <a:p>
              <a:pPr algn="ctr" defTabSz="342900">
                <a:buClrTx/>
                <a:defRPr/>
              </a:pPr>
              <a:r>
                <a:rPr lang="en-US" altLang="ko-KR" sz="900" b="1" kern="1200">
                  <a:solidFill>
                    <a:srgbClr val="373737">
                      <a:lumMod val="75000"/>
                      <a:lumOff val="25000"/>
                    </a:srgbClr>
                  </a:solidFill>
                  <a:ea typeface="+mn-ea"/>
                  <a:cs typeface="Arial" pitchFamily="34" charset="0"/>
                </a:rPr>
                <a:t>Data Quality Automation</a:t>
              </a:r>
              <a:endParaRPr lang="ko-KR" altLang="en-US" sz="900" b="1" kern="1200">
                <a:solidFill>
                  <a:srgbClr val="373737">
                    <a:lumMod val="75000"/>
                    <a:lumOff val="25000"/>
                  </a:srgbClr>
                </a:solidFill>
                <a:ea typeface="+mn-ea"/>
                <a:cs typeface="Arial" pitchFamily="34" charset="0"/>
              </a:endParaRPr>
            </a:p>
          </p:txBody>
        </p:sp>
      </p:grpSp>
      <p:grpSp>
        <p:nvGrpSpPr>
          <p:cNvPr id="23" name="Group 22">
            <a:extLst>
              <a:ext uri="{FF2B5EF4-FFF2-40B4-BE49-F238E27FC236}">
                <a16:creationId xmlns:a16="http://schemas.microsoft.com/office/drawing/2014/main" id="{E403461C-8D84-6049-B04E-18F38ED08ED4}"/>
              </a:ext>
            </a:extLst>
          </p:cNvPr>
          <p:cNvGrpSpPr/>
          <p:nvPr/>
        </p:nvGrpSpPr>
        <p:grpSpPr>
          <a:xfrm>
            <a:off x="4849654" y="2195310"/>
            <a:ext cx="1514448" cy="808974"/>
            <a:chOff x="803640" y="3362835"/>
            <a:chExt cx="2059657" cy="1079476"/>
          </a:xfrm>
        </p:grpSpPr>
        <p:sp>
          <p:nvSpPr>
            <p:cNvPr id="24" name="TextBox 23">
              <a:extLst>
                <a:ext uri="{FF2B5EF4-FFF2-40B4-BE49-F238E27FC236}">
                  <a16:creationId xmlns:a16="http://schemas.microsoft.com/office/drawing/2014/main" id="{C0BF2457-DD1A-424E-BB47-1EEAEE225781}"/>
                </a:ext>
              </a:extLst>
            </p:cNvPr>
            <p:cNvSpPr txBox="1"/>
            <p:nvPr/>
          </p:nvSpPr>
          <p:spPr>
            <a:xfrm>
              <a:off x="803640" y="3579862"/>
              <a:ext cx="2059657" cy="862449"/>
            </a:xfrm>
            <a:prstGeom prst="rect">
              <a:avLst/>
            </a:prstGeom>
            <a:noFill/>
          </p:spPr>
          <p:txBody>
            <a:bodyPr wrap="square" rtlCol="0">
              <a:spAutoFit/>
            </a:bodyPr>
            <a:lstStyle/>
            <a:p>
              <a:pPr algn="ctr" defTabSz="342900">
                <a:buClrTx/>
                <a:defRPr/>
              </a:pPr>
              <a:r>
                <a:rPr lang="en-US" altLang="ko-KR" sz="900" kern="1200">
                  <a:solidFill>
                    <a:srgbClr val="373737">
                      <a:lumMod val="75000"/>
                      <a:lumOff val="25000"/>
                    </a:srgbClr>
                  </a:solidFill>
                  <a:ea typeface="+mn-ea"/>
                  <a:cs typeface="Arial" pitchFamily="34" charset="0"/>
                </a:rPr>
                <a:t>Use out of the box functions to scan and discover metadata. Just say what you want to find</a:t>
              </a:r>
              <a:endParaRPr lang="ko-KR" altLang="en-US" sz="900" kern="1200">
                <a:solidFill>
                  <a:srgbClr val="373737">
                    <a:lumMod val="75000"/>
                    <a:lumOff val="25000"/>
                  </a:srgbClr>
                </a:solidFill>
                <a:ea typeface="+mn-ea"/>
                <a:cs typeface="Arial" pitchFamily="34" charset="0"/>
              </a:endParaRPr>
            </a:p>
          </p:txBody>
        </p:sp>
        <p:sp>
          <p:nvSpPr>
            <p:cNvPr id="25" name="TextBox 24">
              <a:extLst>
                <a:ext uri="{FF2B5EF4-FFF2-40B4-BE49-F238E27FC236}">
                  <a16:creationId xmlns:a16="http://schemas.microsoft.com/office/drawing/2014/main" id="{BEB9B802-9B1B-AC43-80C2-9D997CC8F6D9}"/>
                </a:ext>
              </a:extLst>
            </p:cNvPr>
            <p:cNvSpPr txBox="1"/>
            <p:nvPr/>
          </p:nvSpPr>
          <p:spPr>
            <a:xfrm>
              <a:off x="803640" y="3362835"/>
              <a:ext cx="2059657" cy="308017"/>
            </a:xfrm>
            <a:prstGeom prst="rect">
              <a:avLst/>
            </a:prstGeom>
            <a:noFill/>
          </p:spPr>
          <p:txBody>
            <a:bodyPr wrap="square" rtlCol="0">
              <a:spAutoFit/>
            </a:bodyPr>
            <a:lstStyle/>
            <a:p>
              <a:pPr algn="ctr" defTabSz="342900">
                <a:buClrTx/>
                <a:defRPr/>
              </a:pPr>
              <a:r>
                <a:rPr lang="en-US" altLang="ko-KR" sz="900" b="1" kern="1200">
                  <a:solidFill>
                    <a:srgbClr val="373737">
                      <a:lumMod val="75000"/>
                      <a:lumOff val="25000"/>
                    </a:srgbClr>
                  </a:solidFill>
                  <a:ea typeface="+mn-ea"/>
                  <a:cs typeface="Arial" pitchFamily="34" charset="0"/>
                </a:rPr>
                <a:t>AI/ML Domain Scanning</a:t>
              </a:r>
              <a:endParaRPr lang="ko-KR" altLang="en-US" sz="900" b="1" kern="1200">
                <a:solidFill>
                  <a:srgbClr val="373737">
                    <a:lumMod val="75000"/>
                    <a:lumOff val="25000"/>
                  </a:srgbClr>
                </a:solidFill>
                <a:ea typeface="+mn-ea"/>
                <a:cs typeface="Arial" pitchFamily="34" charset="0"/>
              </a:endParaRPr>
            </a:p>
          </p:txBody>
        </p:sp>
      </p:grpSp>
      <p:sp>
        <p:nvSpPr>
          <p:cNvPr id="26" name="Oval 25">
            <a:extLst>
              <a:ext uri="{FF2B5EF4-FFF2-40B4-BE49-F238E27FC236}">
                <a16:creationId xmlns:a16="http://schemas.microsoft.com/office/drawing/2014/main" id="{E9F0E643-29D5-F24A-9080-0848E24010B8}"/>
              </a:ext>
            </a:extLst>
          </p:cNvPr>
          <p:cNvSpPr/>
          <p:nvPr/>
        </p:nvSpPr>
        <p:spPr>
          <a:xfrm>
            <a:off x="7286007" y="1687973"/>
            <a:ext cx="381713" cy="3817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ko-KR" altLang="en-US" sz="2024" kern="1200">
              <a:solidFill>
                <a:srgbClr val="FFFFFF"/>
              </a:solidFill>
              <a:latin typeface="Arial"/>
            </a:endParaRPr>
          </a:p>
        </p:txBody>
      </p:sp>
      <p:sp>
        <p:nvSpPr>
          <p:cNvPr id="27" name="Oval 26">
            <a:extLst>
              <a:ext uri="{FF2B5EF4-FFF2-40B4-BE49-F238E27FC236}">
                <a16:creationId xmlns:a16="http://schemas.microsoft.com/office/drawing/2014/main" id="{F33B2466-D156-A14C-AFE5-1EC5DD6FF677}"/>
              </a:ext>
            </a:extLst>
          </p:cNvPr>
          <p:cNvSpPr/>
          <p:nvPr/>
        </p:nvSpPr>
        <p:spPr>
          <a:xfrm>
            <a:off x="5423683" y="1706041"/>
            <a:ext cx="381713" cy="3817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ko-KR" altLang="en-US" sz="2024" kern="1200">
              <a:solidFill>
                <a:srgbClr val="FFFFFF"/>
              </a:solidFill>
              <a:latin typeface="Arial"/>
            </a:endParaRPr>
          </a:p>
        </p:txBody>
      </p:sp>
      <p:grpSp>
        <p:nvGrpSpPr>
          <p:cNvPr id="28" name="Group 27">
            <a:extLst>
              <a:ext uri="{FF2B5EF4-FFF2-40B4-BE49-F238E27FC236}">
                <a16:creationId xmlns:a16="http://schemas.microsoft.com/office/drawing/2014/main" id="{49A81BF9-DF15-9A47-B506-18A1DEB25559}"/>
              </a:ext>
            </a:extLst>
          </p:cNvPr>
          <p:cNvGrpSpPr/>
          <p:nvPr/>
        </p:nvGrpSpPr>
        <p:grpSpPr>
          <a:xfrm>
            <a:off x="6718169" y="2195314"/>
            <a:ext cx="1514448" cy="808974"/>
            <a:chOff x="803640" y="3362835"/>
            <a:chExt cx="2059657" cy="1079475"/>
          </a:xfrm>
        </p:grpSpPr>
        <p:sp>
          <p:nvSpPr>
            <p:cNvPr id="29" name="TextBox 28">
              <a:extLst>
                <a:ext uri="{FF2B5EF4-FFF2-40B4-BE49-F238E27FC236}">
                  <a16:creationId xmlns:a16="http://schemas.microsoft.com/office/drawing/2014/main" id="{4B51484D-D07B-024A-8F30-6A990201C4AE}"/>
                </a:ext>
              </a:extLst>
            </p:cNvPr>
            <p:cNvSpPr txBox="1"/>
            <p:nvPr/>
          </p:nvSpPr>
          <p:spPr>
            <a:xfrm>
              <a:off x="803640" y="3579862"/>
              <a:ext cx="2059657" cy="862448"/>
            </a:xfrm>
            <a:prstGeom prst="rect">
              <a:avLst/>
            </a:prstGeom>
            <a:noFill/>
          </p:spPr>
          <p:txBody>
            <a:bodyPr wrap="square" rtlCol="0">
              <a:spAutoFit/>
            </a:bodyPr>
            <a:lstStyle/>
            <a:p>
              <a:pPr algn="ctr" defTabSz="342900">
                <a:buClrTx/>
                <a:defRPr/>
              </a:pPr>
              <a:r>
                <a:rPr lang="en-US" altLang="ko-KR" sz="900" kern="1200">
                  <a:solidFill>
                    <a:srgbClr val="373737">
                      <a:lumMod val="75000"/>
                      <a:lumOff val="25000"/>
                    </a:srgbClr>
                  </a:solidFill>
                  <a:ea typeface="+mn-ea"/>
                  <a:cs typeface="Arial" pitchFamily="34" charset="0"/>
                </a:rPr>
                <a:t>Self service e-commerce like shopping portal. Track who is using what data for what purposes.</a:t>
              </a:r>
              <a:endParaRPr lang="ko-KR" altLang="en-US" sz="900" kern="1200">
                <a:solidFill>
                  <a:srgbClr val="373737">
                    <a:lumMod val="75000"/>
                    <a:lumOff val="25000"/>
                  </a:srgbClr>
                </a:solidFill>
                <a:ea typeface="+mn-ea"/>
                <a:cs typeface="Arial" pitchFamily="34" charset="0"/>
              </a:endParaRPr>
            </a:p>
          </p:txBody>
        </p:sp>
        <p:sp>
          <p:nvSpPr>
            <p:cNvPr id="30" name="TextBox 29">
              <a:extLst>
                <a:ext uri="{FF2B5EF4-FFF2-40B4-BE49-F238E27FC236}">
                  <a16:creationId xmlns:a16="http://schemas.microsoft.com/office/drawing/2014/main" id="{C6E5858D-3ACA-2844-9350-E9C85FC2FFDD}"/>
                </a:ext>
              </a:extLst>
            </p:cNvPr>
            <p:cNvSpPr txBox="1"/>
            <p:nvPr/>
          </p:nvSpPr>
          <p:spPr>
            <a:xfrm>
              <a:off x="803640" y="3362835"/>
              <a:ext cx="2059657" cy="308017"/>
            </a:xfrm>
            <a:prstGeom prst="rect">
              <a:avLst/>
            </a:prstGeom>
            <a:noFill/>
          </p:spPr>
          <p:txBody>
            <a:bodyPr wrap="square" rtlCol="0">
              <a:spAutoFit/>
            </a:bodyPr>
            <a:lstStyle/>
            <a:p>
              <a:pPr algn="ctr" defTabSz="342900">
                <a:buClrTx/>
                <a:defRPr/>
              </a:pPr>
              <a:r>
                <a:rPr lang="en-US" altLang="ko-KR" sz="900" b="1" kern="1200">
                  <a:solidFill>
                    <a:srgbClr val="373737">
                      <a:lumMod val="75000"/>
                      <a:lumOff val="25000"/>
                    </a:srgbClr>
                  </a:solidFill>
                  <a:ea typeface="+mn-ea"/>
                  <a:cs typeface="Arial" pitchFamily="34" charset="0"/>
                </a:rPr>
                <a:t>Data Marketplace</a:t>
              </a:r>
              <a:endParaRPr lang="ko-KR" altLang="en-US" sz="900" b="1" kern="1200">
                <a:solidFill>
                  <a:srgbClr val="373737">
                    <a:lumMod val="75000"/>
                    <a:lumOff val="25000"/>
                  </a:srgbClr>
                </a:solidFill>
                <a:ea typeface="+mn-ea"/>
                <a:cs typeface="Arial" pitchFamily="34" charset="0"/>
              </a:endParaRPr>
            </a:p>
          </p:txBody>
        </p:sp>
      </p:grpSp>
      <p:grpSp>
        <p:nvGrpSpPr>
          <p:cNvPr id="31" name="Group 30">
            <a:extLst>
              <a:ext uri="{FF2B5EF4-FFF2-40B4-BE49-F238E27FC236}">
                <a16:creationId xmlns:a16="http://schemas.microsoft.com/office/drawing/2014/main" id="{4C330CC0-F80C-B446-B2E7-FE6AC2146C23}"/>
              </a:ext>
            </a:extLst>
          </p:cNvPr>
          <p:cNvGrpSpPr/>
          <p:nvPr/>
        </p:nvGrpSpPr>
        <p:grpSpPr>
          <a:xfrm>
            <a:off x="4842001" y="3549036"/>
            <a:ext cx="1514448" cy="1085973"/>
            <a:chOff x="803640" y="3362835"/>
            <a:chExt cx="2059657" cy="1449096"/>
          </a:xfrm>
        </p:grpSpPr>
        <p:sp>
          <p:nvSpPr>
            <p:cNvPr id="32" name="TextBox 31">
              <a:extLst>
                <a:ext uri="{FF2B5EF4-FFF2-40B4-BE49-F238E27FC236}">
                  <a16:creationId xmlns:a16="http://schemas.microsoft.com/office/drawing/2014/main" id="{12B0D503-B085-0D44-98B8-99150771A12D}"/>
                </a:ext>
              </a:extLst>
            </p:cNvPr>
            <p:cNvSpPr txBox="1"/>
            <p:nvPr/>
          </p:nvSpPr>
          <p:spPr>
            <a:xfrm>
              <a:off x="803640" y="3579862"/>
              <a:ext cx="2059657" cy="1232069"/>
            </a:xfrm>
            <a:prstGeom prst="rect">
              <a:avLst/>
            </a:prstGeom>
            <a:noFill/>
          </p:spPr>
          <p:txBody>
            <a:bodyPr wrap="square" rtlCol="0">
              <a:spAutoFit/>
            </a:bodyPr>
            <a:lstStyle/>
            <a:p>
              <a:pPr algn="ctr" defTabSz="342900">
                <a:buClrTx/>
                <a:defRPr/>
              </a:pPr>
              <a:r>
                <a:rPr lang="en-US" altLang="ko-KR" sz="900" kern="1200">
                  <a:solidFill>
                    <a:srgbClr val="373737">
                      <a:lumMod val="75000"/>
                      <a:lumOff val="25000"/>
                    </a:srgbClr>
                  </a:solidFill>
                  <a:ea typeface="+mn-ea"/>
                  <a:cs typeface="Arial" pitchFamily="34" charset="0"/>
                </a:rPr>
                <a:t>Easy drag &amp; drop workflow building capability to drive user collaboration. Attain commonality on business language</a:t>
              </a:r>
              <a:endParaRPr lang="ko-KR" altLang="en-US" sz="900" kern="1200">
                <a:solidFill>
                  <a:srgbClr val="373737">
                    <a:lumMod val="75000"/>
                    <a:lumOff val="25000"/>
                  </a:srgbClr>
                </a:solidFill>
                <a:ea typeface="+mn-ea"/>
                <a:cs typeface="Arial" pitchFamily="34" charset="0"/>
              </a:endParaRPr>
            </a:p>
          </p:txBody>
        </p:sp>
        <p:sp>
          <p:nvSpPr>
            <p:cNvPr id="33" name="TextBox 32">
              <a:extLst>
                <a:ext uri="{FF2B5EF4-FFF2-40B4-BE49-F238E27FC236}">
                  <a16:creationId xmlns:a16="http://schemas.microsoft.com/office/drawing/2014/main" id="{4596C9F4-2596-DB42-BCFB-07CF0180F476}"/>
                </a:ext>
              </a:extLst>
            </p:cNvPr>
            <p:cNvSpPr txBox="1"/>
            <p:nvPr/>
          </p:nvSpPr>
          <p:spPr>
            <a:xfrm>
              <a:off x="803640" y="3362835"/>
              <a:ext cx="2059657" cy="308017"/>
            </a:xfrm>
            <a:prstGeom prst="rect">
              <a:avLst/>
            </a:prstGeom>
            <a:noFill/>
          </p:spPr>
          <p:txBody>
            <a:bodyPr wrap="square" rtlCol="0">
              <a:spAutoFit/>
            </a:bodyPr>
            <a:lstStyle/>
            <a:p>
              <a:pPr algn="ctr" defTabSz="342900">
                <a:buClrTx/>
                <a:defRPr/>
              </a:pPr>
              <a:r>
                <a:rPr lang="en-US" altLang="ko-KR" sz="900" b="1" kern="1200">
                  <a:solidFill>
                    <a:srgbClr val="373737">
                      <a:lumMod val="75000"/>
                      <a:lumOff val="25000"/>
                    </a:srgbClr>
                  </a:solidFill>
                  <a:ea typeface="+mn-ea"/>
                  <a:cs typeface="Arial" pitchFamily="34" charset="0"/>
                </a:rPr>
                <a:t>Workflow Collaboration</a:t>
              </a:r>
              <a:endParaRPr lang="ko-KR" altLang="en-US" sz="900" b="1" kern="1200">
                <a:solidFill>
                  <a:srgbClr val="373737">
                    <a:lumMod val="75000"/>
                    <a:lumOff val="25000"/>
                  </a:srgbClr>
                </a:solidFill>
                <a:ea typeface="+mn-ea"/>
                <a:cs typeface="Arial" pitchFamily="34" charset="0"/>
              </a:endParaRPr>
            </a:p>
          </p:txBody>
        </p:sp>
      </p:grpSp>
      <p:sp>
        <p:nvSpPr>
          <p:cNvPr id="34" name="Oval 33">
            <a:extLst>
              <a:ext uri="{FF2B5EF4-FFF2-40B4-BE49-F238E27FC236}">
                <a16:creationId xmlns:a16="http://schemas.microsoft.com/office/drawing/2014/main" id="{C31A13CE-7ED6-7E4F-B5C5-B15A1EA7A3DA}"/>
              </a:ext>
            </a:extLst>
          </p:cNvPr>
          <p:cNvSpPr/>
          <p:nvPr/>
        </p:nvSpPr>
        <p:spPr>
          <a:xfrm>
            <a:off x="7278354" y="3041698"/>
            <a:ext cx="381713" cy="3817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ko-KR" altLang="en-US" sz="2024" kern="1200">
              <a:solidFill>
                <a:srgbClr val="FFFFFF"/>
              </a:solidFill>
              <a:latin typeface="Arial"/>
            </a:endParaRPr>
          </a:p>
        </p:txBody>
      </p:sp>
      <p:sp>
        <p:nvSpPr>
          <p:cNvPr id="35" name="Oval 34">
            <a:extLst>
              <a:ext uri="{FF2B5EF4-FFF2-40B4-BE49-F238E27FC236}">
                <a16:creationId xmlns:a16="http://schemas.microsoft.com/office/drawing/2014/main" id="{F20241B3-5F01-7F44-9775-10C2E231243D}"/>
              </a:ext>
            </a:extLst>
          </p:cNvPr>
          <p:cNvSpPr/>
          <p:nvPr/>
        </p:nvSpPr>
        <p:spPr>
          <a:xfrm>
            <a:off x="5416030" y="3059767"/>
            <a:ext cx="381713" cy="381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defRPr/>
            </a:pPr>
            <a:endParaRPr lang="ko-KR" altLang="en-US" sz="2024" kern="1200">
              <a:solidFill>
                <a:srgbClr val="FFFFFF"/>
              </a:solidFill>
              <a:latin typeface="Arial"/>
            </a:endParaRPr>
          </a:p>
        </p:txBody>
      </p:sp>
      <p:grpSp>
        <p:nvGrpSpPr>
          <p:cNvPr id="36" name="Group 35">
            <a:extLst>
              <a:ext uri="{FF2B5EF4-FFF2-40B4-BE49-F238E27FC236}">
                <a16:creationId xmlns:a16="http://schemas.microsoft.com/office/drawing/2014/main" id="{91152E0D-875C-C140-B477-B89825BFCE96}"/>
              </a:ext>
            </a:extLst>
          </p:cNvPr>
          <p:cNvGrpSpPr/>
          <p:nvPr/>
        </p:nvGrpSpPr>
        <p:grpSpPr>
          <a:xfrm>
            <a:off x="6710515" y="3549034"/>
            <a:ext cx="1514448" cy="1085973"/>
            <a:chOff x="803640" y="3362835"/>
            <a:chExt cx="2059657" cy="1449096"/>
          </a:xfrm>
        </p:grpSpPr>
        <p:sp>
          <p:nvSpPr>
            <p:cNvPr id="37" name="TextBox 36">
              <a:extLst>
                <a:ext uri="{FF2B5EF4-FFF2-40B4-BE49-F238E27FC236}">
                  <a16:creationId xmlns:a16="http://schemas.microsoft.com/office/drawing/2014/main" id="{8220AC03-4634-6140-90D0-56AD438A1F79}"/>
                </a:ext>
              </a:extLst>
            </p:cNvPr>
            <p:cNvSpPr txBox="1"/>
            <p:nvPr/>
          </p:nvSpPr>
          <p:spPr>
            <a:xfrm>
              <a:off x="803640" y="3579862"/>
              <a:ext cx="2059657" cy="1232069"/>
            </a:xfrm>
            <a:prstGeom prst="rect">
              <a:avLst/>
            </a:prstGeom>
            <a:noFill/>
          </p:spPr>
          <p:txBody>
            <a:bodyPr wrap="square" rtlCol="0">
              <a:spAutoFit/>
            </a:bodyPr>
            <a:lstStyle/>
            <a:p>
              <a:pPr algn="ctr" defTabSz="342900">
                <a:buClrTx/>
                <a:defRPr/>
              </a:pPr>
              <a:r>
                <a:rPr lang="en-US" altLang="ko-KR" sz="900" kern="1200">
                  <a:solidFill>
                    <a:srgbClr val="373737">
                      <a:lumMod val="75000"/>
                      <a:lumOff val="25000"/>
                    </a:srgbClr>
                  </a:solidFill>
                  <a:ea typeface="+mn-ea"/>
                  <a:cs typeface="Arial" pitchFamily="34" charset="0"/>
                </a:rPr>
                <a:t>Leverage powerful visualizations and AI/ML for change management. Know the impact when changing business data assets</a:t>
              </a:r>
              <a:endParaRPr lang="ko-KR" altLang="en-US" sz="900" kern="1200">
                <a:solidFill>
                  <a:srgbClr val="373737">
                    <a:lumMod val="75000"/>
                    <a:lumOff val="25000"/>
                  </a:srgbClr>
                </a:solidFill>
                <a:ea typeface="+mn-ea"/>
                <a:cs typeface="Arial" pitchFamily="34" charset="0"/>
              </a:endParaRPr>
            </a:p>
          </p:txBody>
        </p:sp>
        <p:sp>
          <p:nvSpPr>
            <p:cNvPr id="38" name="TextBox 37">
              <a:extLst>
                <a:ext uri="{FF2B5EF4-FFF2-40B4-BE49-F238E27FC236}">
                  <a16:creationId xmlns:a16="http://schemas.microsoft.com/office/drawing/2014/main" id="{A9FE9A03-A3A5-7E46-AC1C-6957E6C6B2A6}"/>
                </a:ext>
              </a:extLst>
            </p:cNvPr>
            <p:cNvSpPr txBox="1"/>
            <p:nvPr/>
          </p:nvSpPr>
          <p:spPr>
            <a:xfrm>
              <a:off x="803640" y="3362835"/>
              <a:ext cx="2059657" cy="308017"/>
            </a:xfrm>
            <a:prstGeom prst="rect">
              <a:avLst/>
            </a:prstGeom>
            <a:noFill/>
          </p:spPr>
          <p:txBody>
            <a:bodyPr wrap="square" rtlCol="0">
              <a:spAutoFit/>
            </a:bodyPr>
            <a:lstStyle/>
            <a:p>
              <a:pPr algn="ctr" defTabSz="342900">
                <a:buClrTx/>
                <a:defRPr/>
              </a:pPr>
              <a:r>
                <a:rPr lang="en-US" altLang="ko-KR" sz="900" b="1" kern="1200">
                  <a:solidFill>
                    <a:srgbClr val="373737">
                      <a:lumMod val="75000"/>
                      <a:lumOff val="25000"/>
                    </a:srgbClr>
                  </a:solidFill>
                  <a:ea typeface="+mn-ea"/>
                  <a:cs typeface="Arial" pitchFamily="34" charset="0"/>
                </a:rPr>
                <a:t>Impact Analysis</a:t>
              </a:r>
              <a:endParaRPr lang="ko-KR" altLang="en-US" sz="900" b="1" kern="1200">
                <a:solidFill>
                  <a:srgbClr val="373737">
                    <a:lumMod val="75000"/>
                    <a:lumOff val="25000"/>
                  </a:srgbClr>
                </a:solidFill>
                <a:ea typeface="+mn-ea"/>
                <a:cs typeface="Arial" pitchFamily="34" charset="0"/>
              </a:endParaRPr>
            </a:p>
          </p:txBody>
        </p:sp>
      </p:grpSp>
      <p:pic>
        <p:nvPicPr>
          <p:cNvPr id="39" name="Picture 38">
            <a:extLst>
              <a:ext uri="{FF2B5EF4-FFF2-40B4-BE49-F238E27FC236}">
                <a16:creationId xmlns:a16="http://schemas.microsoft.com/office/drawing/2014/main" id="{4869ED60-06FD-A641-BAE6-4DB883CE8CF7}"/>
              </a:ext>
            </a:extLst>
          </p:cNvPr>
          <p:cNvPicPr>
            <a:picLocks noChangeAspect="1"/>
          </p:cNvPicPr>
          <p:nvPr/>
        </p:nvPicPr>
        <p:blipFill>
          <a:blip r:embed="rId2" cstate="screen">
            <a:biLevel thresh="25000"/>
            <a:extLst>
              <a:ext uri="{28A0092B-C50C-407E-A947-70E740481C1C}">
                <a14:useLocalDpi xmlns:a14="http://schemas.microsoft.com/office/drawing/2010/main"/>
              </a:ext>
            </a:extLst>
          </a:blip>
          <a:stretch>
            <a:fillRect/>
          </a:stretch>
        </p:blipFill>
        <p:spPr>
          <a:xfrm>
            <a:off x="1434516" y="1805586"/>
            <a:ext cx="258827" cy="239005"/>
          </a:xfrm>
          <a:prstGeom prst="rect">
            <a:avLst/>
          </a:prstGeom>
        </p:spPr>
      </p:pic>
      <p:pic>
        <p:nvPicPr>
          <p:cNvPr id="40" name="Picture 39">
            <a:extLst>
              <a:ext uri="{FF2B5EF4-FFF2-40B4-BE49-F238E27FC236}">
                <a16:creationId xmlns:a16="http://schemas.microsoft.com/office/drawing/2014/main" id="{DD0751AA-2852-594E-B904-3E19C60D358E}"/>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3546762" y="1746228"/>
            <a:ext cx="265200" cy="265200"/>
          </a:xfrm>
          <a:prstGeom prst="rect">
            <a:avLst/>
          </a:prstGeom>
        </p:spPr>
      </p:pic>
      <p:pic>
        <p:nvPicPr>
          <p:cNvPr id="43" name="Picture 42">
            <a:extLst>
              <a:ext uri="{FF2B5EF4-FFF2-40B4-BE49-F238E27FC236}">
                <a16:creationId xmlns:a16="http://schemas.microsoft.com/office/drawing/2014/main" id="{F51100EE-496F-9C4B-82E6-98D282AC285C}"/>
              </a:ext>
            </a:extLst>
          </p:cNvPr>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7331677" y="1750682"/>
            <a:ext cx="272126" cy="252517"/>
          </a:xfrm>
          <a:prstGeom prst="rect">
            <a:avLst/>
          </a:prstGeom>
        </p:spPr>
      </p:pic>
      <p:pic>
        <p:nvPicPr>
          <p:cNvPr id="44" name="Picture 43">
            <a:extLst>
              <a:ext uri="{FF2B5EF4-FFF2-40B4-BE49-F238E27FC236}">
                <a16:creationId xmlns:a16="http://schemas.microsoft.com/office/drawing/2014/main" id="{FC34C8B5-4E8D-A041-AA7C-70A8186E6FF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70597" y="3127775"/>
            <a:ext cx="186713" cy="230306"/>
          </a:xfrm>
          <a:prstGeom prst="rect">
            <a:avLst/>
          </a:prstGeom>
          <a:noFill/>
        </p:spPr>
      </p:pic>
      <p:sp>
        <p:nvSpPr>
          <p:cNvPr id="45" name="Freeform 116">
            <a:extLst>
              <a:ext uri="{FF2B5EF4-FFF2-40B4-BE49-F238E27FC236}">
                <a16:creationId xmlns:a16="http://schemas.microsoft.com/office/drawing/2014/main" id="{14A3439D-2692-1B4F-8DFF-B1E5826300E2}"/>
              </a:ext>
            </a:extLst>
          </p:cNvPr>
          <p:cNvSpPr>
            <a:spLocks noEditPoints="1"/>
          </p:cNvSpPr>
          <p:nvPr/>
        </p:nvSpPr>
        <p:spPr bwMode="auto">
          <a:xfrm>
            <a:off x="3556589" y="3147558"/>
            <a:ext cx="230241" cy="175300"/>
          </a:xfrm>
          <a:custGeom>
            <a:avLst/>
            <a:gdLst>
              <a:gd name="T0" fmla="*/ 736 w 756"/>
              <a:gd name="T1" fmla="*/ 0 h 694"/>
              <a:gd name="T2" fmla="*/ 20 w 756"/>
              <a:gd name="T3" fmla="*/ 0 h 694"/>
              <a:gd name="T4" fmla="*/ 0 w 756"/>
              <a:gd name="T5" fmla="*/ 20 h 694"/>
              <a:gd name="T6" fmla="*/ 0 w 756"/>
              <a:gd name="T7" fmla="*/ 542 h 694"/>
              <a:gd name="T8" fmla="*/ 20 w 756"/>
              <a:gd name="T9" fmla="*/ 562 h 694"/>
              <a:gd name="T10" fmla="*/ 354 w 756"/>
              <a:gd name="T11" fmla="*/ 562 h 694"/>
              <a:gd name="T12" fmla="*/ 354 w 756"/>
              <a:gd name="T13" fmla="*/ 653 h 694"/>
              <a:gd name="T14" fmla="*/ 235 w 756"/>
              <a:gd name="T15" fmla="*/ 653 h 694"/>
              <a:gd name="T16" fmla="*/ 214 w 756"/>
              <a:gd name="T17" fmla="*/ 674 h 694"/>
              <a:gd name="T18" fmla="*/ 235 w 756"/>
              <a:gd name="T19" fmla="*/ 694 h 694"/>
              <a:gd name="T20" fmla="*/ 515 w 756"/>
              <a:gd name="T21" fmla="*/ 694 h 694"/>
              <a:gd name="T22" fmla="*/ 536 w 756"/>
              <a:gd name="T23" fmla="*/ 674 h 694"/>
              <a:gd name="T24" fmla="*/ 515 w 756"/>
              <a:gd name="T25" fmla="*/ 653 h 694"/>
              <a:gd name="T26" fmla="*/ 396 w 756"/>
              <a:gd name="T27" fmla="*/ 653 h 694"/>
              <a:gd name="T28" fmla="*/ 396 w 756"/>
              <a:gd name="T29" fmla="*/ 562 h 694"/>
              <a:gd name="T30" fmla="*/ 736 w 756"/>
              <a:gd name="T31" fmla="*/ 562 h 694"/>
              <a:gd name="T32" fmla="*/ 756 w 756"/>
              <a:gd name="T33" fmla="*/ 542 h 694"/>
              <a:gd name="T34" fmla="*/ 756 w 756"/>
              <a:gd name="T35" fmla="*/ 20 h 694"/>
              <a:gd name="T36" fmla="*/ 736 w 756"/>
              <a:gd name="T37" fmla="*/ 0 h 694"/>
              <a:gd name="T38" fmla="*/ 715 w 756"/>
              <a:gd name="T39" fmla="*/ 521 h 694"/>
              <a:gd name="T40" fmla="*/ 41 w 756"/>
              <a:gd name="T41" fmla="*/ 521 h 694"/>
              <a:gd name="T42" fmla="*/ 41 w 756"/>
              <a:gd name="T43" fmla="*/ 41 h 694"/>
              <a:gd name="T44" fmla="*/ 715 w 756"/>
              <a:gd name="T45" fmla="*/ 41 h 694"/>
              <a:gd name="T46" fmla="*/ 715 w 756"/>
              <a:gd name="T47" fmla="*/ 521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56" h="694">
                <a:moveTo>
                  <a:pt x="736" y="0"/>
                </a:moveTo>
                <a:cubicBezTo>
                  <a:pt x="20" y="0"/>
                  <a:pt x="20" y="0"/>
                  <a:pt x="20" y="0"/>
                </a:cubicBezTo>
                <a:cubicBezTo>
                  <a:pt x="9" y="0"/>
                  <a:pt x="0" y="9"/>
                  <a:pt x="0" y="20"/>
                </a:cubicBezTo>
                <a:cubicBezTo>
                  <a:pt x="0" y="542"/>
                  <a:pt x="0" y="542"/>
                  <a:pt x="0" y="542"/>
                </a:cubicBezTo>
                <a:cubicBezTo>
                  <a:pt x="0" y="553"/>
                  <a:pt x="9" y="562"/>
                  <a:pt x="20" y="562"/>
                </a:cubicBezTo>
                <a:cubicBezTo>
                  <a:pt x="354" y="562"/>
                  <a:pt x="354" y="562"/>
                  <a:pt x="354" y="562"/>
                </a:cubicBezTo>
                <a:cubicBezTo>
                  <a:pt x="354" y="653"/>
                  <a:pt x="354" y="653"/>
                  <a:pt x="354" y="653"/>
                </a:cubicBezTo>
                <a:cubicBezTo>
                  <a:pt x="235" y="653"/>
                  <a:pt x="235" y="653"/>
                  <a:pt x="235" y="653"/>
                </a:cubicBezTo>
                <a:cubicBezTo>
                  <a:pt x="223" y="653"/>
                  <a:pt x="214" y="662"/>
                  <a:pt x="214" y="674"/>
                </a:cubicBezTo>
                <a:cubicBezTo>
                  <a:pt x="214" y="685"/>
                  <a:pt x="223" y="694"/>
                  <a:pt x="235" y="694"/>
                </a:cubicBezTo>
                <a:cubicBezTo>
                  <a:pt x="515" y="694"/>
                  <a:pt x="515" y="694"/>
                  <a:pt x="515" y="694"/>
                </a:cubicBezTo>
                <a:cubicBezTo>
                  <a:pt x="527" y="694"/>
                  <a:pt x="536" y="685"/>
                  <a:pt x="536" y="674"/>
                </a:cubicBezTo>
                <a:cubicBezTo>
                  <a:pt x="536" y="662"/>
                  <a:pt x="527" y="653"/>
                  <a:pt x="515" y="653"/>
                </a:cubicBezTo>
                <a:cubicBezTo>
                  <a:pt x="396" y="653"/>
                  <a:pt x="396" y="653"/>
                  <a:pt x="396" y="653"/>
                </a:cubicBezTo>
                <a:cubicBezTo>
                  <a:pt x="396" y="562"/>
                  <a:pt x="396" y="562"/>
                  <a:pt x="396" y="562"/>
                </a:cubicBezTo>
                <a:cubicBezTo>
                  <a:pt x="736" y="562"/>
                  <a:pt x="736" y="562"/>
                  <a:pt x="736" y="562"/>
                </a:cubicBezTo>
                <a:cubicBezTo>
                  <a:pt x="747" y="562"/>
                  <a:pt x="756" y="553"/>
                  <a:pt x="756" y="542"/>
                </a:cubicBezTo>
                <a:cubicBezTo>
                  <a:pt x="756" y="20"/>
                  <a:pt x="756" y="20"/>
                  <a:pt x="756" y="20"/>
                </a:cubicBezTo>
                <a:cubicBezTo>
                  <a:pt x="756" y="9"/>
                  <a:pt x="747" y="0"/>
                  <a:pt x="736" y="0"/>
                </a:cubicBezTo>
                <a:close/>
                <a:moveTo>
                  <a:pt x="715" y="521"/>
                </a:moveTo>
                <a:cubicBezTo>
                  <a:pt x="41" y="521"/>
                  <a:pt x="41" y="521"/>
                  <a:pt x="41" y="521"/>
                </a:cubicBezTo>
                <a:cubicBezTo>
                  <a:pt x="41" y="41"/>
                  <a:pt x="41" y="41"/>
                  <a:pt x="41" y="41"/>
                </a:cubicBezTo>
                <a:cubicBezTo>
                  <a:pt x="715" y="41"/>
                  <a:pt x="715" y="41"/>
                  <a:pt x="715" y="41"/>
                </a:cubicBezTo>
                <a:lnTo>
                  <a:pt x="715" y="52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sp>
        <p:nvSpPr>
          <p:cNvPr id="46" name="Freeform 111">
            <a:extLst>
              <a:ext uri="{FF2B5EF4-FFF2-40B4-BE49-F238E27FC236}">
                <a16:creationId xmlns:a16="http://schemas.microsoft.com/office/drawing/2014/main" id="{115DCE31-C742-5D4B-A7B5-90C7878AC4BE}"/>
              </a:ext>
            </a:extLst>
          </p:cNvPr>
          <p:cNvSpPr>
            <a:spLocks noEditPoints="1"/>
          </p:cNvSpPr>
          <p:nvPr/>
        </p:nvSpPr>
        <p:spPr bwMode="auto">
          <a:xfrm>
            <a:off x="3563233" y="3142017"/>
            <a:ext cx="217862" cy="108799"/>
          </a:xfrm>
          <a:custGeom>
            <a:avLst/>
            <a:gdLst>
              <a:gd name="T0" fmla="*/ 43 w 264"/>
              <a:gd name="T1" fmla="*/ 148 h 193"/>
              <a:gd name="T2" fmla="*/ 43 w 264"/>
              <a:gd name="T3" fmla="*/ 104 h 193"/>
              <a:gd name="T4" fmla="*/ 83 w 264"/>
              <a:gd name="T5" fmla="*/ 104 h 193"/>
              <a:gd name="T6" fmla="*/ 83 w 264"/>
              <a:gd name="T7" fmla="*/ 148 h 193"/>
              <a:gd name="T8" fmla="*/ 43 w 264"/>
              <a:gd name="T9" fmla="*/ 148 h 193"/>
              <a:gd name="T10" fmla="*/ 188 w 264"/>
              <a:gd name="T11" fmla="*/ 148 h 193"/>
              <a:gd name="T12" fmla="*/ 188 w 264"/>
              <a:gd name="T13" fmla="*/ 74 h 193"/>
              <a:gd name="T14" fmla="*/ 228 w 264"/>
              <a:gd name="T15" fmla="*/ 74 h 193"/>
              <a:gd name="T16" fmla="*/ 228 w 264"/>
              <a:gd name="T17" fmla="*/ 148 h 193"/>
              <a:gd name="T18" fmla="*/ 188 w 264"/>
              <a:gd name="T19" fmla="*/ 148 h 193"/>
              <a:gd name="T20" fmla="*/ 116 w 264"/>
              <a:gd name="T21" fmla="*/ 148 h 193"/>
              <a:gd name="T22" fmla="*/ 116 w 264"/>
              <a:gd name="T23" fmla="*/ 59 h 193"/>
              <a:gd name="T24" fmla="*/ 156 w 264"/>
              <a:gd name="T25" fmla="*/ 59 h 193"/>
              <a:gd name="T26" fmla="*/ 156 w 264"/>
              <a:gd name="T27" fmla="*/ 148 h 193"/>
              <a:gd name="T28" fmla="*/ 116 w 264"/>
              <a:gd name="T29" fmla="*/ 148 h 193"/>
              <a:gd name="T30" fmla="*/ 264 w 264"/>
              <a:gd name="T31" fmla="*/ 0 h 193"/>
              <a:gd name="T32" fmla="*/ 0 w 264"/>
              <a:gd name="T33" fmla="*/ 0 h 193"/>
              <a:gd name="T34" fmla="*/ 0 w 264"/>
              <a:gd name="T35" fmla="*/ 193 h 193"/>
              <a:gd name="T36" fmla="*/ 264 w 264"/>
              <a:gd name="T37" fmla="*/ 193 h 193"/>
              <a:gd name="T38" fmla="*/ 264 w 264"/>
              <a:gd name="T39"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4" h="193">
                <a:moveTo>
                  <a:pt x="43" y="148"/>
                </a:moveTo>
                <a:lnTo>
                  <a:pt x="43" y="104"/>
                </a:lnTo>
                <a:lnTo>
                  <a:pt x="83" y="104"/>
                </a:lnTo>
                <a:lnTo>
                  <a:pt x="83" y="148"/>
                </a:lnTo>
                <a:lnTo>
                  <a:pt x="43" y="148"/>
                </a:lnTo>
                <a:close/>
                <a:moveTo>
                  <a:pt x="188" y="148"/>
                </a:moveTo>
                <a:lnTo>
                  <a:pt x="188" y="74"/>
                </a:lnTo>
                <a:lnTo>
                  <a:pt x="228" y="74"/>
                </a:lnTo>
                <a:lnTo>
                  <a:pt x="228" y="148"/>
                </a:lnTo>
                <a:lnTo>
                  <a:pt x="188" y="148"/>
                </a:lnTo>
                <a:close/>
                <a:moveTo>
                  <a:pt x="116" y="148"/>
                </a:moveTo>
                <a:lnTo>
                  <a:pt x="116" y="59"/>
                </a:lnTo>
                <a:lnTo>
                  <a:pt x="156" y="59"/>
                </a:lnTo>
                <a:lnTo>
                  <a:pt x="156" y="148"/>
                </a:lnTo>
                <a:lnTo>
                  <a:pt x="116" y="148"/>
                </a:lnTo>
                <a:close/>
                <a:moveTo>
                  <a:pt x="264" y="0"/>
                </a:moveTo>
                <a:lnTo>
                  <a:pt x="0" y="0"/>
                </a:lnTo>
                <a:lnTo>
                  <a:pt x="0" y="193"/>
                </a:lnTo>
                <a:lnTo>
                  <a:pt x="264" y="193"/>
                </a:lnTo>
                <a:lnTo>
                  <a:pt x="264" y="0"/>
                </a:lnTo>
                <a:close/>
              </a:path>
            </a:pathLst>
          </a:custGeom>
          <a:solidFill>
            <a:schemeClr val="bg1">
              <a:alpha val="25000"/>
            </a:schemeClr>
          </a:solidFill>
          <a:ln w="9525">
            <a:solidFill>
              <a:schemeClr val="bg1"/>
            </a:solidFill>
            <a:round/>
            <a:headEnd/>
            <a:tailEnd/>
          </a:ln>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pic>
        <p:nvPicPr>
          <p:cNvPr id="47" name="Picture 46">
            <a:extLst>
              <a:ext uri="{FF2B5EF4-FFF2-40B4-BE49-F238E27FC236}">
                <a16:creationId xmlns:a16="http://schemas.microsoft.com/office/drawing/2014/main" id="{0D88BD75-5080-4A49-89E6-5FB6397D159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52090" y="3187216"/>
            <a:ext cx="301054" cy="180275"/>
          </a:xfrm>
          <a:prstGeom prst="rect">
            <a:avLst/>
          </a:prstGeom>
        </p:spPr>
      </p:pic>
      <p:pic>
        <p:nvPicPr>
          <p:cNvPr id="48" name="Picture 47">
            <a:extLst>
              <a:ext uri="{FF2B5EF4-FFF2-40B4-BE49-F238E27FC236}">
                <a16:creationId xmlns:a16="http://schemas.microsoft.com/office/drawing/2014/main" id="{33204C07-8D2B-B142-A1D4-C18A990A41D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371056" y="3132983"/>
            <a:ext cx="224898" cy="190120"/>
          </a:xfrm>
          <a:prstGeom prst="rect">
            <a:avLst/>
          </a:prstGeom>
        </p:spPr>
      </p:pic>
      <p:sp>
        <p:nvSpPr>
          <p:cNvPr id="49" name="TextBox 48">
            <a:extLst>
              <a:ext uri="{FF2B5EF4-FFF2-40B4-BE49-F238E27FC236}">
                <a16:creationId xmlns:a16="http://schemas.microsoft.com/office/drawing/2014/main" id="{7EB1FCC4-A2B1-2A43-834C-6DE00E3E3AFB}"/>
              </a:ext>
            </a:extLst>
          </p:cNvPr>
          <p:cNvSpPr txBox="1"/>
          <p:nvPr/>
        </p:nvSpPr>
        <p:spPr>
          <a:xfrm>
            <a:off x="2767000" y="4470938"/>
            <a:ext cx="0" cy="0"/>
          </a:xfrm>
          <a:prstGeom prst="rect">
            <a:avLst/>
          </a:prstGeom>
          <a:noFill/>
        </p:spPr>
        <p:txBody>
          <a:bodyPr wrap="none" lIns="0" tIns="0" rIns="0" bIns="0" rtlCol="0">
            <a:noAutofit/>
          </a:bodyPr>
          <a:lstStyle/>
          <a:p>
            <a:pPr defTabSz="342900">
              <a:lnSpc>
                <a:spcPct val="90000"/>
              </a:lnSpc>
              <a:spcAft>
                <a:spcPts val="750"/>
              </a:spcAft>
              <a:buClrTx/>
              <a:defRPr/>
            </a:pPr>
            <a:endParaRPr lang="en-US" sz="1575" kern="1200" err="1">
              <a:solidFill>
                <a:srgbClr val="373737"/>
              </a:solidFill>
              <a:latin typeface="Arial" charset="0"/>
              <a:ea typeface="Arial" charset="0"/>
              <a:cs typeface="Arial" charset="0"/>
            </a:endParaRPr>
          </a:p>
        </p:txBody>
      </p:sp>
      <p:pic>
        <p:nvPicPr>
          <p:cNvPr id="55" name="Graphic 54">
            <a:extLst>
              <a:ext uri="{FF2B5EF4-FFF2-40B4-BE49-F238E27FC236}">
                <a16:creationId xmlns:a16="http://schemas.microsoft.com/office/drawing/2014/main" id="{40AF50A8-0B01-574A-959C-71E1D14D1973}"/>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525979" y="1835907"/>
            <a:ext cx="204775" cy="187591"/>
          </a:xfrm>
          <a:prstGeom prst="rect">
            <a:avLst/>
          </a:prstGeom>
        </p:spPr>
      </p:pic>
      <p:pic>
        <p:nvPicPr>
          <p:cNvPr id="57" name="Picture 56">
            <a:extLst>
              <a:ext uri="{FF2B5EF4-FFF2-40B4-BE49-F238E27FC236}">
                <a16:creationId xmlns:a16="http://schemas.microsoft.com/office/drawing/2014/main" id="{ABC1DCF3-5DDF-1741-9105-7F5EEE1C8C6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502245" y="1774969"/>
            <a:ext cx="244427" cy="44354"/>
          </a:xfrm>
          <a:prstGeom prst="rect">
            <a:avLst/>
          </a:prstGeom>
        </p:spPr>
      </p:pic>
    </p:spTree>
    <p:extLst>
      <p:ext uri="{BB962C8B-B14F-4D97-AF65-F5344CB8AC3E}">
        <p14:creationId xmlns:p14="http://schemas.microsoft.com/office/powerpoint/2010/main" val="41834504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11F78-0B12-C342-9B2A-CB362A59461F}"/>
              </a:ext>
            </a:extLst>
          </p:cNvPr>
          <p:cNvSpPr>
            <a:spLocks noGrp="1"/>
          </p:cNvSpPr>
          <p:nvPr>
            <p:ph type="title"/>
          </p:nvPr>
        </p:nvSpPr>
        <p:spPr/>
        <p:txBody>
          <a:bodyPr/>
          <a:lstStyle/>
          <a:p>
            <a:r>
              <a:rPr lang="en-US" dirty="0"/>
              <a:t>Informatica’s Governance and Privacy Framework</a:t>
            </a:r>
          </a:p>
        </p:txBody>
      </p:sp>
      <p:graphicFrame>
        <p:nvGraphicFramePr>
          <p:cNvPr id="5" name="Table 4">
            <a:extLst>
              <a:ext uri="{FF2B5EF4-FFF2-40B4-BE49-F238E27FC236}">
                <a16:creationId xmlns:a16="http://schemas.microsoft.com/office/drawing/2014/main" id="{1B578DA0-FFB3-8944-8CC7-E4DFB66F46DB}"/>
              </a:ext>
            </a:extLst>
          </p:cNvPr>
          <p:cNvGraphicFramePr>
            <a:graphicFrameLocks noGrp="1"/>
          </p:cNvGraphicFramePr>
          <p:nvPr>
            <p:extLst>
              <p:ext uri="{D42A27DB-BD31-4B8C-83A1-F6EECF244321}">
                <p14:modId xmlns:p14="http://schemas.microsoft.com/office/powerpoint/2010/main" val="1737573879"/>
              </p:ext>
            </p:extLst>
          </p:nvPr>
        </p:nvGraphicFramePr>
        <p:xfrm>
          <a:off x="753252" y="1056678"/>
          <a:ext cx="7372140" cy="3363832"/>
        </p:xfrm>
        <a:graphic>
          <a:graphicData uri="http://schemas.openxmlformats.org/drawingml/2006/table">
            <a:tbl>
              <a:tblPr firstRow="1" bandRow="1">
                <a:tableStyleId>{5940675A-B579-460E-94D1-54222C63F5DA}</a:tableStyleId>
              </a:tblPr>
              <a:tblGrid>
                <a:gridCol w="2272596">
                  <a:extLst>
                    <a:ext uri="{9D8B030D-6E8A-4147-A177-3AD203B41FA5}">
                      <a16:colId xmlns:a16="http://schemas.microsoft.com/office/drawing/2014/main" val="20000"/>
                    </a:ext>
                  </a:extLst>
                </a:gridCol>
                <a:gridCol w="1699848">
                  <a:extLst>
                    <a:ext uri="{9D8B030D-6E8A-4147-A177-3AD203B41FA5}">
                      <a16:colId xmlns:a16="http://schemas.microsoft.com/office/drawing/2014/main" val="20002"/>
                    </a:ext>
                  </a:extLst>
                </a:gridCol>
                <a:gridCol w="849924">
                  <a:extLst>
                    <a:ext uri="{9D8B030D-6E8A-4147-A177-3AD203B41FA5}">
                      <a16:colId xmlns:a16="http://schemas.microsoft.com/office/drawing/2014/main" val="20003"/>
                    </a:ext>
                  </a:extLst>
                </a:gridCol>
                <a:gridCol w="849924">
                  <a:extLst>
                    <a:ext uri="{9D8B030D-6E8A-4147-A177-3AD203B41FA5}">
                      <a16:colId xmlns:a16="http://schemas.microsoft.com/office/drawing/2014/main" val="20004"/>
                    </a:ext>
                  </a:extLst>
                </a:gridCol>
                <a:gridCol w="1699848">
                  <a:extLst>
                    <a:ext uri="{9D8B030D-6E8A-4147-A177-3AD203B41FA5}">
                      <a16:colId xmlns:a16="http://schemas.microsoft.com/office/drawing/2014/main" val="20005"/>
                    </a:ext>
                  </a:extLst>
                </a:gridCol>
              </a:tblGrid>
              <a:tr h="486145">
                <a:tc>
                  <a:txBody>
                    <a:bodyPr/>
                    <a:lstStyle/>
                    <a:p>
                      <a:pPr latinLnBrk="1"/>
                      <a:endParaRPr lang="ko-KR" altLang="en-US" sz="2000">
                        <a:latin typeface="+mn-lt"/>
                      </a:endParaRPr>
                    </a:p>
                  </a:txBody>
                  <a:tcPr marL="68562" marR="68562" marT="34281" marB="34281">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4">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a:solidFill>
                            <a:schemeClr val="bg1"/>
                          </a:solidFill>
                          <a:latin typeface="+mn-lt"/>
                          <a:cs typeface="Arial" pitchFamily="34" charset="0"/>
                        </a:rPr>
                        <a:t>Business Objectives</a:t>
                      </a:r>
                      <a:endParaRPr lang="ko-KR" altLang="en-US" sz="1100" b="1">
                        <a:solidFill>
                          <a:schemeClr val="bg1"/>
                        </a:solidFill>
                        <a:latin typeface="+mn-lt"/>
                        <a:cs typeface="Arial" pitchFamily="34" charset="0"/>
                      </a:endParaRPr>
                    </a:p>
                  </a:txBody>
                  <a:tcPr marL="68562" marR="68562" marT="34281" marB="3428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493224">
                <a:tc row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a:solidFill>
                            <a:schemeClr val="bg1"/>
                          </a:solidFill>
                          <a:latin typeface="+mn-lt"/>
                          <a:cs typeface="Arial" pitchFamily="34" charset="0"/>
                        </a:rPr>
                        <a:t>OUTCOMES</a:t>
                      </a:r>
                      <a:endParaRPr lang="ko-KR" altLang="en-US" sz="1100" b="1">
                        <a:solidFill>
                          <a:schemeClr val="bg1"/>
                        </a:solidFill>
                        <a:latin typeface="+mn-lt"/>
                        <a:cs typeface="Arial" pitchFamily="34" charset="0"/>
                      </a:endParaRPr>
                    </a:p>
                  </a:txBody>
                  <a:tcPr marL="68562" marR="68562" marT="34281" marB="3428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a:solidFill>
                            <a:schemeClr val="tx1">
                              <a:lumMod val="75000"/>
                              <a:lumOff val="25000"/>
                            </a:schemeClr>
                          </a:solidFill>
                          <a:latin typeface="+mn-lt"/>
                          <a:cs typeface="Arial" pitchFamily="34" charset="0"/>
                        </a:rPr>
                        <a:t>Reputation</a:t>
                      </a:r>
                      <a:endParaRPr lang="ko-KR" altLang="en-US" sz="900">
                        <a:solidFill>
                          <a:schemeClr val="tx1">
                            <a:lumMod val="75000"/>
                            <a:lumOff val="25000"/>
                          </a:schemeClr>
                        </a:solidFill>
                        <a:latin typeface="+mn-lt"/>
                        <a:cs typeface="Arial" pitchFamily="34" charset="0"/>
                      </a:endParaRPr>
                    </a:p>
                  </a:txBody>
                  <a:tcPr marL="68562" marR="68562" marT="34281" marB="34281" anchor="ctr">
                    <a:lnL w="762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ECEC"/>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a:solidFill>
                            <a:schemeClr val="tx1">
                              <a:lumMod val="75000"/>
                              <a:lumOff val="25000"/>
                            </a:schemeClr>
                          </a:solidFill>
                          <a:latin typeface="+mn-lt"/>
                          <a:cs typeface="Arial" pitchFamily="34" charset="0"/>
                        </a:rPr>
                        <a:t>Odds of Success</a:t>
                      </a:r>
                      <a:endParaRPr lang="ko-KR" altLang="en-US" sz="900">
                        <a:solidFill>
                          <a:schemeClr val="tx1">
                            <a:lumMod val="75000"/>
                            <a:lumOff val="25000"/>
                          </a:schemeClr>
                        </a:solidFill>
                        <a:latin typeface="+mn-lt"/>
                        <a:cs typeface="Arial" pitchFamily="34" charset="0"/>
                      </a:endParaRPr>
                    </a:p>
                  </a:txBody>
                  <a:tcPr marL="68562" marR="68562" marT="34281" marB="3428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ECEC"/>
                    </a:solidFill>
                  </a:tcPr>
                </a:tc>
                <a:tc h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a:solidFill>
                            <a:schemeClr val="tx1">
                              <a:lumMod val="75000"/>
                              <a:lumOff val="25000"/>
                            </a:schemeClr>
                          </a:solidFill>
                          <a:latin typeface="+mn-lt"/>
                          <a:cs typeface="Arial" pitchFamily="34" charset="0"/>
                        </a:rPr>
                        <a:t>Culture</a:t>
                      </a:r>
                      <a:endParaRPr lang="ko-KR" altLang="en-US" sz="900">
                        <a:solidFill>
                          <a:schemeClr val="tx1">
                            <a:lumMod val="75000"/>
                            <a:lumOff val="25000"/>
                          </a:schemeClr>
                        </a:solidFill>
                        <a:latin typeface="+mn-lt"/>
                        <a:cs typeface="Arial" pitchFamily="34" charset="0"/>
                      </a:endParaRPr>
                    </a:p>
                  </a:txBody>
                  <a:tcPr marL="68562" marR="68562" marT="34281" marB="34281" anchor="ctr">
                    <a:lnL w="28575"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1"/>
                  </a:ext>
                </a:extLst>
              </a:tr>
              <a:tr h="493224">
                <a:tc vMerge="1">
                  <a:txBody>
                    <a:bodyPr/>
                    <a:lstStyle/>
                    <a:p>
                      <a:pPr latinLnBrk="1"/>
                      <a:endParaRPr lang="ko-KR"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a:solidFill>
                            <a:schemeClr val="tx1">
                              <a:lumMod val="75000"/>
                              <a:lumOff val="25000"/>
                            </a:schemeClr>
                          </a:solidFill>
                          <a:latin typeface="+mn-lt"/>
                          <a:cs typeface="Arial" pitchFamily="34" charset="0"/>
                        </a:rPr>
                        <a:t>Value</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a:solidFill>
                            <a:schemeClr val="tx1">
                              <a:lumMod val="75000"/>
                              <a:lumOff val="25000"/>
                            </a:schemeClr>
                          </a:solidFill>
                          <a:latin typeface="+mn-lt"/>
                          <a:cs typeface="Arial" pitchFamily="34" charset="0"/>
                        </a:rPr>
                        <a:t>Cost</a:t>
                      </a:r>
                      <a:endParaRPr lang="ko-KR" altLang="en-US" sz="900">
                        <a:solidFill>
                          <a:schemeClr val="tx1">
                            <a:lumMod val="75000"/>
                            <a:lumOff val="25000"/>
                          </a:schemeClr>
                        </a:solidFill>
                        <a:latin typeface="+mn-lt"/>
                        <a:cs typeface="Arial" pitchFamily="34" charset="0"/>
                      </a:endParaRPr>
                    </a:p>
                  </a:txBody>
                  <a:tcPr marL="68562" marR="68562" marT="34281" marB="34281" anchor="ctr">
                    <a:lnL w="762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CECEC"/>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a:solidFill>
                            <a:schemeClr val="tx1">
                              <a:lumMod val="75000"/>
                              <a:lumOff val="25000"/>
                            </a:schemeClr>
                          </a:solidFill>
                          <a:latin typeface="+mn-lt"/>
                          <a:cs typeface="Arial" pitchFamily="34" charset="0"/>
                        </a:rPr>
                        <a:t>Compliance</a:t>
                      </a:r>
                      <a:endParaRPr lang="ko-KR" altLang="en-US" sz="900">
                        <a:solidFill>
                          <a:schemeClr val="tx1">
                            <a:lumMod val="75000"/>
                            <a:lumOff val="25000"/>
                          </a:schemeClr>
                        </a:solidFill>
                        <a:latin typeface="+mn-lt"/>
                        <a:cs typeface="Arial" pitchFamily="34" charset="0"/>
                      </a:endParaRPr>
                    </a:p>
                  </a:txBody>
                  <a:tcPr marL="68562" marR="68562" marT="34281" marB="3428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CECEC"/>
                    </a:solidFill>
                  </a:tcPr>
                </a:tc>
                <a:tc h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a:solidFill>
                            <a:schemeClr val="tx1">
                              <a:lumMod val="75000"/>
                              <a:lumOff val="25000"/>
                            </a:schemeClr>
                          </a:solidFill>
                          <a:latin typeface="+mn-lt"/>
                          <a:cs typeface="Arial" pitchFamily="34" charset="0"/>
                        </a:rPr>
                        <a:t>Innovation</a:t>
                      </a:r>
                      <a:endParaRPr lang="ko-KR" altLang="en-US" sz="900">
                        <a:solidFill>
                          <a:schemeClr val="tx1">
                            <a:lumMod val="75000"/>
                            <a:lumOff val="25000"/>
                          </a:schemeClr>
                        </a:solidFill>
                        <a:latin typeface="+mn-lt"/>
                        <a:cs typeface="Arial" pitchFamily="34" charset="0"/>
                      </a:endParaRPr>
                    </a:p>
                  </a:txBody>
                  <a:tcPr marL="68562" marR="68562" marT="34281" marB="34281" anchor="ctr">
                    <a:lnL w="28575"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2"/>
                  </a:ext>
                </a:extLst>
              </a:tr>
              <a:tr h="493224">
                <a:tc row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a:solidFill>
                            <a:schemeClr val="bg1"/>
                          </a:solidFill>
                          <a:latin typeface="+mn-lt"/>
                          <a:cs typeface="Arial" pitchFamily="34" charset="0"/>
                        </a:rPr>
                        <a:t>MEASURE</a:t>
                      </a:r>
                      <a:endParaRPr lang="ko-KR" altLang="en-US" sz="1100" b="1">
                        <a:solidFill>
                          <a:schemeClr val="bg1"/>
                        </a:solidFill>
                        <a:latin typeface="+mn-lt"/>
                        <a:cs typeface="Arial" pitchFamily="34" charset="0"/>
                      </a:endParaRPr>
                    </a:p>
                  </a:txBody>
                  <a:tcPr marL="68562" marR="68562" marT="34281" marB="3428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a:solidFill>
                            <a:schemeClr val="tx1">
                              <a:lumMod val="75000"/>
                              <a:lumOff val="25000"/>
                            </a:schemeClr>
                          </a:solidFill>
                          <a:latin typeface="+mn-lt"/>
                          <a:cs typeface="Arial" pitchFamily="34" charset="0"/>
                        </a:rPr>
                        <a:t>Ownership</a:t>
                      </a:r>
                      <a:endParaRPr lang="ko-KR" altLang="en-US" sz="900">
                        <a:solidFill>
                          <a:schemeClr val="tx1">
                            <a:lumMod val="75000"/>
                            <a:lumOff val="25000"/>
                          </a:schemeClr>
                        </a:solidFill>
                        <a:latin typeface="+mn-lt"/>
                        <a:cs typeface="Arial" pitchFamily="34" charset="0"/>
                      </a:endParaRPr>
                    </a:p>
                  </a:txBody>
                  <a:tcPr marL="68562" marR="68562" marT="34281" marB="34281" anchor="ctr">
                    <a:lnL w="762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solidFill>
                      <a:schemeClr val="bg1">
                        <a:lumMod val="9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a:solidFill>
                            <a:schemeClr val="tx1">
                              <a:lumMod val="75000"/>
                              <a:lumOff val="25000"/>
                            </a:schemeClr>
                          </a:solidFill>
                          <a:latin typeface="+mn-lt"/>
                          <a:cs typeface="Arial" pitchFamily="34" charset="0"/>
                        </a:rPr>
                        <a:t>Business Glossary &amp; Data Catalog</a:t>
                      </a:r>
                    </a:p>
                  </a:txBody>
                  <a:tcPr marL="68562" marR="68562" marT="34281" marB="34281" anchor="ctr">
                    <a:lnL w="28575"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solidFill>
                      <a:schemeClr val="bg1">
                        <a:lumMod val="95000"/>
                      </a:schemeClr>
                    </a:solidFill>
                  </a:tcPr>
                </a:tc>
                <a:extLst>
                  <a:ext uri="{0D108BD9-81ED-4DB2-BD59-A6C34878D82A}">
                    <a16:rowId xmlns:a16="http://schemas.microsoft.com/office/drawing/2014/main" val="10003"/>
                  </a:ext>
                </a:extLst>
              </a:tr>
              <a:tr h="493224">
                <a:tc vMerge="1">
                  <a:txBody>
                    <a:bodyPr/>
                    <a:lstStyle/>
                    <a:p>
                      <a:pPr latinLnBrk="1"/>
                      <a:endParaRPr lang="ko-KR"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a:solidFill>
                            <a:schemeClr val="tx1">
                              <a:lumMod val="75000"/>
                              <a:lumOff val="25000"/>
                            </a:schemeClr>
                          </a:solidFill>
                          <a:latin typeface="+mn-lt"/>
                          <a:cs typeface="Arial" pitchFamily="34" charset="0"/>
                        </a:rPr>
                        <a:t>Quality and Privacy Controls</a:t>
                      </a:r>
                      <a:endParaRPr lang="ko-KR" altLang="en-US" sz="900">
                        <a:solidFill>
                          <a:schemeClr val="tx1">
                            <a:lumMod val="75000"/>
                            <a:lumOff val="25000"/>
                          </a:schemeClr>
                        </a:solidFill>
                        <a:latin typeface="+mn-lt"/>
                        <a:cs typeface="Arial" pitchFamily="34" charset="0"/>
                      </a:endParaRPr>
                    </a:p>
                  </a:txBody>
                  <a:tcPr marL="68562" marR="68562" marT="34281" marB="34281" anchor="ctr">
                    <a:lnL w="762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solidFill>
                      <a:schemeClr val="bg1">
                        <a:lumMod val="95000"/>
                      </a:schemeClr>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a:solidFill>
                            <a:schemeClr val="tx1">
                              <a:lumMod val="75000"/>
                              <a:lumOff val="25000"/>
                            </a:schemeClr>
                          </a:solidFill>
                          <a:latin typeface="+mn-lt"/>
                          <a:cs typeface="Arial" pitchFamily="34" charset="0"/>
                        </a:rPr>
                        <a:t>Traceability</a:t>
                      </a:r>
                      <a:endParaRPr lang="ko-KR" altLang="en-US" sz="900">
                        <a:solidFill>
                          <a:schemeClr val="tx1">
                            <a:lumMod val="75000"/>
                            <a:lumOff val="25000"/>
                          </a:schemeClr>
                        </a:solidFill>
                        <a:latin typeface="+mn-lt"/>
                        <a:cs typeface="Arial" pitchFamily="34" charset="0"/>
                      </a:endParaRPr>
                    </a:p>
                  </a:txBody>
                  <a:tcPr marL="68562" marR="68562" marT="34281" marB="34281" anchor="ctr">
                    <a:lnL w="28575"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solidFill>
                      <a:schemeClr val="bg1">
                        <a:lumMod val="95000"/>
                      </a:schemeClr>
                    </a:solidFill>
                  </a:tcPr>
                </a:tc>
                <a:extLst>
                  <a:ext uri="{0D108BD9-81ED-4DB2-BD59-A6C34878D82A}">
                    <a16:rowId xmlns:a16="http://schemas.microsoft.com/office/drawing/2014/main" val="10004"/>
                  </a:ext>
                </a:extLst>
              </a:tr>
              <a:tr h="904791">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100" b="1">
                          <a:solidFill>
                            <a:schemeClr val="bg1"/>
                          </a:solidFill>
                          <a:latin typeface="+mn-lt"/>
                          <a:cs typeface="Arial" pitchFamily="34" charset="0"/>
                        </a:rPr>
                        <a:t>CAPABILITIES</a:t>
                      </a:r>
                      <a:endParaRPr lang="ko-KR" altLang="en-US" sz="900">
                        <a:solidFill>
                          <a:schemeClr val="bg1"/>
                        </a:solidFill>
                        <a:latin typeface="+mn-lt"/>
                        <a:cs typeface="Arial" pitchFamily="34" charset="0"/>
                      </a:endParaRPr>
                    </a:p>
                  </a:txBody>
                  <a:tcPr marL="68562" marR="68562" marT="34281" marB="34281"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a:solidFill>
                            <a:schemeClr val="tx1">
                              <a:lumMod val="75000"/>
                              <a:lumOff val="25000"/>
                            </a:schemeClr>
                          </a:solidFill>
                          <a:latin typeface="+mn-lt"/>
                          <a:cs typeface="Arial" pitchFamily="34" charset="0"/>
                        </a:rPr>
                        <a:t>Data Governance &amp; Stewardship</a:t>
                      </a:r>
                      <a:endParaRPr lang="ko-KR" altLang="en-US" sz="900">
                        <a:solidFill>
                          <a:schemeClr val="tx1">
                            <a:lumMod val="75000"/>
                            <a:lumOff val="25000"/>
                          </a:schemeClr>
                        </a:solidFill>
                        <a:latin typeface="+mn-lt"/>
                        <a:cs typeface="Arial" pitchFamily="34" charset="0"/>
                      </a:endParaRPr>
                    </a:p>
                  </a:txBody>
                  <a:tcPr marL="68562" marR="68562" marT="34281" marB="34281" anchor="ctr">
                    <a:lnL w="762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CECEC"/>
                    </a:solidFill>
                  </a:tcPr>
                </a:tc>
                <a:tc gridSpan="2">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a:solidFill>
                            <a:schemeClr val="tx1">
                              <a:lumMod val="75000"/>
                              <a:lumOff val="25000"/>
                            </a:schemeClr>
                          </a:solidFill>
                          <a:latin typeface="+mn-lt"/>
                          <a:cs typeface="Arial" pitchFamily="34" charset="0"/>
                        </a:rPr>
                        <a:t>Metadata Management</a:t>
                      </a:r>
                      <a:endParaRPr lang="ko-KR" altLang="en-US" sz="900">
                        <a:solidFill>
                          <a:schemeClr val="tx1">
                            <a:lumMod val="75000"/>
                            <a:lumOff val="25000"/>
                          </a:schemeClr>
                        </a:solidFill>
                        <a:latin typeface="+mn-lt"/>
                        <a:cs typeface="Arial" pitchFamily="34" charset="0"/>
                      </a:endParaRPr>
                    </a:p>
                  </a:txBody>
                  <a:tcPr marL="68562" marR="68562" marT="34281" marB="34281"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CECEC"/>
                    </a:solidFill>
                  </a:tcPr>
                </a:tc>
                <a:tc hMerge="1">
                  <a:txBody>
                    <a:bodyPr/>
                    <a:lstStyle/>
                    <a:p>
                      <a:pPr latinLnBrk="1"/>
                      <a:endParaRPr lang="ko-KR" altLang="en-US"/>
                    </a:p>
                  </a:txBody>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a:solidFill>
                            <a:schemeClr val="tx1">
                              <a:lumMod val="75000"/>
                              <a:lumOff val="25000"/>
                            </a:schemeClr>
                          </a:solidFill>
                          <a:latin typeface="+mn-lt"/>
                          <a:cs typeface="Arial" pitchFamily="34" charset="0"/>
                        </a:rPr>
                        <a:t>Data Quality</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a:solidFill>
                            <a:schemeClr val="tx1">
                              <a:lumMod val="75000"/>
                              <a:lumOff val="25000"/>
                            </a:schemeClr>
                          </a:solidFill>
                          <a:latin typeface="+mn-lt"/>
                          <a:cs typeface="Arial" pitchFamily="34" charset="0"/>
                        </a:rPr>
                        <a:t>Data Privacy</a:t>
                      </a:r>
                      <a:endParaRPr lang="ko-KR" altLang="en-US" sz="900">
                        <a:solidFill>
                          <a:schemeClr val="tx1">
                            <a:lumMod val="75000"/>
                            <a:lumOff val="25000"/>
                          </a:schemeClr>
                        </a:solidFill>
                        <a:latin typeface="+mn-lt"/>
                        <a:cs typeface="Arial" pitchFamily="34" charset="0"/>
                      </a:endParaRPr>
                    </a:p>
                  </a:txBody>
                  <a:tcPr marL="68562" marR="68562" marT="34281" marB="34281" anchor="ctr">
                    <a:lnL w="28575"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ECECEC"/>
                    </a:solidFill>
                  </a:tcPr>
                </a:tc>
                <a:extLst>
                  <a:ext uri="{0D108BD9-81ED-4DB2-BD59-A6C34878D82A}">
                    <a16:rowId xmlns:a16="http://schemas.microsoft.com/office/drawing/2014/main" val="10005"/>
                  </a:ext>
                </a:extLst>
              </a:tr>
            </a:tbl>
          </a:graphicData>
        </a:graphic>
      </p:graphicFrame>
      <p:sp>
        <p:nvSpPr>
          <p:cNvPr id="7" name="Up Arrow 6">
            <a:extLst>
              <a:ext uri="{FF2B5EF4-FFF2-40B4-BE49-F238E27FC236}">
                <a16:creationId xmlns:a16="http://schemas.microsoft.com/office/drawing/2014/main" id="{9A336BB0-525D-4647-93B0-2DA57A1A7044}"/>
              </a:ext>
            </a:extLst>
          </p:cNvPr>
          <p:cNvSpPr/>
          <p:nvPr/>
        </p:nvSpPr>
        <p:spPr>
          <a:xfrm rot="10800000">
            <a:off x="3624184" y="2157802"/>
            <a:ext cx="92572" cy="123428"/>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050" err="1">
              <a:latin typeface="Arial" charset="0"/>
              <a:ea typeface="Arial" charset="0"/>
              <a:cs typeface="Arial" charset="0"/>
            </a:endParaRPr>
          </a:p>
        </p:txBody>
      </p:sp>
      <p:sp>
        <p:nvSpPr>
          <p:cNvPr id="8" name="Up Arrow 7">
            <a:extLst>
              <a:ext uri="{FF2B5EF4-FFF2-40B4-BE49-F238E27FC236}">
                <a16:creationId xmlns:a16="http://schemas.microsoft.com/office/drawing/2014/main" id="{73EECA21-F35F-364F-8D9B-1AEF9B47FCFF}"/>
              </a:ext>
            </a:extLst>
          </p:cNvPr>
          <p:cNvSpPr/>
          <p:nvPr/>
        </p:nvSpPr>
        <p:spPr>
          <a:xfrm>
            <a:off x="5159930" y="2211449"/>
            <a:ext cx="92572" cy="123428"/>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050" err="1">
              <a:latin typeface="Arial" charset="0"/>
              <a:ea typeface="Arial" charset="0"/>
              <a:cs typeface="Arial" charset="0"/>
            </a:endParaRPr>
          </a:p>
        </p:txBody>
      </p:sp>
      <p:sp>
        <p:nvSpPr>
          <p:cNvPr id="9" name="Up Arrow 8">
            <a:extLst>
              <a:ext uri="{FF2B5EF4-FFF2-40B4-BE49-F238E27FC236}">
                <a16:creationId xmlns:a16="http://schemas.microsoft.com/office/drawing/2014/main" id="{0C472AC8-A00C-2C49-87EB-2C217CC5FCD2}"/>
              </a:ext>
            </a:extLst>
          </p:cNvPr>
          <p:cNvSpPr/>
          <p:nvPr/>
        </p:nvSpPr>
        <p:spPr>
          <a:xfrm>
            <a:off x="4013734" y="2289712"/>
            <a:ext cx="92572" cy="123428"/>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050" err="1">
              <a:latin typeface="Arial" charset="0"/>
              <a:ea typeface="Arial" charset="0"/>
              <a:cs typeface="Arial" charset="0"/>
            </a:endParaRPr>
          </a:p>
        </p:txBody>
      </p:sp>
      <p:sp>
        <p:nvSpPr>
          <p:cNvPr id="14" name="Up Arrow 13">
            <a:extLst>
              <a:ext uri="{FF2B5EF4-FFF2-40B4-BE49-F238E27FC236}">
                <a16:creationId xmlns:a16="http://schemas.microsoft.com/office/drawing/2014/main" id="{5791323A-7989-7942-8D94-2DBB4D07B2D3}"/>
              </a:ext>
            </a:extLst>
          </p:cNvPr>
          <p:cNvSpPr/>
          <p:nvPr/>
        </p:nvSpPr>
        <p:spPr>
          <a:xfrm>
            <a:off x="5027836" y="1720086"/>
            <a:ext cx="92572" cy="123428"/>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a:endParaRPr lang="en-US" sz="1050" err="1">
              <a:latin typeface="Arial" charset="0"/>
              <a:ea typeface="Arial" charset="0"/>
              <a:cs typeface="Arial" charset="0"/>
            </a:endParaRPr>
          </a:p>
        </p:txBody>
      </p:sp>
    </p:spTree>
    <p:extLst>
      <p:ext uri="{BB962C8B-B14F-4D97-AF65-F5344CB8AC3E}">
        <p14:creationId xmlns:p14="http://schemas.microsoft.com/office/powerpoint/2010/main" val="27646608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99610E-4609-4B5E-A815-6179E754042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42" y="-11282"/>
            <a:ext cx="5464462" cy="5151494"/>
          </a:xfrm>
          <a:prstGeom prst="rect">
            <a:avLst/>
          </a:prstGeom>
        </p:spPr>
      </p:pic>
      <p:sp>
        <p:nvSpPr>
          <p:cNvPr id="3" name="TextBox 2">
            <a:extLst>
              <a:ext uri="{FF2B5EF4-FFF2-40B4-BE49-F238E27FC236}">
                <a16:creationId xmlns:a16="http://schemas.microsoft.com/office/drawing/2014/main" id="{8C6089DA-D81F-4EE2-92DF-C6ADCD5BFBFF}"/>
              </a:ext>
            </a:extLst>
          </p:cNvPr>
          <p:cNvSpPr txBox="1"/>
          <p:nvPr/>
        </p:nvSpPr>
        <p:spPr>
          <a:xfrm>
            <a:off x="5926724" y="584563"/>
            <a:ext cx="2644216" cy="754184"/>
          </a:xfrm>
          <a:prstGeom prst="rect">
            <a:avLst/>
          </a:prstGeom>
          <a:noFill/>
        </p:spPr>
        <p:txBody>
          <a:bodyPr wrap="square" lIns="0" tIns="0" rIns="0" bIns="0" rtlCol="0" anchor="t">
            <a:noAutofit/>
          </a:bodyPr>
          <a:lstStyle/>
          <a:p>
            <a:pPr defTabSz="342712">
              <a:lnSpc>
                <a:spcPct val="90000"/>
              </a:lnSpc>
              <a:spcAft>
                <a:spcPts val="750"/>
              </a:spcAft>
              <a:buClrTx/>
              <a:defRPr/>
            </a:pPr>
            <a:r>
              <a:rPr lang="en-US" sz="1349" kern="1200">
                <a:solidFill>
                  <a:srgbClr val="FF4D00"/>
                </a:solidFill>
                <a:latin typeface="Roboto Medium" pitchFamily="2" charset="0"/>
                <a:ea typeface="Roboto Medium" pitchFamily="2" charset="0"/>
                <a:cs typeface="Roboto Light" charset="0"/>
              </a:rPr>
              <a:t>Monthly </a:t>
            </a:r>
            <a:r>
              <a:rPr lang="en-US" sz="1349" kern="1200">
                <a:solidFill>
                  <a:srgbClr val="373737"/>
                </a:solidFill>
                <a:latin typeface="Roboto Light" charset="0"/>
                <a:ea typeface="Roboto Light" charset="0"/>
                <a:cs typeface="Roboto Light" charset="0"/>
              </a:rPr>
              <a:t>webinar series featuring </a:t>
            </a:r>
            <a:r>
              <a:rPr lang="en-US" sz="1349" kern="1200">
                <a:solidFill>
                  <a:srgbClr val="FF4D00"/>
                </a:solidFill>
                <a:latin typeface="Roboto Medium" pitchFamily="2" charset="0"/>
                <a:ea typeface="Roboto Medium" pitchFamily="2" charset="0"/>
                <a:cs typeface="Roboto Light" charset="0"/>
              </a:rPr>
              <a:t>best practices </a:t>
            </a:r>
            <a:r>
              <a:rPr lang="en-US" sz="1349" kern="1200">
                <a:solidFill>
                  <a:srgbClr val="373737"/>
                </a:solidFill>
                <a:latin typeface="Roboto Light" charset="0"/>
                <a:ea typeface="Roboto Light" charset="0"/>
                <a:cs typeface="Roboto Light" charset="0"/>
              </a:rPr>
              <a:t>from within our data governance &amp; privacy community</a:t>
            </a:r>
          </a:p>
          <a:p>
            <a:pPr defTabSz="342712">
              <a:lnSpc>
                <a:spcPct val="90000"/>
              </a:lnSpc>
              <a:spcAft>
                <a:spcPts val="750"/>
              </a:spcAft>
              <a:buClrTx/>
              <a:defRPr/>
            </a:pPr>
            <a:endParaRPr lang="en-US" sz="1349" kern="1200">
              <a:solidFill>
                <a:srgbClr val="373737"/>
              </a:solidFill>
              <a:latin typeface="Roboto Light" panose="02000000000000000000" pitchFamily="2" charset="0"/>
              <a:ea typeface="Roboto Light" panose="02000000000000000000" pitchFamily="2" charset="0"/>
              <a:cs typeface="Roboto Light" panose="02000000000000000000" pitchFamily="2" charset="0"/>
            </a:endParaRPr>
          </a:p>
          <a:p>
            <a:pPr defTabSz="342712">
              <a:lnSpc>
                <a:spcPct val="90000"/>
              </a:lnSpc>
              <a:spcAft>
                <a:spcPts val="750"/>
              </a:spcAft>
              <a:buClrTx/>
              <a:defRPr/>
            </a:pPr>
            <a:endParaRPr lang="en-US" sz="1349" kern="1200">
              <a:solidFill>
                <a:srgbClr val="373737"/>
              </a:solidFill>
              <a:latin typeface="Roboto Light" charset="0"/>
              <a:ea typeface="Roboto Light" charset="0"/>
              <a:cs typeface="Roboto Light" charset="0"/>
            </a:endParaRPr>
          </a:p>
        </p:txBody>
      </p:sp>
      <p:sp>
        <p:nvSpPr>
          <p:cNvPr id="4" name="Isosceles Triangle 4">
            <a:extLst>
              <a:ext uri="{FF2B5EF4-FFF2-40B4-BE49-F238E27FC236}">
                <a16:creationId xmlns:a16="http://schemas.microsoft.com/office/drawing/2014/main" id="{9B24EF10-3D52-4731-AE59-CF9626E96216}"/>
              </a:ext>
            </a:extLst>
          </p:cNvPr>
          <p:cNvSpPr/>
          <p:nvPr/>
        </p:nvSpPr>
        <p:spPr>
          <a:xfrm rot="10800000" flipH="1">
            <a:off x="-154996" y="35780"/>
            <a:ext cx="5314760" cy="2740503"/>
          </a:xfrm>
          <a:custGeom>
            <a:avLst/>
            <a:gdLst>
              <a:gd name="connsiteX0" fmla="*/ 0 w 3401484"/>
              <a:gd name="connsiteY0" fmla="*/ 6583680 h 6583680"/>
              <a:gd name="connsiteX1" fmla="*/ 1700742 w 3401484"/>
              <a:gd name="connsiteY1" fmla="*/ 0 h 6583680"/>
              <a:gd name="connsiteX2" fmla="*/ 3401484 w 3401484"/>
              <a:gd name="connsiteY2" fmla="*/ 6583680 h 6583680"/>
              <a:gd name="connsiteX3" fmla="*/ 0 w 3401484"/>
              <a:gd name="connsiteY3" fmla="*/ 6583680 h 6583680"/>
              <a:gd name="connsiteX0" fmla="*/ 128058 w 3529542"/>
              <a:gd name="connsiteY0" fmla="*/ 6080760 h 6080760"/>
              <a:gd name="connsiteX1" fmla="*/ 0 w 3529542"/>
              <a:gd name="connsiteY1" fmla="*/ 0 h 6080760"/>
              <a:gd name="connsiteX2" fmla="*/ 3529542 w 3529542"/>
              <a:gd name="connsiteY2" fmla="*/ 6080760 h 6080760"/>
              <a:gd name="connsiteX3" fmla="*/ 128058 w 3529542"/>
              <a:gd name="connsiteY3" fmla="*/ 6080760 h 6080760"/>
            </a:gdLst>
            <a:ahLst/>
            <a:cxnLst>
              <a:cxn ang="0">
                <a:pos x="connsiteX0" y="connsiteY0"/>
              </a:cxn>
              <a:cxn ang="0">
                <a:pos x="connsiteX1" y="connsiteY1"/>
              </a:cxn>
              <a:cxn ang="0">
                <a:pos x="connsiteX2" y="connsiteY2"/>
              </a:cxn>
              <a:cxn ang="0">
                <a:pos x="connsiteX3" y="connsiteY3"/>
              </a:cxn>
            </a:cxnLst>
            <a:rect l="l" t="t" r="r" b="b"/>
            <a:pathLst>
              <a:path w="3529542" h="6080760">
                <a:moveTo>
                  <a:pt x="128058" y="6080760"/>
                </a:moveTo>
                <a:lnTo>
                  <a:pt x="0" y="0"/>
                </a:lnTo>
                <a:lnTo>
                  <a:pt x="3529542" y="6080760"/>
                </a:lnTo>
                <a:lnTo>
                  <a:pt x="128058" y="6080760"/>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684" tIns="22842" rIns="45684" bIns="22842" numCol="1" spcCol="0" rtlCol="0" fromWordArt="0" anchor="ctr" anchorCtr="0" forceAA="0" compatLnSpc="1">
            <a:prstTxWarp prst="textNoShape">
              <a:avLst/>
            </a:prstTxWarp>
            <a:noAutofit/>
          </a:bodyPr>
          <a:lstStyle/>
          <a:p>
            <a:pPr algn="ctr" defTabSz="342712">
              <a:buClrTx/>
              <a:defRPr/>
            </a:pPr>
            <a:endParaRPr lang="en-US" sz="900" kern="1200">
              <a:solidFill>
                <a:prstClr val="white"/>
              </a:solidFill>
              <a:latin typeface="Roboto Light"/>
            </a:endParaRPr>
          </a:p>
        </p:txBody>
      </p:sp>
      <p:sp>
        <p:nvSpPr>
          <p:cNvPr id="5" name="Right Triangle 4">
            <a:extLst>
              <a:ext uri="{FF2B5EF4-FFF2-40B4-BE49-F238E27FC236}">
                <a16:creationId xmlns:a16="http://schemas.microsoft.com/office/drawing/2014/main" id="{EE1CDC40-1E5F-484D-BFF8-B22C19072B33}"/>
              </a:ext>
            </a:extLst>
          </p:cNvPr>
          <p:cNvSpPr/>
          <p:nvPr/>
        </p:nvSpPr>
        <p:spPr>
          <a:xfrm rot="10800000" flipH="1">
            <a:off x="543" y="670"/>
            <a:ext cx="5464462" cy="2450096"/>
          </a:xfrm>
          <a:prstGeom prst="rtTriangle">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712">
              <a:buClrTx/>
              <a:defRPr/>
            </a:pPr>
            <a:endParaRPr lang="en-US" sz="900" kern="1200">
              <a:solidFill>
                <a:prstClr val="white"/>
              </a:solidFill>
              <a:latin typeface="Roboto Light"/>
            </a:endParaRPr>
          </a:p>
        </p:txBody>
      </p:sp>
      <p:sp>
        <p:nvSpPr>
          <p:cNvPr id="6" name="TextBox 5">
            <a:extLst>
              <a:ext uri="{FF2B5EF4-FFF2-40B4-BE49-F238E27FC236}">
                <a16:creationId xmlns:a16="http://schemas.microsoft.com/office/drawing/2014/main" id="{D4D0F2F9-7686-466D-B559-DEC53EA5E6F9}"/>
              </a:ext>
            </a:extLst>
          </p:cNvPr>
          <p:cNvSpPr txBox="1"/>
          <p:nvPr/>
        </p:nvSpPr>
        <p:spPr>
          <a:xfrm>
            <a:off x="113490" y="135213"/>
            <a:ext cx="2512960" cy="918274"/>
          </a:xfrm>
          <a:prstGeom prst="rect">
            <a:avLst/>
          </a:prstGeom>
          <a:noFill/>
        </p:spPr>
        <p:txBody>
          <a:bodyPr wrap="square" lIns="45668" tIns="22833" rIns="45668" bIns="22833" rtlCol="0">
            <a:spAutoFit/>
          </a:bodyPr>
          <a:lstStyle/>
          <a:p>
            <a:pPr defTabSz="342695">
              <a:lnSpc>
                <a:spcPct val="90000"/>
              </a:lnSpc>
              <a:spcAft>
                <a:spcPts val="750"/>
              </a:spcAft>
              <a:buClrTx/>
              <a:defRPr/>
            </a:pPr>
            <a:r>
              <a:rPr lang="en-US" sz="2099" kern="1200">
                <a:solidFill>
                  <a:srgbClr val="FFFFFF"/>
                </a:solidFill>
                <a:latin typeface="Roboto Light"/>
                <a:ea typeface="Roboto Thin" charset="0"/>
                <a:cs typeface="Roboto Thin" charset="0"/>
              </a:rPr>
              <a:t>The Data Empowerment Expert Series</a:t>
            </a:r>
          </a:p>
        </p:txBody>
      </p:sp>
      <p:sp>
        <p:nvSpPr>
          <p:cNvPr id="9" name="TextBox 8">
            <a:extLst>
              <a:ext uri="{FF2B5EF4-FFF2-40B4-BE49-F238E27FC236}">
                <a16:creationId xmlns:a16="http://schemas.microsoft.com/office/drawing/2014/main" id="{11C19441-ED9B-409A-A46D-4BAB4AFC794B}"/>
              </a:ext>
            </a:extLst>
          </p:cNvPr>
          <p:cNvSpPr txBox="1"/>
          <p:nvPr/>
        </p:nvSpPr>
        <p:spPr>
          <a:xfrm>
            <a:off x="5926723" y="1534434"/>
            <a:ext cx="2694209" cy="754184"/>
          </a:xfrm>
          <a:prstGeom prst="rect">
            <a:avLst/>
          </a:prstGeom>
          <a:noFill/>
        </p:spPr>
        <p:txBody>
          <a:bodyPr wrap="square" lIns="0" tIns="0" rIns="0" bIns="0" rtlCol="0" anchor="t">
            <a:noAutofit/>
          </a:bodyPr>
          <a:lstStyle/>
          <a:p>
            <a:pPr defTabSz="342712">
              <a:lnSpc>
                <a:spcPct val="90000"/>
              </a:lnSpc>
              <a:spcAft>
                <a:spcPts val="750"/>
              </a:spcAft>
              <a:buClrTx/>
              <a:defRPr/>
            </a:pPr>
            <a:r>
              <a:rPr lang="en-US" sz="1349" kern="1200">
                <a:solidFill>
                  <a:srgbClr val="373737"/>
                </a:solidFill>
                <a:latin typeface="Roboto Light" charset="0"/>
                <a:ea typeface="Roboto Light" charset="0"/>
                <a:cs typeface="Roboto Light" charset="0"/>
              </a:rPr>
              <a:t>Upcoming webinars include stories from </a:t>
            </a:r>
            <a:r>
              <a:rPr lang="en-US" sz="1349" kern="1200">
                <a:solidFill>
                  <a:srgbClr val="FF4D00"/>
                </a:solidFill>
                <a:latin typeface="Roboto Medium" pitchFamily="2" charset="0"/>
                <a:ea typeface="Roboto Medium" pitchFamily="2" charset="0"/>
                <a:cs typeface="Roboto Light" charset="0"/>
              </a:rPr>
              <a:t>LA Care, FIS, New York Life, Deutsche Leasing, Invesco, Genworth, UNC Health </a:t>
            </a:r>
            <a:r>
              <a:rPr lang="en-US" sz="1349" kern="1200">
                <a:solidFill>
                  <a:srgbClr val="373737"/>
                </a:solidFill>
                <a:latin typeface="Roboto Light" charset="0"/>
                <a:ea typeface="Roboto Light" charset="0"/>
                <a:cs typeface="Roboto Light" charset="0"/>
              </a:rPr>
              <a:t>and more</a:t>
            </a:r>
          </a:p>
        </p:txBody>
      </p:sp>
      <p:cxnSp>
        <p:nvCxnSpPr>
          <p:cNvPr id="10" name="Straight Connector 9">
            <a:extLst>
              <a:ext uri="{FF2B5EF4-FFF2-40B4-BE49-F238E27FC236}">
                <a16:creationId xmlns:a16="http://schemas.microsoft.com/office/drawing/2014/main" id="{499FF7B0-592B-4440-9E1E-5956FC7CB146}"/>
              </a:ext>
            </a:extLst>
          </p:cNvPr>
          <p:cNvCxnSpPr>
            <a:cxnSpLocks/>
          </p:cNvCxnSpPr>
          <p:nvPr/>
        </p:nvCxnSpPr>
        <p:spPr>
          <a:xfrm flipH="1">
            <a:off x="5533000" y="2486965"/>
            <a:ext cx="2879610" cy="0"/>
          </a:xfrm>
          <a:prstGeom prst="line">
            <a:avLst/>
          </a:prstGeom>
          <a:ln w="12700">
            <a:solidFill>
              <a:srgbClr val="C1C1C1"/>
            </a:solidFill>
            <a:prstDash val="solid"/>
            <a:tailEnd type="oval" w="sm"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FD84E-72CB-47EF-87F4-FAE0A101E702}"/>
              </a:ext>
            </a:extLst>
          </p:cNvPr>
          <p:cNvCxnSpPr>
            <a:cxnSpLocks/>
          </p:cNvCxnSpPr>
          <p:nvPr/>
        </p:nvCxnSpPr>
        <p:spPr>
          <a:xfrm flipH="1">
            <a:off x="5582993" y="1457636"/>
            <a:ext cx="2879610" cy="0"/>
          </a:xfrm>
          <a:prstGeom prst="line">
            <a:avLst/>
          </a:prstGeom>
          <a:ln w="12700">
            <a:solidFill>
              <a:srgbClr val="C1C1C1"/>
            </a:solidFill>
            <a:prstDash val="solid"/>
            <a:tailEnd type="oval" w="sm" len="sm"/>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5E3DBBC-04B0-43EA-A78C-A047345FD999}"/>
              </a:ext>
            </a:extLst>
          </p:cNvPr>
          <p:cNvCxnSpPr>
            <a:cxnSpLocks/>
          </p:cNvCxnSpPr>
          <p:nvPr/>
        </p:nvCxnSpPr>
        <p:spPr>
          <a:xfrm flipH="1">
            <a:off x="5582993" y="511180"/>
            <a:ext cx="2879610" cy="0"/>
          </a:xfrm>
          <a:prstGeom prst="line">
            <a:avLst/>
          </a:prstGeom>
          <a:ln w="12700">
            <a:solidFill>
              <a:srgbClr val="C1C1C1"/>
            </a:solidFill>
            <a:prstDash val="solid"/>
            <a:tailEnd type="oval" w="sm"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0097894-55D7-4CBB-8522-3DB92935EFBD}"/>
              </a:ext>
            </a:extLst>
          </p:cNvPr>
          <p:cNvSpPr txBox="1"/>
          <p:nvPr/>
        </p:nvSpPr>
        <p:spPr>
          <a:xfrm>
            <a:off x="5876730" y="2571750"/>
            <a:ext cx="2694209" cy="754184"/>
          </a:xfrm>
          <a:prstGeom prst="rect">
            <a:avLst/>
          </a:prstGeom>
          <a:noFill/>
        </p:spPr>
        <p:txBody>
          <a:bodyPr wrap="square" lIns="0" tIns="0" rIns="0" bIns="0" rtlCol="0" anchor="t">
            <a:noAutofit/>
          </a:bodyPr>
          <a:lstStyle/>
          <a:p>
            <a:pPr defTabSz="342712">
              <a:lnSpc>
                <a:spcPct val="90000"/>
              </a:lnSpc>
              <a:spcAft>
                <a:spcPts val="750"/>
              </a:spcAft>
              <a:buClrTx/>
              <a:defRPr/>
            </a:pPr>
            <a:r>
              <a:rPr lang="en-US" sz="1349" kern="1200">
                <a:solidFill>
                  <a:srgbClr val="373737"/>
                </a:solidFill>
                <a:latin typeface="Roboto Light" charset="0"/>
                <a:ea typeface="Roboto Light" charset="0"/>
                <a:cs typeface="Roboto Light" charset="0"/>
              </a:rPr>
              <a:t>Each month, we’ll publish a new story during the </a:t>
            </a:r>
            <a:r>
              <a:rPr lang="en-US" sz="1349" kern="1200">
                <a:solidFill>
                  <a:srgbClr val="FF4D00"/>
                </a:solidFill>
                <a:latin typeface="Roboto Medium" pitchFamily="2" charset="0"/>
                <a:ea typeface="Roboto Medium" pitchFamily="2" charset="0"/>
                <a:cs typeface="Roboto Light" charset="0"/>
              </a:rPr>
              <a:t>last week of the month</a:t>
            </a:r>
          </a:p>
        </p:txBody>
      </p:sp>
      <p:cxnSp>
        <p:nvCxnSpPr>
          <p:cNvPr id="14" name="Straight Connector 13">
            <a:extLst>
              <a:ext uri="{FF2B5EF4-FFF2-40B4-BE49-F238E27FC236}">
                <a16:creationId xmlns:a16="http://schemas.microsoft.com/office/drawing/2014/main" id="{9070A850-9FD6-44F9-8C7A-68F4946DE1C4}"/>
              </a:ext>
            </a:extLst>
          </p:cNvPr>
          <p:cNvCxnSpPr>
            <a:cxnSpLocks/>
          </p:cNvCxnSpPr>
          <p:nvPr/>
        </p:nvCxnSpPr>
        <p:spPr>
          <a:xfrm flipH="1">
            <a:off x="5533000" y="3483114"/>
            <a:ext cx="2879610" cy="0"/>
          </a:xfrm>
          <a:prstGeom prst="line">
            <a:avLst/>
          </a:prstGeom>
          <a:ln w="12700">
            <a:solidFill>
              <a:srgbClr val="C1C1C1"/>
            </a:solidFill>
            <a:prstDash val="solid"/>
            <a:tailEnd type="oval" w="sm" len="sm"/>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33B44D8-137A-4EC7-969A-586F8629F18F}"/>
              </a:ext>
            </a:extLst>
          </p:cNvPr>
          <p:cNvSpPr txBox="1"/>
          <p:nvPr/>
        </p:nvSpPr>
        <p:spPr>
          <a:xfrm>
            <a:off x="5876730" y="3567899"/>
            <a:ext cx="2694209" cy="754184"/>
          </a:xfrm>
          <a:prstGeom prst="rect">
            <a:avLst/>
          </a:prstGeom>
          <a:noFill/>
        </p:spPr>
        <p:txBody>
          <a:bodyPr wrap="square" lIns="0" tIns="0" rIns="0" bIns="0" rtlCol="0" anchor="t">
            <a:noAutofit/>
          </a:bodyPr>
          <a:lstStyle/>
          <a:p>
            <a:pPr defTabSz="342712">
              <a:lnSpc>
                <a:spcPct val="90000"/>
              </a:lnSpc>
              <a:spcAft>
                <a:spcPts val="750"/>
              </a:spcAft>
              <a:buClrTx/>
              <a:defRPr/>
            </a:pPr>
            <a:r>
              <a:rPr lang="en-US" sz="1349" kern="1200">
                <a:solidFill>
                  <a:srgbClr val="373737"/>
                </a:solidFill>
                <a:latin typeface="Roboto Light" charset="0"/>
                <a:ea typeface="Roboto Light" charset="0"/>
                <a:cs typeface="Roboto Light" charset="0"/>
              </a:rPr>
              <a:t>Tell your customers to subscribe to each story at </a:t>
            </a:r>
            <a:r>
              <a:rPr lang="en-US" sz="1349" kern="1200" err="1">
                <a:solidFill>
                  <a:srgbClr val="0432FF"/>
                </a:solidFill>
                <a:latin typeface="Roboto Medium" pitchFamily="2" charset="0"/>
                <a:ea typeface="Roboto Medium" pitchFamily="2" charset="0"/>
                <a:cs typeface="Roboto Light" charset="0"/>
              </a:rPr>
              <a:t>www.informatica.com</a:t>
            </a:r>
            <a:r>
              <a:rPr lang="en-US" sz="1349" kern="1200">
                <a:solidFill>
                  <a:srgbClr val="0432FF"/>
                </a:solidFill>
                <a:latin typeface="Roboto Medium" pitchFamily="2" charset="0"/>
                <a:ea typeface="Roboto Medium" pitchFamily="2" charset="0"/>
                <a:cs typeface="Roboto Light" charset="0"/>
              </a:rPr>
              <a:t>/</a:t>
            </a:r>
            <a:r>
              <a:rPr lang="en-US" sz="1349" kern="1200" err="1">
                <a:solidFill>
                  <a:srgbClr val="0432FF"/>
                </a:solidFill>
                <a:latin typeface="Roboto Medium" pitchFamily="2" charset="0"/>
                <a:ea typeface="Roboto Medium" pitchFamily="2" charset="0"/>
                <a:cs typeface="Roboto Light" charset="0"/>
              </a:rPr>
              <a:t>dataexperts</a:t>
            </a:r>
            <a:endParaRPr lang="en-US" sz="1349" kern="1200">
              <a:solidFill>
                <a:srgbClr val="0432FF"/>
              </a:solidFill>
              <a:latin typeface="Roboto Medium" pitchFamily="2" charset="0"/>
              <a:ea typeface="Roboto Medium" pitchFamily="2" charset="0"/>
              <a:cs typeface="Roboto Light" charset="0"/>
            </a:endParaRPr>
          </a:p>
        </p:txBody>
      </p:sp>
    </p:spTree>
    <p:extLst>
      <p:ext uri="{BB962C8B-B14F-4D97-AF65-F5344CB8AC3E}">
        <p14:creationId xmlns:p14="http://schemas.microsoft.com/office/powerpoint/2010/main" val="30420489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D7457-280E-8845-A52E-F605DC2ACE42}"/>
              </a:ext>
            </a:extLst>
          </p:cNvPr>
          <p:cNvSpPr>
            <a:spLocks noGrp="1"/>
          </p:cNvSpPr>
          <p:nvPr>
            <p:ph type="body" sz="quarter" idx="11"/>
          </p:nvPr>
        </p:nvSpPr>
        <p:spPr/>
        <p:txBody>
          <a:bodyPr/>
          <a:lstStyle/>
          <a:p>
            <a:r>
              <a:rPr lang="en-US"/>
              <a:t>Don’t Forget the Quiz!</a:t>
            </a:r>
          </a:p>
        </p:txBody>
      </p:sp>
    </p:spTree>
    <p:extLst>
      <p:ext uri="{BB962C8B-B14F-4D97-AF65-F5344CB8AC3E}">
        <p14:creationId xmlns:p14="http://schemas.microsoft.com/office/powerpoint/2010/main" val="1980971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3">
            <a:extLst>
              <a:ext uri="{FF2B5EF4-FFF2-40B4-BE49-F238E27FC236}">
                <a16:creationId xmlns:a16="http://schemas.microsoft.com/office/drawing/2014/main" id="{58706E2A-1DF0-8347-934F-566E3910F57C}"/>
              </a:ext>
            </a:extLst>
          </p:cNvPr>
          <p:cNvSpPr>
            <a:spLocks noGrp="1"/>
          </p:cNvSpPr>
          <p:nvPr>
            <p:ph type="title"/>
          </p:nvPr>
        </p:nvSpPr>
        <p:spPr>
          <a:xfrm>
            <a:off x="363048" y="361951"/>
            <a:ext cx="8396383" cy="800099"/>
          </a:xfrm>
        </p:spPr>
        <p:txBody>
          <a:bodyPr/>
          <a:lstStyle/>
          <a:p>
            <a:r>
              <a:rPr lang="en-US"/>
              <a:t>The Role of the CDO is Shifting</a:t>
            </a:r>
          </a:p>
        </p:txBody>
      </p:sp>
      <p:grpSp>
        <p:nvGrpSpPr>
          <p:cNvPr id="51" name="Group 50">
            <a:extLst>
              <a:ext uri="{FF2B5EF4-FFF2-40B4-BE49-F238E27FC236}">
                <a16:creationId xmlns:a16="http://schemas.microsoft.com/office/drawing/2014/main" id="{C08E3CBC-9788-A64B-BC69-5FE45C777EFC}"/>
              </a:ext>
            </a:extLst>
          </p:cNvPr>
          <p:cNvGrpSpPr/>
          <p:nvPr/>
        </p:nvGrpSpPr>
        <p:grpSpPr>
          <a:xfrm>
            <a:off x="367903" y="2770430"/>
            <a:ext cx="8407004" cy="521900"/>
            <a:chOff x="488950" y="3693907"/>
            <a:chExt cx="11209338" cy="695866"/>
          </a:xfrm>
        </p:grpSpPr>
        <p:pic>
          <p:nvPicPr>
            <p:cNvPr id="52" name="Picture 51">
              <a:extLst>
                <a:ext uri="{FF2B5EF4-FFF2-40B4-BE49-F238E27FC236}">
                  <a16:creationId xmlns:a16="http://schemas.microsoft.com/office/drawing/2014/main" id="{305F111E-78F9-4148-A689-C650D6AA9DB3}"/>
                </a:ext>
              </a:extLst>
            </p:cNvPr>
            <p:cNvPicPr>
              <a:picLocks noChangeAspect="1"/>
            </p:cNvPicPr>
            <p:nvPr/>
          </p:nvPicPr>
          <p:blipFill rotWithShape="1">
            <a:blip r:embed="rId3" cstate="screen">
              <a:alphaModFix amt="35000"/>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488950" y="3693907"/>
              <a:ext cx="5912990" cy="695524"/>
            </a:xfrm>
            <a:prstGeom prst="rect">
              <a:avLst/>
            </a:prstGeom>
          </p:spPr>
        </p:pic>
        <p:pic>
          <p:nvPicPr>
            <p:cNvPr id="55" name="Picture 54">
              <a:extLst>
                <a:ext uri="{FF2B5EF4-FFF2-40B4-BE49-F238E27FC236}">
                  <a16:creationId xmlns:a16="http://schemas.microsoft.com/office/drawing/2014/main" id="{9D413565-0F43-CB42-B8C2-8DCE8D195444}"/>
                </a:ext>
              </a:extLst>
            </p:cNvPr>
            <p:cNvPicPr>
              <a:picLocks noChangeAspect="1"/>
            </p:cNvPicPr>
            <p:nvPr/>
          </p:nvPicPr>
          <p:blipFill rotWithShape="1">
            <a:blip r:embed="rId4" cstate="screen">
              <a:alphaModFix amt="35000"/>
              <a:duotone>
                <a:schemeClr val="bg2">
                  <a:shade val="45000"/>
                  <a:satMod val="135000"/>
                </a:schemeClr>
                <a:prstClr val="white"/>
              </a:duotone>
              <a:extLst>
                <a:ext uri="{28A0092B-C50C-407E-A947-70E740481C1C}">
                  <a14:useLocalDpi xmlns:a14="http://schemas.microsoft.com/office/drawing/2010/main"/>
                </a:ext>
              </a:extLst>
            </a:blip>
            <a:srcRect/>
            <a:stretch/>
          </p:blipFill>
          <p:spPr>
            <a:xfrm flipH="1">
              <a:off x="6402850" y="3693907"/>
              <a:ext cx="5285810" cy="695523"/>
            </a:xfrm>
            <a:prstGeom prst="rect">
              <a:avLst/>
            </a:prstGeom>
          </p:spPr>
        </p:pic>
        <p:sp>
          <p:nvSpPr>
            <p:cNvPr id="57" name="Rectangle 56">
              <a:extLst>
                <a:ext uri="{FF2B5EF4-FFF2-40B4-BE49-F238E27FC236}">
                  <a16:creationId xmlns:a16="http://schemas.microsoft.com/office/drawing/2014/main" id="{9387D366-B640-E14E-A102-4C218F9A2BCE}"/>
                </a:ext>
              </a:extLst>
            </p:cNvPr>
            <p:cNvSpPr/>
            <p:nvPr/>
          </p:nvSpPr>
          <p:spPr>
            <a:xfrm>
              <a:off x="5470670" y="3831101"/>
              <a:ext cx="1228888" cy="420879"/>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3">
                <a:buClrTx/>
                <a:defRPr/>
              </a:pPr>
              <a:r>
                <a:rPr lang="en-IN" sz="2699">
                  <a:solidFill>
                    <a:srgbClr val="373737"/>
                  </a:solidFill>
                  <a:latin typeface="Roboto"/>
                  <a:ea typeface="Geneva" pitchFamily="-109" charset="-128"/>
                  <a:cs typeface="+mn-cs"/>
                </a:rPr>
                <a:t>DATA</a:t>
              </a:r>
            </a:p>
          </p:txBody>
        </p:sp>
        <p:cxnSp>
          <p:nvCxnSpPr>
            <p:cNvPr id="58" name="Straight Connector 57">
              <a:extLst>
                <a:ext uri="{FF2B5EF4-FFF2-40B4-BE49-F238E27FC236}">
                  <a16:creationId xmlns:a16="http://schemas.microsoft.com/office/drawing/2014/main" id="{6724A410-F88D-264A-8D45-8D4176B4A9DC}"/>
                </a:ext>
              </a:extLst>
            </p:cNvPr>
            <p:cNvCxnSpPr/>
            <p:nvPr/>
          </p:nvCxnSpPr>
          <p:spPr>
            <a:xfrm>
              <a:off x="498307" y="3693909"/>
              <a:ext cx="1119998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221BEF7-5EC1-ED4A-966F-07D006FF0EAF}"/>
                </a:ext>
              </a:extLst>
            </p:cNvPr>
            <p:cNvCxnSpPr/>
            <p:nvPr/>
          </p:nvCxnSpPr>
          <p:spPr>
            <a:xfrm>
              <a:off x="488950" y="4389773"/>
              <a:ext cx="1119998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D092FAEA-9642-F944-8F5D-9D9CABE622C6}"/>
              </a:ext>
            </a:extLst>
          </p:cNvPr>
          <p:cNvSpPr/>
          <p:nvPr/>
        </p:nvSpPr>
        <p:spPr>
          <a:xfrm>
            <a:off x="363047" y="3436144"/>
            <a:ext cx="8396382" cy="5623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defTabSz="684978">
              <a:buClrTx/>
              <a:defRPr/>
            </a:pPr>
            <a:r>
              <a:rPr lang="en-US" altLang="ko-KR" sz="1499" b="1" kern="1200">
                <a:solidFill>
                  <a:srgbClr val="FFFFFF"/>
                </a:solidFill>
                <a:latin typeface="Roboto" panose="02000000000000000000" pitchFamily="2" charset="0"/>
                <a:ea typeface="Roboto" panose="02000000000000000000" pitchFamily="2" charset="0"/>
                <a:cs typeface="Roboto" panose="02000000000000000000" pitchFamily="2" charset="0"/>
              </a:rPr>
              <a:t>Risk and Compliance Management</a:t>
            </a:r>
            <a:endParaRPr lang="en-US" altLang="ko-KR" sz="1349" b="1" kern="1200">
              <a:solidFill>
                <a:srgbClr val="FFFFFF"/>
              </a:solidFill>
              <a:latin typeface="Roboto" panose="02000000000000000000" pitchFamily="2" charset="0"/>
              <a:ea typeface="Roboto" panose="02000000000000000000" pitchFamily="2" charset="0"/>
              <a:cs typeface="Roboto" panose="02000000000000000000" pitchFamily="2" charset="0"/>
            </a:endParaRPr>
          </a:p>
          <a:p>
            <a:pPr algn="ctr" defTabSz="684978">
              <a:buClrTx/>
              <a:defRPr/>
            </a:pPr>
            <a:r>
              <a:rPr lang="en-US" altLang="ko-KR" sz="1349" kern="1200">
                <a:solidFill>
                  <a:srgbClr val="FFFFFF"/>
                </a:solidFill>
                <a:latin typeface="Roboto" panose="02000000000000000000" pitchFamily="2" charset="0"/>
                <a:ea typeface="Roboto" panose="02000000000000000000" pitchFamily="2" charset="0"/>
                <a:cs typeface="Roboto" panose="02000000000000000000" pitchFamily="2" charset="0"/>
              </a:rPr>
              <a:t>GDPR, CCPA, FERC, MIFID, BCBS 239, MDR, IFRS17</a:t>
            </a:r>
          </a:p>
        </p:txBody>
      </p:sp>
      <p:sp>
        <p:nvSpPr>
          <p:cNvPr id="2" name="TextBox 1">
            <a:extLst>
              <a:ext uri="{FF2B5EF4-FFF2-40B4-BE49-F238E27FC236}">
                <a16:creationId xmlns:a16="http://schemas.microsoft.com/office/drawing/2014/main" id="{D6048D20-B0A6-2345-A721-EF1D4B4DB2AE}"/>
              </a:ext>
            </a:extLst>
          </p:cNvPr>
          <p:cNvSpPr txBox="1"/>
          <p:nvPr/>
        </p:nvSpPr>
        <p:spPr>
          <a:xfrm>
            <a:off x="7044929" y="4743450"/>
            <a:ext cx="0" cy="0"/>
          </a:xfrm>
          <a:prstGeom prst="rect">
            <a:avLst/>
          </a:prstGeom>
          <a:noFill/>
        </p:spPr>
        <p:txBody>
          <a:bodyPr wrap="none" lIns="0" tIns="0" rIns="0" bIns="0" rtlCol="0">
            <a:noAutofit/>
          </a:bodyPr>
          <a:lstStyle/>
          <a:p>
            <a:pPr defTabSz="342900">
              <a:lnSpc>
                <a:spcPct val="90000"/>
              </a:lnSpc>
              <a:spcAft>
                <a:spcPts val="750"/>
              </a:spcAft>
              <a:buClrTx/>
            </a:pPr>
            <a:endParaRPr lang="en-US" sz="1500" kern="1200">
              <a:solidFill>
                <a:srgbClr val="373737"/>
              </a:solidFill>
              <a:latin typeface="Roboto" charset="0"/>
              <a:ea typeface="Roboto" charset="0"/>
              <a:cs typeface="Roboto" charset="0"/>
            </a:endParaRPr>
          </a:p>
        </p:txBody>
      </p:sp>
    </p:spTree>
    <p:extLst>
      <p:ext uri="{BB962C8B-B14F-4D97-AF65-F5344CB8AC3E}">
        <p14:creationId xmlns:p14="http://schemas.microsoft.com/office/powerpoint/2010/main" val="286560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1000"/>
                                        <p:tgtEl>
                                          <p:spTgt spid="60"/>
                                        </p:tgtEl>
                                      </p:cBhvr>
                                    </p:animEffect>
                                    <p:anim calcmode="lin" valueType="num">
                                      <p:cBhvr>
                                        <p:cTn id="13" dur="1000" fill="hold"/>
                                        <p:tgtEl>
                                          <p:spTgt spid="60"/>
                                        </p:tgtEl>
                                        <p:attrNameLst>
                                          <p:attrName>ppt_x</p:attrName>
                                        </p:attrNameLst>
                                      </p:cBhvr>
                                      <p:tavLst>
                                        <p:tav tm="0">
                                          <p:val>
                                            <p:strVal val="#ppt_x"/>
                                          </p:val>
                                        </p:tav>
                                        <p:tav tm="100000">
                                          <p:val>
                                            <p:strVal val="#ppt_x"/>
                                          </p:val>
                                        </p:tav>
                                      </p:tavLst>
                                    </p:anim>
                                    <p:anim calcmode="lin" valueType="num">
                                      <p:cBhvr>
                                        <p:cTn id="14"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a:t>Thank You</a:t>
            </a:r>
          </a:p>
        </p:txBody>
      </p:sp>
    </p:spTree>
    <p:extLst>
      <p:ext uri="{BB962C8B-B14F-4D97-AF65-F5344CB8AC3E}">
        <p14:creationId xmlns:p14="http://schemas.microsoft.com/office/powerpoint/2010/main" val="17020203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3">
            <a:extLst>
              <a:ext uri="{FF2B5EF4-FFF2-40B4-BE49-F238E27FC236}">
                <a16:creationId xmlns:a16="http://schemas.microsoft.com/office/drawing/2014/main" id="{58706E2A-1DF0-8347-934F-566E3910F57C}"/>
              </a:ext>
            </a:extLst>
          </p:cNvPr>
          <p:cNvSpPr>
            <a:spLocks noGrp="1"/>
          </p:cNvSpPr>
          <p:nvPr>
            <p:ph type="title"/>
          </p:nvPr>
        </p:nvSpPr>
        <p:spPr>
          <a:xfrm>
            <a:off x="363048" y="361951"/>
            <a:ext cx="8396383" cy="800099"/>
          </a:xfrm>
        </p:spPr>
        <p:txBody>
          <a:bodyPr/>
          <a:lstStyle/>
          <a:p>
            <a:r>
              <a:rPr lang="en-US"/>
              <a:t>The Role of the CDO is Shifting</a:t>
            </a:r>
          </a:p>
        </p:txBody>
      </p:sp>
      <p:sp>
        <p:nvSpPr>
          <p:cNvPr id="10" name="Text Placeholder 15">
            <a:extLst>
              <a:ext uri="{FF2B5EF4-FFF2-40B4-BE49-F238E27FC236}">
                <a16:creationId xmlns:a16="http://schemas.microsoft.com/office/drawing/2014/main" id="{E7C11DFF-8972-A748-A446-FD1833AB31B5}"/>
              </a:ext>
            </a:extLst>
          </p:cNvPr>
          <p:cNvSpPr txBox="1">
            <a:spLocks/>
          </p:cNvSpPr>
          <p:nvPr/>
        </p:nvSpPr>
        <p:spPr>
          <a:xfrm>
            <a:off x="696837" y="815964"/>
            <a:ext cx="3256272" cy="248701"/>
          </a:xfrm>
          <a:prstGeom prst="rect">
            <a:avLst/>
          </a:prstGeom>
        </p:spPr>
        <p:txBody>
          <a:bodyPr/>
          <a:lstStyle>
            <a:lvl1pPr marL="173038" indent="-173038" algn="l" defTabSz="914217" rtl="0" eaLnBrk="1" latinLnBrk="0" hangingPunct="1">
              <a:lnSpc>
                <a:spcPct val="90000"/>
              </a:lnSpc>
              <a:spcBef>
                <a:spcPts val="400"/>
              </a:spcBef>
              <a:spcAft>
                <a:spcPts val="1200"/>
              </a:spcAft>
              <a:buClr>
                <a:schemeClr val="accent2"/>
              </a:buClr>
              <a:buFont typeface="Arial" panose="020B0604020202020204" pitchFamily="34" charset="0"/>
              <a:buChar char="•"/>
              <a:defRPr sz="2000" b="0" i="0" kern="1200">
                <a:solidFill>
                  <a:schemeClr val="tx1"/>
                </a:solidFill>
                <a:latin typeface="Roboto" charset="0"/>
                <a:ea typeface="Roboto" charset="0"/>
                <a:cs typeface="Roboto" charset="0"/>
              </a:defRPr>
            </a:lvl1pPr>
            <a:lvl2pPr marL="344488" indent="-174625" algn="l" defTabSz="914217" rtl="0" eaLnBrk="1" latinLnBrk="0" hangingPunct="1">
              <a:lnSpc>
                <a:spcPct val="90000"/>
              </a:lnSpc>
              <a:spcBef>
                <a:spcPts val="0"/>
              </a:spcBef>
              <a:spcAft>
                <a:spcPts val="1200"/>
              </a:spcAft>
              <a:buClr>
                <a:schemeClr val="accent2"/>
              </a:buClr>
              <a:buFont typeface=".AppleSystemUIFont" charset="-120"/>
              <a:buChar char="-"/>
              <a:defRPr sz="1800" b="0" i="0" kern="1200">
                <a:solidFill>
                  <a:schemeClr val="tx1"/>
                </a:solidFill>
                <a:latin typeface="Roboto" charset="0"/>
                <a:ea typeface="Roboto" charset="0"/>
                <a:cs typeface="Roboto" charset="0"/>
              </a:defRPr>
            </a:lvl2pPr>
            <a:lvl3pPr marL="514350" indent="-169863" algn="l" defTabSz="914217" rtl="0" eaLnBrk="1" latinLnBrk="0" hangingPunct="1">
              <a:lnSpc>
                <a:spcPct val="90000"/>
              </a:lnSpc>
              <a:spcBef>
                <a:spcPts val="0"/>
              </a:spcBef>
              <a:spcAft>
                <a:spcPts val="1200"/>
              </a:spcAft>
              <a:buClr>
                <a:schemeClr val="tx1"/>
              </a:buClr>
              <a:buFont typeface="Arial" panose="020B0604020202020204" pitchFamily="34" charset="0"/>
              <a:buChar char="•"/>
              <a:defRPr sz="1600" b="0" i="0" kern="1200">
                <a:solidFill>
                  <a:schemeClr val="tx1"/>
                </a:solidFill>
                <a:latin typeface="Roboto" charset="0"/>
                <a:ea typeface="Roboto" charset="0"/>
                <a:cs typeface="Roboto" charset="0"/>
              </a:defRPr>
            </a:lvl3pPr>
            <a:lvl4pPr marL="630238" indent="-171450" algn="l" defTabSz="914217" rtl="0" eaLnBrk="1" latinLnBrk="0" hangingPunct="1">
              <a:lnSpc>
                <a:spcPct val="90000"/>
              </a:lnSpc>
              <a:spcBef>
                <a:spcPts val="0"/>
              </a:spcBef>
              <a:spcAft>
                <a:spcPts val="1200"/>
              </a:spcAft>
              <a:buClr>
                <a:schemeClr val="tx1"/>
              </a:buClr>
              <a:buFont typeface="Arial" panose="020B0604020202020204" pitchFamily="34" charset="0"/>
              <a:buChar char="•"/>
              <a:defRPr sz="1400" b="0" i="0" kern="1200">
                <a:solidFill>
                  <a:schemeClr val="tx1"/>
                </a:solidFill>
                <a:latin typeface="Roboto" charset="0"/>
                <a:ea typeface="Roboto" charset="0"/>
                <a:cs typeface="Roboto" charset="0"/>
              </a:defRPr>
            </a:lvl4pPr>
            <a:lvl5pPr marL="800100" indent="-169863" algn="l" defTabSz="914217" rtl="0" eaLnBrk="1" latinLnBrk="0" hangingPunct="1">
              <a:lnSpc>
                <a:spcPct val="90000"/>
              </a:lnSpc>
              <a:spcBef>
                <a:spcPts val="0"/>
              </a:spcBef>
              <a:spcAft>
                <a:spcPts val="1200"/>
              </a:spcAft>
              <a:buClr>
                <a:schemeClr val="tx1"/>
              </a:buClr>
              <a:buFont typeface="Arial" panose="020B0604020202020204" pitchFamily="34" charset="0"/>
              <a:buChar char="•"/>
              <a:defRPr sz="1400" b="0" i="0" kern="1200">
                <a:solidFill>
                  <a:schemeClr val="tx1"/>
                </a:solidFill>
                <a:latin typeface="Roboto" charset="0"/>
                <a:ea typeface="Roboto" charset="0"/>
                <a:cs typeface="Roboto" charset="0"/>
              </a:defRPr>
            </a:lvl5pPr>
            <a:lvl6pPr marL="914400" indent="-169863" algn="l" defTabSz="914217" rtl="0" eaLnBrk="1" latinLnBrk="0" hangingPunct="1">
              <a:lnSpc>
                <a:spcPct val="90000"/>
              </a:lnSpc>
              <a:spcBef>
                <a:spcPts val="500"/>
              </a:spcBef>
              <a:spcAft>
                <a:spcPts val="12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6pPr>
            <a:lvl7pPr marL="1084263"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7pPr>
            <a:lvl8pPr marL="1258888" indent="-174625"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8pPr>
            <a:lvl9pPr marL="142875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9pPr>
          </a:lstStyle>
          <a:p>
            <a:pPr marL="0" indent="0" defTabSz="685663">
              <a:spcBef>
                <a:spcPts val="300"/>
              </a:spcBef>
              <a:spcAft>
                <a:spcPts val="900"/>
              </a:spcAft>
              <a:buClr>
                <a:srgbClr val="FF7D00"/>
              </a:buClr>
              <a:buNone/>
            </a:pPr>
            <a:r>
              <a:rPr lang="en-US" sz="1500">
                <a:solidFill>
                  <a:srgbClr val="FFFFFF">
                    <a:lumMod val="65000"/>
                  </a:srgbClr>
                </a:solidFill>
              </a:rPr>
              <a:t>Driving business value</a:t>
            </a:r>
          </a:p>
        </p:txBody>
      </p:sp>
      <p:grpSp>
        <p:nvGrpSpPr>
          <p:cNvPr id="11" name="Group 10">
            <a:extLst>
              <a:ext uri="{FF2B5EF4-FFF2-40B4-BE49-F238E27FC236}">
                <a16:creationId xmlns:a16="http://schemas.microsoft.com/office/drawing/2014/main" id="{B8FE4053-737C-CA47-B436-B3377F74738A}"/>
              </a:ext>
            </a:extLst>
          </p:cNvPr>
          <p:cNvGrpSpPr/>
          <p:nvPr/>
        </p:nvGrpSpPr>
        <p:grpSpPr>
          <a:xfrm>
            <a:off x="152400" y="2062459"/>
            <a:ext cx="8615286" cy="546090"/>
            <a:chOff x="201612" y="2749945"/>
            <a:chExt cx="11487048" cy="728120"/>
          </a:xfrm>
        </p:grpSpPr>
        <p:sp>
          <p:nvSpPr>
            <p:cNvPr id="12" name="Rectangle 11">
              <a:extLst>
                <a:ext uri="{FF2B5EF4-FFF2-40B4-BE49-F238E27FC236}">
                  <a16:creationId xmlns:a16="http://schemas.microsoft.com/office/drawing/2014/main" id="{EFAB7546-8DB4-684D-A0B3-395DD5200F5D}"/>
                </a:ext>
              </a:extLst>
            </p:cNvPr>
            <p:cNvSpPr/>
            <p:nvPr/>
          </p:nvSpPr>
          <p:spPr>
            <a:xfrm>
              <a:off x="201612" y="2749945"/>
              <a:ext cx="1451833" cy="728120"/>
            </a:xfrm>
            <a:prstGeom prst="rect">
              <a:avLst/>
            </a:prstGeom>
            <a:noFill/>
            <a:ln w="25400" cap="flat" cmpd="sng" algn="ctr">
              <a:noFill/>
              <a:prstDash val="solid"/>
            </a:ln>
            <a:effectLst/>
          </p:spPr>
          <p:txBody>
            <a:bodyPr rot="0" spcFirstLastPara="0" vertOverflow="overflow" horzOverflow="overflow" vert="horz" wrap="square" lIns="91414" tIns="45707" rIns="91414" bIns="45707" numCol="1" spcCol="0" rtlCol="0" fromWordArt="0" anchor="ctr" anchorCtr="0" forceAA="0" compatLnSpc="1">
              <a:prstTxWarp prst="textNoShape">
                <a:avLst/>
              </a:prstTxWarp>
              <a:noAutofit/>
            </a:bodyPr>
            <a:lstStyle/>
            <a:p>
              <a:pPr algn="r" defTabSz="914103">
                <a:buClrTx/>
                <a:defRPr/>
              </a:pPr>
              <a:r>
                <a:rPr lang="en-IN" sz="1349">
                  <a:solidFill>
                    <a:srgbClr val="FF7D00"/>
                  </a:solidFill>
                  <a:latin typeface="Roboto"/>
                  <a:ea typeface="Geneva" pitchFamily="-109" charset="-128"/>
                  <a:cs typeface="+mn-cs"/>
                </a:rPr>
                <a:t>Business Objectives</a:t>
              </a:r>
            </a:p>
          </p:txBody>
        </p:sp>
        <p:sp>
          <p:nvSpPr>
            <p:cNvPr id="13" name="Rectangle 12">
              <a:extLst>
                <a:ext uri="{FF2B5EF4-FFF2-40B4-BE49-F238E27FC236}">
                  <a16:creationId xmlns:a16="http://schemas.microsoft.com/office/drawing/2014/main" id="{EBD64ACA-8BAC-FE4E-8986-7A0257D34CF5}"/>
                </a:ext>
              </a:extLst>
            </p:cNvPr>
            <p:cNvSpPr/>
            <p:nvPr/>
          </p:nvSpPr>
          <p:spPr>
            <a:xfrm>
              <a:off x="2578521" y="2749945"/>
              <a:ext cx="1451833" cy="728120"/>
            </a:xfrm>
            <a:prstGeom prst="rect">
              <a:avLst/>
            </a:prstGeom>
            <a:solidFill>
              <a:schemeClr val="accent2"/>
            </a:solidFill>
            <a:ln w="12700" cap="flat" cmpd="sng" algn="ctr">
              <a:solidFill>
                <a:schemeClr val="tx1"/>
              </a:solidFill>
              <a:prstDash val="solid"/>
            </a:ln>
            <a:effectLst/>
          </p:spPr>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4103">
                <a:buClrTx/>
                <a:defRPr/>
              </a:pPr>
              <a:r>
                <a:rPr lang="en-IN" sz="1050">
                  <a:solidFill>
                    <a:srgbClr val="FFFFFF"/>
                  </a:solidFill>
                  <a:latin typeface="Roboto Light"/>
                  <a:ea typeface="Geneva" pitchFamily="-109" charset="-128"/>
                  <a:cs typeface="+mn-cs"/>
                </a:rPr>
                <a:t>Product/Service Innovation</a:t>
              </a:r>
            </a:p>
          </p:txBody>
        </p:sp>
        <p:sp>
          <p:nvSpPr>
            <p:cNvPr id="14" name="Rectangle 13">
              <a:extLst>
                <a:ext uri="{FF2B5EF4-FFF2-40B4-BE49-F238E27FC236}">
                  <a16:creationId xmlns:a16="http://schemas.microsoft.com/office/drawing/2014/main" id="{A5C78E9D-B64A-7A47-AAD2-D0BFDA781049}"/>
                </a:ext>
              </a:extLst>
            </p:cNvPr>
            <p:cNvSpPr/>
            <p:nvPr/>
          </p:nvSpPr>
          <p:spPr>
            <a:xfrm>
              <a:off x="4178545" y="2749945"/>
              <a:ext cx="1383471" cy="728120"/>
            </a:xfrm>
            <a:prstGeom prst="rect">
              <a:avLst/>
            </a:prstGeom>
            <a:solidFill>
              <a:schemeClr val="accent2"/>
            </a:solidFill>
            <a:ln w="12700" cap="flat" cmpd="sng" algn="ctr">
              <a:solidFill>
                <a:schemeClr val="tx1"/>
              </a:solidFill>
              <a:prstDash val="solid"/>
            </a:ln>
            <a:effectLst/>
          </p:spPr>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4103" eaLnBrk="0" hangingPunct="0">
                <a:buClrTx/>
                <a:defRPr/>
              </a:pPr>
              <a:r>
                <a:rPr lang="en-US" sz="1050">
                  <a:solidFill>
                    <a:srgbClr val="FFFFFF"/>
                  </a:solidFill>
                  <a:latin typeface="Roboto Light"/>
                  <a:ea typeface="ＭＳ Ｐゴシック" charset="0"/>
                  <a:cs typeface="+mn-cs"/>
                </a:rPr>
                <a:t>Customer Focus</a:t>
              </a:r>
              <a:endParaRPr lang="en-US" sz="900">
                <a:solidFill>
                  <a:srgbClr val="FFFFFF"/>
                </a:solidFill>
                <a:latin typeface="Roboto Light"/>
                <a:ea typeface="ＭＳ Ｐゴシック" charset="0"/>
                <a:cs typeface="+mn-cs"/>
              </a:endParaRPr>
            </a:p>
          </p:txBody>
        </p:sp>
        <p:sp>
          <p:nvSpPr>
            <p:cNvPr id="15" name="Rectangle 14">
              <a:extLst>
                <a:ext uri="{FF2B5EF4-FFF2-40B4-BE49-F238E27FC236}">
                  <a16:creationId xmlns:a16="http://schemas.microsoft.com/office/drawing/2014/main" id="{EDD170BE-A778-F64E-BEBB-C3D18D176BD8}"/>
                </a:ext>
              </a:extLst>
            </p:cNvPr>
            <p:cNvSpPr/>
            <p:nvPr/>
          </p:nvSpPr>
          <p:spPr>
            <a:xfrm>
              <a:off x="5710205" y="2749945"/>
              <a:ext cx="1383471" cy="728120"/>
            </a:xfrm>
            <a:prstGeom prst="rect">
              <a:avLst/>
            </a:prstGeom>
            <a:solidFill>
              <a:schemeClr val="accent2"/>
            </a:solidFill>
            <a:ln w="12700" cap="flat" cmpd="sng" algn="ctr">
              <a:solidFill>
                <a:schemeClr val="tx1"/>
              </a:solidFill>
              <a:prstDash val="solid"/>
            </a:ln>
            <a:effectLst/>
          </p:spPr>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4103" eaLnBrk="0" hangingPunct="0">
                <a:buClrTx/>
                <a:defRPr/>
              </a:pPr>
              <a:r>
                <a:rPr lang="en-US" sz="1050">
                  <a:solidFill>
                    <a:srgbClr val="FFFFFF"/>
                  </a:solidFill>
                  <a:latin typeface="Roboto Light"/>
                  <a:ea typeface="ＭＳ Ｐゴシック" charset="0"/>
                  <a:cs typeface="+mn-cs"/>
                </a:rPr>
                <a:t>Operational Efficiency</a:t>
              </a:r>
              <a:endParaRPr lang="en-US" sz="900">
                <a:solidFill>
                  <a:srgbClr val="FFFFFF"/>
                </a:solidFill>
                <a:latin typeface="Roboto Light"/>
                <a:ea typeface="ＭＳ Ｐゴシック" charset="0"/>
                <a:cs typeface="+mn-cs"/>
              </a:endParaRPr>
            </a:p>
          </p:txBody>
        </p:sp>
        <p:sp>
          <p:nvSpPr>
            <p:cNvPr id="16" name="Rectangle 15">
              <a:extLst>
                <a:ext uri="{FF2B5EF4-FFF2-40B4-BE49-F238E27FC236}">
                  <a16:creationId xmlns:a16="http://schemas.microsoft.com/office/drawing/2014/main" id="{2FA87305-4E57-3140-9B53-F127183AA4D2}"/>
                </a:ext>
              </a:extLst>
            </p:cNvPr>
            <p:cNvSpPr/>
            <p:nvPr/>
          </p:nvSpPr>
          <p:spPr>
            <a:xfrm>
              <a:off x="7241866" y="2749945"/>
              <a:ext cx="1383471" cy="728120"/>
            </a:xfrm>
            <a:prstGeom prst="rect">
              <a:avLst/>
            </a:prstGeom>
            <a:solidFill>
              <a:schemeClr val="accent2"/>
            </a:solidFill>
            <a:ln w="12700" cap="flat" cmpd="sng" algn="ctr">
              <a:solidFill>
                <a:schemeClr val="tx1"/>
              </a:solidFill>
              <a:prstDash val="solid"/>
            </a:ln>
            <a:effectLst/>
          </p:spPr>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4103" eaLnBrk="0" hangingPunct="0">
                <a:buClrTx/>
                <a:defRPr/>
              </a:pPr>
              <a:r>
                <a:rPr lang="en-US" sz="1050">
                  <a:solidFill>
                    <a:srgbClr val="FFFFFF"/>
                  </a:solidFill>
                  <a:latin typeface="Roboto Light"/>
                  <a:ea typeface="ＭＳ Ｐゴシック" charset="0"/>
                  <a:cs typeface="+mn-cs"/>
                </a:rPr>
                <a:t>Data Driven Culture</a:t>
              </a:r>
              <a:endParaRPr lang="en-US" sz="900">
                <a:solidFill>
                  <a:srgbClr val="FFFFFF"/>
                </a:solidFill>
                <a:latin typeface="Roboto Light"/>
                <a:ea typeface="ＭＳ Ｐゴシック" charset="0"/>
                <a:cs typeface="+mn-cs"/>
              </a:endParaRPr>
            </a:p>
          </p:txBody>
        </p:sp>
        <p:sp>
          <p:nvSpPr>
            <p:cNvPr id="17" name="Rectangle 16">
              <a:extLst>
                <a:ext uri="{FF2B5EF4-FFF2-40B4-BE49-F238E27FC236}">
                  <a16:creationId xmlns:a16="http://schemas.microsoft.com/office/drawing/2014/main" id="{28D768CD-A054-7649-A434-D3E43BD777D2}"/>
                </a:ext>
              </a:extLst>
            </p:cNvPr>
            <p:cNvSpPr/>
            <p:nvPr/>
          </p:nvSpPr>
          <p:spPr>
            <a:xfrm>
              <a:off x="8773527" y="2749945"/>
              <a:ext cx="1383471" cy="728120"/>
            </a:xfrm>
            <a:prstGeom prst="rect">
              <a:avLst/>
            </a:prstGeom>
            <a:solidFill>
              <a:schemeClr val="accent2"/>
            </a:solidFill>
            <a:ln w="12700" cap="flat" cmpd="sng" algn="ctr">
              <a:solidFill>
                <a:schemeClr val="tx1"/>
              </a:solidFill>
              <a:prstDash val="solid"/>
            </a:ln>
            <a:effectLst/>
          </p:spPr>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4103" eaLnBrk="0" hangingPunct="0">
                <a:buClrTx/>
                <a:defRPr/>
              </a:pPr>
              <a:r>
                <a:rPr lang="en-US" sz="1050">
                  <a:solidFill>
                    <a:srgbClr val="FFFFFF"/>
                  </a:solidFill>
                  <a:latin typeface="Roboto Light"/>
                  <a:ea typeface="ＭＳ Ｐゴシック" charset="0"/>
                  <a:cs typeface="+mn-cs"/>
                </a:rPr>
                <a:t>Market Reputation</a:t>
              </a:r>
            </a:p>
          </p:txBody>
        </p:sp>
        <p:sp>
          <p:nvSpPr>
            <p:cNvPr id="18" name="Rectangle 17">
              <a:extLst>
                <a:ext uri="{FF2B5EF4-FFF2-40B4-BE49-F238E27FC236}">
                  <a16:creationId xmlns:a16="http://schemas.microsoft.com/office/drawing/2014/main" id="{16B3733A-822C-764B-97C1-948298C38E33}"/>
                </a:ext>
              </a:extLst>
            </p:cNvPr>
            <p:cNvSpPr/>
            <p:nvPr/>
          </p:nvSpPr>
          <p:spPr>
            <a:xfrm>
              <a:off x="10305189" y="2749945"/>
              <a:ext cx="1383471" cy="728120"/>
            </a:xfrm>
            <a:prstGeom prst="rect">
              <a:avLst/>
            </a:prstGeom>
            <a:solidFill>
              <a:schemeClr val="accent2"/>
            </a:solidFill>
            <a:ln w="12700" cap="flat" cmpd="sng" algn="ctr">
              <a:solidFill>
                <a:schemeClr val="tx1"/>
              </a:solidFill>
              <a:prstDash val="solid"/>
            </a:ln>
            <a:effectLst/>
          </p:spPr>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4103">
                <a:buClrTx/>
                <a:defRPr/>
              </a:pPr>
              <a:r>
                <a:rPr lang="en-US" sz="1050">
                  <a:solidFill>
                    <a:srgbClr val="FFFFFF"/>
                  </a:solidFill>
                  <a:latin typeface="Roboto Light"/>
                  <a:ea typeface="ＭＳ Ｐゴシック" charset="0"/>
                  <a:cs typeface="+mn-cs"/>
                </a:rPr>
                <a:t>Regulatory Compliance</a:t>
              </a:r>
              <a:endParaRPr lang="en-US" sz="900" baseline="30000">
                <a:solidFill>
                  <a:srgbClr val="FFFFFF"/>
                </a:solidFill>
                <a:latin typeface="Roboto Light"/>
                <a:ea typeface="ＭＳ Ｐゴシック" charset="0"/>
                <a:cs typeface="+mn-cs"/>
              </a:endParaRPr>
            </a:p>
          </p:txBody>
        </p:sp>
        <p:pic>
          <p:nvPicPr>
            <p:cNvPr id="19" name="Picture 18">
              <a:extLst>
                <a:ext uri="{FF2B5EF4-FFF2-40B4-BE49-F238E27FC236}">
                  <a16:creationId xmlns:a16="http://schemas.microsoft.com/office/drawing/2014/main" id="{8FF2A79C-3955-9242-AB79-B00CD968AD2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841706" y="2867171"/>
              <a:ext cx="438358" cy="473426"/>
            </a:xfrm>
            <a:prstGeom prst="rect">
              <a:avLst/>
            </a:prstGeom>
          </p:spPr>
        </p:pic>
      </p:grpSp>
      <p:grpSp>
        <p:nvGrpSpPr>
          <p:cNvPr id="20" name="Group 19">
            <a:extLst>
              <a:ext uri="{FF2B5EF4-FFF2-40B4-BE49-F238E27FC236}">
                <a16:creationId xmlns:a16="http://schemas.microsoft.com/office/drawing/2014/main" id="{A25AC301-17A0-DD41-97BB-C2F772C54389}"/>
              </a:ext>
            </a:extLst>
          </p:cNvPr>
          <p:cNvGrpSpPr/>
          <p:nvPr/>
        </p:nvGrpSpPr>
        <p:grpSpPr>
          <a:xfrm>
            <a:off x="262600" y="1394338"/>
            <a:ext cx="8490538" cy="546089"/>
            <a:chOff x="348545" y="1859117"/>
            <a:chExt cx="11320717" cy="728119"/>
          </a:xfrm>
        </p:grpSpPr>
        <p:sp>
          <p:nvSpPr>
            <p:cNvPr id="21" name="Rectangle 20">
              <a:extLst>
                <a:ext uri="{FF2B5EF4-FFF2-40B4-BE49-F238E27FC236}">
                  <a16:creationId xmlns:a16="http://schemas.microsoft.com/office/drawing/2014/main" id="{D957D7F7-B504-E741-B55C-2EAAF82C43CA}"/>
                </a:ext>
              </a:extLst>
            </p:cNvPr>
            <p:cNvSpPr/>
            <p:nvPr/>
          </p:nvSpPr>
          <p:spPr>
            <a:xfrm>
              <a:off x="348545" y="1859117"/>
              <a:ext cx="1300210" cy="728119"/>
            </a:xfrm>
            <a:prstGeom prst="rect">
              <a:avLst/>
            </a:prstGeom>
            <a:noFill/>
            <a:ln w="25400" cap="flat" cmpd="sng" algn="ctr">
              <a:noFill/>
              <a:prstDash val="solid"/>
            </a:ln>
            <a:effectLst/>
          </p:spPr>
          <p:txBody>
            <a:bodyPr rot="0" spcFirstLastPara="0" vertOverflow="overflow" horzOverflow="overflow" vert="horz" wrap="square" lIns="91414" tIns="45707" rIns="91414" bIns="45707" numCol="1" spcCol="0" rtlCol="0" fromWordArt="0" anchor="ctr" anchorCtr="0" forceAA="0" compatLnSpc="1">
              <a:prstTxWarp prst="textNoShape">
                <a:avLst/>
              </a:prstTxWarp>
              <a:noAutofit/>
            </a:bodyPr>
            <a:lstStyle/>
            <a:p>
              <a:pPr algn="r" defTabSz="914103">
                <a:buClrTx/>
                <a:defRPr/>
              </a:pPr>
              <a:r>
                <a:rPr lang="en-IN" sz="1349">
                  <a:solidFill>
                    <a:srgbClr val="FF4D00"/>
                  </a:solidFill>
                  <a:latin typeface="Roboto"/>
                  <a:ea typeface="Geneva" pitchFamily="-109" charset="-128"/>
                  <a:cs typeface="+mn-cs"/>
                </a:rPr>
                <a:t>Business Goals</a:t>
              </a:r>
            </a:p>
          </p:txBody>
        </p:sp>
        <p:sp>
          <p:nvSpPr>
            <p:cNvPr id="22" name="Rectangle 21">
              <a:extLst>
                <a:ext uri="{FF2B5EF4-FFF2-40B4-BE49-F238E27FC236}">
                  <a16:creationId xmlns:a16="http://schemas.microsoft.com/office/drawing/2014/main" id="{D6D172D1-CC82-ED42-8D16-0375D3977801}"/>
                </a:ext>
              </a:extLst>
            </p:cNvPr>
            <p:cNvSpPr/>
            <p:nvPr/>
          </p:nvSpPr>
          <p:spPr>
            <a:xfrm>
              <a:off x="2578522" y="1859117"/>
              <a:ext cx="1669658" cy="728119"/>
            </a:xfrm>
            <a:prstGeom prst="rect">
              <a:avLst/>
            </a:prstGeom>
            <a:solidFill>
              <a:schemeClr val="accent1"/>
            </a:solidFill>
            <a:ln w="12700" cap="flat" cmpd="sng" algn="ctr">
              <a:solidFill>
                <a:schemeClr val="accent1"/>
              </a:solidFill>
              <a:prstDash val="solid"/>
            </a:ln>
            <a:effectLst/>
          </p:spPr>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4103">
                <a:buClrTx/>
                <a:defRPr/>
              </a:pPr>
              <a:r>
                <a:rPr lang="en-IN" sz="1050">
                  <a:solidFill>
                    <a:srgbClr val="FFFFFF"/>
                  </a:solidFill>
                  <a:latin typeface="Roboto Light"/>
                  <a:ea typeface="Geneva" pitchFamily="-109" charset="-128"/>
                  <a:cs typeface="+mn-cs"/>
                </a:rPr>
                <a:t>Revenue Growth</a:t>
              </a:r>
            </a:p>
          </p:txBody>
        </p:sp>
        <p:sp>
          <p:nvSpPr>
            <p:cNvPr id="23" name="Rectangle 22">
              <a:extLst>
                <a:ext uri="{FF2B5EF4-FFF2-40B4-BE49-F238E27FC236}">
                  <a16:creationId xmlns:a16="http://schemas.microsoft.com/office/drawing/2014/main" id="{362A81BB-E504-7847-9391-45C2E8DAE2EC}"/>
                </a:ext>
              </a:extLst>
            </p:cNvPr>
            <p:cNvSpPr/>
            <p:nvPr/>
          </p:nvSpPr>
          <p:spPr>
            <a:xfrm>
              <a:off x="4435012" y="1859117"/>
              <a:ext cx="1669658" cy="728119"/>
            </a:xfrm>
            <a:prstGeom prst="rect">
              <a:avLst/>
            </a:prstGeom>
            <a:solidFill>
              <a:schemeClr val="accent1"/>
            </a:solidFill>
            <a:ln w="12700" cap="flat" cmpd="sng" algn="ctr">
              <a:solidFill>
                <a:schemeClr val="accent1"/>
              </a:solidFill>
              <a:prstDash val="solid"/>
            </a:ln>
            <a:effectLst/>
          </p:spPr>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4103">
                <a:buClrTx/>
                <a:defRPr/>
              </a:pPr>
              <a:r>
                <a:rPr lang="en-IN" sz="1050">
                  <a:solidFill>
                    <a:srgbClr val="FFFFFF"/>
                  </a:solidFill>
                  <a:latin typeface="Roboto Light"/>
                  <a:ea typeface="Geneva" pitchFamily="-109" charset="-128"/>
                  <a:cs typeface="+mn-cs"/>
                </a:rPr>
                <a:t>Cost Reduction</a:t>
              </a:r>
            </a:p>
          </p:txBody>
        </p:sp>
        <p:sp>
          <p:nvSpPr>
            <p:cNvPr id="24" name="Rectangle 23">
              <a:extLst>
                <a:ext uri="{FF2B5EF4-FFF2-40B4-BE49-F238E27FC236}">
                  <a16:creationId xmlns:a16="http://schemas.microsoft.com/office/drawing/2014/main" id="{E06DA267-A138-F041-A44F-B5BD85D965BC}"/>
                </a:ext>
              </a:extLst>
            </p:cNvPr>
            <p:cNvSpPr/>
            <p:nvPr/>
          </p:nvSpPr>
          <p:spPr>
            <a:xfrm>
              <a:off x="6291502" y="1859117"/>
              <a:ext cx="1669658" cy="728119"/>
            </a:xfrm>
            <a:prstGeom prst="rect">
              <a:avLst/>
            </a:prstGeom>
            <a:solidFill>
              <a:schemeClr val="accent1"/>
            </a:solidFill>
            <a:ln w="12700" cap="flat" cmpd="sng" algn="ctr">
              <a:solidFill>
                <a:schemeClr val="accent1"/>
              </a:solidFill>
              <a:prstDash val="solid"/>
            </a:ln>
            <a:effectLst/>
          </p:spPr>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4103">
                <a:buClrTx/>
                <a:defRPr/>
              </a:pPr>
              <a:r>
                <a:rPr lang="en-IN" sz="1050">
                  <a:solidFill>
                    <a:srgbClr val="FFFFFF"/>
                  </a:solidFill>
                  <a:latin typeface="Roboto Light"/>
                  <a:ea typeface="Geneva" pitchFamily="-109" charset="-128"/>
                  <a:cs typeface="+mn-cs"/>
                </a:rPr>
                <a:t>Margin Expansion</a:t>
              </a:r>
            </a:p>
          </p:txBody>
        </p:sp>
        <p:sp>
          <p:nvSpPr>
            <p:cNvPr id="25" name="Rectangle 24">
              <a:extLst>
                <a:ext uri="{FF2B5EF4-FFF2-40B4-BE49-F238E27FC236}">
                  <a16:creationId xmlns:a16="http://schemas.microsoft.com/office/drawing/2014/main" id="{CF04C934-4D01-A043-A2BC-F6C83A1B0CC7}"/>
                </a:ext>
              </a:extLst>
            </p:cNvPr>
            <p:cNvSpPr/>
            <p:nvPr/>
          </p:nvSpPr>
          <p:spPr>
            <a:xfrm>
              <a:off x="8147992" y="1859117"/>
              <a:ext cx="1669658" cy="728119"/>
            </a:xfrm>
            <a:prstGeom prst="rect">
              <a:avLst/>
            </a:prstGeom>
            <a:solidFill>
              <a:schemeClr val="accent1"/>
            </a:solidFill>
            <a:ln w="12700" cap="flat" cmpd="sng" algn="ctr">
              <a:solidFill>
                <a:schemeClr val="accent1"/>
              </a:solidFill>
              <a:prstDash val="solid"/>
            </a:ln>
            <a:effectLst/>
          </p:spPr>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4103">
                <a:buClrTx/>
                <a:defRPr/>
              </a:pPr>
              <a:r>
                <a:rPr lang="en-IN" sz="1050">
                  <a:solidFill>
                    <a:srgbClr val="FFFFFF"/>
                  </a:solidFill>
                  <a:latin typeface="Roboto Light"/>
                  <a:ea typeface="Geneva" pitchFamily="-109" charset="-128"/>
                  <a:cs typeface="+mn-cs"/>
                </a:rPr>
                <a:t>Talent Management</a:t>
              </a:r>
            </a:p>
          </p:txBody>
        </p:sp>
        <p:sp>
          <p:nvSpPr>
            <p:cNvPr id="26" name="Rectangle 25">
              <a:extLst>
                <a:ext uri="{FF2B5EF4-FFF2-40B4-BE49-F238E27FC236}">
                  <a16:creationId xmlns:a16="http://schemas.microsoft.com/office/drawing/2014/main" id="{FAE86EA9-76E9-EE45-A9B4-F41D08F3A05B}"/>
                </a:ext>
              </a:extLst>
            </p:cNvPr>
            <p:cNvSpPr/>
            <p:nvPr/>
          </p:nvSpPr>
          <p:spPr>
            <a:xfrm>
              <a:off x="10004482" y="1859117"/>
              <a:ext cx="1664780" cy="728119"/>
            </a:xfrm>
            <a:prstGeom prst="rect">
              <a:avLst/>
            </a:prstGeom>
            <a:solidFill>
              <a:schemeClr val="accent1"/>
            </a:solidFill>
            <a:ln w="12700" cap="flat" cmpd="sng" algn="ctr">
              <a:solidFill>
                <a:schemeClr val="accent1"/>
              </a:solidFill>
              <a:prstDash val="solid"/>
            </a:ln>
            <a:effectLst/>
          </p:spPr>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4103">
                <a:buClrTx/>
                <a:defRPr/>
              </a:pPr>
              <a:r>
                <a:rPr lang="en-IN" sz="1050">
                  <a:solidFill>
                    <a:srgbClr val="FFFFFF"/>
                  </a:solidFill>
                  <a:latin typeface="Roboto Light"/>
                  <a:ea typeface="Geneva" pitchFamily="-109" charset="-128"/>
                  <a:cs typeface="+mn-cs"/>
                </a:rPr>
                <a:t>Corporate Governance</a:t>
              </a:r>
            </a:p>
          </p:txBody>
        </p:sp>
        <p:grpSp>
          <p:nvGrpSpPr>
            <p:cNvPr id="27" name="Group 26">
              <a:extLst>
                <a:ext uri="{FF2B5EF4-FFF2-40B4-BE49-F238E27FC236}">
                  <a16:creationId xmlns:a16="http://schemas.microsoft.com/office/drawing/2014/main" id="{91789FFB-B42D-AE4C-AAF6-616C9F14B4A1}"/>
                </a:ext>
              </a:extLst>
            </p:cNvPr>
            <p:cNvGrpSpPr/>
            <p:nvPr/>
          </p:nvGrpSpPr>
          <p:grpSpPr>
            <a:xfrm>
              <a:off x="1882370" y="2046031"/>
              <a:ext cx="373942" cy="373942"/>
              <a:chOff x="1919937" y="2088072"/>
              <a:chExt cx="318257" cy="318257"/>
            </a:xfrm>
          </p:grpSpPr>
          <p:sp>
            <p:nvSpPr>
              <p:cNvPr id="28" name="Oval 27">
                <a:extLst>
                  <a:ext uri="{FF2B5EF4-FFF2-40B4-BE49-F238E27FC236}">
                    <a16:creationId xmlns:a16="http://schemas.microsoft.com/office/drawing/2014/main" id="{4F024F7A-7BB0-FD4B-AE3E-3D8375AF6A69}"/>
                  </a:ext>
                </a:extLst>
              </p:cNvPr>
              <p:cNvSpPr/>
              <p:nvPr/>
            </p:nvSpPr>
            <p:spPr>
              <a:xfrm>
                <a:off x="1919937" y="2088072"/>
                <a:ext cx="318257" cy="318257"/>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defTabSz="342900">
                  <a:buClrTx/>
                  <a:defRPr/>
                </a:pPr>
                <a:endParaRPr lang="en-US" sz="1350" kern="1200">
                  <a:solidFill>
                    <a:srgbClr val="FFFFFF"/>
                  </a:solidFill>
                  <a:latin typeface="Roboto" charset="0"/>
                  <a:ea typeface="Roboto" charset="0"/>
                  <a:cs typeface="Roboto" charset="0"/>
                </a:endParaRPr>
              </a:p>
            </p:txBody>
          </p:sp>
          <p:sp>
            <p:nvSpPr>
              <p:cNvPr id="29" name="Oval 28">
                <a:extLst>
                  <a:ext uri="{FF2B5EF4-FFF2-40B4-BE49-F238E27FC236}">
                    <a16:creationId xmlns:a16="http://schemas.microsoft.com/office/drawing/2014/main" id="{90EDF65C-C6C9-5845-8503-B486D8DAC327}"/>
                  </a:ext>
                </a:extLst>
              </p:cNvPr>
              <p:cNvSpPr/>
              <p:nvPr/>
            </p:nvSpPr>
            <p:spPr>
              <a:xfrm>
                <a:off x="1986669" y="2154804"/>
                <a:ext cx="184793" cy="184793"/>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defTabSz="342900">
                  <a:buClrTx/>
                  <a:defRPr/>
                </a:pPr>
                <a:endParaRPr lang="en-US" sz="1350" kern="1200">
                  <a:solidFill>
                    <a:srgbClr val="FFFFFF"/>
                  </a:solidFill>
                  <a:latin typeface="Roboto" charset="0"/>
                  <a:ea typeface="Roboto" charset="0"/>
                  <a:cs typeface="Roboto" charset="0"/>
                </a:endParaRPr>
              </a:p>
            </p:txBody>
          </p:sp>
          <p:sp>
            <p:nvSpPr>
              <p:cNvPr id="30" name="Oval 29">
                <a:extLst>
                  <a:ext uri="{FF2B5EF4-FFF2-40B4-BE49-F238E27FC236}">
                    <a16:creationId xmlns:a16="http://schemas.microsoft.com/office/drawing/2014/main" id="{F36CCB31-E66C-9B44-9892-742BAFB83789}"/>
                  </a:ext>
                </a:extLst>
              </p:cNvPr>
              <p:cNvSpPr/>
              <p:nvPr/>
            </p:nvSpPr>
            <p:spPr>
              <a:xfrm>
                <a:off x="2047867" y="2216002"/>
                <a:ext cx="62396" cy="62396"/>
              </a:xfrm>
              <a:prstGeom prst="ellipse">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defTabSz="342900">
                  <a:buClrTx/>
                  <a:defRPr/>
                </a:pPr>
                <a:endParaRPr lang="en-US" sz="1350" kern="1200">
                  <a:solidFill>
                    <a:srgbClr val="FFFFFF"/>
                  </a:solidFill>
                  <a:latin typeface="Roboto" charset="0"/>
                  <a:ea typeface="Roboto" charset="0"/>
                  <a:cs typeface="Roboto" charset="0"/>
                </a:endParaRPr>
              </a:p>
            </p:txBody>
          </p:sp>
        </p:grpSp>
      </p:grpSp>
      <p:grpSp>
        <p:nvGrpSpPr>
          <p:cNvPr id="31" name="Group 30">
            <a:extLst>
              <a:ext uri="{FF2B5EF4-FFF2-40B4-BE49-F238E27FC236}">
                <a16:creationId xmlns:a16="http://schemas.microsoft.com/office/drawing/2014/main" id="{10634740-5E17-754E-8836-D7009610BE86}"/>
              </a:ext>
            </a:extLst>
          </p:cNvPr>
          <p:cNvGrpSpPr/>
          <p:nvPr/>
        </p:nvGrpSpPr>
        <p:grpSpPr>
          <a:xfrm>
            <a:off x="374922" y="3480718"/>
            <a:ext cx="8392764" cy="971045"/>
            <a:chOff x="498308" y="4725074"/>
            <a:chExt cx="11190352" cy="1294726"/>
          </a:xfrm>
        </p:grpSpPr>
        <p:sp>
          <p:nvSpPr>
            <p:cNvPr id="32" name="Rectangle 31">
              <a:extLst>
                <a:ext uri="{FF2B5EF4-FFF2-40B4-BE49-F238E27FC236}">
                  <a16:creationId xmlns:a16="http://schemas.microsoft.com/office/drawing/2014/main" id="{87760390-3B3F-144B-965C-BB9C3C6D9738}"/>
                </a:ext>
              </a:extLst>
            </p:cNvPr>
            <p:cNvSpPr/>
            <p:nvPr/>
          </p:nvSpPr>
          <p:spPr>
            <a:xfrm>
              <a:off x="498308" y="4725074"/>
              <a:ext cx="11190352" cy="1294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bIns="0" rtlCol="0" anchor="b"/>
            <a:lstStyle/>
            <a:p>
              <a:pPr algn="ctr" defTabSz="342900">
                <a:buClrTx/>
                <a:defRPr/>
              </a:pPr>
              <a:endParaRPr lang="en-US" sz="1800" kern="1200">
                <a:solidFill>
                  <a:srgbClr val="373737"/>
                </a:solidFill>
                <a:latin typeface="Roboto"/>
                <a:ea typeface="Roboto" panose="02000000000000000000" pitchFamily="2" charset="0"/>
              </a:endParaRPr>
            </a:p>
          </p:txBody>
        </p:sp>
        <p:sp>
          <p:nvSpPr>
            <p:cNvPr id="33" name="Rectangle 32">
              <a:extLst>
                <a:ext uri="{FF2B5EF4-FFF2-40B4-BE49-F238E27FC236}">
                  <a16:creationId xmlns:a16="http://schemas.microsoft.com/office/drawing/2014/main" id="{A7603E8A-1518-AF4F-BFBE-E8BADECB25D2}"/>
                </a:ext>
              </a:extLst>
            </p:cNvPr>
            <p:cNvSpPr/>
            <p:nvPr/>
          </p:nvSpPr>
          <p:spPr>
            <a:xfrm>
              <a:off x="2544193" y="4954591"/>
              <a:ext cx="8174026" cy="976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2790" tIns="68526" rIns="102790" bIns="68526" rtlCol="0" anchor="ctr"/>
            <a:lstStyle/>
            <a:p>
              <a:pPr defTabSz="342728">
                <a:lnSpc>
                  <a:spcPct val="95000"/>
                </a:lnSpc>
                <a:spcBef>
                  <a:spcPts val="600"/>
                </a:spcBef>
                <a:buClrTx/>
                <a:defRPr/>
              </a:pPr>
              <a:r>
                <a:rPr lang="en-US" sz="1350" kern="1200">
                  <a:solidFill>
                    <a:srgbClr val="FF4D00"/>
                  </a:solidFill>
                  <a:latin typeface="Roboto"/>
                </a:rPr>
                <a:t>80% </a:t>
              </a:r>
              <a:r>
                <a:rPr lang="en-US" sz="1350" kern="1200">
                  <a:solidFill>
                    <a:srgbClr val="373737"/>
                  </a:solidFill>
                  <a:latin typeface="Roboto"/>
                </a:rPr>
                <a:t>of organizations with a high ability to innovate have </a:t>
              </a:r>
              <a:r>
                <a:rPr lang="en-US" sz="1350" kern="1200">
                  <a:solidFill>
                    <a:srgbClr val="FF4D00"/>
                  </a:solidFill>
                  <a:latin typeface="Roboto"/>
                </a:rPr>
                <a:t>strong data </a:t>
              </a:r>
              <a:r>
                <a:rPr lang="en-US" sz="1350" kern="1200">
                  <a:solidFill>
                    <a:srgbClr val="373737"/>
                  </a:solidFill>
                  <a:latin typeface="Roboto"/>
                </a:rPr>
                <a:t>sharing practices both internally and beyond company borders.</a:t>
              </a:r>
            </a:p>
            <a:p>
              <a:pPr algn="r" defTabSz="342728">
                <a:lnSpc>
                  <a:spcPct val="95000"/>
                </a:lnSpc>
                <a:spcBef>
                  <a:spcPts val="600"/>
                </a:spcBef>
                <a:buClrTx/>
                <a:defRPr/>
              </a:pPr>
              <a:r>
                <a:rPr lang="en-US" sz="1050" i="1" kern="1200">
                  <a:solidFill>
                    <a:srgbClr val="00A9BB"/>
                  </a:solidFill>
                  <a:latin typeface="Roboto"/>
                  <a:ea typeface="Calibri" panose="020F0502020204030204" pitchFamily="34" charset="0"/>
                  <a:cs typeface="Times New Roman" panose="02020603050405020304" pitchFamily="18" charset="0"/>
                </a:rPr>
                <a:t>MIT Sloan: Data &amp; Analytics Global Executive Study</a:t>
              </a:r>
            </a:p>
          </p:txBody>
        </p:sp>
      </p:grpSp>
      <p:grpSp>
        <p:nvGrpSpPr>
          <p:cNvPr id="35" name="Group 34">
            <a:extLst>
              <a:ext uri="{FF2B5EF4-FFF2-40B4-BE49-F238E27FC236}">
                <a16:creationId xmlns:a16="http://schemas.microsoft.com/office/drawing/2014/main" id="{2C87B394-A28E-2A44-AFD8-0762FFA37404}"/>
              </a:ext>
            </a:extLst>
          </p:cNvPr>
          <p:cNvGrpSpPr/>
          <p:nvPr/>
        </p:nvGrpSpPr>
        <p:grpSpPr>
          <a:xfrm>
            <a:off x="367903" y="2770430"/>
            <a:ext cx="8407004" cy="521900"/>
            <a:chOff x="488950" y="3693907"/>
            <a:chExt cx="11209338" cy="695866"/>
          </a:xfrm>
        </p:grpSpPr>
        <p:pic>
          <p:nvPicPr>
            <p:cNvPr id="36" name="Picture 35">
              <a:extLst>
                <a:ext uri="{FF2B5EF4-FFF2-40B4-BE49-F238E27FC236}">
                  <a16:creationId xmlns:a16="http://schemas.microsoft.com/office/drawing/2014/main" id="{7782D85E-3C38-DC44-AFF7-B7885D5D7AFF}"/>
                </a:ext>
              </a:extLst>
            </p:cNvPr>
            <p:cNvPicPr>
              <a:picLocks noChangeAspect="1"/>
            </p:cNvPicPr>
            <p:nvPr/>
          </p:nvPicPr>
          <p:blipFill rotWithShape="1">
            <a:blip r:embed="rId4" cstate="screen">
              <a:alphaModFix amt="35000"/>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488950" y="3693907"/>
              <a:ext cx="5912990" cy="695524"/>
            </a:xfrm>
            <a:prstGeom prst="rect">
              <a:avLst/>
            </a:prstGeom>
          </p:spPr>
        </p:pic>
        <p:pic>
          <p:nvPicPr>
            <p:cNvPr id="37" name="Picture 36">
              <a:extLst>
                <a:ext uri="{FF2B5EF4-FFF2-40B4-BE49-F238E27FC236}">
                  <a16:creationId xmlns:a16="http://schemas.microsoft.com/office/drawing/2014/main" id="{D4CD6F93-DE71-3A48-B8A9-6AF9390D1739}"/>
                </a:ext>
              </a:extLst>
            </p:cNvPr>
            <p:cNvPicPr>
              <a:picLocks noChangeAspect="1"/>
            </p:cNvPicPr>
            <p:nvPr/>
          </p:nvPicPr>
          <p:blipFill rotWithShape="1">
            <a:blip r:embed="rId5" cstate="screen">
              <a:alphaModFix amt="35000"/>
              <a:duotone>
                <a:schemeClr val="bg2">
                  <a:shade val="45000"/>
                  <a:satMod val="135000"/>
                </a:schemeClr>
                <a:prstClr val="white"/>
              </a:duotone>
              <a:extLst>
                <a:ext uri="{28A0092B-C50C-407E-A947-70E740481C1C}">
                  <a14:useLocalDpi xmlns:a14="http://schemas.microsoft.com/office/drawing/2010/main"/>
                </a:ext>
              </a:extLst>
            </a:blip>
            <a:srcRect/>
            <a:stretch/>
          </p:blipFill>
          <p:spPr>
            <a:xfrm flipH="1">
              <a:off x="6402850" y="3693907"/>
              <a:ext cx="5285810" cy="695523"/>
            </a:xfrm>
            <a:prstGeom prst="rect">
              <a:avLst/>
            </a:prstGeom>
          </p:spPr>
        </p:pic>
        <p:sp>
          <p:nvSpPr>
            <p:cNvPr id="38" name="Rectangle 37">
              <a:extLst>
                <a:ext uri="{FF2B5EF4-FFF2-40B4-BE49-F238E27FC236}">
                  <a16:creationId xmlns:a16="http://schemas.microsoft.com/office/drawing/2014/main" id="{9866CE84-9066-A242-80C3-EF917E8A9795}"/>
                </a:ext>
              </a:extLst>
            </p:cNvPr>
            <p:cNvSpPr/>
            <p:nvPr/>
          </p:nvSpPr>
          <p:spPr>
            <a:xfrm>
              <a:off x="5470670" y="3831101"/>
              <a:ext cx="1228888" cy="420879"/>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3">
                <a:buClrTx/>
                <a:defRPr/>
              </a:pPr>
              <a:r>
                <a:rPr lang="en-IN" sz="2699">
                  <a:solidFill>
                    <a:srgbClr val="373737"/>
                  </a:solidFill>
                  <a:latin typeface="Roboto"/>
                  <a:ea typeface="Geneva" pitchFamily="-109" charset="-128"/>
                  <a:cs typeface="+mn-cs"/>
                </a:rPr>
                <a:t>DATA</a:t>
              </a:r>
            </a:p>
          </p:txBody>
        </p:sp>
        <p:cxnSp>
          <p:nvCxnSpPr>
            <p:cNvPr id="39" name="Straight Connector 38">
              <a:extLst>
                <a:ext uri="{FF2B5EF4-FFF2-40B4-BE49-F238E27FC236}">
                  <a16:creationId xmlns:a16="http://schemas.microsoft.com/office/drawing/2014/main" id="{66D5B099-BCF3-8D49-8D42-6552A70C528D}"/>
                </a:ext>
              </a:extLst>
            </p:cNvPr>
            <p:cNvCxnSpPr/>
            <p:nvPr/>
          </p:nvCxnSpPr>
          <p:spPr>
            <a:xfrm>
              <a:off x="498307" y="3693909"/>
              <a:ext cx="1119998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5ECC110-49B3-E841-BF23-982173707DAC}"/>
                </a:ext>
              </a:extLst>
            </p:cNvPr>
            <p:cNvCxnSpPr/>
            <p:nvPr/>
          </p:nvCxnSpPr>
          <p:spPr>
            <a:xfrm>
              <a:off x="488950" y="4389773"/>
              <a:ext cx="1119998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ular Callout 1">
            <a:extLst>
              <a:ext uri="{FF2B5EF4-FFF2-40B4-BE49-F238E27FC236}">
                <a16:creationId xmlns:a16="http://schemas.microsoft.com/office/drawing/2014/main" id="{50D4219A-DD73-D149-8E74-7D29B7F2C540}"/>
              </a:ext>
            </a:extLst>
          </p:cNvPr>
          <p:cNvSpPr/>
          <p:nvPr/>
        </p:nvSpPr>
        <p:spPr>
          <a:xfrm>
            <a:off x="1501274" y="3745266"/>
            <a:ext cx="346725" cy="220975"/>
          </a:xfrm>
          <a:prstGeom prst="wedgeRectCallout">
            <a:avLst>
              <a:gd name="adj1" fmla="val -26435"/>
              <a:gd name="adj2" fmla="val 9070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2870" tIns="68580" rIns="102870" bIns="68580" rtlCol="0" anchor="ctr"/>
          <a:lstStyle/>
          <a:p>
            <a:pPr algn="ctr" defTabSz="342900">
              <a:buClrTx/>
            </a:pPr>
            <a:endParaRPr lang="en-US" sz="1350" kern="1200">
              <a:solidFill>
                <a:srgbClr val="FFFFFF"/>
              </a:solidFill>
              <a:latin typeface="Roboto" charset="0"/>
              <a:ea typeface="Roboto" charset="0"/>
              <a:cs typeface="Roboto" charset="0"/>
            </a:endParaRPr>
          </a:p>
        </p:txBody>
      </p:sp>
    </p:spTree>
    <p:extLst>
      <p:ext uri="{BB962C8B-B14F-4D97-AF65-F5344CB8AC3E}">
        <p14:creationId xmlns:p14="http://schemas.microsoft.com/office/powerpoint/2010/main" val="371872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1000"/>
                                        <p:tgtEl>
                                          <p:spTgt spid="31"/>
                                        </p:tgtEl>
                                      </p:cBhvr>
                                    </p:animEffect>
                                    <p:anim calcmode="lin" valueType="num">
                                      <p:cBhvr>
                                        <p:cTn id="17" dur="1000" fill="hold"/>
                                        <p:tgtEl>
                                          <p:spTgt spid="31"/>
                                        </p:tgtEl>
                                        <p:attrNameLst>
                                          <p:attrName>ppt_x</p:attrName>
                                        </p:attrNameLst>
                                      </p:cBhvr>
                                      <p:tavLst>
                                        <p:tav tm="0">
                                          <p:val>
                                            <p:strVal val="#ppt_x"/>
                                          </p:val>
                                        </p:tav>
                                        <p:tav tm="100000">
                                          <p:val>
                                            <p:strVal val="#ppt_x"/>
                                          </p:val>
                                        </p:tav>
                                      </p:tavLst>
                                    </p:anim>
                                    <p:anim calcmode="lin" valueType="num">
                                      <p:cBhvr>
                                        <p:cTn id="1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3">
            <a:extLst>
              <a:ext uri="{FF2B5EF4-FFF2-40B4-BE49-F238E27FC236}">
                <a16:creationId xmlns:a16="http://schemas.microsoft.com/office/drawing/2014/main" id="{58706E2A-1DF0-8347-934F-566E3910F57C}"/>
              </a:ext>
            </a:extLst>
          </p:cNvPr>
          <p:cNvSpPr>
            <a:spLocks noGrp="1"/>
          </p:cNvSpPr>
          <p:nvPr>
            <p:ph type="title"/>
          </p:nvPr>
        </p:nvSpPr>
        <p:spPr/>
        <p:txBody>
          <a:bodyPr/>
          <a:lstStyle/>
          <a:p>
            <a:r>
              <a:rPr lang="en-US"/>
              <a:t>Data Democratization Drives Business Value</a:t>
            </a:r>
          </a:p>
        </p:txBody>
      </p:sp>
      <p:sp>
        <p:nvSpPr>
          <p:cNvPr id="2" name="Text Placeholder 1">
            <a:extLst>
              <a:ext uri="{FF2B5EF4-FFF2-40B4-BE49-F238E27FC236}">
                <a16:creationId xmlns:a16="http://schemas.microsoft.com/office/drawing/2014/main" id="{8AF3203A-7606-4E83-8A1A-37FBDEFDDAD5}"/>
              </a:ext>
            </a:extLst>
          </p:cNvPr>
          <p:cNvSpPr>
            <a:spLocks noGrp="1"/>
          </p:cNvSpPr>
          <p:nvPr>
            <p:ph type="body" sz="quarter" idx="13"/>
          </p:nvPr>
        </p:nvSpPr>
        <p:spPr/>
        <p:txBody>
          <a:bodyPr/>
          <a:lstStyle/>
          <a:p>
            <a:pPr>
              <a:buClr>
                <a:srgbClr val="FF7D00"/>
              </a:buClr>
              <a:defRPr/>
            </a:pPr>
            <a:r>
              <a:rPr lang="en-US">
                <a:cs typeface="Arial" charset="0"/>
              </a:rPr>
              <a:t>Broad, consistent, and easy consumption of data for all employees</a:t>
            </a:r>
          </a:p>
        </p:txBody>
      </p:sp>
      <p:sp>
        <p:nvSpPr>
          <p:cNvPr id="110" name="Text Placeholder 15">
            <a:extLst>
              <a:ext uri="{FF2B5EF4-FFF2-40B4-BE49-F238E27FC236}">
                <a16:creationId xmlns:a16="http://schemas.microsoft.com/office/drawing/2014/main" id="{2A19C303-3773-2F48-8AC3-404F6FC1A087}"/>
              </a:ext>
            </a:extLst>
          </p:cNvPr>
          <p:cNvSpPr txBox="1">
            <a:spLocks/>
          </p:cNvSpPr>
          <p:nvPr/>
        </p:nvSpPr>
        <p:spPr>
          <a:xfrm>
            <a:off x="363048" y="763004"/>
            <a:ext cx="8387953" cy="248701"/>
          </a:xfrm>
          <a:prstGeom prst="rect">
            <a:avLst/>
          </a:prstGeom>
        </p:spPr>
        <p:txBody>
          <a:bodyPr/>
          <a:lstStyle>
            <a:lvl1pPr marL="173038" indent="-173038" algn="l" defTabSz="914217" rtl="0" eaLnBrk="1" latinLnBrk="0" hangingPunct="1">
              <a:lnSpc>
                <a:spcPct val="90000"/>
              </a:lnSpc>
              <a:spcBef>
                <a:spcPts val="400"/>
              </a:spcBef>
              <a:spcAft>
                <a:spcPts val="1200"/>
              </a:spcAft>
              <a:buClr>
                <a:schemeClr val="accent2"/>
              </a:buClr>
              <a:buFont typeface="Arial" panose="020B0604020202020204" pitchFamily="34" charset="0"/>
              <a:buChar char="•"/>
              <a:defRPr sz="2000" b="0" i="0" kern="1200">
                <a:solidFill>
                  <a:schemeClr val="tx1"/>
                </a:solidFill>
                <a:latin typeface="Roboto" charset="0"/>
                <a:ea typeface="Roboto" charset="0"/>
                <a:cs typeface="Roboto" charset="0"/>
              </a:defRPr>
            </a:lvl1pPr>
            <a:lvl2pPr marL="344488" indent="-174625" algn="l" defTabSz="914217" rtl="0" eaLnBrk="1" latinLnBrk="0" hangingPunct="1">
              <a:lnSpc>
                <a:spcPct val="90000"/>
              </a:lnSpc>
              <a:spcBef>
                <a:spcPts val="0"/>
              </a:spcBef>
              <a:spcAft>
                <a:spcPts val="1200"/>
              </a:spcAft>
              <a:buClr>
                <a:schemeClr val="accent2"/>
              </a:buClr>
              <a:buFont typeface=".AppleSystemUIFont" charset="-120"/>
              <a:buChar char="-"/>
              <a:defRPr sz="1800" b="0" i="0" kern="1200">
                <a:solidFill>
                  <a:schemeClr val="tx1"/>
                </a:solidFill>
                <a:latin typeface="Roboto" charset="0"/>
                <a:ea typeface="Roboto" charset="0"/>
                <a:cs typeface="Roboto" charset="0"/>
              </a:defRPr>
            </a:lvl2pPr>
            <a:lvl3pPr marL="514350" indent="-169863" algn="l" defTabSz="914217" rtl="0" eaLnBrk="1" latinLnBrk="0" hangingPunct="1">
              <a:lnSpc>
                <a:spcPct val="90000"/>
              </a:lnSpc>
              <a:spcBef>
                <a:spcPts val="0"/>
              </a:spcBef>
              <a:spcAft>
                <a:spcPts val="1200"/>
              </a:spcAft>
              <a:buClr>
                <a:schemeClr val="tx1"/>
              </a:buClr>
              <a:buFont typeface="Arial" panose="020B0604020202020204" pitchFamily="34" charset="0"/>
              <a:buChar char="•"/>
              <a:defRPr sz="1600" b="0" i="0" kern="1200">
                <a:solidFill>
                  <a:schemeClr val="tx1"/>
                </a:solidFill>
                <a:latin typeface="Roboto" charset="0"/>
                <a:ea typeface="Roboto" charset="0"/>
                <a:cs typeface="Roboto" charset="0"/>
              </a:defRPr>
            </a:lvl3pPr>
            <a:lvl4pPr marL="630238" indent="-171450" algn="l" defTabSz="914217" rtl="0" eaLnBrk="1" latinLnBrk="0" hangingPunct="1">
              <a:lnSpc>
                <a:spcPct val="90000"/>
              </a:lnSpc>
              <a:spcBef>
                <a:spcPts val="0"/>
              </a:spcBef>
              <a:spcAft>
                <a:spcPts val="1200"/>
              </a:spcAft>
              <a:buClr>
                <a:schemeClr val="tx1"/>
              </a:buClr>
              <a:buFont typeface="Arial" panose="020B0604020202020204" pitchFamily="34" charset="0"/>
              <a:buChar char="•"/>
              <a:defRPr sz="1400" b="0" i="0" kern="1200">
                <a:solidFill>
                  <a:schemeClr val="tx1"/>
                </a:solidFill>
                <a:latin typeface="Roboto" charset="0"/>
                <a:ea typeface="Roboto" charset="0"/>
                <a:cs typeface="Roboto" charset="0"/>
              </a:defRPr>
            </a:lvl4pPr>
            <a:lvl5pPr marL="800100" indent="-169863" algn="l" defTabSz="914217" rtl="0" eaLnBrk="1" latinLnBrk="0" hangingPunct="1">
              <a:lnSpc>
                <a:spcPct val="90000"/>
              </a:lnSpc>
              <a:spcBef>
                <a:spcPts val="0"/>
              </a:spcBef>
              <a:spcAft>
                <a:spcPts val="1200"/>
              </a:spcAft>
              <a:buClr>
                <a:schemeClr val="tx1"/>
              </a:buClr>
              <a:buFont typeface="Arial" panose="020B0604020202020204" pitchFamily="34" charset="0"/>
              <a:buChar char="•"/>
              <a:defRPr sz="1400" b="0" i="0" kern="1200">
                <a:solidFill>
                  <a:schemeClr val="tx1"/>
                </a:solidFill>
                <a:latin typeface="Roboto" charset="0"/>
                <a:ea typeface="Roboto" charset="0"/>
                <a:cs typeface="Roboto" charset="0"/>
              </a:defRPr>
            </a:lvl5pPr>
            <a:lvl6pPr marL="914400" indent="-169863" algn="l" defTabSz="914217" rtl="0" eaLnBrk="1" latinLnBrk="0" hangingPunct="1">
              <a:lnSpc>
                <a:spcPct val="90000"/>
              </a:lnSpc>
              <a:spcBef>
                <a:spcPts val="500"/>
              </a:spcBef>
              <a:spcAft>
                <a:spcPts val="12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6pPr>
            <a:lvl7pPr marL="1084263"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7pPr>
            <a:lvl8pPr marL="1258888" indent="-174625"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8pPr>
            <a:lvl9pPr marL="142875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9pPr>
          </a:lstStyle>
          <a:p>
            <a:pPr marL="0" indent="0" defTabSz="685663">
              <a:spcBef>
                <a:spcPts val="300"/>
              </a:spcBef>
              <a:spcAft>
                <a:spcPts val="900"/>
              </a:spcAft>
              <a:buClr>
                <a:srgbClr val="FF7D00"/>
              </a:buClr>
              <a:buNone/>
              <a:defRPr/>
            </a:pPr>
            <a:endParaRPr lang="en-US" sz="1800">
              <a:solidFill>
                <a:schemeClr val="bg1">
                  <a:lumMod val="50000"/>
                </a:schemeClr>
              </a:solidFill>
              <a:latin typeface="+mn-lt"/>
              <a:cs typeface="Arial" charset="0"/>
            </a:endParaRPr>
          </a:p>
        </p:txBody>
      </p:sp>
      <p:grpSp>
        <p:nvGrpSpPr>
          <p:cNvPr id="50" name="Group 1">
            <a:extLst>
              <a:ext uri="{FF2B5EF4-FFF2-40B4-BE49-F238E27FC236}">
                <a16:creationId xmlns:a16="http://schemas.microsoft.com/office/drawing/2014/main" id="{19BB48F8-F766-1741-86E1-234A501ED919}"/>
              </a:ext>
            </a:extLst>
          </p:cNvPr>
          <p:cNvGrpSpPr/>
          <p:nvPr/>
        </p:nvGrpSpPr>
        <p:grpSpPr>
          <a:xfrm>
            <a:off x="2885752" y="1341761"/>
            <a:ext cx="3353681" cy="3255374"/>
            <a:chOff x="2323083" y="1750735"/>
            <a:chExt cx="4472740" cy="4341629"/>
          </a:xfrm>
        </p:grpSpPr>
        <p:sp>
          <p:nvSpPr>
            <p:cNvPr id="54" name="Oval 2">
              <a:extLst>
                <a:ext uri="{FF2B5EF4-FFF2-40B4-BE49-F238E27FC236}">
                  <a16:creationId xmlns:a16="http://schemas.microsoft.com/office/drawing/2014/main" id="{E3B62727-3BC3-144F-9BE8-B81A1CEB083E}"/>
                </a:ext>
              </a:extLst>
            </p:cNvPr>
            <p:cNvSpPr/>
            <p:nvPr/>
          </p:nvSpPr>
          <p:spPr>
            <a:xfrm>
              <a:off x="2388990" y="1750735"/>
              <a:ext cx="4341629" cy="4341629"/>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56" name="Oval 3">
              <a:extLst>
                <a:ext uri="{FF2B5EF4-FFF2-40B4-BE49-F238E27FC236}">
                  <a16:creationId xmlns:a16="http://schemas.microsoft.com/office/drawing/2014/main" id="{C4B2F438-970C-124D-B484-15CD07A0AF3C}"/>
                </a:ext>
              </a:extLst>
            </p:cNvPr>
            <p:cNvSpPr/>
            <p:nvPr/>
          </p:nvSpPr>
          <p:spPr>
            <a:xfrm>
              <a:off x="2323083" y="3867495"/>
              <a:ext cx="131813" cy="131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57" name="Oval 4">
              <a:extLst>
                <a:ext uri="{FF2B5EF4-FFF2-40B4-BE49-F238E27FC236}">
                  <a16:creationId xmlns:a16="http://schemas.microsoft.com/office/drawing/2014/main" id="{BAB8C0D7-5C27-F34B-ACE8-948306A5E87C}"/>
                </a:ext>
              </a:extLst>
            </p:cNvPr>
            <p:cNvSpPr/>
            <p:nvPr/>
          </p:nvSpPr>
          <p:spPr>
            <a:xfrm>
              <a:off x="3472176" y="5748785"/>
              <a:ext cx="131813" cy="1318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59" name="Oval 5">
              <a:extLst>
                <a:ext uri="{FF2B5EF4-FFF2-40B4-BE49-F238E27FC236}">
                  <a16:creationId xmlns:a16="http://schemas.microsoft.com/office/drawing/2014/main" id="{E6B212B2-5FB7-5949-BC39-0ACFA8292FFC}"/>
                </a:ext>
              </a:extLst>
            </p:cNvPr>
            <p:cNvSpPr/>
            <p:nvPr/>
          </p:nvSpPr>
          <p:spPr>
            <a:xfrm>
              <a:off x="5627959" y="5731201"/>
              <a:ext cx="131813" cy="1318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61" name="Oval 6">
              <a:extLst>
                <a:ext uri="{FF2B5EF4-FFF2-40B4-BE49-F238E27FC236}">
                  <a16:creationId xmlns:a16="http://schemas.microsoft.com/office/drawing/2014/main" id="{AD2E557E-13E6-0A4E-BD63-A7E8AC510906}"/>
                </a:ext>
              </a:extLst>
            </p:cNvPr>
            <p:cNvSpPr/>
            <p:nvPr/>
          </p:nvSpPr>
          <p:spPr>
            <a:xfrm>
              <a:off x="6664010" y="3867495"/>
              <a:ext cx="131813" cy="13181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64" name="Oval 7">
              <a:extLst>
                <a:ext uri="{FF2B5EF4-FFF2-40B4-BE49-F238E27FC236}">
                  <a16:creationId xmlns:a16="http://schemas.microsoft.com/office/drawing/2014/main" id="{0B1AE65C-CD44-644F-9BD7-537BF97C6B17}"/>
                </a:ext>
              </a:extLst>
            </p:cNvPr>
            <p:cNvSpPr/>
            <p:nvPr/>
          </p:nvSpPr>
          <p:spPr>
            <a:xfrm>
              <a:off x="5619167" y="1965330"/>
              <a:ext cx="131813" cy="1318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sp>
          <p:nvSpPr>
            <p:cNvPr id="65" name="Oval 8">
              <a:extLst>
                <a:ext uri="{FF2B5EF4-FFF2-40B4-BE49-F238E27FC236}">
                  <a16:creationId xmlns:a16="http://schemas.microsoft.com/office/drawing/2014/main" id="{81D22B58-1211-2546-8613-33AC15A62516}"/>
                </a:ext>
              </a:extLst>
            </p:cNvPr>
            <p:cNvSpPr/>
            <p:nvPr/>
          </p:nvSpPr>
          <p:spPr>
            <a:xfrm>
              <a:off x="3454592" y="1965330"/>
              <a:ext cx="131813" cy="1318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p>
          </p:txBody>
        </p:sp>
      </p:grpSp>
      <p:cxnSp>
        <p:nvCxnSpPr>
          <p:cNvPr id="67" name="Straight Arrow Connector 9">
            <a:extLst>
              <a:ext uri="{FF2B5EF4-FFF2-40B4-BE49-F238E27FC236}">
                <a16:creationId xmlns:a16="http://schemas.microsoft.com/office/drawing/2014/main" id="{913A90F3-EFC7-6D4C-90E4-B6089C000881}"/>
              </a:ext>
            </a:extLst>
          </p:cNvPr>
          <p:cNvCxnSpPr/>
          <p:nvPr/>
        </p:nvCxnSpPr>
        <p:spPr>
          <a:xfrm>
            <a:off x="3554171" y="2389852"/>
            <a:ext cx="2028591" cy="1159194"/>
          </a:xfrm>
          <a:prstGeom prst="straightConnector1">
            <a:avLst/>
          </a:prstGeom>
          <a:ln w="38100">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10">
            <a:extLst>
              <a:ext uri="{FF2B5EF4-FFF2-40B4-BE49-F238E27FC236}">
                <a16:creationId xmlns:a16="http://schemas.microsoft.com/office/drawing/2014/main" id="{77E7E631-37F1-2A40-98A3-C321BA34BA7D}"/>
              </a:ext>
            </a:extLst>
          </p:cNvPr>
          <p:cNvCxnSpPr>
            <a:endCxn id="82" idx="4"/>
          </p:cNvCxnSpPr>
          <p:nvPr/>
        </p:nvCxnSpPr>
        <p:spPr>
          <a:xfrm>
            <a:off x="4557865" y="1803185"/>
            <a:ext cx="7707" cy="2368074"/>
          </a:xfrm>
          <a:prstGeom prst="straightConnector1">
            <a:avLst/>
          </a:prstGeom>
          <a:ln w="38100">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11">
            <a:extLst>
              <a:ext uri="{FF2B5EF4-FFF2-40B4-BE49-F238E27FC236}">
                <a16:creationId xmlns:a16="http://schemas.microsoft.com/office/drawing/2014/main" id="{4AA5EDD2-D0A7-AB46-9777-724414AE7000}"/>
              </a:ext>
            </a:extLst>
          </p:cNvPr>
          <p:cNvCxnSpPr/>
          <p:nvPr/>
        </p:nvCxnSpPr>
        <p:spPr>
          <a:xfrm flipH="1">
            <a:off x="3568309" y="2382783"/>
            <a:ext cx="1986181" cy="1166263"/>
          </a:xfrm>
          <a:prstGeom prst="straightConnector1">
            <a:avLst/>
          </a:prstGeom>
          <a:ln w="38100">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78" name="Oval 14">
            <a:extLst>
              <a:ext uri="{FF2B5EF4-FFF2-40B4-BE49-F238E27FC236}">
                <a16:creationId xmlns:a16="http://schemas.microsoft.com/office/drawing/2014/main" id="{4FF6ED71-5623-A34E-B4F8-A17D793520A5}"/>
              </a:ext>
            </a:extLst>
          </p:cNvPr>
          <p:cNvSpPr/>
          <p:nvPr/>
        </p:nvSpPr>
        <p:spPr>
          <a:xfrm>
            <a:off x="4088427" y="2487432"/>
            <a:ext cx="954289" cy="95428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a:t>SELF</a:t>
            </a:r>
          </a:p>
          <a:p>
            <a:pPr algn="ctr"/>
            <a:r>
              <a:rPr lang="en-US" altLang="ko-KR" sz="900" b="1"/>
              <a:t>SERVICE</a:t>
            </a:r>
            <a:endParaRPr lang="ko-KR" altLang="en-US" sz="900" b="1"/>
          </a:p>
        </p:txBody>
      </p:sp>
      <p:sp>
        <p:nvSpPr>
          <p:cNvPr id="82" name="Donut 15">
            <a:extLst>
              <a:ext uri="{FF2B5EF4-FFF2-40B4-BE49-F238E27FC236}">
                <a16:creationId xmlns:a16="http://schemas.microsoft.com/office/drawing/2014/main" id="{1A24126E-0C4B-074C-9876-4BAC302F019B}"/>
              </a:ext>
            </a:extLst>
          </p:cNvPr>
          <p:cNvSpPr/>
          <p:nvPr/>
        </p:nvSpPr>
        <p:spPr>
          <a:xfrm>
            <a:off x="3358888" y="1757895"/>
            <a:ext cx="2413364" cy="2413364"/>
          </a:xfrm>
          <a:prstGeom prst="donut">
            <a:avLst>
              <a:gd name="adj" fmla="val 4483"/>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solidFill>
                <a:schemeClr val="tx1"/>
              </a:solidFill>
            </a:endParaRPr>
          </a:p>
        </p:txBody>
      </p:sp>
      <p:grpSp>
        <p:nvGrpSpPr>
          <p:cNvPr id="111" name="Group 16">
            <a:extLst>
              <a:ext uri="{FF2B5EF4-FFF2-40B4-BE49-F238E27FC236}">
                <a16:creationId xmlns:a16="http://schemas.microsoft.com/office/drawing/2014/main" id="{240ED1A7-1BD2-E34C-9C25-E5AD94DB8DF1}"/>
              </a:ext>
            </a:extLst>
          </p:cNvPr>
          <p:cNvGrpSpPr/>
          <p:nvPr/>
        </p:nvGrpSpPr>
        <p:grpSpPr>
          <a:xfrm>
            <a:off x="3039021" y="1439304"/>
            <a:ext cx="3050545" cy="3050545"/>
            <a:chOff x="2527495" y="1880828"/>
            <a:chExt cx="4068452" cy="4068452"/>
          </a:xfrm>
        </p:grpSpPr>
        <p:sp>
          <p:nvSpPr>
            <p:cNvPr id="112" name="Block Arc 17">
              <a:extLst>
                <a:ext uri="{FF2B5EF4-FFF2-40B4-BE49-F238E27FC236}">
                  <a16:creationId xmlns:a16="http://schemas.microsoft.com/office/drawing/2014/main" id="{39CBF606-2C30-874B-9A91-3468A904A97B}"/>
                </a:ext>
              </a:extLst>
            </p:cNvPr>
            <p:cNvSpPr/>
            <p:nvPr/>
          </p:nvSpPr>
          <p:spPr>
            <a:xfrm rot="19920000">
              <a:off x="2527495" y="1880828"/>
              <a:ext cx="4068452" cy="4068452"/>
            </a:xfrm>
            <a:prstGeom prst="blockArc">
              <a:avLst>
                <a:gd name="adj1" fmla="val 10800000"/>
                <a:gd name="adj2" fmla="val 14124484"/>
                <a:gd name="adj3" fmla="val 2832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solidFill>
                  <a:schemeClr val="tx1"/>
                </a:solidFill>
              </a:endParaRPr>
            </a:p>
          </p:txBody>
        </p:sp>
        <p:sp>
          <p:nvSpPr>
            <p:cNvPr id="113" name="Block Arc 18">
              <a:extLst>
                <a:ext uri="{FF2B5EF4-FFF2-40B4-BE49-F238E27FC236}">
                  <a16:creationId xmlns:a16="http://schemas.microsoft.com/office/drawing/2014/main" id="{AB148AC8-06AC-CD48-9890-63FA0A171AA4}"/>
                </a:ext>
              </a:extLst>
            </p:cNvPr>
            <p:cNvSpPr/>
            <p:nvPr/>
          </p:nvSpPr>
          <p:spPr>
            <a:xfrm rot="16320000">
              <a:off x="2527495" y="1880828"/>
              <a:ext cx="4068452" cy="4068452"/>
            </a:xfrm>
            <a:prstGeom prst="blockArc">
              <a:avLst>
                <a:gd name="adj1" fmla="val 10800000"/>
                <a:gd name="adj2" fmla="val 14124484"/>
                <a:gd name="adj3" fmla="val 2832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solidFill>
                  <a:schemeClr val="tx1"/>
                </a:solidFill>
              </a:endParaRPr>
            </a:p>
          </p:txBody>
        </p:sp>
        <p:sp>
          <p:nvSpPr>
            <p:cNvPr id="114" name="Block Arc 19">
              <a:extLst>
                <a:ext uri="{FF2B5EF4-FFF2-40B4-BE49-F238E27FC236}">
                  <a16:creationId xmlns:a16="http://schemas.microsoft.com/office/drawing/2014/main" id="{F51D82F3-7A15-B546-B24A-404009FBA971}"/>
                </a:ext>
              </a:extLst>
            </p:cNvPr>
            <p:cNvSpPr/>
            <p:nvPr/>
          </p:nvSpPr>
          <p:spPr>
            <a:xfrm rot="12720000">
              <a:off x="2527495" y="1880828"/>
              <a:ext cx="4068452" cy="4068452"/>
            </a:xfrm>
            <a:prstGeom prst="blockArc">
              <a:avLst>
                <a:gd name="adj1" fmla="val 10800000"/>
                <a:gd name="adj2" fmla="val 14124484"/>
                <a:gd name="adj3" fmla="val 2832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solidFill>
                  <a:schemeClr val="tx1"/>
                </a:solidFill>
              </a:endParaRPr>
            </a:p>
          </p:txBody>
        </p:sp>
        <p:sp>
          <p:nvSpPr>
            <p:cNvPr id="115" name="Block Arc 20">
              <a:extLst>
                <a:ext uri="{FF2B5EF4-FFF2-40B4-BE49-F238E27FC236}">
                  <a16:creationId xmlns:a16="http://schemas.microsoft.com/office/drawing/2014/main" id="{442C8464-B7A1-254D-BF3D-108CD85F286C}"/>
                </a:ext>
              </a:extLst>
            </p:cNvPr>
            <p:cNvSpPr/>
            <p:nvPr/>
          </p:nvSpPr>
          <p:spPr>
            <a:xfrm rot="9120000">
              <a:off x="2527495" y="1880828"/>
              <a:ext cx="4068452" cy="4068452"/>
            </a:xfrm>
            <a:prstGeom prst="blockArc">
              <a:avLst>
                <a:gd name="adj1" fmla="val 10800000"/>
                <a:gd name="adj2" fmla="val 14124484"/>
                <a:gd name="adj3" fmla="val 2832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solidFill>
                  <a:schemeClr val="tx1"/>
                </a:solidFill>
              </a:endParaRPr>
            </a:p>
          </p:txBody>
        </p:sp>
        <p:sp>
          <p:nvSpPr>
            <p:cNvPr id="116" name="Block Arc 21">
              <a:extLst>
                <a:ext uri="{FF2B5EF4-FFF2-40B4-BE49-F238E27FC236}">
                  <a16:creationId xmlns:a16="http://schemas.microsoft.com/office/drawing/2014/main" id="{665BFCD9-53C7-B44A-8FDF-EC02C35F9376}"/>
                </a:ext>
              </a:extLst>
            </p:cNvPr>
            <p:cNvSpPr/>
            <p:nvPr/>
          </p:nvSpPr>
          <p:spPr>
            <a:xfrm rot="5520000">
              <a:off x="2527495" y="1880828"/>
              <a:ext cx="4068452" cy="4068452"/>
            </a:xfrm>
            <a:prstGeom prst="blockArc">
              <a:avLst>
                <a:gd name="adj1" fmla="val 10800000"/>
                <a:gd name="adj2" fmla="val 14124484"/>
                <a:gd name="adj3" fmla="val 2832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solidFill>
                  <a:schemeClr val="tx1"/>
                </a:solidFill>
              </a:endParaRPr>
            </a:p>
          </p:txBody>
        </p:sp>
        <p:sp>
          <p:nvSpPr>
            <p:cNvPr id="117" name="Block Arc 22">
              <a:extLst>
                <a:ext uri="{FF2B5EF4-FFF2-40B4-BE49-F238E27FC236}">
                  <a16:creationId xmlns:a16="http://schemas.microsoft.com/office/drawing/2014/main" id="{55520544-1AC3-0949-903B-61C767B1C612}"/>
                </a:ext>
              </a:extLst>
            </p:cNvPr>
            <p:cNvSpPr/>
            <p:nvPr/>
          </p:nvSpPr>
          <p:spPr>
            <a:xfrm rot="1920000">
              <a:off x="2527495" y="1880828"/>
              <a:ext cx="4068452" cy="4068452"/>
            </a:xfrm>
            <a:prstGeom prst="blockArc">
              <a:avLst>
                <a:gd name="adj1" fmla="val 10800000"/>
                <a:gd name="adj2" fmla="val 14124484"/>
                <a:gd name="adj3" fmla="val 2832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49">
                <a:solidFill>
                  <a:schemeClr val="tx1"/>
                </a:solidFill>
              </a:endParaRPr>
            </a:p>
          </p:txBody>
        </p:sp>
      </p:grpSp>
      <p:grpSp>
        <p:nvGrpSpPr>
          <p:cNvPr id="118" name="Group 30">
            <a:extLst>
              <a:ext uri="{FF2B5EF4-FFF2-40B4-BE49-F238E27FC236}">
                <a16:creationId xmlns:a16="http://schemas.microsoft.com/office/drawing/2014/main" id="{77A04595-E84A-1F48-ACD6-592FFA7B3AB4}"/>
              </a:ext>
            </a:extLst>
          </p:cNvPr>
          <p:cNvGrpSpPr/>
          <p:nvPr/>
        </p:nvGrpSpPr>
        <p:grpSpPr>
          <a:xfrm>
            <a:off x="1060447" y="1291791"/>
            <a:ext cx="2121647" cy="438527"/>
            <a:chOff x="2551706" y="4283314"/>
            <a:chExt cx="1682085" cy="584855"/>
          </a:xfrm>
        </p:grpSpPr>
        <p:sp>
          <p:nvSpPr>
            <p:cNvPr id="119" name="TextBox 118">
              <a:extLst>
                <a:ext uri="{FF2B5EF4-FFF2-40B4-BE49-F238E27FC236}">
                  <a16:creationId xmlns:a16="http://schemas.microsoft.com/office/drawing/2014/main" id="{3992FAEE-EBF0-4D42-8EF0-D5170FB95C78}"/>
                </a:ext>
              </a:extLst>
            </p:cNvPr>
            <p:cNvSpPr txBox="1"/>
            <p:nvPr/>
          </p:nvSpPr>
          <p:spPr>
            <a:xfrm>
              <a:off x="2551706" y="4560313"/>
              <a:ext cx="1682085" cy="307856"/>
            </a:xfrm>
            <a:prstGeom prst="rect">
              <a:avLst/>
            </a:prstGeom>
            <a:noFill/>
          </p:spPr>
          <p:txBody>
            <a:bodyPr wrap="square" rtlCol="0">
              <a:spAutoFit/>
            </a:bodyPr>
            <a:lstStyle/>
            <a:p>
              <a:pPr algn="r"/>
              <a:r>
                <a:rPr lang="en-US" altLang="ko-KR" sz="900">
                  <a:solidFill>
                    <a:schemeClr val="tx1">
                      <a:lumMod val="75000"/>
                      <a:lumOff val="25000"/>
                    </a:schemeClr>
                  </a:solidFill>
                  <a:cs typeface="Arial" pitchFamily="34" charset="0"/>
                </a:rPr>
                <a:t>Management Reporting</a:t>
              </a:r>
            </a:p>
          </p:txBody>
        </p:sp>
        <p:sp>
          <p:nvSpPr>
            <p:cNvPr id="120" name="TextBox 119">
              <a:extLst>
                <a:ext uri="{FF2B5EF4-FFF2-40B4-BE49-F238E27FC236}">
                  <a16:creationId xmlns:a16="http://schemas.microsoft.com/office/drawing/2014/main" id="{1F3B843A-B90F-2C4F-B732-A224C89BCD9F}"/>
                </a:ext>
              </a:extLst>
            </p:cNvPr>
            <p:cNvSpPr txBox="1"/>
            <p:nvPr/>
          </p:nvSpPr>
          <p:spPr>
            <a:xfrm>
              <a:off x="2551706" y="4283314"/>
              <a:ext cx="1667786" cy="307856"/>
            </a:xfrm>
            <a:prstGeom prst="rect">
              <a:avLst/>
            </a:prstGeom>
            <a:noFill/>
          </p:spPr>
          <p:txBody>
            <a:bodyPr wrap="square" rtlCol="0">
              <a:spAutoFit/>
            </a:bodyPr>
            <a:lstStyle/>
            <a:p>
              <a:pPr algn="r"/>
              <a:r>
                <a:rPr lang="en-US" altLang="ko-KR" sz="900" b="1">
                  <a:solidFill>
                    <a:schemeClr val="tx1">
                      <a:lumMod val="75000"/>
                      <a:lumOff val="25000"/>
                    </a:schemeClr>
                  </a:solidFill>
                  <a:cs typeface="Arial" pitchFamily="34" charset="0"/>
                </a:rPr>
                <a:t>EXECUTIVE TEAMS</a:t>
              </a:r>
            </a:p>
          </p:txBody>
        </p:sp>
      </p:grpSp>
      <p:grpSp>
        <p:nvGrpSpPr>
          <p:cNvPr id="121" name="Group 39">
            <a:extLst>
              <a:ext uri="{FF2B5EF4-FFF2-40B4-BE49-F238E27FC236}">
                <a16:creationId xmlns:a16="http://schemas.microsoft.com/office/drawing/2014/main" id="{3BF960ED-2816-9845-9FEA-BF1F323F33EA}"/>
              </a:ext>
            </a:extLst>
          </p:cNvPr>
          <p:cNvGrpSpPr/>
          <p:nvPr/>
        </p:nvGrpSpPr>
        <p:grpSpPr>
          <a:xfrm>
            <a:off x="5963020" y="1291791"/>
            <a:ext cx="2121647" cy="438527"/>
            <a:chOff x="2551706" y="4283314"/>
            <a:chExt cx="1682085" cy="584855"/>
          </a:xfrm>
        </p:grpSpPr>
        <p:sp>
          <p:nvSpPr>
            <p:cNvPr id="122" name="TextBox 121">
              <a:extLst>
                <a:ext uri="{FF2B5EF4-FFF2-40B4-BE49-F238E27FC236}">
                  <a16:creationId xmlns:a16="http://schemas.microsoft.com/office/drawing/2014/main" id="{36E561BB-2569-EB44-882F-F6C51AE3E7A3}"/>
                </a:ext>
              </a:extLst>
            </p:cNvPr>
            <p:cNvSpPr txBox="1"/>
            <p:nvPr/>
          </p:nvSpPr>
          <p:spPr>
            <a:xfrm>
              <a:off x="2551706" y="4560313"/>
              <a:ext cx="1682085" cy="307856"/>
            </a:xfrm>
            <a:prstGeom prst="rect">
              <a:avLst/>
            </a:prstGeom>
            <a:noFill/>
          </p:spPr>
          <p:txBody>
            <a:bodyPr wrap="square" rtlCol="0">
              <a:spAutoFit/>
            </a:bodyPr>
            <a:lstStyle/>
            <a:p>
              <a:r>
                <a:rPr lang="en-US" altLang="ko-KR" sz="900">
                  <a:solidFill>
                    <a:schemeClr val="tx1">
                      <a:lumMod val="75000"/>
                      <a:lumOff val="25000"/>
                    </a:schemeClr>
                  </a:solidFill>
                  <a:cs typeface="Arial" pitchFamily="34" charset="0"/>
                </a:rPr>
                <a:t>DataOps &amp; Model Training</a:t>
              </a:r>
            </a:p>
          </p:txBody>
        </p:sp>
        <p:sp>
          <p:nvSpPr>
            <p:cNvPr id="123" name="TextBox 122">
              <a:extLst>
                <a:ext uri="{FF2B5EF4-FFF2-40B4-BE49-F238E27FC236}">
                  <a16:creationId xmlns:a16="http://schemas.microsoft.com/office/drawing/2014/main" id="{DBCBBF51-5099-0B44-BAA8-7018FA3D5F4E}"/>
                </a:ext>
              </a:extLst>
            </p:cNvPr>
            <p:cNvSpPr txBox="1"/>
            <p:nvPr/>
          </p:nvSpPr>
          <p:spPr>
            <a:xfrm>
              <a:off x="2551706" y="4283314"/>
              <a:ext cx="1667786" cy="307856"/>
            </a:xfrm>
            <a:prstGeom prst="rect">
              <a:avLst/>
            </a:prstGeom>
            <a:noFill/>
          </p:spPr>
          <p:txBody>
            <a:bodyPr wrap="square" rtlCol="0">
              <a:spAutoFit/>
            </a:bodyPr>
            <a:lstStyle/>
            <a:p>
              <a:r>
                <a:rPr lang="en-US" altLang="ko-KR" sz="900" b="1">
                  <a:solidFill>
                    <a:schemeClr val="tx1">
                      <a:lumMod val="75000"/>
                      <a:lumOff val="25000"/>
                    </a:schemeClr>
                  </a:solidFill>
                  <a:cs typeface="Arial" pitchFamily="34" charset="0"/>
                </a:rPr>
                <a:t>DATA SCIENCE TEAMS</a:t>
              </a:r>
            </a:p>
          </p:txBody>
        </p:sp>
      </p:grpSp>
      <p:grpSp>
        <p:nvGrpSpPr>
          <p:cNvPr id="124" name="Group 33">
            <a:extLst>
              <a:ext uri="{FF2B5EF4-FFF2-40B4-BE49-F238E27FC236}">
                <a16:creationId xmlns:a16="http://schemas.microsoft.com/office/drawing/2014/main" id="{CCD87A6D-1618-3848-BF4A-4052E98442AD}"/>
              </a:ext>
            </a:extLst>
          </p:cNvPr>
          <p:cNvGrpSpPr/>
          <p:nvPr/>
        </p:nvGrpSpPr>
        <p:grpSpPr>
          <a:xfrm>
            <a:off x="592337" y="2594875"/>
            <a:ext cx="2121647" cy="438527"/>
            <a:chOff x="2551706" y="4283314"/>
            <a:chExt cx="1682085" cy="584855"/>
          </a:xfrm>
        </p:grpSpPr>
        <p:sp>
          <p:nvSpPr>
            <p:cNvPr id="125" name="TextBox 124">
              <a:extLst>
                <a:ext uri="{FF2B5EF4-FFF2-40B4-BE49-F238E27FC236}">
                  <a16:creationId xmlns:a16="http://schemas.microsoft.com/office/drawing/2014/main" id="{F456E3B4-591A-BC4C-A5F1-B517A965461F}"/>
                </a:ext>
              </a:extLst>
            </p:cNvPr>
            <p:cNvSpPr txBox="1"/>
            <p:nvPr/>
          </p:nvSpPr>
          <p:spPr>
            <a:xfrm>
              <a:off x="2551706" y="4560313"/>
              <a:ext cx="1682085" cy="307856"/>
            </a:xfrm>
            <a:prstGeom prst="rect">
              <a:avLst/>
            </a:prstGeom>
            <a:noFill/>
          </p:spPr>
          <p:txBody>
            <a:bodyPr wrap="square" rtlCol="0">
              <a:spAutoFit/>
            </a:bodyPr>
            <a:lstStyle/>
            <a:p>
              <a:pPr algn="r"/>
              <a:r>
                <a:rPr lang="en-US" altLang="ko-KR" sz="900">
                  <a:solidFill>
                    <a:schemeClr val="tx1">
                      <a:lumMod val="75000"/>
                      <a:lumOff val="25000"/>
                    </a:schemeClr>
                  </a:solidFill>
                  <a:cs typeface="Arial" pitchFamily="34" charset="0"/>
                </a:rPr>
                <a:t>Overall Equipment Effectiveness</a:t>
              </a:r>
            </a:p>
          </p:txBody>
        </p:sp>
        <p:sp>
          <p:nvSpPr>
            <p:cNvPr id="126" name="TextBox 125">
              <a:extLst>
                <a:ext uri="{FF2B5EF4-FFF2-40B4-BE49-F238E27FC236}">
                  <a16:creationId xmlns:a16="http://schemas.microsoft.com/office/drawing/2014/main" id="{90F8678B-C081-434C-A3B2-82A6AB7E84BC}"/>
                </a:ext>
              </a:extLst>
            </p:cNvPr>
            <p:cNvSpPr txBox="1"/>
            <p:nvPr/>
          </p:nvSpPr>
          <p:spPr>
            <a:xfrm>
              <a:off x="2551706" y="4283314"/>
              <a:ext cx="1667786" cy="307856"/>
            </a:xfrm>
            <a:prstGeom prst="rect">
              <a:avLst/>
            </a:prstGeom>
            <a:noFill/>
          </p:spPr>
          <p:txBody>
            <a:bodyPr wrap="square" rtlCol="0">
              <a:spAutoFit/>
            </a:bodyPr>
            <a:lstStyle/>
            <a:p>
              <a:pPr algn="r"/>
              <a:r>
                <a:rPr lang="en-US" altLang="ko-KR" sz="900" b="1">
                  <a:solidFill>
                    <a:schemeClr val="tx1">
                      <a:lumMod val="75000"/>
                      <a:lumOff val="25000"/>
                    </a:schemeClr>
                  </a:solidFill>
                  <a:cs typeface="Arial" pitchFamily="34" charset="0"/>
                </a:rPr>
                <a:t>MANUFACTURING TEAMS</a:t>
              </a:r>
            </a:p>
          </p:txBody>
        </p:sp>
      </p:grpSp>
      <p:grpSp>
        <p:nvGrpSpPr>
          <p:cNvPr id="127" name="Group 42">
            <a:extLst>
              <a:ext uri="{FF2B5EF4-FFF2-40B4-BE49-F238E27FC236}">
                <a16:creationId xmlns:a16="http://schemas.microsoft.com/office/drawing/2014/main" id="{3B1D414B-0F6C-984E-9B34-B5E01C196557}"/>
              </a:ext>
            </a:extLst>
          </p:cNvPr>
          <p:cNvGrpSpPr/>
          <p:nvPr/>
        </p:nvGrpSpPr>
        <p:grpSpPr>
          <a:xfrm>
            <a:off x="6431128" y="2594875"/>
            <a:ext cx="2121647" cy="438527"/>
            <a:chOff x="2551706" y="4283314"/>
            <a:chExt cx="1682085" cy="584855"/>
          </a:xfrm>
        </p:grpSpPr>
        <p:sp>
          <p:nvSpPr>
            <p:cNvPr id="128" name="TextBox 127">
              <a:extLst>
                <a:ext uri="{FF2B5EF4-FFF2-40B4-BE49-F238E27FC236}">
                  <a16:creationId xmlns:a16="http://schemas.microsoft.com/office/drawing/2014/main" id="{F2BA10A1-05A7-6742-9E4D-138E1B3A4B89}"/>
                </a:ext>
              </a:extLst>
            </p:cNvPr>
            <p:cNvSpPr txBox="1"/>
            <p:nvPr/>
          </p:nvSpPr>
          <p:spPr>
            <a:xfrm>
              <a:off x="2551706" y="4560313"/>
              <a:ext cx="1682085" cy="307856"/>
            </a:xfrm>
            <a:prstGeom prst="rect">
              <a:avLst/>
            </a:prstGeom>
            <a:noFill/>
          </p:spPr>
          <p:txBody>
            <a:bodyPr wrap="square" rtlCol="0">
              <a:spAutoFit/>
            </a:bodyPr>
            <a:lstStyle/>
            <a:p>
              <a:r>
                <a:rPr lang="en-US" altLang="ko-KR" sz="900">
                  <a:solidFill>
                    <a:schemeClr val="tx1">
                      <a:lumMod val="75000"/>
                      <a:lumOff val="25000"/>
                    </a:schemeClr>
                  </a:solidFill>
                  <a:cs typeface="Arial" pitchFamily="34" charset="0"/>
                </a:rPr>
                <a:t>Financial Planning &amp; Analysis</a:t>
              </a:r>
            </a:p>
          </p:txBody>
        </p:sp>
        <p:sp>
          <p:nvSpPr>
            <p:cNvPr id="129" name="TextBox 128">
              <a:extLst>
                <a:ext uri="{FF2B5EF4-FFF2-40B4-BE49-F238E27FC236}">
                  <a16:creationId xmlns:a16="http://schemas.microsoft.com/office/drawing/2014/main" id="{52C358F1-A9F4-5A46-81F4-45F81BC56D53}"/>
                </a:ext>
              </a:extLst>
            </p:cNvPr>
            <p:cNvSpPr txBox="1"/>
            <p:nvPr/>
          </p:nvSpPr>
          <p:spPr>
            <a:xfrm>
              <a:off x="2551706" y="4283314"/>
              <a:ext cx="1667786" cy="307856"/>
            </a:xfrm>
            <a:prstGeom prst="rect">
              <a:avLst/>
            </a:prstGeom>
            <a:noFill/>
          </p:spPr>
          <p:txBody>
            <a:bodyPr wrap="square" rtlCol="0">
              <a:spAutoFit/>
            </a:bodyPr>
            <a:lstStyle/>
            <a:p>
              <a:r>
                <a:rPr lang="en-US" altLang="ko-KR" sz="900" b="1">
                  <a:solidFill>
                    <a:schemeClr val="tx1">
                      <a:lumMod val="75000"/>
                      <a:lumOff val="25000"/>
                    </a:schemeClr>
                  </a:solidFill>
                  <a:cs typeface="Arial" pitchFamily="34" charset="0"/>
                </a:rPr>
                <a:t>FINANCE TEAMS</a:t>
              </a:r>
            </a:p>
          </p:txBody>
        </p:sp>
      </p:grpSp>
      <p:grpSp>
        <p:nvGrpSpPr>
          <p:cNvPr id="130" name="Group 129">
            <a:extLst>
              <a:ext uri="{FF2B5EF4-FFF2-40B4-BE49-F238E27FC236}">
                <a16:creationId xmlns:a16="http://schemas.microsoft.com/office/drawing/2014/main" id="{368915D8-1A47-434C-9D43-5928DCAA91A0}"/>
              </a:ext>
            </a:extLst>
          </p:cNvPr>
          <p:cNvGrpSpPr/>
          <p:nvPr/>
        </p:nvGrpSpPr>
        <p:grpSpPr>
          <a:xfrm>
            <a:off x="1030939" y="3897958"/>
            <a:ext cx="2121647" cy="438527"/>
            <a:chOff x="2551706" y="4283314"/>
            <a:chExt cx="1682085" cy="584855"/>
          </a:xfrm>
        </p:grpSpPr>
        <p:sp>
          <p:nvSpPr>
            <p:cNvPr id="131" name="TextBox 130">
              <a:extLst>
                <a:ext uri="{FF2B5EF4-FFF2-40B4-BE49-F238E27FC236}">
                  <a16:creationId xmlns:a16="http://schemas.microsoft.com/office/drawing/2014/main" id="{3B6989F4-32E7-7145-8737-1566505F6DEE}"/>
                </a:ext>
              </a:extLst>
            </p:cNvPr>
            <p:cNvSpPr txBox="1"/>
            <p:nvPr/>
          </p:nvSpPr>
          <p:spPr>
            <a:xfrm>
              <a:off x="2551706" y="4560313"/>
              <a:ext cx="1682085" cy="307856"/>
            </a:xfrm>
            <a:prstGeom prst="rect">
              <a:avLst/>
            </a:prstGeom>
            <a:noFill/>
          </p:spPr>
          <p:txBody>
            <a:bodyPr wrap="square" rtlCol="0">
              <a:spAutoFit/>
            </a:bodyPr>
            <a:lstStyle/>
            <a:p>
              <a:pPr algn="r"/>
              <a:r>
                <a:rPr lang="en-US" altLang="ko-KR" sz="900">
                  <a:solidFill>
                    <a:schemeClr val="tx1">
                      <a:lumMod val="75000"/>
                      <a:lumOff val="25000"/>
                    </a:schemeClr>
                  </a:solidFill>
                  <a:cs typeface="Arial" pitchFamily="34" charset="0"/>
                </a:rPr>
                <a:t>Spend Under Management</a:t>
              </a:r>
            </a:p>
          </p:txBody>
        </p:sp>
        <p:sp>
          <p:nvSpPr>
            <p:cNvPr id="132" name="TextBox 131">
              <a:extLst>
                <a:ext uri="{FF2B5EF4-FFF2-40B4-BE49-F238E27FC236}">
                  <a16:creationId xmlns:a16="http://schemas.microsoft.com/office/drawing/2014/main" id="{950007BD-1055-A84F-B402-9F1A5DB92B02}"/>
                </a:ext>
              </a:extLst>
            </p:cNvPr>
            <p:cNvSpPr txBox="1"/>
            <p:nvPr/>
          </p:nvSpPr>
          <p:spPr>
            <a:xfrm>
              <a:off x="2551706" y="4283314"/>
              <a:ext cx="1667786" cy="307856"/>
            </a:xfrm>
            <a:prstGeom prst="rect">
              <a:avLst/>
            </a:prstGeom>
            <a:noFill/>
          </p:spPr>
          <p:txBody>
            <a:bodyPr wrap="square" rtlCol="0">
              <a:spAutoFit/>
            </a:bodyPr>
            <a:lstStyle/>
            <a:p>
              <a:pPr algn="r"/>
              <a:r>
                <a:rPr lang="en-US" altLang="ko-KR" sz="900" b="1">
                  <a:solidFill>
                    <a:schemeClr val="tx1">
                      <a:lumMod val="75000"/>
                      <a:lumOff val="25000"/>
                    </a:schemeClr>
                  </a:solidFill>
                  <a:cs typeface="Arial" pitchFamily="34" charset="0"/>
                </a:rPr>
                <a:t>PROCUREMENT TEAMS</a:t>
              </a:r>
            </a:p>
          </p:txBody>
        </p:sp>
      </p:grpSp>
      <p:grpSp>
        <p:nvGrpSpPr>
          <p:cNvPr id="133" name="Group 45">
            <a:extLst>
              <a:ext uri="{FF2B5EF4-FFF2-40B4-BE49-F238E27FC236}">
                <a16:creationId xmlns:a16="http://schemas.microsoft.com/office/drawing/2014/main" id="{0F720EF7-B5BB-4B43-9078-1B00FA021A40}"/>
              </a:ext>
            </a:extLst>
          </p:cNvPr>
          <p:cNvGrpSpPr/>
          <p:nvPr/>
        </p:nvGrpSpPr>
        <p:grpSpPr>
          <a:xfrm>
            <a:off x="5992528" y="3897958"/>
            <a:ext cx="2121647" cy="438527"/>
            <a:chOff x="2551706" y="4283314"/>
            <a:chExt cx="1682085" cy="584855"/>
          </a:xfrm>
        </p:grpSpPr>
        <p:sp>
          <p:nvSpPr>
            <p:cNvPr id="134" name="TextBox 133">
              <a:extLst>
                <a:ext uri="{FF2B5EF4-FFF2-40B4-BE49-F238E27FC236}">
                  <a16:creationId xmlns:a16="http://schemas.microsoft.com/office/drawing/2014/main" id="{FA1B5B6B-FCB0-CB48-A139-C7D3D9CE2D66}"/>
                </a:ext>
              </a:extLst>
            </p:cNvPr>
            <p:cNvSpPr txBox="1"/>
            <p:nvPr/>
          </p:nvSpPr>
          <p:spPr>
            <a:xfrm>
              <a:off x="2551706" y="4560313"/>
              <a:ext cx="1682085" cy="307856"/>
            </a:xfrm>
            <a:prstGeom prst="rect">
              <a:avLst/>
            </a:prstGeom>
            <a:noFill/>
          </p:spPr>
          <p:txBody>
            <a:bodyPr wrap="square" rtlCol="0">
              <a:spAutoFit/>
            </a:bodyPr>
            <a:lstStyle/>
            <a:p>
              <a:r>
                <a:rPr lang="en-US" altLang="ko-KR" sz="900">
                  <a:solidFill>
                    <a:schemeClr val="tx1">
                      <a:lumMod val="75000"/>
                      <a:lumOff val="25000"/>
                    </a:schemeClr>
                  </a:solidFill>
                  <a:cs typeface="Arial" pitchFamily="34" charset="0"/>
                </a:rPr>
                <a:t>Personalized Next Best Offer</a:t>
              </a:r>
            </a:p>
          </p:txBody>
        </p:sp>
        <p:sp>
          <p:nvSpPr>
            <p:cNvPr id="135" name="TextBox 134">
              <a:extLst>
                <a:ext uri="{FF2B5EF4-FFF2-40B4-BE49-F238E27FC236}">
                  <a16:creationId xmlns:a16="http://schemas.microsoft.com/office/drawing/2014/main" id="{09877838-731F-A648-BC26-E7A96AAACFFF}"/>
                </a:ext>
              </a:extLst>
            </p:cNvPr>
            <p:cNvSpPr txBox="1"/>
            <p:nvPr/>
          </p:nvSpPr>
          <p:spPr>
            <a:xfrm>
              <a:off x="2551706" y="4283314"/>
              <a:ext cx="1667786" cy="307856"/>
            </a:xfrm>
            <a:prstGeom prst="rect">
              <a:avLst/>
            </a:prstGeom>
            <a:noFill/>
          </p:spPr>
          <p:txBody>
            <a:bodyPr wrap="square" rtlCol="0">
              <a:spAutoFit/>
            </a:bodyPr>
            <a:lstStyle/>
            <a:p>
              <a:r>
                <a:rPr lang="en-US" altLang="ko-KR" sz="900" b="1">
                  <a:solidFill>
                    <a:schemeClr val="tx1">
                      <a:lumMod val="75000"/>
                      <a:lumOff val="25000"/>
                    </a:schemeClr>
                  </a:solidFill>
                  <a:cs typeface="Arial" pitchFamily="34" charset="0"/>
                </a:rPr>
                <a:t>MARKETING TEAMS</a:t>
              </a:r>
            </a:p>
          </p:txBody>
        </p:sp>
      </p:grpSp>
      <p:sp>
        <p:nvSpPr>
          <p:cNvPr id="136" name="Rectangle 16">
            <a:extLst>
              <a:ext uri="{FF2B5EF4-FFF2-40B4-BE49-F238E27FC236}">
                <a16:creationId xmlns:a16="http://schemas.microsoft.com/office/drawing/2014/main" id="{217E300B-AF8F-BD48-B99A-966B6F79684F}"/>
              </a:ext>
            </a:extLst>
          </p:cNvPr>
          <p:cNvSpPr/>
          <p:nvPr/>
        </p:nvSpPr>
        <p:spPr>
          <a:xfrm rot="2700000">
            <a:off x="3860202" y="1809214"/>
            <a:ext cx="265386" cy="475787"/>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49"/>
          </a:p>
        </p:txBody>
      </p:sp>
      <p:sp>
        <p:nvSpPr>
          <p:cNvPr id="138" name="Round Same Side Corner Rectangle 8">
            <a:extLst>
              <a:ext uri="{FF2B5EF4-FFF2-40B4-BE49-F238E27FC236}">
                <a16:creationId xmlns:a16="http://schemas.microsoft.com/office/drawing/2014/main" id="{39517B68-AC3C-8F47-914C-17DEBD43A29E}"/>
              </a:ext>
            </a:extLst>
          </p:cNvPr>
          <p:cNvSpPr/>
          <p:nvPr/>
        </p:nvSpPr>
        <p:spPr>
          <a:xfrm>
            <a:off x="4951651" y="1820719"/>
            <a:ext cx="323743" cy="324239"/>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4"/>
          </a:p>
        </p:txBody>
      </p:sp>
      <p:sp>
        <p:nvSpPr>
          <p:cNvPr id="139" name="Rectangle 138">
            <a:extLst>
              <a:ext uri="{FF2B5EF4-FFF2-40B4-BE49-F238E27FC236}">
                <a16:creationId xmlns:a16="http://schemas.microsoft.com/office/drawing/2014/main" id="{EA3E7767-D161-EB46-B972-C28AC407AADB}"/>
              </a:ext>
            </a:extLst>
          </p:cNvPr>
          <p:cNvSpPr/>
          <p:nvPr/>
        </p:nvSpPr>
        <p:spPr>
          <a:xfrm>
            <a:off x="5498452" y="2666711"/>
            <a:ext cx="441146" cy="646331"/>
          </a:xfrm>
          <a:prstGeom prst="rect">
            <a:avLst/>
          </a:prstGeom>
        </p:spPr>
        <p:txBody>
          <a:bodyPr wrap="none">
            <a:spAutoFit/>
          </a:bodyPr>
          <a:lstStyle/>
          <a:p>
            <a:r>
              <a:rPr lang="en-US" altLang="ko-KR" sz="3600" b="1">
                <a:solidFill>
                  <a:schemeClr val="bg1"/>
                </a:solidFill>
                <a:cs typeface="Arial" pitchFamily="34" charset="0"/>
              </a:rPr>
              <a:t>$</a:t>
            </a:r>
            <a:endParaRPr lang="en-US" sz="3600">
              <a:solidFill>
                <a:schemeClr val="bg1"/>
              </a:solidFill>
            </a:endParaRPr>
          </a:p>
        </p:txBody>
      </p:sp>
      <p:sp>
        <p:nvSpPr>
          <p:cNvPr id="140" name="Round Same Side Corner Rectangle 8">
            <a:extLst>
              <a:ext uri="{FF2B5EF4-FFF2-40B4-BE49-F238E27FC236}">
                <a16:creationId xmlns:a16="http://schemas.microsoft.com/office/drawing/2014/main" id="{464BA1C6-681A-1345-8B47-B777F8022F5E}"/>
              </a:ext>
            </a:extLst>
          </p:cNvPr>
          <p:cNvSpPr/>
          <p:nvPr/>
        </p:nvSpPr>
        <p:spPr>
          <a:xfrm>
            <a:off x="3735213" y="3789183"/>
            <a:ext cx="243233" cy="243605"/>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4"/>
          </a:p>
        </p:txBody>
      </p:sp>
      <p:sp>
        <p:nvSpPr>
          <p:cNvPr id="141" name="Round Same Side Corner Rectangle 8">
            <a:extLst>
              <a:ext uri="{FF2B5EF4-FFF2-40B4-BE49-F238E27FC236}">
                <a16:creationId xmlns:a16="http://schemas.microsoft.com/office/drawing/2014/main" id="{064443A7-1BD8-8745-BDB6-EEC8E628A481}"/>
              </a:ext>
            </a:extLst>
          </p:cNvPr>
          <p:cNvSpPr/>
          <p:nvPr/>
        </p:nvSpPr>
        <p:spPr>
          <a:xfrm>
            <a:off x="4029809" y="3906820"/>
            <a:ext cx="243233" cy="243605"/>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4"/>
          </a:p>
        </p:txBody>
      </p:sp>
      <p:sp>
        <p:nvSpPr>
          <p:cNvPr id="142" name="Oval 21">
            <a:extLst>
              <a:ext uri="{FF2B5EF4-FFF2-40B4-BE49-F238E27FC236}">
                <a16:creationId xmlns:a16="http://schemas.microsoft.com/office/drawing/2014/main" id="{0B8B9C61-6284-0744-991C-AEE2AA1E7979}"/>
              </a:ext>
            </a:extLst>
          </p:cNvPr>
          <p:cNvSpPr>
            <a:spLocks noChangeAspect="1"/>
          </p:cNvSpPr>
          <p:nvPr/>
        </p:nvSpPr>
        <p:spPr>
          <a:xfrm>
            <a:off x="3259886" y="2766683"/>
            <a:ext cx="392509" cy="395786"/>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sp>
        <p:nvSpPr>
          <p:cNvPr id="143" name="Round Same Side Corner Rectangle 8">
            <a:extLst>
              <a:ext uri="{FF2B5EF4-FFF2-40B4-BE49-F238E27FC236}">
                <a16:creationId xmlns:a16="http://schemas.microsoft.com/office/drawing/2014/main" id="{B13AB1D3-D490-C04A-BB59-991980DDA52E}"/>
              </a:ext>
            </a:extLst>
          </p:cNvPr>
          <p:cNvSpPr/>
          <p:nvPr/>
        </p:nvSpPr>
        <p:spPr>
          <a:xfrm>
            <a:off x="3991829" y="3611276"/>
            <a:ext cx="243233" cy="243605"/>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4"/>
          </a:p>
        </p:txBody>
      </p:sp>
      <p:sp>
        <p:nvSpPr>
          <p:cNvPr id="146" name="Rectangle 9">
            <a:extLst>
              <a:ext uri="{FF2B5EF4-FFF2-40B4-BE49-F238E27FC236}">
                <a16:creationId xmlns:a16="http://schemas.microsoft.com/office/drawing/2014/main" id="{BF2AF165-E3DA-EC4C-868E-0699EB654562}"/>
              </a:ext>
            </a:extLst>
          </p:cNvPr>
          <p:cNvSpPr/>
          <p:nvPr/>
        </p:nvSpPr>
        <p:spPr>
          <a:xfrm>
            <a:off x="4942456" y="3761737"/>
            <a:ext cx="338005" cy="31640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a:p>
        </p:txBody>
      </p:sp>
    </p:spTree>
    <p:extLst>
      <p:ext uri="{BB962C8B-B14F-4D97-AF65-F5344CB8AC3E}">
        <p14:creationId xmlns:p14="http://schemas.microsoft.com/office/powerpoint/2010/main" val="4223215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ck Arc 2">
            <a:extLst>
              <a:ext uri="{FF2B5EF4-FFF2-40B4-BE49-F238E27FC236}">
                <a16:creationId xmlns:a16="http://schemas.microsoft.com/office/drawing/2014/main" id="{3A6D40F7-A4BD-F946-B87A-E023B32DF33E}"/>
              </a:ext>
            </a:extLst>
          </p:cNvPr>
          <p:cNvSpPr/>
          <p:nvPr/>
        </p:nvSpPr>
        <p:spPr>
          <a:xfrm>
            <a:off x="3764728" y="2116633"/>
            <a:ext cx="1618736" cy="1618736"/>
          </a:xfrm>
          <a:prstGeom prst="blockArc">
            <a:avLst>
              <a:gd name="adj1" fmla="val 10800000"/>
              <a:gd name="adj2" fmla="val 18530"/>
              <a:gd name="adj3" fmla="val 142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89">
              <a:buClrTx/>
              <a:defRPr/>
            </a:pPr>
            <a:endParaRPr lang="ko-KR" altLang="en-US" sz="2023" kern="1200">
              <a:solidFill>
                <a:srgbClr val="373737"/>
              </a:solidFill>
              <a:latin typeface="Roboto"/>
            </a:endParaRPr>
          </a:p>
        </p:txBody>
      </p:sp>
      <p:sp>
        <p:nvSpPr>
          <p:cNvPr id="4" name="Block Arc 3">
            <a:extLst>
              <a:ext uri="{FF2B5EF4-FFF2-40B4-BE49-F238E27FC236}">
                <a16:creationId xmlns:a16="http://schemas.microsoft.com/office/drawing/2014/main" id="{7B7B0E39-EBA8-E84F-8BA9-6FA706DF86F7}"/>
              </a:ext>
            </a:extLst>
          </p:cNvPr>
          <p:cNvSpPr/>
          <p:nvPr/>
        </p:nvSpPr>
        <p:spPr>
          <a:xfrm>
            <a:off x="3225153" y="1577056"/>
            <a:ext cx="2697892" cy="2697892"/>
          </a:xfrm>
          <a:prstGeom prst="blockArc">
            <a:avLst>
              <a:gd name="adj1" fmla="val 14041284"/>
              <a:gd name="adj2" fmla="val 8836579"/>
              <a:gd name="adj3" fmla="val 83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89">
              <a:buClrTx/>
              <a:defRPr/>
            </a:pPr>
            <a:endParaRPr lang="ko-KR" altLang="en-US" sz="2023" kern="1200">
              <a:solidFill>
                <a:srgbClr val="373737"/>
              </a:solidFill>
              <a:latin typeface="Roboto"/>
            </a:endParaRPr>
          </a:p>
        </p:txBody>
      </p:sp>
      <p:sp>
        <p:nvSpPr>
          <p:cNvPr id="5" name="Block Arc 4">
            <a:extLst>
              <a:ext uri="{FF2B5EF4-FFF2-40B4-BE49-F238E27FC236}">
                <a16:creationId xmlns:a16="http://schemas.microsoft.com/office/drawing/2014/main" id="{6F5E14BF-E2F7-E04A-B0B6-C7B504342B35}"/>
              </a:ext>
            </a:extLst>
          </p:cNvPr>
          <p:cNvSpPr/>
          <p:nvPr/>
        </p:nvSpPr>
        <p:spPr>
          <a:xfrm>
            <a:off x="3494940" y="1846845"/>
            <a:ext cx="2158313" cy="2158313"/>
          </a:xfrm>
          <a:prstGeom prst="blockArc">
            <a:avLst>
              <a:gd name="adj1" fmla="val 13129852"/>
              <a:gd name="adj2" fmla="val 5419760"/>
              <a:gd name="adj3" fmla="val 1068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89">
              <a:buClrTx/>
              <a:defRPr/>
            </a:pPr>
            <a:endParaRPr lang="ko-KR" altLang="en-US" sz="2023" kern="1200">
              <a:solidFill>
                <a:srgbClr val="373737"/>
              </a:solidFill>
              <a:latin typeface="Roboto"/>
            </a:endParaRPr>
          </a:p>
        </p:txBody>
      </p:sp>
      <p:sp>
        <p:nvSpPr>
          <p:cNvPr id="6" name="Block Arc 5">
            <a:extLst>
              <a:ext uri="{FF2B5EF4-FFF2-40B4-BE49-F238E27FC236}">
                <a16:creationId xmlns:a16="http://schemas.microsoft.com/office/drawing/2014/main" id="{C5F86C96-9AE7-AE4E-AB73-D0B0D8EB04E8}"/>
              </a:ext>
            </a:extLst>
          </p:cNvPr>
          <p:cNvSpPr/>
          <p:nvPr/>
        </p:nvSpPr>
        <p:spPr>
          <a:xfrm>
            <a:off x="4034521" y="2386424"/>
            <a:ext cx="1079156" cy="1079156"/>
          </a:xfrm>
          <a:prstGeom prst="blockArc">
            <a:avLst>
              <a:gd name="adj1" fmla="val 4048046"/>
              <a:gd name="adj2" fmla="val 13393565"/>
              <a:gd name="adj3" fmla="val 2151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89">
              <a:buClrTx/>
              <a:defRPr/>
            </a:pPr>
            <a:endParaRPr lang="ko-KR" altLang="en-US" sz="2023" kern="1200">
              <a:solidFill>
                <a:srgbClr val="373737"/>
              </a:solidFill>
              <a:latin typeface="Roboto"/>
            </a:endParaRPr>
          </a:p>
        </p:txBody>
      </p:sp>
      <p:cxnSp>
        <p:nvCxnSpPr>
          <p:cNvPr id="7" name="Straight Connector 6">
            <a:extLst>
              <a:ext uri="{FF2B5EF4-FFF2-40B4-BE49-F238E27FC236}">
                <a16:creationId xmlns:a16="http://schemas.microsoft.com/office/drawing/2014/main" id="{A68E3564-0C17-594E-9317-2FC07C91240D}"/>
              </a:ext>
            </a:extLst>
          </p:cNvPr>
          <p:cNvCxnSpPr>
            <a:cxnSpLocks/>
          </p:cNvCxnSpPr>
          <p:nvPr/>
        </p:nvCxnSpPr>
        <p:spPr>
          <a:xfrm>
            <a:off x="698601" y="3191369"/>
            <a:ext cx="2336462" cy="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F1CDD49-D390-0743-98D2-E9029EE478C0}"/>
              </a:ext>
            </a:extLst>
          </p:cNvPr>
          <p:cNvCxnSpPr>
            <a:cxnSpLocks/>
            <a:endCxn id="4" idx="1"/>
          </p:cNvCxnSpPr>
          <p:nvPr/>
        </p:nvCxnSpPr>
        <p:spPr>
          <a:xfrm>
            <a:off x="3046988" y="3191369"/>
            <a:ext cx="486475" cy="403317"/>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294E398-6298-4A40-A232-940B85EDCD86}"/>
              </a:ext>
            </a:extLst>
          </p:cNvPr>
          <p:cNvCxnSpPr>
            <a:cxnSpLocks/>
          </p:cNvCxnSpPr>
          <p:nvPr/>
        </p:nvCxnSpPr>
        <p:spPr>
          <a:xfrm>
            <a:off x="6017861" y="1374544"/>
            <a:ext cx="2445358" cy="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344C863-ACCA-7641-B29B-0283FDE6915B}"/>
              </a:ext>
            </a:extLst>
          </p:cNvPr>
          <p:cNvCxnSpPr>
            <a:cxnSpLocks/>
          </p:cNvCxnSpPr>
          <p:nvPr/>
        </p:nvCxnSpPr>
        <p:spPr>
          <a:xfrm flipH="1">
            <a:off x="698602" y="1374544"/>
            <a:ext cx="2526553" cy="0"/>
          </a:xfrm>
          <a:prstGeom prst="line">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91CD674-A902-874B-878F-BA383018BC21}"/>
              </a:ext>
            </a:extLst>
          </p:cNvPr>
          <p:cNvCxnSpPr>
            <a:cxnSpLocks/>
          </p:cNvCxnSpPr>
          <p:nvPr/>
        </p:nvCxnSpPr>
        <p:spPr>
          <a:xfrm>
            <a:off x="6134502" y="3191369"/>
            <a:ext cx="2328717"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13" name="Donut 15">
            <a:extLst>
              <a:ext uri="{FF2B5EF4-FFF2-40B4-BE49-F238E27FC236}">
                <a16:creationId xmlns:a16="http://schemas.microsoft.com/office/drawing/2014/main" id="{7D9D23A8-4771-BC47-A71A-56F887CACAD5}"/>
              </a:ext>
            </a:extLst>
          </p:cNvPr>
          <p:cNvSpPr/>
          <p:nvPr/>
        </p:nvSpPr>
        <p:spPr>
          <a:xfrm>
            <a:off x="7937857" y="3263059"/>
            <a:ext cx="525362" cy="525362"/>
          </a:xfrm>
          <a:prstGeom prst="donut">
            <a:avLst>
              <a:gd name="adj" fmla="val 873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89">
              <a:buClrTx/>
              <a:defRPr/>
            </a:pPr>
            <a:endParaRPr lang="ko-KR" altLang="en-US" sz="2023" kern="1200">
              <a:solidFill>
                <a:srgbClr val="373737"/>
              </a:solidFill>
              <a:latin typeface="Roboto"/>
            </a:endParaRPr>
          </a:p>
        </p:txBody>
      </p:sp>
      <p:sp>
        <p:nvSpPr>
          <p:cNvPr id="15" name="Donut 17">
            <a:extLst>
              <a:ext uri="{FF2B5EF4-FFF2-40B4-BE49-F238E27FC236}">
                <a16:creationId xmlns:a16="http://schemas.microsoft.com/office/drawing/2014/main" id="{E5BB7E26-6BFC-5C41-BAD0-D0F2FE18359A}"/>
              </a:ext>
            </a:extLst>
          </p:cNvPr>
          <p:cNvSpPr/>
          <p:nvPr/>
        </p:nvSpPr>
        <p:spPr>
          <a:xfrm>
            <a:off x="643981" y="1433266"/>
            <a:ext cx="525362" cy="525362"/>
          </a:xfrm>
          <a:prstGeom prst="donut">
            <a:avLst>
              <a:gd name="adj" fmla="val 8736"/>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89">
              <a:buClrTx/>
              <a:defRPr/>
            </a:pPr>
            <a:endParaRPr lang="ko-KR" altLang="en-US" sz="2023" kern="1200">
              <a:solidFill>
                <a:srgbClr val="373737"/>
              </a:solidFill>
              <a:latin typeface="Roboto"/>
            </a:endParaRPr>
          </a:p>
        </p:txBody>
      </p:sp>
      <p:cxnSp>
        <p:nvCxnSpPr>
          <p:cNvPr id="16" name="Straight Connector 15">
            <a:extLst>
              <a:ext uri="{FF2B5EF4-FFF2-40B4-BE49-F238E27FC236}">
                <a16:creationId xmlns:a16="http://schemas.microsoft.com/office/drawing/2014/main" id="{D3E3C338-AB4B-F644-99B8-D8CC12E3F9AA}"/>
              </a:ext>
            </a:extLst>
          </p:cNvPr>
          <p:cNvCxnSpPr>
            <a:cxnSpLocks/>
            <a:endCxn id="5" idx="0"/>
          </p:cNvCxnSpPr>
          <p:nvPr/>
        </p:nvCxnSpPr>
        <p:spPr>
          <a:xfrm>
            <a:off x="3225151" y="1374545"/>
            <a:ext cx="598124" cy="947115"/>
          </a:xfrm>
          <a:prstGeom prst="line">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924A776-2755-F442-A37A-9B1CE8397F68}"/>
              </a:ext>
            </a:extLst>
          </p:cNvPr>
          <p:cNvCxnSpPr>
            <a:cxnSpLocks/>
          </p:cNvCxnSpPr>
          <p:nvPr/>
        </p:nvCxnSpPr>
        <p:spPr>
          <a:xfrm flipH="1">
            <a:off x="5265821" y="1374544"/>
            <a:ext cx="758285" cy="1548167"/>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B34BB985-6F64-2948-B8B5-0ED9B996A889}"/>
              </a:ext>
            </a:extLst>
          </p:cNvPr>
          <p:cNvGrpSpPr/>
          <p:nvPr/>
        </p:nvGrpSpPr>
        <p:grpSpPr>
          <a:xfrm>
            <a:off x="1230723" y="1499870"/>
            <a:ext cx="2017633" cy="1269416"/>
            <a:chOff x="2551703" y="4283314"/>
            <a:chExt cx="1376240" cy="1693877"/>
          </a:xfrm>
        </p:grpSpPr>
        <p:sp>
          <p:nvSpPr>
            <p:cNvPr id="19" name="TextBox 18">
              <a:extLst>
                <a:ext uri="{FF2B5EF4-FFF2-40B4-BE49-F238E27FC236}">
                  <a16:creationId xmlns:a16="http://schemas.microsoft.com/office/drawing/2014/main" id="{C43908C7-6D08-6742-983B-179486F8C033}"/>
                </a:ext>
              </a:extLst>
            </p:cNvPr>
            <p:cNvSpPr txBox="1"/>
            <p:nvPr/>
          </p:nvSpPr>
          <p:spPr>
            <a:xfrm>
              <a:off x="2551706" y="4560313"/>
              <a:ext cx="1376237" cy="1416878"/>
            </a:xfrm>
            <a:prstGeom prst="rect">
              <a:avLst/>
            </a:prstGeom>
            <a:noFill/>
          </p:spPr>
          <p:txBody>
            <a:bodyPr wrap="square" rtlCol="0">
              <a:spAutoFit/>
            </a:bodyPr>
            <a:lstStyle/>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Self Service</a:t>
              </a:r>
            </a:p>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Data Quality &amp; Privacy</a:t>
              </a:r>
            </a:p>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Predictive Analytics</a:t>
              </a:r>
            </a:p>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Data Driven Decisions</a:t>
              </a:r>
            </a:p>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Data Lake Reporting</a:t>
              </a:r>
            </a:p>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Data Definition &amp; Understanding</a:t>
              </a:r>
            </a:p>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Data Lineage</a:t>
              </a:r>
            </a:p>
          </p:txBody>
        </p:sp>
        <p:sp>
          <p:nvSpPr>
            <p:cNvPr id="20" name="TextBox 19">
              <a:extLst>
                <a:ext uri="{FF2B5EF4-FFF2-40B4-BE49-F238E27FC236}">
                  <a16:creationId xmlns:a16="http://schemas.microsoft.com/office/drawing/2014/main" id="{0D18FE9B-EC4F-1941-B869-422358BBA465}"/>
                </a:ext>
              </a:extLst>
            </p:cNvPr>
            <p:cNvSpPr txBox="1"/>
            <p:nvPr/>
          </p:nvSpPr>
          <p:spPr>
            <a:xfrm>
              <a:off x="2551703" y="4283314"/>
              <a:ext cx="1246578" cy="369621"/>
            </a:xfrm>
            <a:prstGeom prst="rect">
              <a:avLst/>
            </a:prstGeom>
            <a:noFill/>
          </p:spPr>
          <p:txBody>
            <a:bodyPr wrap="square" rtlCol="0">
              <a:spAutoFit/>
            </a:bodyPr>
            <a:lstStyle/>
            <a:p>
              <a:pPr defTabSz="685389">
                <a:buClrTx/>
                <a:defRPr/>
              </a:pPr>
              <a:r>
                <a:rPr lang="en-US" altLang="ko-KR" sz="1200" b="1" kern="1200">
                  <a:solidFill>
                    <a:srgbClr val="9220A1"/>
                  </a:solidFill>
                  <a:latin typeface="Arial" pitchFamily="34" charset="0"/>
                  <a:ea typeface="+mn-ea"/>
                  <a:cs typeface="Arial" pitchFamily="34" charset="0"/>
                </a:rPr>
                <a:t>1. Insights &amp; Analytics</a:t>
              </a:r>
              <a:endParaRPr lang="ko-KR" altLang="en-US" sz="1200" b="1" kern="1200">
                <a:solidFill>
                  <a:srgbClr val="9220A1"/>
                </a:solidFill>
                <a:latin typeface="Arial" pitchFamily="34" charset="0"/>
                <a:ea typeface="+mn-ea"/>
                <a:cs typeface="Arial" pitchFamily="34" charset="0"/>
              </a:endParaRPr>
            </a:p>
          </p:txBody>
        </p:sp>
      </p:grpSp>
      <p:cxnSp>
        <p:nvCxnSpPr>
          <p:cNvPr id="24" name="Straight Connector 23">
            <a:extLst>
              <a:ext uri="{FF2B5EF4-FFF2-40B4-BE49-F238E27FC236}">
                <a16:creationId xmlns:a16="http://schemas.microsoft.com/office/drawing/2014/main" id="{69B2F1A4-FB79-B940-8DBE-316ABE33161B}"/>
              </a:ext>
            </a:extLst>
          </p:cNvPr>
          <p:cNvCxnSpPr>
            <a:cxnSpLocks/>
            <a:stCxn id="6" idx="0"/>
          </p:cNvCxnSpPr>
          <p:nvPr/>
        </p:nvCxnSpPr>
        <p:spPr>
          <a:xfrm flipV="1">
            <a:off x="4736386" y="3191369"/>
            <a:ext cx="1398114" cy="125802"/>
          </a:xfrm>
          <a:prstGeom prst="line">
            <a:avLst/>
          </a:prstGeom>
          <a:ln>
            <a:solidFill>
              <a:schemeClr val="accent1"/>
            </a:solidFill>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AFB9E3B-BDA4-A740-B452-17F6790E354F}"/>
              </a:ext>
            </a:extLst>
          </p:cNvPr>
          <p:cNvGrpSpPr/>
          <p:nvPr/>
        </p:nvGrpSpPr>
        <p:grpSpPr>
          <a:xfrm>
            <a:off x="5735708" y="3326215"/>
            <a:ext cx="2101089" cy="1130917"/>
            <a:chOff x="2086098" y="4283314"/>
            <a:chExt cx="1401326" cy="1509068"/>
          </a:xfrm>
        </p:grpSpPr>
        <p:sp>
          <p:nvSpPr>
            <p:cNvPr id="26" name="TextBox 25">
              <a:extLst>
                <a:ext uri="{FF2B5EF4-FFF2-40B4-BE49-F238E27FC236}">
                  <a16:creationId xmlns:a16="http://schemas.microsoft.com/office/drawing/2014/main" id="{399F4F89-B61B-4C4B-8516-CD1697ADAD38}"/>
                </a:ext>
              </a:extLst>
            </p:cNvPr>
            <p:cNvSpPr txBox="1"/>
            <p:nvPr/>
          </p:nvSpPr>
          <p:spPr>
            <a:xfrm>
              <a:off x="2551705" y="4560313"/>
              <a:ext cx="935718" cy="1232069"/>
            </a:xfrm>
            <a:prstGeom prst="rect">
              <a:avLst/>
            </a:prstGeom>
            <a:noFill/>
          </p:spPr>
          <p:txBody>
            <a:bodyPr wrap="square" rtlCol="0">
              <a:spAutoFit/>
            </a:bodyPr>
            <a:lstStyle/>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Cloud Migration</a:t>
              </a:r>
            </a:p>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Data Warehousing</a:t>
              </a:r>
            </a:p>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Data Lake Management</a:t>
              </a:r>
            </a:p>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Data Explosion</a:t>
              </a:r>
            </a:p>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Data as an Asset</a:t>
              </a:r>
              <a:endParaRPr lang="ko-KR" altLang="en-US" sz="900" kern="1200">
                <a:solidFill>
                  <a:srgbClr val="373737">
                    <a:lumMod val="75000"/>
                    <a:lumOff val="25000"/>
                  </a:srgbClr>
                </a:solidFill>
                <a:latin typeface="Arial" pitchFamily="34" charset="0"/>
                <a:ea typeface="+mn-ea"/>
                <a:cs typeface="Arial" pitchFamily="34" charset="0"/>
              </a:endParaRPr>
            </a:p>
          </p:txBody>
        </p:sp>
        <p:sp>
          <p:nvSpPr>
            <p:cNvPr id="27" name="TextBox 26">
              <a:extLst>
                <a:ext uri="{FF2B5EF4-FFF2-40B4-BE49-F238E27FC236}">
                  <a16:creationId xmlns:a16="http://schemas.microsoft.com/office/drawing/2014/main" id="{7AEC4221-CF31-3F43-B402-E7FBD49627D6}"/>
                </a:ext>
              </a:extLst>
            </p:cNvPr>
            <p:cNvSpPr txBox="1"/>
            <p:nvPr/>
          </p:nvSpPr>
          <p:spPr>
            <a:xfrm>
              <a:off x="2086098" y="4283314"/>
              <a:ext cx="1401326" cy="369621"/>
            </a:xfrm>
            <a:prstGeom prst="rect">
              <a:avLst/>
            </a:prstGeom>
            <a:noFill/>
          </p:spPr>
          <p:txBody>
            <a:bodyPr wrap="square" rtlCol="0">
              <a:spAutoFit/>
            </a:bodyPr>
            <a:lstStyle/>
            <a:p>
              <a:pPr algn="r" defTabSz="685389">
                <a:buClrTx/>
                <a:defRPr/>
              </a:pPr>
              <a:r>
                <a:rPr lang="en-US" altLang="ko-KR" sz="1200" b="1" kern="1200">
                  <a:solidFill>
                    <a:srgbClr val="FF4D00"/>
                  </a:solidFill>
                  <a:latin typeface="Arial" pitchFamily="34" charset="0"/>
                  <a:ea typeface="+mn-ea"/>
                  <a:cs typeface="Arial" pitchFamily="34" charset="0"/>
                </a:rPr>
                <a:t>4. Digital Transformation</a:t>
              </a:r>
              <a:endParaRPr lang="ko-KR" altLang="en-US" sz="1200" b="1" kern="1200">
                <a:solidFill>
                  <a:srgbClr val="FF4D00"/>
                </a:solidFill>
                <a:latin typeface="Arial" pitchFamily="34" charset="0"/>
                <a:ea typeface="+mn-ea"/>
                <a:cs typeface="Arial" pitchFamily="34" charset="0"/>
              </a:endParaRPr>
            </a:p>
          </p:txBody>
        </p:sp>
      </p:grpSp>
      <p:grpSp>
        <p:nvGrpSpPr>
          <p:cNvPr id="28" name="Group 27">
            <a:extLst>
              <a:ext uri="{FF2B5EF4-FFF2-40B4-BE49-F238E27FC236}">
                <a16:creationId xmlns:a16="http://schemas.microsoft.com/office/drawing/2014/main" id="{D4E37975-A0D2-1D46-80A4-593310F3DB20}"/>
              </a:ext>
            </a:extLst>
          </p:cNvPr>
          <p:cNvGrpSpPr/>
          <p:nvPr/>
        </p:nvGrpSpPr>
        <p:grpSpPr>
          <a:xfrm>
            <a:off x="5805400" y="1515470"/>
            <a:ext cx="2130278" cy="1546415"/>
            <a:chOff x="2132579" y="4283314"/>
            <a:chExt cx="1420794" cy="2063499"/>
          </a:xfrm>
        </p:grpSpPr>
        <p:sp>
          <p:nvSpPr>
            <p:cNvPr id="29" name="TextBox 28">
              <a:extLst>
                <a:ext uri="{FF2B5EF4-FFF2-40B4-BE49-F238E27FC236}">
                  <a16:creationId xmlns:a16="http://schemas.microsoft.com/office/drawing/2014/main" id="{5F88485F-6F1C-B94B-B4F6-081D26280A69}"/>
                </a:ext>
              </a:extLst>
            </p:cNvPr>
            <p:cNvSpPr txBox="1"/>
            <p:nvPr/>
          </p:nvSpPr>
          <p:spPr>
            <a:xfrm>
              <a:off x="2551705" y="4560314"/>
              <a:ext cx="1001668" cy="1786499"/>
            </a:xfrm>
            <a:prstGeom prst="rect">
              <a:avLst/>
            </a:prstGeom>
            <a:noFill/>
          </p:spPr>
          <p:txBody>
            <a:bodyPr wrap="square" rtlCol="0">
              <a:spAutoFit/>
            </a:bodyPr>
            <a:lstStyle/>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Change Management</a:t>
              </a:r>
            </a:p>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Customer Experience</a:t>
              </a:r>
            </a:p>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Customer Satisfaction</a:t>
              </a:r>
            </a:p>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Market Penetration</a:t>
              </a:r>
            </a:p>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Business Decision</a:t>
              </a:r>
            </a:p>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Data Ownership</a:t>
              </a:r>
            </a:p>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Elimination of Silos</a:t>
              </a:r>
            </a:p>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Enterprise Collaboration</a:t>
              </a:r>
              <a:endParaRPr lang="ko-KR" altLang="en-US" sz="900" kern="1200">
                <a:solidFill>
                  <a:srgbClr val="373737">
                    <a:lumMod val="75000"/>
                    <a:lumOff val="25000"/>
                  </a:srgbClr>
                </a:solidFill>
                <a:latin typeface="Arial" pitchFamily="34" charset="0"/>
                <a:ea typeface="+mn-ea"/>
                <a:cs typeface="Arial" pitchFamily="34" charset="0"/>
              </a:endParaRPr>
            </a:p>
          </p:txBody>
        </p:sp>
        <p:sp>
          <p:nvSpPr>
            <p:cNvPr id="30" name="TextBox 29">
              <a:extLst>
                <a:ext uri="{FF2B5EF4-FFF2-40B4-BE49-F238E27FC236}">
                  <a16:creationId xmlns:a16="http://schemas.microsoft.com/office/drawing/2014/main" id="{0DB54D65-CA03-F844-AE9C-2B0EEB2CC259}"/>
                </a:ext>
              </a:extLst>
            </p:cNvPr>
            <p:cNvSpPr txBox="1"/>
            <p:nvPr/>
          </p:nvSpPr>
          <p:spPr>
            <a:xfrm>
              <a:off x="2132579" y="4283314"/>
              <a:ext cx="1354844" cy="369621"/>
            </a:xfrm>
            <a:prstGeom prst="rect">
              <a:avLst/>
            </a:prstGeom>
            <a:noFill/>
          </p:spPr>
          <p:txBody>
            <a:bodyPr wrap="square" rtlCol="0">
              <a:spAutoFit/>
            </a:bodyPr>
            <a:lstStyle/>
            <a:p>
              <a:pPr algn="r" defTabSz="685389">
                <a:buClrTx/>
                <a:defRPr/>
              </a:pPr>
              <a:r>
                <a:rPr lang="en-US" altLang="ko-KR" sz="1200" b="1" kern="1200">
                  <a:solidFill>
                    <a:srgbClr val="FF7D00"/>
                  </a:solidFill>
                  <a:latin typeface="Arial" pitchFamily="34" charset="0"/>
                  <a:ea typeface="+mn-ea"/>
                  <a:cs typeface="Arial" pitchFamily="34" charset="0"/>
                </a:rPr>
                <a:t>3. Business Enablement</a:t>
              </a:r>
              <a:endParaRPr lang="ko-KR" altLang="en-US" sz="1200" b="1" kern="1200">
                <a:solidFill>
                  <a:srgbClr val="FF7D00"/>
                </a:solidFill>
                <a:latin typeface="Arial" pitchFamily="34" charset="0"/>
                <a:ea typeface="+mn-ea"/>
                <a:cs typeface="Arial" pitchFamily="34" charset="0"/>
              </a:endParaRPr>
            </a:p>
          </p:txBody>
        </p:sp>
      </p:grpSp>
      <p:grpSp>
        <p:nvGrpSpPr>
          <p:cNvPr id="9" name="Group 8">
            <a:extLst>
              <a:ext uri="{FF2B5EF4-FFF2-40B4-BE49-F238E27FC236}">
                <a16:creationId xmlns:a16="http://schemas.microsoft.com/office/drawing/2014/main" id="{54DB92D1-F902-E542-9F21-BDF28FC80498}"/>
              </a:ext>
            </a:extLst>
          </p:cNvPr>
          <p:cNvGrpSpPr/>
          <p:nvPr/>
        </p:nvGrpSpPr>
        <p:grpSpPr>
          <a:xfrm>
            <a:off x="697229" y="3298757"/>
            <a:ext cx="1958548" cy="1269419"/>
            <a:chOff x="904799" y="1997983"/>
            <a:chExt cx="2611397" cy="1692558"/>
          </a:xfrm>
        </p:grpSpPr>
        <p:grpSp>
          <p:nvGrpSpPr>
            <p:cNvPr id="2" name="Group 1">
              <a:extLst>
                <a:ext uri="{FF2B5EF4-FFF2-40B4-BE49-F238E27FC236}">
                  <a16:creationId xmlns:a16="http://schemas.microsoft.com/office/drawing/2014/main" id="{99FC68AD-5E09-294F-8DE5-5BADF4849A7E}"/>
                </a:ext>
              </a:extLst>
            </p:cNvPr>
            <p:cNvGrpSpPr/>
            <p:nvPr/>
          </p:nvGrpSpPr>
          <p:grpSpPr>
            <a:xfrm>
              <a:off x="904799" y="1997983"/>
              <a:ext cx="2611397" cy="1692558"/>
              <a:chOff x="929876" y="2020625"/>
              <a:chExt cx="2611397" cy="1692558"/>
            </a:xfrm>
          </p:grpSpPr>
          <p:sp>
            <p:nvSpPr>
              <p:cNvPr id="14" name="Donut 16">
                <a:extLst>
                  <a:ext uri="{FF2B5EF4-FFF2-40B4-BE49-F238E27FC236}">
                    <a16:creationId xmlns:a16="http://schemas.microsoft.com/office/drawing/2014/main" id="{7AE8CA05-5623-B342-AD55-5E7AE8E08372}"/>
                  </a:ext>
                </a:extLst>
              </p:cNvPr>
              <p:cNvSpPr/>
              <p:nvPr/>
            </p:nvSpPr>
            <p:spPr>
              <a:xfrm>
                <a:off x="929876" y="2020625"/>
                <a:ext cx="700482" cy="700482"/>
              </a:xfrm>
              <a:prstGeom prst="donut">
                <a:avLst>
                  <a:gd name="adj" fmla="val 873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89">
                  <a:buClrTx/>
                  <a:defRPr/>
                </a:pPr>
                <a:endParaRPr lang="ko-KR" altLang="en-US" sz="2023" kern="1200">
                  <a:solidFill>
                    <a:srgbClr val="373737"/>
                  </a:solidFill>
                  <a:latin typeface="Roboto"/>
                </a:endParaRPr>
              </a:p>
            </p:txBody>
          </p:sp>
          <p:grpSp>
            <p:nvGrpSpPr>
              <p:cNvPr id="21" name="Group 20">
                <a:extLst>
                  <a:ext uri="{FF2B5EF4-FFF2-40B4-BE49-F238E27FC236}">
                    <a16:creationId xmlns:a16="http://schemas.microsoft.com/office/drawing/2014/main" id="{66467DA2-84E0-E447-9A46-71CDBE17CD23}"/>
                  </a:ext>
                </a:extLst>
              </p:cNvPr>
              <p:cNvGrpSpPr/>
              <p:nvPr/>
            </p:nvGrpSpPr>
            <p:grpSpPr>
              <a:xfrm>
                <a:off x="1712198" y="2020629"/>
                <a:ext cx="1829075" cy="1692554"/>
                <a:chOff x="2551705" y="4283314"/>
                <a:chExt cx="935718" cy="1693877"/>
              </a:xfrm>
            </p:grpSpPr>
            <p:sp>
              <p:nvSpPr>
                <p:cNvPr id="22" name="TextBox 21">
                  <a:extLst>
                    <a:ext uri="{FF2B5EF4-FFF2-40B4-BE49-F238E27FC236}">
                      <a16:creationId xmlns:a16="http://schemas.microsoft.com/office/drawing/2014/main" id="{A92BC541-5B3D-E541-B6A7-D1935F832F21}"/>
                    </a:ext>
                  </a:extLst>
                </p:cNvPr>
                <p:cNvSpPr txBox="1"/>
                <p:nvPr/>
              </p:nvSpPr>
              <p:spPr>
                <a:xfrm>
                  <a:off x="2551706" y="4560313"/>
                  <a:ext cx="935717" cy="1416878"/>
                </a:xfrm>
                <a:prstGeom prst="rect">
                  <a:avLst/>
                </a:prstGeom>
                <a:noFill/>
              </p:spPr>
              <p:txBody>
                <a:bodyPr wrap="square" rtlCol="0">
                  <a:spAutoFit/>
                </a:bodyPr>
                <a:lstStyle/>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GDPR</a:t>
                  </a:r>
                </a:p>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CCPA</a:t>
                  </a:r>
                </a:p>
                <a:p>
                  <a:pPr marL="128549" indent="-128549" defTabSz="685389">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FERC</a:t>
                  </a:r>
                </a:p>
                <a:p>
                  <a:pPr marL="128588" indent="-128588" defTabSz="685800">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MIFID</a:t>
                  </a:r>
                </a:p>
                <a:p>
                  <a:pPr marL="128588" indent="-128588" defTabSz="685800">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BCBS 239</a:t>
                  </a:r>
                </a:p>
                <a:p>
                  <a:pPr marL="128588" indent="-128588" defTabSz="685800">
                    <a:buClrTx/>
                    <a:buFont typeface="Arial" panose="020B0604020202020204" pitchFamily="34" charset="0"/>
                    <a:buChar char="•"/>
                    <a:defRPr/>
                  </a:pPr>
                  <a:r>
                    <a:rPr lang="en-US" altLang="ko-KR" sz="900" kern="1200">
                      <a:solidFill>
                        <a:srgbClr val="373737">
                          <a:lumMod val="75000"/>
                          <a:lumOff val="25000"/>
                        </a:srgbClr>
                      </a:solidFill>
                      <a:latin typeface="Arial" pitchFamily="34" charset="0"/>
                      <a:ea typeface="+mn-ea"/>
                      <a:cs typeface="Arial" pitchFamily="34" charset="0"/>
                    </a:rPr>
                    <a:t>MDR</a:t>
                  </a:r>
                </a:p>
                <a:p>
                  <a:pPr defTabSz="685389">
                    <a:buClrTx/>
                    <a:defRPr/>
                  </a:pPr>
                  <a:endParaRPr lang="en-US" altLang="ko-KR" sz="900" kern="1200">
                    <a:solidFill>
                      <a:srgbClr val="373737">
                        <a:lumMod val="75000"/>
                        <a:lumOff val="25000"/>
                      </a:srgbClr>
                    </a:solidFill>
                    <a:latin typeface="Arial" pitchFamily="34" charset="0"/>
                    <a:ea typeface="+mn-ea"/>
                    <a:cs typeface="Arial" pitchFamily="34" charset="0"/>
                  </a:endParaRPr>
                </a:p>
              </p:txBody>
            </p:sp>
            <p:sp>
              <p:nvSpPr>
                <p:cNvPr id="23" name="TextBox 22">
                  <a:extLst>
                    <a:ext uri="{FF2B5EF4-FFF2-40B4-BE49-F238E27FC236}">
                      <a16:creationId xmlns:a16="http://schemas.microsoft.com/office/drawing/2014/main" id="{C61FAAAA-8C3D-1F4B-B0D7-10CF8DF8CBCA}"/>
                    </a:ext>
                  </a:extLst>
                </p:cNvPr>
                <p:cNvSpPr txBox="1"/>
                <p:nvPr/>
              </p:nvSpPr>
              <p:spPr>
                <a:xfrm>
                  <a:off x="2551705" y="4283314"/>
                  <a:ext cx="927763" cy="369621"/>
                </a:xfrm>
                <a:prstGeom prst="rect">
                  <a:avLst/>
                </a:prstGeom>
                <a:noFill/>
              </p:spPr>
              <p:txBody>
                <a:bodyPr wrap="square" rtlCol="0">
                  <a:spAutoFit/>
                </a:bodyPr>
                <a:lstStyle/>
                <a:p>
                  <a:pPr defTabSz="685389">
                    <a:buClrTx/>
                    <a:defRPr/>
                  </a:pPr>
                  <a:r>
                    <a:rPr lang="en-US" altLang="ko-KR" sz="1200" b="1" kern="1200">
                      <a:solidFill>
                        <a:srgbClr val="C10074"/>
                      </a:solidFill>
                      <a:latin typeface="Arial" pitchFamily="34" charset="0"/>
                      <a:ea typeface="+mn-ea"/>
                      <a:cs typeface="Arial" pitchFamily="34" charset="0"/>
                    </a:rPr>
                    <a:t>2. Regulations</a:t>
                  </a:r>
                  <a:endParaRPr lang="ko-KR" altLang="en-US" sz="1200" b="1" kern="1200">
                    <a:solidFill>
                      <a:srgbClr val="C10074"/>
                    </a:solidFill>
                    <a:latin typeface="Arial" pitchFamily="34" charset="0"/>
                    <a:ea typeface="+mn-ea"/>
                    <a:cs typeface="Arial" pitchFamily="34" charset="0"/>
                  </a:endParaRPr>
                </a:p>
              </p:txBody>
            </p:sp>
          </p:grpSp>
        </p:grpSp>
        <p:sp>
          <p:nvSpPr>
            <p:cNvPr id="31" name="Block Arc 25">
              <a:extLst>
                <a:ext uri="{FF2B5EF4-FFF2-40B4-BE49-F238E27FC236}">
                  <a16:creationId xmlns:a16="http://schemas.microsoft.com/office/drawing/2014/main" id="{BCCE2CD3-8B60-BB48-94A0-D82AD1CA7A54}"/>
                </a:ext>
              </a:extLst>
            </p:cNvPr>
            <p:cNvSpPr>
              <a:spLocks noChangeAspect="1"/>
            </p:cNvSpPr>
            <p:nvPr/>
          </p:nvSpPr>
          <p:spPr>
            <a:xfrm>
              <a:off x="1191609" y="2208115"/>
              <a:ext cx="202053" cy="291907"/>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defTabSz="685389">
                <a:buClrTx/>
                <a:defRPr/>
              </a:pPr>
              <a:endParaRPr lang="ko-KR" altLang="en-US" sz="1348">
                <a:solidFill>
                  <a:srgbClr val="373737"/>
                </a:solidFill>
                <a:latin typeface="Roboto"/>
              </a:endParaRPr>
            </a:p>
          </p:txBody>
        </p:sp>
      </p:grpSp>
      <p:sp>
        <p:nvSpPr>
          <p:cNvPr id="32" name="Freeform 21">
            <a:extLst>
              <a:ext uri="{FF2B5EF4-FFF2-40B4-BE49-F238E27FC236}">
                <a16:creationId xmlns:a16="http://schemas.microsoft.com/office/drawing/2014/main" id="{4D24CD30-D30B-5A49-ACFB-C12072155B00}"/>
              </a:ext>
            </a:extLst>
          </p:cNvPr>
          <p:cNvSpPr>
            <a:spLocks noEditPoints="1"/>
          </p:cNvSpPr>
          <p:nvPr/>
        </p:nvSpPr>
        <p:spPr bwMode="auto">
          <a:xfrm>
            <a:off x="4451028" y="2710648"/>
            <a:ext cx="335231" cy="336125"/>
          </a:xfrm>
          <a:custGeom>
            <a:avLst/>
            <a:gdLst>
              <a:gd name="T0" fmla="*/ 226 w 340"/>
              <a:gd name="T1" fmla="*/ 31 h 375"/>
              <a:gd name="T2" fmla="*/ 170 w 340"/>
              <a:gd name="T3" fmla="*/ 0 h 375"/>
              <a:gd name="T4" fmla="*/ 56 w 340"/>
              <a:gd name="T5" fmla="*/ 63 h 375"/>
              <a:gd name="T6" fmla="*/ 0 w 340"/>
              <a:gd name="T7" fmla="*/ 94 h 375"/>
              <a:gd name="T8" fmla="*/ 0 w 340"/>
              <a:gd name="T9" fmla="*/ 282 h 375"/>
              <a:gd name="T10" fmla="*/ 96 w 340"/>
              <a:gd name="T11" fmla="*/ 334 h 375"/>
              <a:gd name="T12" fmla="*/ 170 w 340"/>
              <a:gd name="T13" fmla="*/ 375 h 375"/>
              <a:gd name="T14" fmla="*/ 266 w 340"/>
              <a:gd name="T15" fmla="*/ 322 h 375"/>
              <a:gd name="T16" fmla="*/ 340 w 340"/>
              <a:gd name="T17" fmla="*/ 282 h 375"/>
              <a:gd name="T18" fmla="*/ 340 w 340"/>
              <a:gd name="T19" fmla="*/ 94 h 375"/>
              <a:gd name="T20" fmla="*/ 226 w 340"/>
              <a:gd name="T21" fmla="*/ 31 h 375"/>
              <a:gd name="T22" fmla="*/ 170 w 340"/>
              <a:gd name="T23" fmla="*/ 20 h 375"/>
              <a:gd name="T24" fmla="*/ 226 w 340"/>
              <a:gd name="T25" fmla="*/ 51 h 375"/>
              <a:gd name="T26" fmla="*/ 226 w 340"/>
              <a:gd name="T27" fmla="*/ 137 h 375"/>
              <a:gd name="T28" fmla="*/ 92 w 340"/>
              <a:gd name="T29" fmla="*/ 63 h 375"/>
              <a:gd name="T30" fmla="*/ 170 w 340"/>
              <a:gd name="T31" fmla="*/ 20 h 375"/>
              <a:gd name="T32" fmla="*/ 226 w 340"/>
              <a:gd name="T33" fmla="*/ 157 h 375"/>
              <a:gd name="T34" fmla="*/ 226 w 340"/>
              <a:gd name="T35" fmla="*/ 219 h 375"/>
              <a:gd name="T36" fmla="*/ 170 w 340"/>
              <a:gd name="T37" fmla="*/ 250 h 375"/>
              <a:gd name="T38" fmla="*/ 114 w 340"/>
              <a:gd name="T39" fmla="*/ 219 h 375"/>
              <a:gd name="T40" fmla="*/ 114 w 340"/>
              <a:gd name="T41" fmla="*/ 157 h 375"/>
              <a:gd name="T42" fmla="*/ 170 w 340"/>
              <a:gd name="T43" fmla="*/ 126 h 375"/>
              <a:gd name="T44" fmla="*/ 226 w 340"/>
              <a:gd name="T45" fmla="*/ 157 h 375"/>
              <a:gd name="T46" fmla="*/ 18 w 340"/>
              <a:gd name="T47" fmla="*/ 104 h 375"/>
              <a:gd name="T48" fmla="*/ 74 w 340"/>
              <a:gd name="T49" fmla="*/ 73 h 375"/>
              <a:gd name="T50" fmla="*/ 152 w 340"/>
              <a:gd name="T51" fmla="*/ 116 h 375"/>
              <a:gd name="T52" fmla="*/ 114 w 340"/>
              <a:gd name="T53" fmla="*/ 137 h 375"/>
              <a:gd name="T54" fmla="*/ 114 w 340"/>
              <a:gd name="T55" fmla="*/ 137 h 375"/>
              <a:gd name="T56" fmla="*/ 18 w 340"/>
              <a:gd name="T57" fmla="*/ 190 h 375"/>
              <a:gd name="T58" fmla="*/ 18 w 340"/>
              <a:gd name="T59" fmla="*/ 104 h 375"/>
              <a:gd name="T60" fmla="*/ 96 w 340"/>
              <a:gd name="T61" fmla="*/ 315 h 375"/>
              <a:gd name="T62" fmla="*/ 18 w 340"/>
              <a:gd name="T63" fmla="*/ 272 h 375"/>
              <a:gd name="T64" fmla="*/ 18 w 340"/>
              <a:gd name="T65" fmla="*/ 210 h 375"/>
              <a:gd name="T66" fmla="*/ 36 w 340"/>
              <a:gd name="T67" fmla="*/ 200 h 375"/>
              <a:gd name="T68" fmla="*/ 96 w 340"/>
              <a:gd name="T69" fmla="*/ 167 h 375"/>
              <a:gd name="T70" fmla="*/ 96 w 340"/>
              <a:gd name="T71" fmla="*/ 315 h 375"/>
              <a:gd name="T72" fmla="*/ 170 w 340"/>
              <a:gd name="T73" fmla="*/ 355 h 375"/>
              <a:gd name="T74" fmla="*/ 114 w 340"/>
              <a:gd name="T75" fmla="*/ 324 h 375"/>
              <a:gd name="T76" fmla="*/ 114 w 340"/>
              <a:gd name="T77" fmla="*/ 238 h 375"/>
              <a:gd name="T78" fmla="*/ 248 w 340"/>
              <a:gd name="T79" fmla="*/ 313 h 375"/>
              <a:gd name="T80" fmla="*/ 170 w 340"/>
              <a:gd name="T81" fmla="*/ 355 h 375"/>
              <a:gd name="T82" fmla="*/ 322 w 340"/>
              <a:gd name="T83" fmla="*/ 272 h 375"/>
              <a:gd name="T84" fmla="*/ 266 w 340"/>
              <a:gd name="T85" fmla="*/ 303 h 375"/>
              <a:gd name="T86" fmla="*/ 187 w 340"/>
              <a:gd name="T87" fmla="*/ 260 h 375"/>
              <a:gd name="T88" fmla="*/ 226 w 340"/>
              <a:gd name="T89" fmla="*/ 238 h 375"/>
              <a:gd name="T90" fmla="*/ 226 w 340"/>
              <a:gd name="T91" fmla="*/ 238 h 375"/>
              <a:gd name="T92" fmla="*/ 313 w 340"/>
              <a:gd name="T93" fmla="*/ 190 h 375"/>
              <a:gd name="T94" fmla="*/ 322 w 340"/>
              <a:gd name="T95" fmla="*/ 186 h 375"/>
              <a:gd name="T96" fmla="*/ 322 w 340"/>
              <a:gd name="T97" fmla="*/ 272 h 375"/>
              <a:gd name="T98" fmla="*/ 322 w 340"/>
              <a:gd name="T99" fmla="*/ 166 h 375"/>
              <a:gd name="T100" fmla="*/ 243 w 340"/>
              <a:gd name="T101" fmla="*/ 209 h 375"/>
              <a:gd name="T102" fmla="*/ 243 w 340"/>
              <a:gd name="T103" fmla="*/ 61 h 375"/>
              <a:gd name="T104" fmla="*/ 322 w 340"/>
              <a:gd name="T105" fmla="*/ 104 h 375"/>
              <a:gd name="T106" fmla="*/ 322 w 340"/>
              <a:gd name="T107" fmla="*/ 16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0" h="375">
                <a:moveTo>
                  <a:pt x="226" y="31"/>
                </a:moveTo>
                <a:lnTo>
                  <a:pt x="170" y="0"/>
                </a:lnTo>
                <a:lnTo>
                  <a:pt x="56" y="63"/>
                </a:lnTo>
                <a:lnTo>
                  <a:pt x="0" y="94"/>
                </a:lnTo>
                <a:lnTo>
                  <a:pt x="0" y="282"/>
                </a:lnTo>
                <a:lnTo>
                  <a:pt x="96" y="334"/>
                </a:lnTo>
                <a:lnTo>
                  <a:pt x="170" y="375"/>
                </a:lnTo>
                <a:lnTo>
                  <a:pt x="266" y="322"/>
                </a:lnTo>
                <a:lnTo>
                  <a:pt x="340" y="282"/>
                </a:lnTo>
                <a:lnTo>
                  <a:pt x="340" y="94"/>
                </a:lnTo>
                <a:lnTo>
                  <a:pt x="226" y="31"/>
                </a:lnTo>
                <a:close/>
                <a:moveTo>
                  <a:pt x="170" y="20"/>
                </a:moveTo>
                <a:lnTo>
                  <a:pt x="226" y="51"/>
                </a:lnTo>
                <a:lnTo>
                  <a:pt x="226" y="137"/>
                </a:lnTo>
                <a:lnTo>
                  <a:pt x="92" y="63"/>
                </a:lnTo>
                <a:lnTo>
                  <a:pt x="170" y="20"/>
                </a:lnTo>
                <a:close/>
                <a:moveTo>
                  <a:pt x="226" y="157"/>
                </a:moveTo>
                <a:lnTo>
                  <a:pt x="226" y="219"/>
                </a:lnTo>
                <a:lnTo>
                  <a:pt x="170" y="250"/>
                </a:lnTo>
                <a:lnTo>
                  <a:pt x="114" y="219"/>
                </a:lnTo>
                <a:lnTo>
                  <a:pt x="114" y="157"/>
                </a:lnTo>
                <a:lnTo>
                  <a:pt x="170" y="126"/>
                </a:lnTo>
                <a:lnTo>
                  <a:pt x="226" y="157"/>
                </a:lnTo>
                <a:close/>
                <a:moveTo>
                  <a:pt x="18" y="104"/>
                </a:moveTo>
                <a:lnTo>
                  <a:pt x="74" y="73"/>
                </a:lnTo>
                <a:lnTo>
                  <a:pt x="152" y="116"/>
                </a:lnTo>
                <a:lnTo>
                  <a:pt x="114" y="137"/>
                </a:lnTo>
                <a:lnTo>
                  <a:pt x="114" y="137"/>
                </a:lnTo>
                <a:lnTo>
                  <a:pt x="18" y="190"/>
                </a:lnTo>
                <a:lnTo>
                  <a:pt x="18" y="104"/>
                </a:lnTo>
                <a:close/>
                <a:moveTo>
                  <a:pt x="96" y="315"/>
                </a:moveTo>
                <a:lnTo>
                  <a:pt x="18" y="272"/>
                </a:lnTo>
                <a:lnTo>
                  <a:pt x="18" y="210"/>
                </a:lnTo>
                <a:lnTo>
                  <a:pt x="36" y="200"/>
                </a:lnTo>
                <a:lnTo>
                  <a:pt x="96" y="167"/>
                </a:lnTo>
                <a:lnTo>
                  <a:pt x="96" y="315"/>
                </a:lnTo>
                <a:close/>
                <a:moveTo>
                  <a:pt x="170" y="355"/>
                </a:moveTo>
                <a:lnTo>
                  <a:pt x="114" y="324"/>
                </a:lnTo>
                <a:lnTo>
                  <a:pt x="114" y="238"/>
                </a:lnTo>
                <a:lnTo>
                  <a:pt x="248" y="313"/>
                </a:lnTo>
                <a:lnTo>
                  <a:pt x="170" y="355"/>
                </a:lnTo>
                <a:close/>
                <a:moveTo>
                  <a:pt x="322" y="272"/>
                </a:moveTo>
                <a:lnTo>
                  <a:pt x="266" y="303"/>
                </a:lnTo>
                <a:lnTo>
                  <a:pt x="187" y="260"/>
                </a:lnTo>
                <a:lnTo>
                  <a:pt x="226" y="238"/>
                </a:lnTo>
                <a:lnTo>
                  <a:pt x="226" y="238"/>
                </a:lnTo>
                <a:lnTo>
                  <a:pt x="313" y="190"/>
                </a:lnTo>
                <a:lnTo>
                  <a:pt x="322" y="186"/>
                </a:lnTo>
                <a:lnTo>
                  <a:pt x="322" y="272"/>
                </a:lnTo>
                <a:close/>
                <a:moveTo>
                  <a:pt x="322" y="166"/>
                </a:moveTo>
                <a:lnTo>
                  <a:pt x="243" y="209"/>
                </a:lnTo>
                <a:lnTo>
                  <a:pt x="243" y="61"/>
                </a:lnTo>
                <a:lnTo>
                  <a:pt x="322" y="104"/>
                </a:lnTo>
                <a:lnTo>
                  <a:pt x="322" y="166"/>
                </a:lnTo>
                <a:close/>
              </a:path>
            </a:pathLst>
          </a:custGeom>
          <a:noFill/>
          <a:ln>
            <a:solidFill>
              <a:schemeClr val="tx1"/>
            </a:solidFill>
          </a:ln>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sp>
        <p:nvSpPr>
          <p:cNvPr id="33" name="Freeform 24">
            <a:extLst>
              <a:ext uri="{FF2B5EF4-FFF2-40B4-BE49-F238E27FC236}">
                <a16:creationId xmlns:a16="http://schemas.microsoft.com/office/drawing/2014/main" id="{EA762A53-EAC7-4540-B534-1872ED133836}"/>
              </a:ext>
            </a:extLst>
          </p:cNvPr>
          <p:cNvSpPr>
            <a:spLocks/>
          </p:cNvSpPr>
          <p:nvPr/>
        </p:nvSpPr>
        <p:spPr bwMode="auto">
          <a:xfrm>
            <a:off x="4523016" y="2839453"/>
            <a:ext cx="76905" cy="132656"/>
          </a:xfrm>
          <a:custGeom>
            <a:avLst/>
            <a:gdLst>
              <a:gd name="T0" fmla="*/ 78 w 78"/>
              <a:gd name="T1" fmla="*/ 0 h 148"/>
              <a:gd name="T2" fmla="*/ 78 w 78"/>
              <a:gd name="T3" fmla="*/ 148 h 148"/>
              <a:gd name="T4" fmla="*/ 0 w 78"/>
              <a:gd name="T5" fmla="*/ 105 h 148"/>
              <a:gd name="T6" fmla="*/ 0 w 78"/>
              <a:gd name="T7" fmla="*/ 43 h 148"/>
              <a:gd name="T8" fmla="*/ 18 w 78"/>
              <a:gd name="T9" fmla="*/ 33 h 148"/>
              <a:gd name="T10" fmla="*/ 78 w 78"/>
              <a:gd name="T11" fmla="*/ 0 h 148"/>
            </a:gdLst>
            <a:ahLst/>
            <a:cxnLst>
              <a:cxn ang="0">
                <a:pos x="T0" y="T1"/>
              </a:cxn>
              <a:cxn ang="0">
                <a:pos x="T2" y="T3"/>
              </a:cxn>
              <a:cxn ang="0">
                <a:pos x="T4" y="T5"/>
              </a:cxn>
              <a:cxn ang="0">
                <a:pos x="T6" y="T7"/>
              </a:cxn>
              <a:cxn ang="0">
                <a:pos x="T8" y="T9"/>
              </a:cxn>
              <a:cxn ang="0">
                <a:pos x="T10" y="T11"/>
              </a:cxn>
            </a:cxnLst>
            <a:rect l="0" t="0" r="r" b="b"/>
            <a:pathLst>
              <a:path w="78" h="148">
                <a:moveTo>
                  <a:pt x="78" y="0"/>
                </a:moveTo>
                <a:lnTo>
                  <a:pt x="78" y="148"/>
                </a:lnTo>
                <a:lnTo>
                  <a:pt x="0" y="105"/>
                </a:lnTo>
                <a:lnTo>
                  <a:pt x="0" y="43"/>
                </a:lnTo>
                <a:lnTo>
                  <a:pt x="18" y="33"/>
                </a:lnTo>
                <a:lnTo>
                  <a:pt x="78" y="0"/>
                </a:lnTo>
                <a:close/>
              </a:path>
            </a:pathLst>
          </a:custGeom>
          <a:noFill/>
          <a:ln>
            <a:solidFill>
              <a:schemeClr val="tx1"/>
            </a:solidFill>
          </a:ln>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sp>
        <p:nvSpPr>
          <p:cNvPr id="34" name="Freeform 26">
            <a:extLst>
              <a:ext uri="{FF2B5EF4-FFF2-40B4-BE49-F238E27FC236}">
                <a16:creationId xmlns:a16="http://schemas.microsoft.com/office/drawing/2014/main" id="{24631728-6976-EA46-8F16-4A1B25D0750D}"/>
              </a:ext>
            </a:extLst>
          </p:cNvPr>
          <p:cNvSpPr>
            <a:spLocks/>
          </p:cNvSpPr>
          <p:nvPr/>
        </p:nvSpPr>
        <p:spPr bwMode="auto">
          <a:xfrm>
            <a:off x="4636616" y="2785822"/>
            <a:ext cx="77894" cy="132656"/>
          </a:xfrm>
          <a:custGeom>
            <a:avLst/>
            <a:gdLst>
              <a:gd name="T0" fmla="*/ 79 w 79"/>
              <a:gd name="T1" fmla="*/ 43 h 148"/>
              <a:gd name="T2" fmla="*/ 79 w 79"/>
              <a:gd name="T3" fmla="*/ 105 h 148"/>
              <a:gd name="T4" fmla="*/ 0 w 79"/>
              <a:gd name="T5" fmla="*/ 148 h 148"/>
              <a:gd name="T6" fmla="*/ 0 w 79"/>
              <a:gd name="T7" fmla="*/ 0 h 148"/>
              <a:gd name="T8" fmla="*/ 79 w 79"/>
              <a:gd name="T9" fmla="*/ 43 h 148"/>
            </a:gdLst>
            <a:ahLst/>
            <a:cxnLst>
              <a:cxn ang="0">
                <a:pos x="T0" y="T1"/>
              </a:cxn>
              <a:cxn ang="0">
                <a:pos x="T2" y="T3"/>
              </a:cxn>
              <a:cxn ang="0">
                <a:pos x="T4" y="T5"/>
              </a:cxn>
              <a:cxn ang="0">
                <a:pos x="T6" y="T7"/>
              </a:cxn>
              <a:cxn ang="0">
                <a:pos x="T8" y="T9"/>
              </a:cxn>
            </a:cxnLst>
            <a:rect l="0" t="0" r="r" b="b"/>
            <a:pathLst>
              <a:path w="79" h="148">
                <a:moveTo>
                  <a:pt x="79" y="43"/>
                </a:moveTo>
                <a:lnTo>
                  <a:pt x="79" y="105"/>
                </a:lnTo>
                <a:lnTo>
                  <a:pt x="0" y="148"/>
                </a:lnTo>
                <a:lnTo>
                  <a:pt x="0" y="0"/>
                </a:lnTo>
                <a:lnTo>
                  <a:pt x="79" y="43"/>
                </a:lnTo>
                <a:close/>
              </a:path>
            </a:pathLst>
          </a:custGeom>
          <a:noFill/>
          <a:ln>
            <a:solidFill>
              <a:schemeClr val="tx1"/>
            </a:solidFill>
          </a:ln>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sp>
        <p:nvSpPr>
          <p:cNvPr id="35" name="Freeform 27">
            <a:extLst>
              <a:ext uri="{FF2B5EF4-FFF2-40B4-BE49-F238E27FC236}">
                <a16:creationId xmlns:a16="http://schemas.microsoft.com/office/drawing/2014/main" id="{651217C0-3922-9E4E-849E-38FADDA9D088}"/>
              </a:ext>
            </a:extLst>
          </p:cNvPr>
          <p:cNvSpPr>
            <a:spLocks/>
          </p:cNvSpPr>
          <p:nvPr/>
        </p:nvSpPr>
        <p:spPr bwMode="auto">
          <a:xfrm>
            <a:off x="4547016" y="2771124"/>
            <a:ext cx="132120" cy="104873"/>
          </a:xfrm>
          <a:custGeom>
            <a:avLst/>
            <a:gdLst>
              <a:gd name="T0" fmla="*/ 134 w 134"/>
              <a:gd name="T1" fmla="*/ 31 h 117"/>
              <a:gd name="T2" fmla="*/ 134 w 134"/>
              <a:gd name="T3" fmla="*/ 117 h 117"/>
              <a:gd name="T4" fmla="*/ 0 w 134"/>
              <a:gd name="T5" fmla="*/ 43 h 117"/>
              <a:gd name="T6" fmla="*/ 78 w 134"/>
              <a:gd name="T7" fmla="*/ 0 h 117"/>
              <a:gd name="T8" fmla="*/ 134 w 134"/>
              <a:gd name="T9" fmla="*/ 31 h 117"/>
            </a:gdLst>
            <a:ahLst/>
            <a:cxnLst>
              <a:cxn ang="0">
                <a:pos x="T0" y="T1"/>
              </a:cxn>
              <a:cxn ang="0">
                <a:pos x="T2" y="T3"/>
              </a:cxn>
              <a:cxn ang="0">
                <a:pos x="T4" y="T5"/>
              </a:cxn>
              <a:cxn ang="0">
                <a:pos x="T6" y="T7"/>
              </a:cxn>
              <a:cxn ang="0">
                <a:pos x="T8" y="T9"/>
              </a:cxn>
            </a:cxnLst>
            <a:rect l="0" t="0" r="r" b="b"/>
            <a:pathLst>
              <a:path w="134" h="117">
                <a:moveTo>
                  <a:pt x="134" y="31"/>
                </a:moveTo>
                <a:lnTo>
                  <a:pt x="134" y="117"/>
                </a:lnTo>
                <a:lnTo>
                  <a:pt x="0" y="43"/>
                </a:lnTo>
                <a:lnTo>
                  <a:pt x="78" y="0"/>
                </a:lnTo>
                <a:lnTo>
                  <a:pt x="134" y="31"/>
                </a:lnTo>
                <a:close/>
              </a:path>
            </a:pathLst>
          </a:custGeom>
          <a:noFill/>
          <a:ln>
            <a:solidFill>
              <a:schemeClr val="tx1"/>
            </a:solidFill>
          </a:ln>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sp>
        <p:nvSpPr>
          <p:cNvPr id="36" name="Freeform 28">
            <a:extLst>
              <a:ext uri="{FF2B5EF4-FFF2-40B4-BE49-F238E27FC236}">
                <a16:creationId xmlns:a16="http://schemas.microsoft.com/office/drawing/2014/main" id="{39C62163-A34A-A34C-963B-C01F68BF81E6}"/>
              </a:ext>
            </a:extLst>
          </p:cNvPr>
          <p:cNvSpPr>
            <a:spLocks noEditPoints="1"/>
          </p:cNvSpPr>
          <p:nvPr/>
        </p:nvSpPr>
        <p:spPr bwMode="auto">
          <a:xfrm>
            <a:off x="4582641" y="2690023"/>
            <a:ext cx="70989" cy="98597"/>
          </a:xfrm>
          <a:custGeom>
            <a:avLst/>
            <a:gdLst>
              <a:gd name="T0" fmla="*/ 27 w 72"/>
              <a:gd name="T1" fmla="*/ 110 h 110"/>
              <a:gd name="T2" fmla="*/ 45 w 72"/>
              <a:gd name="T3" fmla="*/ 110 h 110"/>
              <a:gd name="T4" fmla="*/ 45 w 72"/>
              <a:gd name="T5" fmla="*/ 70 h 110"/>
              <a:gd name="T6" fmla="*/ 72 w 72"/>
              <a:gd name="T7" fmla="*/ 70 h 110"/>
              <a:gd name="T8" fmla="*/ 72 w 72"/>
              <a:gd name="T9" fmla="*/ 0 h 110"/>
              <a:gd name="T10" fmla="*/ 0 w 72"/>
              <a:gd name="T11" fmla="*/ 0 h 110"/>
              <a:gd name="T12" fmla="*/ 0 w 72"/>
              <a:gd name="T13" fmla="*/ 70 h 110"/>
              <a:gd name="T14" fmla="*/ 27 w 72"/>
              <a:gd name="T15" fmla="*/ 70 h 110"/>
              <a:gd name="T16" fmla="*/ 27 w 72"/>
              <a:gd name="T17" fmla="*/ 110 h 110"/>
              <a:gd name="T18" fmla="*/ 18 w 72"/>
              <a:gd name="T19" fmla="*/ 17 h 110"/>
              <a:gd name="T20" fmla="*/ 54 w 72"/>
              <a:gd name="T21" fmla="*/ 17 h 110"/>
              <a:gd name="T22" fmla="*/ 54 w 72"/>
              <a:gd name="T23" fmla="*/ 53 h 110"/>
              <a:gd name="T24" fmla="*/ 18 w 72"/>
              <a:gd name="T25" fmla="*/ 53 h 110"/>
              <a:gd name="T26" fmla="*/ 18 w 72"/>
              <a:gd name="T27" fmla="*/ 1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10">
                <a:moveTo>
                  <a:pt x="27" y="110"/>
                </a:moveTo>
                <a:lnTo>
                  <a:pt x="45" y="110"/>
                </a:lnTo>
                <a:lnTo>
                  <a:pt x="45" y="70"/>
                </a:lnTo>
                <a:lnTo>
                  <a:pt x="72" y="70"/>
                </a:lnTo>
                <a:lnTo>
                  <a:pt x="72" y="0"/>
                </a:lnTo>
                <a:lnTo>
                  <a:pt x="0" y="0"/>
                </a:lnTo>
                <a:lnTo>
                  <a:pt x="0" y="70"/>
                </a:lnTo>
                <a:lnTo>
                  <a:pt x="27" y="70"/>
                </a:lnTo>
                <a:lnTo>
                  <a:pt x="27" y="110"/>
                </a:lnTo>
                <a:close/>
                <a:moveTo>
                  <a:pt x="18" y="17"/>
                </a:moveTo>
                <a:lnTo>
                  <a:pt x="54" y="17"/>
                </a:lnTo>
                <a:lnTo>
                  <a:pt x="54" y="53"/>
                </a:lnTo>
                <a:lnTo>
                  <a:pt x="18" y="53"/>
                </a:lnTo>
                <a:lnTo>
                  <a:pt x="18" y="17"/>
                </a:lnTo>
                <a:close/>
              </a:path>
            </a:pathLst>
          </a:custGeom>
          <a:noFill/>
          <a:ln>
            <a:solidFill>
              <a:schemeClr val="tx1"/>
            </a:solidFill>
          </a:ln>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sp>
        <p:nvSpPr>
          <p:cNvPr id="37" name="Freeform 29">
            <a:extLst>
              <a:ext uri="{FF2B5EF4-FFF2-40B4-BE49-F238E27FC236}">
                <a16:creationId xmlns:a16="http://schemas.microsoft.com/office/drawing/2014/main" id="{6F650757-0A5B-DF47-971A-3D0D54DF6776}"/>
              </a:ext>
            </a:extLst>
          </p:cNvPr>
          <p:cNvSpPr>
            <a:spLocks noEditPoints="1"/>
          </p:cNvSpPr>
          <p:nvPr/>
        </p:nvSpPr>
        <p:spPr bwMode="auto">
          <a:xfrm>
            <a:off x="4582641" y="2972852"/>
            <a:ext cx="70989" cy="98597"/>
          </a:xfrm>
          <a:custGeom>
            <a:avLst/>
            <a:gdLst>
              <a:gd name="T0" fmla="*/ 45 w 72"/>
              <a:gd name="T1" fmla="*/ 0 h 110"/>
              <a:gd name="T2" fmla="*/ 27 w 72"/>
              <a:gd name="T3" fmla="*/ 0 h 110"/>
              <a:gd name="T4" fmla="*/ 27 w 72"/>
              <a:gd name="T5" fmla="*/ 40 h 110"/>
              <a:gd name="T6" fmla="*/ 0 w 72"/>
              <a:gd name="T7" fmla="*/ 40 h 110"/>
              <a:gd name="T8" fmla="*/ 0 w 72"/>
              <a:gd name="T9" fmla="*/ 110 h 110"/>
              <a:gd name="T10" fmla="*/ 72 w 72"/>
              <a:gd name="T11" fmla="*/ 110 h 110"/>
              <a:gd name="T12" fmla="*/ 72 w 72"/>
              <a:gd name="T13" fmla="*/ 40 h 110"/>
              <a:gd name="T14" fmla="*/ 45 w 72"/>
              <a:gd name="T15" fmla="*/ 40 h 110"/>
              <a:gd name="T16" fmla="*/ 45 w 72"/>
              <a:gd name="T17" fmla="*/ 0 h 110"/>
              <a:gd name="T18" fmla="*/ 54 w 72"/>
              <a:gd name="T19" fmla="*/ 93 h 110"/>
              <a:gd name="T20" fmla="*/ 18 w 72"/>
              <a:gd name="T21" fmla="*/ 93 h 110"/>
              <a:gd name="T22" fmla="*/ 18 w 72"/>
              <a:gd name="T23" fmla="*/ 57 h 110"/>
              <a:gd name="T24" fmla="*/ 54 w 72"/>
              <a:gd name="T25" fmla="*/ 57 h 110"/>
              <a:gd name="T26" fmla="*/ 54 w 72"/>
              <a:gd name="T27" fmla="*/ 9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10">
                <a:moveTo>
                  <a:pt x="45" y="0"/>
                </a:moveTo>
                <a:lnTo>
                  <a:pt x="27" y="0"/>
                </a:lnTo>
                <a:lnTo>
                  <a:pt x="27" y="40"/>
                </a:lnTo>
                <a:lnTo>
                  <a:pt x="0" y="40"/>
                </a:lnTo>
                <a:lnTo>
                  <a:pt x="0" y="110"/>
                </a:lnTo>
                <a:lnTo>
                  <a:pt x="72" y="110"/>
                </a:lnTo>
                <a:lnTo>
                  <a:pt x="72" y="40"/>
                </a:lnTo>
                <a:lnTo>
                  <a:pt x="45" y="40"/>
                </a:lnTo>
                <a:lnTo>
                  <a:pt x="45" y="0"/>
                </a:lnTo>
                <a:close/>
                <a:moveTo>
                  <a:pt x="54" y="93"/>
                </a:moveTo>
                <a:lnTo>
                  <a:pt x="18" y="93"/>
                </a:lnTo>
                <a:lnTo>
                  <a:pt x="18" y="57"/>
                </a:lnTo>
                <a:lnTo>
                  <a:pt x="54" y="57"/>
                </a:lnTo>
                <a:lnTo>
                  <a:pt x="54" y="93"/>
                </a:lnTo>
                <a:close/>
              </a:path>
            </a:pathLst>
          </a:custGeom>
          <a:noFill/>
          <a:ln>
            <a:solidFill>
              <a:schemeClr val="tx1"/>
            </a:solidFill>
          </a:ln>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sp>
        <p:nvSpPr>
          <p:cNvPr id="38" name="Freeform 30">
            <a:extLst>
              <a:ext uri="{FF2B5EF4-FFF2-40B4-BE49-F238E27FC236}">
                <a16:creationId xmlns:a16="http://schemas.microsoft.com/office/drawing/2014/main" id="{9356D02F-711F-1A46-818A-4F41CB9505C2}"/>
              </a:ext>
            </a:extLst>
          </p:cNvPr>
          <p:cNvSpPr>
            <a:spLocks noEditPoints="1"/>
          </p:cNvSpPr>
          <p:nvPr/>
        </p:nvSpPr>
        <p:spPr bwMode="auto">
          <a:xfrm>
            <a:off x="4429957" y="2761567"/>
            <a:ext cx="118319" cy="86048"/>
          </a:xfrm>
          <a:custGeom>
            <a:avLst/>
            <a:gdLst>
              <a:gd name="T0" fmla="*/ 98 w 120"/>
              <a:gd name="T1" fmla="*/ 35 h 96"/>
              <a:gd name="T2" fmla="*/ 36 w 120"/>
              <a:gd name="T3" fmla="*/ 0 h 96"/>
              <a:gd name="T4" fmla="*/ 0 w 120"/>
              <a:gd name="T5" fmla="*/ 61 h 96"/>
              <a:gd name="T6" fmla="*/ 62 w 120"/>
              <a:gd name="T7" fmla="*/ 96 h 96"/>
              <a:gd name="T8" fmla="*/ 76 w 120"/>
              <a:gd name="T9" fmla="*/ 73 h 96"/>
              <a:gd name="T10" fmla="*/ 111 w 120"/>
              <a:gd name="T11" fmla="*/ 94 h 96"/>
              <a:gd name="T12" fmla="*/ 120 w 120"/>
              <a:gd name="T13" fmla="*/ 78 h 96"/>
              <a:gd name="T14" fmla="*/ 84 w 120"/>
              <a:gd name="T15" fmla="*/ 59 h 96"/>
              <a:gd name="T16" fmla="*/ 98 w 120"/>
              <a:gd name="T17" fmla="*/ 35 h 96"/>
              <a:gd name="T18" fmla="*/ 56 w 120"/>
              <a:gd name="T19" fmla="*/ 73 h 96"/>
              <a:gd name="T20" fmla="*/ 24 w 120"/>
              <a:gd name="T21" fmla="*/ 55 h 96"/>
              <a:gd name="T22" fmla="*/ 42 w 120"/>
              <a:gd name="T23" fmla="*/ 24 h 96"/>
              <a:gd name="T24" fmla="*/ 74 w 120"/>
              <a:gd name="T25" fmla="*/ 42 h 96"/>
              <a:gd name="T26" fmla="*/ 56 w 120"/>
              <a:gd name="T27" fmla="*/ 7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96">
                <a:moveTo>
                  <a:pt x="98" y="35"/>
                </a:moveTo>
                <a:lnTo>
                  <a:pt x="36" y="0"/>
                </a:lnTo>
                <a:lnTo>
                  <a:pt x="0" y="61"/>
                </a:lnTo>
                <a:lnTo>
                  <a:pt x="62" y="96"/>
                </a:lnTo>
                <a:lnTo>
                  <a:pt x="76" y="73"/>
                </a:lnTo>
                <a:lnTo>
                  <a:pt x="111" y="94"/>
                </a:lnTo>
                <a:lnTo>
                  <a:pt x="120" y="78"/>
                </a:lnTo>
                <a:lnTo>
                  <a:pt x="84" y="59"/>
                </a:lnTo>
                <a:lnTo>
                  <a:pt x="98" y="35"/>
                </a:lnTo>
                <a:close/>
                <a:moveTo>
                  <a:pt x="56" y="73"/>
                </a:moveTo>
                <a:lnTo>
                  <a:pt x="24" y="55"/>
                </a:lnTo>
                <a:lnTo>
                  <a:pt x="42" y="24"/>
                </a:lnTo>
                <a:lnTo>
                  <a:pt x="74" y="42"/>
                </a:lnTo>
                <a:lnTo>
                  <a:pt x="56" y="73"/>
                </a:lnTo>
                <a:close/>
              </a:path>
            </a:pathLst>
          </a:custGeom>
          <a:noFill/>
          <a:ln>
            <a:solidFill>
              <a:schemeClr val="tx1"/>
            </a:solidFill>
          </a:ln>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sp>
        <p:nvSpPr>
          <p:cNvPr id="39" name="Freeform 31">
            <a:extLst>
              <a:ext uri="{FF2B5EF4-FFF2-40B4-BE49-F238E27FC236}">
                <a16:creationId xmlns:a16="http://schemas.microsoft.com/office/drawing/2014/main" id="{1BFB4AAD-17C6-3446-BBBF-8912BB314C7D}"/>
              </a:ext>
            </a:extLst>
          </p:cNvPr>
          <p:cNvSpPr>
            <a:spLocks noEditPoints="1"/>
          </p:cNvSpPr>
          <p:nvPr/>
        </p:nvSpPr>
        <p:spPr bwMode="auto">
          <a:xfrm>
            <a:off x="4687996" y="2913154"/>
            <a:ext cx="118319" cy="86945"/>
          </a:xfrm>
          <a:custGeom>
            <a:avLst/>
            <a:gdLst>
              <a:gd name="T0" fmla="*/ 44 w 120"/>
              <a:gd name="T1" fmla="*/ 23 h 97"/>
              <a:gd name="T2" fmla="*/ 9 w 120"/>
              <a:gd name="T3" fmla="*/ 3 h 97"/>
              <a:gd name="T4" fmla="*/ 0 w 120"/>
              <a:gd name="T5" fmla="*/ 18 h 97"/>
              <a:gd name="T6" fmla="*/ 36 w 120"/>
              <a:gd name="T7" fmla="*/ 38 h 97"/>
              <a:gd name="T8" fmla="*/ 22 w 120"/>
              <a:gd name="T9" fmla="*/ 61 h 97"/>
              <a:gd name="T10" fmla="*/ 84 w 120"/>
              <a:gd name="T11" fmla="*/ 97 h 97"/>
              <a:gd name="T12" fmla="*/ 120 w 120"/>
              <a:gd name="T13" fmla="*/ 36 h 97"/>
              <a:gd name="T14" fmla="*/ 58 w 120"/>
              <a:gd name="T15" fmla="*/ 0 h 97"/>
              <a:gd name="T16" fmla="*/ 44 w 120"/>
              <a:gd name="T17" fmla="*/ 23 h 97"/>
              <a:gd name="T18" fmla="*/ 96 w 120"/>
              <a:gd name="T19" fmla="*/ 41 h 97"/>
              <a:gd name="T20" fmla="*/ 78 w 120"/>
              <a:gd name="T21" fmla="*/ 73 h 97"/>
              <a:gd name="T22" fmla="*/ 46 w 120"/>
              <a:gd name="T23" fmla="*/ 55 h 97"/>
              <a:gd name="T24" fmla="*/ 64 w 120"/>
              <a:gd name="T25" fmla="*/ 23 h 97"/>
              <a:gd name="T26" fmla="*/ 96 w 120"/>
              <a:gd name="T27" fmla="*/ 4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97">
                <a:moveTo>
                  <a:pt x="44" y="23"/>
                </a:moveTo>
                <a:lnTo>
                  <a:pt x="9" y="3"/>
                </a:lnTo>
                <a:lnTo>
                  <a:pt x="0" y="18"/>
                </a:lnTo>
                <a:lnTo>
                  <a:pt x="36" y="38"/>
                </a:lnTo>
                <a:lnTo>
                  <a:pt x="22" y="61"/>
                </a:lnTo>
                <a:lnTo>
                  <a:pt x="84" y="97"/>
                </a:lnTo>
                <a:lnTo>
                  <a:pt x="120" y="36"/>
                </a:lnTo>
                <a:lnTo>
                  <a:pt x="58" y="0"/>
                </a:lnTo>
                <a:lnTo>
                  <a:pt x="44" y="23"/>
                </a:lnTo>
                <a:close/>
                <a:moveTo>
                  <a:pt x="96" y="41"/>
                </a:moveTo>
                <a:lnTo>
                  <a:pt x="78" y="73"/>
                </a:lnTo>
                <a:lnTo>
                  <a:pt x="46" y="55"/>
                </a:lnTo>
                <a:lnTo>
                  <a:pt x="64" y="23"/>
                </a:lnTo>
                <a:lnTo>
                  <a:pt x="96" y="41"/>
                </a:lnTo>
                <a:close/>
              </a:path>
            </a:pathLst>
          </a:custGeom>
          <a:noFill/>
          <a:ln>
            <a:solidFill>
              <a:schemeClr val="tx1"/>
            </a:solidFill>
          </a:ln>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sp>
        <p:nvSpPr>
          <p:cNvPr id="40" name="Freeform 32">
            <a:extLst>
              <a:ext uri="{FF2B5EF4-FFF2-40B4-BE49-F238E27FC236}">
                <a16:creationId xmlns:a16="http://schemas.microsoft.com/office/drawing/2014/main" id="{0617F6CE-D8BD-0444-A893-960520277DF5}"/>
              </a:ext>
            </a:extLst>
          </p:cNvPr>
          <p:cNvSpPr>
            <a:spLocks noEditPoints="1"/>
          </p:cNvSpPr>
          <p:nvPr/>
        </p:nvSpPr>
        <p:spPr bwMode="auto">
          <a:xfrm>
            <a:off x="4429957" y="2913154"/>
            <a:ext cx="118319" cy="86945"/>
          </a:xfrm>
          <a:custGeom>
            <a:avLst/>
            <a:gdLst>
              <a:gd name="T0" fmla="*/ 111 w 120"/>
              <a:gd name="T1" fmla="*/ 3 h 97"/>
              <a:gd name="T2" fmla="*/ 76 w 120"/>
              <a:gd name="T3" fmla="*/ 23 h 97"/>
              <a:gd name="T4" fmla="*/ 62 w 120"/>
              <a:gd name="T5" fmla="*/ 0 h 97"/>
              <a:gd name="T6" fmla="*/ 0 w 120"/>
              <a:gd name="T7" fmla="*/ 36 h 97"/>
              <a:gd name="T8" fmla="*/ 36 w 120"/>
              <a:gd name="T9" fmla="*/ 97 h 97"/>
              <a:gd name="T10" fmla="*/ 98 w 120"/>
              <a:gd name="T11" fmla="*/ 61 h 97"/>
              <a:gd name="T12" fmla="*/ 84 w 120"/>
              <a:gd name="T13" fmla="*/ 38 h 97"/>
              <a:gd name="T14" fmla="*/ 120 w 120"/>
              <a:gd name="T15" fmla="*/ 18 h 97"/>
              <a:gd name="T16" fmla="*/ 111 w 120"/>
              <a:gd name="T17" fmla="*/ 3 h 97"/>
              <a:gd name="T18" fmla="*/ 42 w 120"/>
              <a:gd name="T19" fmla="*/ 73 h 97"/>
              <a:gd name="T20" fmla="*/ 24 w 120"/>
              <a:gd name="T21" fmla="*/ 41 h 97"/>
              <a:gd name="T22" fmla="*/ 56 w 120"/>
              <a:gd name="T23" fmla="*/ 23 h 97"/>
              <a:gd name="T24" fmla="*/ 74 w 120"/>
              <a:gd name="T25" fmla="*/ 55 h 97"/>
              <a:gd name="T26" fmla="*/ 42 w 120"/>
              <a:gd name="T27" fmla="*/ 7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97">
                <a:moveTo>
                  <a:pt x="111" y="3"/>
                </a:moveTo>
                <a:lnTo>
                  <a:pt x="76" y="23"/>
                </a:lnTo>
                <a:lnTo>
                  <a:pt x="62" y="0"/>
                </a:lnTo>
                <a:lnTo>
                  <a:pt x="0" y="36"/>
                </a:lnTo>
                <a:lnTo>
                  <a:pt x="36" y="97"/>
                </a:lnTo>
                <a:lnTo>
                  <a:pt x="98" y="61"/>
                </a:lnTo>
                <a:lnTo>
                  <a:pt x="84" y="38"/>
                </a:lnTo>
                <a:lnTo>
                  <a:pt x="120" y="18"/>
                </a:lnTo>
                <a:lnTo>
                  <a:pt x="111" y="3"/>
                </a:lnTo>
                <a:close/>
                <a:moveTo>
                  <a:pt x="42" y="73"/>
                </a:moveTo>
                <a:lnTo>
                  <a:pt x="24" y="41"/>
                </a:lnTo>
                <a:lnTo>
                  <a:pt x="56" y="23"/>
                </a:lnTo>
                <a:lnTo>
                  <a:pt x="74" y="55"/>
                </a:lnTo>
                <a:lnTo>
                  <a:pt x="42" y="73"/>
                </a:lnTo>
                <a:close/>
              </a:path>
            </a:pathLst>
          </a:custGeom>
          <a:noFill/>
          <a:ln>
            <a:solidFill>
              <a:schemeClr val="tx1"/>
            </a:solidFill>
          </a:ln>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sp>
        <p:nvSpPr>
          <p:cNvPr id="41" name="Freeform 33">
            <a:extLst>
              <a:ext uri="{FF2B5EF4-FFF2-40B4-BE49-F238E27FC236}">
                <a16:creationId xmlns:a16="http://schemas.microsoft.com/office/drawing/2014/main" id="{F1AF5302-4E53-F540-932D-1030E796F8D4}"/>
              </a:ext>
            </a:extLst>
          </p:cNvPr>
          <p:cNvSpPr>
            <a:spLocks noEditPoints="1"/>
          </p:cNvSpPr>
          <p:nvPr/>
        </p:nvSpPr>
        <p:spPr bwMode="auto">
          <a:xfrm>
            <a:off x="4687996" y="2761567"/>
            <a:ext cx="118319" cy="86048"/>
          </a:xfrm>
          <a:custGeom>
            <a:avLst/>
            <a:gdLst>
              <a:gd name="T0" fmla="*/ 9 w 120"/>
              <a:gd name="T1" fmla="*/ 94 h 96"/>
              <a:gd name="T2" fmla="*/ 44 w 120"/>
              <a:gd name="T3" fmla="*/ 73 h 96"/>
              <a:gd name="T4" fmla="*/ 58 w 120"/>
              <a:gd name="T5" fmla="*/ 96 h 96"/>
              <a:gd name="T6" fmla="*/ 120 w 120"/>
              <a:gd name="T7" fmla="*/ 61 h 96"/>
              <a:gd name="T8" fmla="*/ 84 w 120"/>
              <a:gd name="T9" fmla="*/ 0 h 96"/>
              <a:gd name="T10" fmla="*/ 22 w 120"/>
              <a:gd name="T11" fmla="*/ 35 h 96"/>
              <a:gd name="T12" fmla="*/ 36 w 120"/>
              <a:gd name="T13" fmla="*/ 59 h 96"/>
              <a:gd name="T14" fmla="*/ 0 w 120"/>
              <a:gd name="T15" fmla="*/ 78 h 96"/>
              <a:gd name="T16" fmla="*/ 9 w 120"/>
              <a:gd name="T17" fmla="*/ 94 h 96"/>
              <a:gd name="T18" fmla="*/ 78 w 120"/>
              <a:gd name="T19" fmla="*/ 24 h 96"/>
              <a:gd name="T20" fmla="*/ 96 w 120"/>
              <a:gd name="T21" fmla="*/ 55 h 96"/>
              <a:gd name="T22" fmla="*/ 64 w 120"/>
              <a:gd name="T23" fmla="*/ 73 h 96"/>
              <a:gd name="T24" fmla="*/ 46 w 120"/>
              <a:gd name="T25" fmla="*/ 42 h 96"/>
              <a:gd name="T26" fmla="*/ 78 w 120"/>
              <a:gd name="T2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96">
                <a:moveTo>
                  <a:pt x="9" y="94"/>
                </a:moveTo>
                <a:lnTo>
                  <a:pt x="44" y="73"/>
                </a:lnTo>
                <a:lnTo>
                  <a:pt x="58" y="96"/>
                </a:lnTo>
                <a:lnTo>
                  <a:pt x="120" y="61"/>
                </a:lnTo>
                <a:lnTo>
                  <a:pt x="84" y="0"/>
                </a:lnTo>
                <a:lnTo>
                  <a:pt x="22" y="35"/>
                </a:lnTo>
                <a:lnTo>
                  <a:pt x="36" y="59"/>
                </a:lnTo>
                <a:lnTo>
                  <a:pt x="0" y="78"/>
                </a:lnTo>
                <a:lnTo>
                  <a:pt x="9" y="94"/>
                </a:lnTo>
                <a:close/>
                <a:moveTo>
                  <a:pt x="78" y="24"/>
                </a:moveTo>
                <a:lnTo>
                  <a:pt x="96" y="55"/>
                </a:lnTo>
                <a:lnTo>
                  <a:pt x="64" y="73"/>
                </a:lnTo>
                <a:lnTo>
                  <a:pt x="46" y="42"/>
                </a:lnTo>
                <a:lnTo>
                  <a:pt x="78" y="24"/>
                </a:lnTo>
                <a:close/>
              </a:path>
            </a:pathLst>
          </a:custGeom>
          <a:noFill/>
          <a:ln>
            <a:solidFill>
              <a:schemeClr val="tx1"/>
            </a:solidFill>
          </a:ln>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sp>
        <p:nvSpPr>
          <p:cNvPr id="42" name="Freeform 102">
            <a:extLst>
              <a:ext uri="{FF2B5EF4-FFF2-40B4-BE49-F238E27FC236}">
                <a16:creationId xmlns:a16="http://schemas.microsoft.com/office/drawing/2014/main" id="{A1F633E4-D1C8-D041-A4C2-28AB0DFEFA97}"/>
              </a:ext>
            </a:extLst>
          </p:cNvPr>
          <p:cNvSpPr>
            <a:spLocks noEditPoints="1"/>
          </p:cNvSpPr>
          <p:nvPr/>
        </p:nvSpPr>
        <p:spPr bwMode="auto">
          <a:xfrm>
            <a:off x="771479" y="1545612"/>
            <a:ext cx="238149" cy="282902"/>
          </a:xfrm>
          <a:custGeom>
            <a:avLst/>
            <a:gdLst>
              <a:gd name="T0" fmla="*/ 457 w 1021"/>
              <a:gd name="T1" fmla="*/ 251 h 1212"/>
              <a:gd name="T2" fmla="*/ 512 w 1021"/>
              <a:gd name="T3" fmla="*/ 222 h 1212"/>
              <a:gd name="T4" fmla="*/ 588 w 1021"/>
              <a:gd name="T5" fmla="*/ 164 h 1212"/>
              <a:gd name="T6" fmla="*/ 613 w 1021"/>
              <a:gd name="T7" fmla="*/ 231 h 1212"/>
              <a:gd name="T8" fmla="*/ 665 w 1021"/>
              <a:gd name="T9" fmla="*/ 252 h 1212"/>
              <a:gd name="T10" fmla="*/ 725 w 1021"/>
              <a:gd name="T11" fmla="*/ 221 h 1212"/>
              <a:gd name="T12" fmla="*/ 737 w 1021"/>
              <a:gd name="T13" fmla="*/ 315 h 1212"/>
              <a:gd name="T14" fmla="*/ 756 w 1021"/>
              <a:gd name="T15" fmla="*/ 374 h 1212"/>
              <a:gd name="T16" fmla="*/ 823 w 1021"/>
              <a:gd name="T17" fmla="*/ 400 h 1212"/>
              <a:gd name="T18" fmla="*/ 765 w 1021"/>
              <a:gd name="T19" fmla="*/ 475 h 1212"/>
              <a:gd name="T20" fmla="*/ 737 w 1021"/>
              <a:gd name="T21" fmla="*/ 530 h 1212"/>
              <a:gd name="T22" fmla="*/ 766 w 1021"/>
              <a:gd name="T23" fmla="*/ 596 h 1212"/>
              <a:gd name="T24" fmla="*/ 672 w 1021"/>
              <a:gd name="T25" fmla="*/ 607 h 1212"/>
              <a:gd name="T26" fmla="*/ 659 w 1021"/>
              <a:gd name="T27" fmla="*/ 607 h 1212"/>
              <a:gd name="T28" fmla="*/ 604 w 1021"/>
              <a:gd name="T29" fmla="*/ 635 h 1212"/>
              <a:gd name="T30" fmla="*/ 529 w 1021"/>
              <a:gd name="T31" fmla="*/ 694 h 1212"/>
              <a:gd name="T32" fmla="*/ 503 w 1021"/>
              <a:gd name="T33" fmla="*/ 627 h 1212"/>
              <a:gd name="T34" fmla="*/ 450 w 1021"/>
              <a:gd name="T35" fmla="*/ 606 h 1212"/>
              <a:gd name="T36" fmla="*/ 392 w 1021"/>
              <a:gd name="T37" fmla="*/ 637 h 1212"/>
              <a:gd name="T38" fmla="*/ 380 w 1021"/>
              <a:gd name="T39" fmla="*/ 542 h 1212"/>
              <a:gd name="T40" fmla="*/ 360 w 1021"/>
              <a:gd name="T41" fmla="*/ 483 h 1212"/>
              <a:gd name="T42" fmla="*/ 293 w 1021"/>
              <a:gd name="T43" fmla="*/ 458 h 1212"/>
              <a:gd name="T44" fmla="*/ 352 w 1021"/>
              <a:gd name="T45" fmla="*/ 383 h 1212"/>
              <a:gd name="T46" fmla="*/ 380 w 1021"/>
              <a:gd name="T47" fmla="*/ 328 h 1212"/>
              <a:gd name="T48" fmla="*/ 350 w 1021"/>
              <a:gd name="T49" fmla="*/ 262 h 1212"/>
              <a:gd name="T50" fmla="*/ 445 w 1021"/>
              <a:gd name="T51" fmla="*/ 251 h 1212"/>
              <a:gd name="T52" fmla="*/ 576 w 1021"/>
              <a:gd name="T53" fmla="*/ 0 h 1212"/>
              <a:gd name="T54" fmla="*/ 91 w 1021"/>
              <a:gd name="T55" fmla="*/ 505 h 1212"/>
              <a:gd name="T56" fmla="*/ 23 w 1021"/>
              <a:gd name="T57" fmla="*/ 721 h 1212"/>
              <a:gd name="T58" fmla="*/ 156 w 1021"/>
              <a:gd name="T59" fmla="*/ 1034 h 1212"/>
              <a:gd name="T60" fmla="*/ 290 w 1021"/>
              <a:gd name="T61" fmla="*/ 1051 h 1212"/>
              <a:gd name="T62" fmla="*/ 395 w 1021"/>
              <a:gd name="T63" fmla="*/ 1059 h 1212"/>
              <a:gd name="T64" fmla="*/ 952 w 1021"/>
              <a:gd name="T65" fmla="*/ 1074 h 1212"/>
              <a:gd name="T66" fmla="*/ 906 w 1021"/>
              <a:gd name="T67" fmla="*/ 804 h 1212"/>
              <a:gd name="T68" fmla="*/ 989 w 1021"/>
              <a:gd name="T69" fmla="*/ 622 h 1212"/>
              <a:gd name="T70" fmla="*/ 1021 w 1021"/>
              <a:gd name="T71" fmla="*/ 451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1" h="1212">
                <a:moveTo>
                  <a:pt x="451" y="252"/>
                </a:moveTo>
                <a:cubicBezTo>
                  <a:pt x="453" y="252"/>
                  <a:pt x="455" y="252"/>
                  <a:pt x="457" y="251"/>
                </a:cubicBezTo>
                <a:cubicBezTo>
                  <a:pt x="472" y="242"/>
                  <a:pt x="487" y="235"/>
                  <a:pt x="503" y="231"/>
                </a:cubicBezTo>
                <a:cubicBezTo>
                  <a:pt x="508" y="230"/>
                  <a:pt x="511" y="226"/>
                  <a:pt x="512" y="222"/>
                </a:cubicBezTo>
                <a:cubicBezTo>
                  <a:pt x="529" y="164"/>
                  <a:pt x="529" y="164"/>
                  <a:pt x="529" y="164"/>
                </a:cubicBezTo>
                <a:cubicBezTo>
                  <a:pt x="588" y="164"/>
                  <a:pt x="588" y="164"/>
                  <a:pt x="588" y="164"/>
                </a:cubicBezTo>
                <a:cubicBezTo>
                  <a:pt x="604" y="222"/>
                  <a:pt x="604" y="222"/>
                  <a:pt x="604" y="222"/>
                </a:cubicBezTo>
                <a:cubicBezTo>
                  <a:pt x="605" y="226"/>
                  <a:pt x="609" y="230"/>
                  <a:pt x="613" y="231"/>
                </a:cubicBezTo>
                <a:cubicBezTo>
                  <a:pt x="629" y="235"/>
                  <a:pt x="645" y="242"/>
                  <a:pt x="659" y="251"/>
                </a:cubicBezTo>
                <a:cubicBezTo>
                  <a:pt x="661" y="252"/>
                  <a:pt x="663" y="252"/>
                  <a:pt x="665" y="252"/>
                </a:cubicBezTo>
                <a:cubicBezTo>
                  <a:pt x="668" y="252"/>
                  <a:pt x="670" y="252"/>
                  <a:pt x="672" y="251"/>
                </a:cubicBezTo>
                <a:cubicBezTo>
                  <a:pt x="725" y="221"/>
                  <a:pt x="725" y="221"/>
                  <a:pt x="725" y="221"/>
                </a:cubicBezTo>
                <a:cubicBezTo>
                  <a:pt x="766" y="262"/>
                  <a:pt x="766" y="262"/>
                  <a:pt x="766" y="262"/>
                </a:cubicBezTo>
                <a:cubicBezTo>
                  <a:pt x="737" y="315"/>
                  <a:pt x="737" y="315"/>
                  <a:pt x="737" y="315"/>
                </a:cubicBezTo>
                <a:cubicBezTo>
                  <a:pt x="734" y="319"/>
                  <a:pt x="734" y="324"/>
                  <a:pt x="737" y="328"/>
                </a:cubicBezTo>
                <a:cubicBezTo>
                  <a:pt x="745" y="342"/>
                  <a:pt x="751" y="358"/>
                  <a:pt x="756" y="374"/>
                </a:cubicBezTo>
                <a:cubicBezTo>
                  <a:pt x="757" y="378"/>
                  <a:pt x="760" y="382"/>
                  <a:pt x="765" y="383"/>
                </a:cubicBezTo>
                <a:cubicBezTo>
                  <a:pt x="823" y="400"/>
                  <a:pt x="823" y="400"/>
                  <a:pt x="823" y="400"/>
                </a:cubicBezTo>
                <a:cubicBezTo>
                  <a:pt x="823" y="458"/>
                  <a:pt x="823" y="458"/>
                  <a:pt x="823" y="458"/>
                </a:cubicBezTo>
                <a:cubicBezTo>
                  <a:pt x="765" y="475"/>
                  <a:pt x="765" y="475"/>
                  <a:pt x="765" y="475"/>
                </a:cubicBezTo>
                <a:cubicBezTo>
                  <a:pt x="760" y="476"/>
                  <a:pt x="757" y="479"/>
                  <a:pt x="756" y="483"/>
                </a:cubicBezTo>
                <a:cubicBezTo>
                  <a:pt x="751" y="500"/>
                  <a:pt x="745" y="516"/>
                  <a:pt x="737" y="530"/>
                </a:cubicBezTo>
                <a:cubicBezTo>
                  <a:pt x="735" y="534"/>
                  <a:pt x="735" y="539"/>
                  <a:pt x="737" y="542"/>
                </a:cubicBezTo>
                <a:cubicBezTo>
                  <a:pt x="766" y="596"/>
                  <a:pt x="766" y="596"/>
                  <a:pt x="766" y="596"/>
                </a:cubicBezTo>
                <a:cubicBezTo>
                  <a:pt x="725" y="637"/>
                  <a:pt x="725" y="637"/>
                  <a:pt x="725" y="637"/>
                </a:cubicBezTo>
                <a:cubicBezTo>
                  <a:pt x="672" y="607"/>
                  <a:pt x="672" y="607"/>
                  <a:pt x="672" y="607"/>
                </a:cubicBezTo>
                <a:cubicBezTo>
                  <a:pt x="670" y="606"/>
                  <a:pt x="668" y="606"/>
                  <a:pt x="666" y="606"/>
                </a:cubicBezTo>
                <a:cubicBezTo>
                  <a:pt x="664" y="606"/>
                  <a:pt x="661" y="606"/>
                  <a:pt x="659" y="607"/>
                </a:cubicBezTo>
                <a:cubicBezTo>
                  <a:pt x="645" y="616"/>
                  <a:pt x="629" y="622"/>
                  <a:pt x="613" y="627"/>
                </a:cubicBezTo>
                <a:cubicBezTo>
                  <a:pt x="609" y="628"/>
                  <a:pt x="605" y="631"/>
                  <a:pt x="604" y="635"/>
                </a:cubicBezTo>
                <a:cubicBezTo>
                  <a:pt x="587" y="694"/>
                  <a:pt x="587" y="694"/>
                  <a:pt x="587" y="694"/>
                </a:cubicBezTo>
                <a:cubicBezTo>
                  <a:pt x="529" y="694"/>
                  <a:pt x="529" y="694"/>
                  <a:pt x="529" y="694"/>
                </a:cubicBezTo>
                <a:cubicBezTo>
                  <a:pt x="512" y="635"/>
                  <a:pt x="512" y="635"/>
                  <a:pt x="512" y="635"/>
                </a:cubicBezTo>
                <a:cubicBezTo>
                  <a:pt x="511" y="631"/>
                  <a:pt x="508" y="628"/>
                  <a:pt x="503" y="627"/>
                </a:cubicBezTo>
                <a:cubicBezTo>
                  <a:pt x="487" y="622"/>
                  <a:pt x="472" y="616"/>
                  <a:pt x="457" y="607"/>
                </a:cubicBezTo>
                <a:cubicBezTo>
                  <a:pt x="455" y="606"/>
                  <a:pt x="453" y="606"/>
                  <a:pt x="450" y="606"/>
                </a:cubicBezTo>
                <a:cubicBezTo>
                  <a:pt x="448" y="606"/>
                  <a:pt x="447" y="606"/>
                  <a:pt x="445" y="607"/>
                </a:cubicBezTo>
                <a:cubicBezTo>
                  <a:pt x="392" y="637"/>
                  <a:pt x="392" y="637"/>
                  <a:pt x="392" y="637"/>
                </a:cubicBezTo>
                <a:cubicBezTo>
                  <a:pt x="351" y="596"/>
                  <a:pt x="351" y="596"/>
                  <a:pt x="351" y="596"/>
                </a:cubicBezTo>
                <a:cubicBezTo>
                  <a:pt x="380" y="542"/>
                  <a:pt x="380" y="542"/>
                  <a:pt x="380" y="542"/>
                </a:cubicBezTo>
                <a:cubicBezTo>
                  <a:pt x="382" y="539"/>
                  <a:pt x="382" y="534"/>
                  <a:pt x="380" y="530"/>
                </a:cubicBezTo>
                <a:cubicBezTo>
                  <a:pt x="371" y="516"/>
                  <a:pt x="365" y="500"/>
                  <a:pt x="360" y="483"/>
                </a:cubicBezTo>
                <a:cubicBezTo>
                  <a:pt x="359" y="479"/>
                  <a:pt x="356" y="476"/>
                  <a:pt x="352" y="475"/>
                </a:cubicBezTo>
                <a:cubicBezTo>
                  <a:pt x="293" y="458"/>
                  <a:pt x="293" y="458"/>
                  <a:pt x="293" y="458"/>
                </a:cubicBezTo>
                <a:cubicBezTo>
                  <a:pt x="293" y="400"/>
                  <a:pt x="293" y="400"/>
                  <a:pt x="293" y="400"/>
                </a:cubicBezTo>
                <a:cubicBezTo>
                  <a:pt x="352" y="383"/>
                  <a:pt x="352" y="383"/>
                  <a:pt x="352" y="383"/>
                </a:cubicBezTo>
                <a:cubicBezTo>
                  <a:pt x="356" y="382"/>
                  <a:pt x="359" y="378"/>
                  <a:pt x="360" y="374"/>
                </a:cubicBezTo>
                <a:cubicBezTo>
                  <a:pt x="365" y="358"/>
                  <a:pt x="371" y="342"/>
                  <a:pt x="380" y="328"/>
                </a:cubicBezTo>
                <a:cubicBezTo>
                  <a:pt x="382" y="324"/>
                  <a:pt x="382" y="319"/>
                  <a:pt x="380" y="315"/>
                </a:cubicBezTo>
                <a:cubicBezTo>
                  <a:pt x="350" y="262"/>
                  <a:pt x="350" y="262"/>
                  <a:pt x="350" y="262"/>
                </a:cubicBezTo>
                <a:cubicBezTo>
                  <a:pt x="392" y="221"/>
                  <a:pt x="392" y="221"/>
                  <a:pt x="392" y="221"/>
                </a:cubicBezTo>
                <a:cubicBezTo>
                  <a:pt x="445" y="251"/>
                  <a:pt x="445" y="251"/>
                  <a:pt x="445" y="251"/>
                </a:cubicBezTo>
                <a:cubicBezTo>
                  <a:pt x="447" y="252"/>
                  <a:pt x="449" y="252"/>
                  <a:pt x="451" y="252"/>
                </a:cubicBezTo>
                <a:moveTo>
                  <a:pt x="576" y="0"/>
                </a:moveTo>
                <a:cubicBezTo>
                  <a:pt x="318" y="0"/>
                  <a:pt x="89" y="171"/>
                  <a:pt x="89" y="429"/>
                </a:cubicBezTo>
                <a:cubicBezTo>
                  <a:pt x="89" y="448"/>
                  <a:pt x="103" y="479"/>
                  <a:pt x="91" y="505"/>
                </a:cubicBezTo>
                <a:cubicBezTo>
                  <a:pt x="7" y="679"/>
                  <a:pt x="7" y="679"/>
                  <a:pt x="7" y="679"/>
                </a:cubicBezTo>
                <a:cubicBezTo>
                  <a:pt x="0" y="695"/>
                  <a:pt x="7" y="714"/>
                  <a:pt x="23" y="721"/>
                </a:cubicBezTo>
                <a:cubicBezTo>
                  <a:pt x="85" y="748"/>
                  <a:pt x="85" y="748"/>
                  <a:pt x="85" y="748"/>
                </a:cubicBezTo>
                <a:cubicBezTo>
                  <a:pt x="85" y="748"/>
                  <a:pt x="125" y="1002"/>
                  <a:pt x="156" y="1034"/>
                </a:cubicBezTo>
                <a:cubicBezTo>
                  <a:pt x="171" y="1049"/>
                  <a:pt x="217" y="1051"/>
                  <a:pt x="265" y="1051"/>
                </a:cubicBezTo>
                <a:cubicBezTo>
                  <a:pt x="273" y="1051"/>
                  <a:pt x="282" y="1051"/>
                  <a:pt x="290" y="1051"/>
                </a:cubicBezTo>
                <a:cubicBezTo>
                  <a:pt x="298" y="1051"/>
                  <a:pt x="307" y="1051"/>
                  <a:pt x="315" y="1051"/>
                </a:cubicBezTo>
                <a:cubicBezTo>
                  <a:pt x="351" y="1051"/>
                  <a:pt x="382" y="1052"/>
                  <a:pt x="395" y="1059"/>
                </a:cubicBezTo>
                <a:cubicBezTo>
                  <a:pt x="431" y="1080"/>
                  <a:pt x="458" y="1212"/>
                  <a:pt x="458" y="1212"/>
                </a:cubicBezTo>
                <a:cubicBezTo>
                  <a:pt x="952" y="1074"/>
                  <a:pt x="952" y="1074"/>
                  <a:pt x="952" y="1074"/>
                </a:cubicBezTo>
                <a:cubicBezTo>
                  <a:pt x="901" y="949"/>
                  <a:pt x="901" y="949"/>
                  <a:pt x="901" y="949"/>
                </a:cubicBezTo>
                <a:cubicBezTo>
                  <a:pt x="882" y="902"/>
                  <a:pt x="883" y="850"/>
                  <a:pt x="906" y="804"/>
                </a:cubicBezTo>
                <a:cubicBezTo>
                  <a:pt x="969" y="665"/>
                  <a:pt x="969" y="665"/>
                  <a:pt x="969" y="665"/>
                </a:cubicBezTo>
                <a:cubicBezTo>
                  <a:pt x="989" y="622"/>
                  <a:pt x="989" y="622"/>
                  <a:pt x="989" y="622"/>
                </a:cubicBezTo>
                <a:cubicBezTo>
                  <a:pt x="989" y="622"/>
                  <a:pt x="989" y="622"/>
                  <a:pt x="989" y="622"/>
                </a:cubicBezTo>
                <a:cubicBezTo>
                  <a:pt x="1010" y="569"/>
                  <a:pt x="1021" y="511"/>
                  <a:pt x="1021" y="451"/>
                </a:cubicBezTo>
                <a:cubicBezTo>
                  <a:pt x="1021" y="193"/>
                  <a:pt x="833" y="0"/>
                  <a:pt x="576" y="0"/>
                </a:cubicBezTo>
              </a:path>
            </a:pathLst>
          </a:custGeom>
          <a:solidFill>
            <a:schemeClr val="bg1">
              <a:alpha val="25000"/>
            </a:schemeClr>
          </a:solidFill>
          <a:ln w="9525">
            <a:solidFill>
              <a:schemeClr val="tx1"/>
            </a:solidFill>
            <a:round/>
            <a:headEnd/>
            <a:tailEnd/>
          </a:ln>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sp>
        <p:nvSpPr>
          <p:cNvPr id="43" name="Freeform 103">
            <a:extLst>
              <a:ext uri="{FF2B5EF4-FFF2-40B4-BE49-F238E27FC236}">
                <a16:creationId xmlns:a16="http://schemas.microsoft.com/office/drawing/2014/main" id="{B115D460-8BFF-BF4B-BDBE-C665C635DDE9}"/>
              </a:ext>
            </a:extLst>
          </p:cNvPr>
          <p:cNvSpPr>
            <a:spLocks noEditPoints="1"/>
          </p:cNvSpPr>
          <p:nvPr/>
        </p:nvSpPr>
        <p:spPr bwMode="auto">
          <a:xfrm>
            <a:off x="847376" y="1583206"/>
            <a:ext cx="121212" cy="120851"/>
          </a:xfrm>
          <a:custGeom>
            <a:avLst/>
            <a:gdLst>
              <a:gd name="T0" fmla="*/ 256 w 571"/>
              <a:gd name="T1" fmla="*/ 570 h 570"/>
              <a:gd name="T2" fmla="*/ 221 w 571"/>
              <a:gd name="T3" fmla="*/ 502 h 570"/>
              <a:gd name="T4" fmla="*/ 129 w 571"/>
              <a:gd name="T5" fmla="*/ 511 h 570"/>
              <a:gd name="T6" fmla="*/ 63 w 571"/>
              <a:gd name="T7" fmla="*/ 466 h 570"/>
              <a:gd name="T8" fmla="*/ 87 w 571"/>
              <a:gd name="T9" fmla="*/ 392 h 570"/>
              <a:gd name="T10" fmla="*/ 15 w 571"/>
              <a:gd name="T11" fmla="*/ 334 h 570"/>
              <a:gd name="T12" fmla="*/ 0 w 571"/>
              <a:gd name="T13" fmla="*/ 256 h 570"/>
              <a:gd name="T14" fmla="*/ 69 w 571"/>
              <a:gd name="T15" fmla="*/ 220 h 570"/>
              <a:gd name="T16" fmla="*/ 59 w 571"/>
              <a:gd name="T17" fmla="*/ 129 h 570"/>
              <a:gd name="T18" fmla="*/ 104 w 571"/>
              <a:gd name="T19" fmla="*/ 63 h 570"/>
              <a:gd name="T20" fmla="*/ 178 w 571"/>
              <a:gd name="T21" fmla="*/ 86 h 570"/>
              <a:gd name="T22" fmla="*/ 236 w 571"/>
              <a:gd name="T23" fmla="*/ 15 h 570"/>
              <a:gd name="T24" fmla="*/ 315 w 571"/>
              <a:gd name="T25" fmla="*/ 0 h 570"/>
              <a:gd name="T26" fmla="*/ 350 w 571"/>
              <a:gd name="T27" fmla="*/ 68 h 570"/>
              <a:gd name="T28" fmla="*/ 442 w 571"/>
              <a:gd name="T29" fmla="*/ 59 h 570"/>
              <a:gd name="T30" fmla="*/ 508 w 571"/>
              <a:gd name="T31" fmla="*/ 104 h 570"/>
              <a:gd name="T32" fmla="*/ 484 w 571"/>
              <a:gd name="T33" fmla="*/ 178 h 570"/>
              <a:gd name="T34" fmla="*/ 555 w 571"/>
              <a:gd name="T35" fmla="*/ 236 h 570"/>
              <a:gd name="T36" fmla="*/ 571 w 571"/>
              <a:gd name="T37" fmla="*/ 314 h 570"/>
              <a:gd name="T38" fmla="*/ 502 w 571"/>
              <a:gd name="T39" fmla="*/ 349 h 570"/>
              <a:gd name="T40" fmla="*/ 511 w 571"/>
              <a:gd name="T41" fmla="*/ 442 h 570"/>
              <a:gd name="T42" fmla="*/ 466 w 571"/>
              <a:gd name="T43" fmla="*/ 507 h 570"/>
              <a:gd name="T44" fmla="*/ 393 w 571"/>
              <a:gd name="T45" fmla="*/ 484 h 570"/>
              <a:gd name="T46" fmla="*/ 334 w 571"/>
              <a:gd name="T47" fmla="*/ 555 h 570"/>
              <a:gd name="T48" fmla="*/ 272 w 571"/>
              <a:gd name="T49" fmla="*/ 529 h 570"/>
              <a:gd name="T50" fmla="*/ 311 w 571"/>
              <a:gd name="T51" fmla="*/ 486 h 570"/>
              <a:gd name="T52" fmla="*/ 376 w 571"/>
              <a:gd name="T53" fmla="*/ 446 h 570"/>
              <a:gd name="T54" fmla="*/ 409 w 571"/>
              <a:gd name="T55" fmla="*/ 445 h 570"/>
              <a:gd name="T56" fmla="*/ 467 w 571"/>
              <a:gd name="T57" fmla="*/ 448 h 570"/>
              <a:gd name="T58" fmla="*/ 446 w 571"/>
              <a:gd name="T59" fmla="*/ 376 h 570"/>
              <a:gd name="T60" fmla="*/ 486 w 571"/>
              <a:gd name="T61" fmla="*/ 311 h 570"/>
              <a:gd name="T62" fmla="*/ 529 w 571"/>
              <a:gd name="T63" fmla="*/ 271 h 570"/>
              <a:gd name="T64" fmla="*/ 463 w 571"/>
              <a:gd name="T65" fmla="*/ 236 h 570"/>
              <a:gd name="T66" fmla="*/ 446 w 571"/>
              <a:gd name="T67" fmla="*/ 161 h 570"/>
              <a:gd name="T68" fmla="*/ 448 w 571"/>
              <a:gd name="T69" fmla="*/ 103 h 570"/>
              <a:gd name="T70" fmla="*/ 376 w 571"/>
              <a:gd name="T71" fmla="*/ 125 h 570"/>
              <a:gd name="T72" fmla="*/ 311 w 571"/>
              <a:gd name="T73" fmla="*/ 84 h 570"/>
              <a:gd name="T74" fmla="*/ 271 w 571"/>
              <a:gd name="T75" fmla="*/ 41 h 570"/>
              <a:gd name="T76" fmla="*/ 236 w 571"/>
              <a:gd name="T77" fmla="*/ 107 h 570"/>
              <a:gd name="T78" fmla="*/ 162 w 571"/>
              <a:gd name="T79" fmla="*/ 125 h 570"/>
              <a:gd name="T80" fmla="*/ 103 w 571"/>
              <a:gd name="T81" fmla="*/ 122 h 570"/>
              <a:gd name="T82" fmla="*/ 125 w 571"/>
              <a:gd name="T83" fmla="*/ 194 h 570"/>
              <a:gd name="T84" fmla="*/ 84 w 571"/>
              <a:gd name="T85" fmla="*/ 259 h 570"/>
              <a:gd name="T86" fmla="*/ 41 w 571"/>
              <a:gd name="T87" fmla="*/ 299 h 570"/>
              <a:gd name="T88" fmla="*/ 107 w 571"/>
              <a:gd name="T89" fmla="*/ 334 h 570"/>
              <a:gd name="T90" fmla="*/ 125 w 571"/>
              <a:gd name="T91" fmla="*/ 409 h 570"/>
              <a:gd name="T92" fmla="*/ 122 w 571"/>
              <a:gd name="T93" fmla="*/ 467 h 570"/>
              <a:gd name="T94" fmla="*/ 162 w 571"/>
              <a:gd name="T95" fmla="*/ 445 h 570"/>
              <a:gd name="T96" fmla="*/ 236 w 571"/>
              <a:gd name="T97" fmla="*/ 463 h 570"/>
              <a:gd name="T98" fmla="*/ 272 w 571"/>
              <a:gd name="T99" fmla="*/ 529 h 570"/>
              <a:gd name="T100" fmla="*/ 397 w 571"/>
              <a:gd name="T101" fmla="*/ 481 h 570"/>
              <a:gd name="T102" fmla="*/ 89 w 571"/>
              <a:gd name="T103" fmla="*/ 389 h 570"/>
              <a:gd name="T104" fmla="*/ 482 w 571"/>
              <a:gd name="T105" fmla="*/ 389 h 570"/>
              <a:gd name="T106" fmla="*/ 89 w 571"/>
              <a:gd name="T107" fmla="*/ 181 h 570"/>
              <a:gd name="T108" fmla="*/ 89 w 571"/>
              <a:gd name="T109" fmla="*/ 181 h 570"/>
              <a:gd name="T110" fmla="*/ 482 w 571"/>
              <a:gd name="T111" fmla="*/ 181 h 570"/>
              <a:gd name="T112" fmla="*/ 89 w 571"/>
              <a:gd name="T113" fmla="*/ 174 h 570"/>
              <a:gd name="T114" fmla="*/ 482 w 571"/>
              <a:gd name="T115" fmla="*/ 174 h 570"/>
              <a:gd name="T116" fmla="*/ 351 w 571"/>
              <a:gd name="T117" fmla="*/ 7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1" h="570">
                <a:moveTo>
                  <a:pt x="314" y="570"/>
                </a:moveTo>
                <a:cubicBezTo>
                  <a:pt x="256" y="570"/>
                  <a:pt x="256" y="570"/>
                  <a:pt x="256" y="570"/>
                </a:cubicBezTo>
                <a:cubicBezTo>
                  <a:pt x="247" y="570"/>
                  <a:pt x="239" y="564"/>
                  <a:pt x="236" y="555"/>
                </a:cubicBezTo>
                <a:cubicBezTo>
                  <a:pt x="221" y="502"/>
                  <a:pt x="221" y="502"/>
                  <a:pt x="221" y="502"/>
                </a:cubicBezTo>
                <a:cubicBezTo>
                  <a:pt x="206" y="497"/>
                  <a:pt x="191" y="491"/>
                  <a:pt x="177" y="484"/>
                </a:cubicBezTo>
                <a:cubicBezTo>
                  <a:pt x="129" y="511"/>
                  <a:pt x="129" y="511"/>
                  <a:pt x="129" y="511"/>
                </a:cubicBezTo>
                <a:cubicBezTo>
                  <a:pt x="121" y="515"/>
                  <a:pt x="110" y="514"/>
                  <a:pt x="104" y="507"/>
                </a:cubicBezTo>
                <a:cubicBezTo>
                  <a:pt x="63" y="466"/>
                  <a:pt x="63" y="466"/>
                  <a:pt x="63" y="466"/>
                </a:cubicBezTo>
                <a:cubicBezTo>
                  <a:pt x="56" y="460"/>
                  <a:pt x="55" y="450"/>
                  <a:pt x="59" y="442"/>
                </a:cubicBezTo>
                <a:cubicBezTo>
                  <a:pt x="87" y="392"/>
                  <a:pt x="87" y="392"/>
                  <a:pt x="87" y="392"/>
                </a:cubicBezTo>
                <a:cubicBezTo>
                  <a:pt x="79" y="379"/>
                  <a:pt x="73" y="365"/>
                  <a:pt x="69" y="349"/>
                </a:cubicBezTo>
                <a:cubicBezTo>
                  <a:pt x="15" y="334"/>
                  <a:pt x="15" y="334"/>
                  <a:pt x="15" y="334"/>
                </a:cubicBezTo>
                <a:cubicBezTo>
                  <a:pt x="6" y="332"/>
                  <a:pt x="0" y="323"/>
                  <a:pt x="0" y="314"/>
                </a:cubicBezTo>
                <a:cubicBezTo>
                  <a:pt x="0" y="256"/>
                  <a:pt x="0" y="256"/>
                  <a:pt x="0" y="256"/>
                </a:cubicBezTo>
                <a:cubicBezTo>
                  <a:pt x="0" y="246"/>
                  <a:pt x="6" y="238"/>
                  <a:pt x="15" y="236"/>
                </a:cubicBezTo>
                <a:cubicBezTo>
                  <a:pt x="69" y="220"/>
                  <a:pt x="69" y="220"/>
                  <a:pt x="69" y="220"/>
                </a:cubicBezTo>
                <a:cubicBezTo>
                  <a:pt x="73" y="206"/>
                  <a:pt x="79" y="191"/>
                  <a:pt x="87" y="178"/>
                </a:cubicBezTo>
                <a:cubicBezTo>
                  <a:pt x="59" y="129"/>
                  <a:pt x="59" y="129"/>
                  <a:pt x="59" y="129"/>
                </a:cubicBezTo>
                <a:cubicBezTo>
                  <a:pt x="55" y="120"/>
                  <a:pt x="56" y="110"/>
                  <a:pt x="63" y="104"/>
                </a:cubicBezTo>
                <a:cubicBezTo>
                  <a:pt x="104" y="63"/>
                  <a:pt x="104" y="63"/>
                  <a:pt x="104" y="63"/>
                </a:cubicBezTo>
                <a:cubicBezTo>
                  <a:pt x="110" y="56"/>
                  <a:pt x="121" y="55"/>
                  <a:pt x="129" y="59"/>
                </a:cubicBezTo>
                <a:cubicBezTo>
                  <a:pt x="178" y="86"/>
                  <a:pt x="178" y="86"/>
                  <a:pt x="178" y="86"/>
                </a:cubicBezTo>
                <a:cubicBezTo>
                  <a:pt x="192" y="79"/>
                  <a:pt x="206" y="73"/>
                  <a:pt x="221" y="68"/>
                </a:cubicBezTo>
                <a:cubicBezTo>
                  <a:pt x="236" y="15"/>
                  <a:pt x="236" y="15"/>
                  <a:pt x="236" y="15"/>
                </a:cubicBezTo>
                <a:cubicBezTo>
                  <a:pt x="238" y="6"/>
                  <a:pt x="246" y="0"/>
                  <a:pt x="256" y="0"/>
                </a:cubicBezTo>
                <a:cubicBezTo>
                  <a:pt x="315" y="0"/>
                  <a:pt x="315" y="0"/>
                  <a:pt x="315" y="0"/>
                </a:cubicBezTo>
                <a:cubicBezTo>
                  <a:pt x="324" y="0"/>
                  <a:pt x="332" y="6"/>
                  <a:pt x="335" y="15"/>
                </a:cubicBezTo>
                <a:cubicBezTo>
                  <a:pt x="350" y="68"/>
                  <a:pt x="350" y="68"/>
                  <a:pt x="350" y="68"/>
                </a:cubicBezTo>
                <a:cubicBezTo>
                  <a:pt x="364" y="73"/>
                  <a:pt x="378" y="78"/>
                  <a:pt x="393" y="86"/>
                </a:cubicBezTo>
                <a:cubicBezTo>
                  <a:pt x="442" y="59"/>
                  <a:pt x="442" y="59"/>
                  <a:pt x="442" y="59"/>
                </a:cubicBezTo>
                <a:cubicBezTo>
                  <a:pt x="450" y="55"/>
                  <a:pt x="460" y="56"/>
                  <a:pt x="466" y="63"/>
                </a:cubicBezTo>
                <a:cubicBezTo>
                  <a:pt x="508" y="104"/>
                  <a:pt x="508" y="104"/>
                  <a:pt x="508" y="104"/>
                </a:cubicBezTo>
                <a:cubicBezTo>
                  <a:pt x="514" y="110"/>
                  <a:pt x="516" y="120"/>
                  <a:pt x="511" y="129"/>
                </a:cubicBezTo>
                <a:cubicBezTo>
                  <a:pt x="484" y="178"/>
                  <a:pt x="484" y="178"/>
                  <a:pt x="484" y="178"/>
                </a:cubicBezTo>
                <a:cubicBezTo>
                  <a:pt x="491" y="191"/>
                  <a:pt x="497" y="206"/>
                  <a:pt x="502" y="220"/>
                </a:cubicBezTo>
                <a:cubicBezTo>
                  <a:pt x="555" y="236"/>
                  <a:pt x="555" y="236"/>
                  <a:pt x="555" y="236"/>
                </a:cubicBezTo>
                <a:cubicBezTo>
                  <a:pt x="564" y="238"/>
                  <a:pt x="571" y="246"/>
                  <a:pt x="571" y="256"/>
                </a:cubicBezTo>
                <a:cubicBezTo>
                  <a:pt x="571" y="314"/>
                  <a:pt x="571" y="314"/>
                  <a:pt x="571" y="314"/>
                </a:cubicBezTo>
                <a:cubicBezTo>
                  <a:pt x="571" y="323"/>
                  <a:pt x="564" y="332"/>
                  <a:pt x="555" y="334"/>
                </a:cubicBezTo>
                <a:cubicBezTo>
                  <a:pt x="502" y="349"/>
                  <a:pt x="502" y="349"/>
                  <a:pt x="502" y="349"/>
                </a:cubicBezTo>
                <a:cubicBezTo>
                  <a:pt x="497" y="364"/>
                  <a:pt x="491" y="379"/>
                  <a:pt x="484" y="392"/>
                </a:cubicBezTo>
                <a:cubicBezTo>
                  <a:pt x="511" y="442"/>
                  <a:pt x="511" y="442"/>
                  <a:pt x="511" y="442"/>
                </a:cubicBezTo>
                <a:cubicBezTo>
                  <a:pt x="515" y="450"/>
                  <a:pt x="514" y="460"/>
                  <a:pt x="507" y="466"/>
                </a:cubicBezTo>
                <a:cubicBezTo>
                  <a:pt x="466" y="507"/>
                  <a:pt x="466" y="507"/>
                  <a:pt x="466" y="507"/>
                </a:cubicBezTo>
                <a:cubicBezTo>
                  <a:pt x="460" y="514"/>
                  <a:pt x="450" y="515"/>
                  <a:pt x="442" y="511"/>
                </a:cubicBezTo>
                <a:cubicBezTo>
                  <a:pt x="393" y="484"/>
                  <a:pt x="393" y="484"/>
                  <a:pt x="393" y="484"/>
                </a:cubicBezTo>
                <a:cubicBezTo>
                  <a:pt x="379" y="491"/>
                  <a:pt x="364" y="497"/>
                  <a:pt x="349" y="502"/>
                </a:cubicBezTo>
                <a:cubicBezTo>
                  <a:pt x="334" y="555"/>
                  <a:pt x="334" y="555"/>
                  <a:pt x="334" y="555"/>
                </a:cubicBezTo>
                <a:cubicBezTo>
                  <a:pt x="332" y="564"/>
                  <a:pt x="324" y="570"/>
                  <a:pt x="314" y="570"/>
                </a:cubicBezTo>
                <a:close/>
                <a:moveTo>
                  <a:pt x="272" y="529"/>
                </a:moveTo>
                <a:cubicBezTo>
                  <a:pt x="299" y="529"/>
                  <a:pt x="299" y="529"/>
                  <a:pt x="299" y="529"/>
                </a:cubicBezTo>
                <a:cubicBezTo>
                  <a:pt x="311" y="486"/>
                  <a:pt x="311" y="486"/>
                  <a:pt x="311" y="486"/>
                </a:cubicBezTo>
                <a:cubicBezTo>
                  <a:pt x="314" y="474"/>
                  <a:pt x="323" y="466"/>
                  <a:pt x="335" y="463"/>
                </a:cubicBezTo>
                <a:cubicBezTo>
                  <a:pt x="349" y="459"/>
                  <a:pt x="363" y="453"/>
                  <a:pt x="376" y="446"/>
                </a:cubicBezTo>
                <a:cubicBezTo>
                  <a:pt x="386" y="440"/>
                  <a:pt x="398" y="440"/>
                  <a:pt x="408" y="445"/>
                </a:cubicBezTo>
                <a:cubicBezTo>
                  <a:pt x="409" y="445"/>
                  <a:pt x="409" y="445"/>
                  <a:pt x="409" y="445"/>
                </a:cubicBezTo>
                <a:cubicBezTo>
                  <a:pt x="448" y="467"/>
                  <a:pt x="448" y="467"/>
                  <a:pt x="448" y="467"/>
                </a:cubicBezTo>
                <a:cubicBezTo>
                  <a:pt x="467" y="448"/>
                  <a:pt x="467" y="448"/>
                  <a:pt x="467" y="448"/>
                </a:cubicBezTo>
                <a:cubicBezTo>
                  <a:pt x="445" y="408"/>
                  <a:pt x="445" y="408"/>
                  <a:pt x="445" y="408"/>
                </a:cubicBezTo>
                <a:cubicBezTo>
                  <a:pt x="440" y="399"/>
                  <a:pt x="440" y="386"/>
                  <a:pt x="446" y="376"/>
                </a:cubicBezTo>
                <a:cubicBezTo>
                  <a:pt x="453" y="363"/>
                  <a:pt x="459" y="349"/>
                  <a:pt x="463" y="334"/>
                </a:cubicBezTo>
                <a:cubicBezTo>
                  <a:pt x="466" y="323"/>
                  <a:pt x="475" y="314"/>
                  <a:pt x="486" y="311"/>
                </a:cubicBezTo>
                <a:cubicBezTo>
                  <a:pt x="529" y="299"/>
                  <a:pt x="529" y="299"/>
                  <a:pt x="529" y="299"/>
                </a:cubicBezTo>
                <a:cubicBezTo>
                  <a:pt x="529" y="271"/>
                  <a:pt x="529" y="271"/>
                  <a:pt x="529" y="271"/>
                </a:cubicBezTo>
                <a:cubicBezTo>
                  <a:pt x="486" y="259"/>
                  <a:pt x="486" y="259"/>
                  <a:pt x="486" y="259"/>
                </a:cubicBezTo>
                <a:cubicBezTo>
                  <a:pt x="475" y="256"/>
                  <a:pt x="466" y="247"/>
                  <a:pt x="463" y="236"/>
                </a:cubicBezTo>
                <a:cubicBezTo>
                  <a:pt x="459" y="221"/>
                  <a:pt x="453" y="207"/>
                  <a:pt x="446" y="194"/>
                </a:cubicBezTo>
                <a:cubicBezTo>
                  <a:pt x="440" y="184"/>
                  <a:pt x="440" y="171"/>
                  <a:pt x="446" y="161"/>
                </a:cubicBezTo>
                <a:cubicBezTo>
                  <a:pt x="467" y="122"/>
                  <a:pt x="467" y="122"/>
                  <a:pt x="467" y="122"/>
                </a:cubicBezTo>
                <a:cubicBezTo>
                  <a:pt x="448" y="103"/>
                  <a:pt x="448" y="103"/>
                  <a:pt x="448" y="103"/>
                </a:cubicBezTo>
                <a:cubicBezTo>
                  <a:pt x="409" y="125"/>
                  <a:pt x="409" y="125"/>
                  <a:pt x="409" y="125"/>
                </a:cubicBezTo>
                <a:cubicBezTo>
                  <a:pt x="399" y="130"/>
                  <a:pt x="386" y="130"/>
                  <a:pt x="376" y="125"/>
                </a:cubicBezTo>
                <a:cubicBezTo>
                  <a:pt x="362" y="117"/>
                  <a:pt x="348" y="111"/>
                  <a:pt x="335" y="107"/>
                </a:cubicBezTo>
                <a:cubicBezTo>
                  <a:pt x="323" y="104"/>
                  <a:pt x="314" y="95"/>
                  <a:pt x="311" y="84"/>
                </a:cubicBezTo>
                <a:cubicBezTo>
                  <a:pt x="299" y="41"/>
                  <a:pt x="299" y="41"/>
                  <a:pt x="299" y="41"/>
                </a:cubicBezTo>
                <a:cubicBezTo>
                  <a:pt x="271" y="41"/>
                  <a:pt x="271" y="41"/>
                  <a:pt x="271" y="41"/>
                </a:cubicBezTo>
                <a:cubicBezTo>
                  <a:pt x="259" y="84"/>
                  <a:pt x="259" y="84"/>
                  <a:pt x="259" y="84"/>
                </a:cubicBezTo>
                <a:cubicBezTo>
                  <a:pt x="256" y="95"/>
                  <a:pt x="247" y="104"/>
                  <a:pt x="236" y="107"/>
                </a:cubicBezTo>
                <a:cubicBezTo>
                  <a:pt x="222" y="111"/>
                  <a:pt x="208" y="117"/>
                  <a:pt x="194" y="125"/>
                </a:cubicBezTo>
                <a:cubicBezTo>
                  <a:pt x="184" y="130"/>
                  <a:pt x="172" y="130"/>
                  <a:pt x="162" y="125"/>
                </a:cubicBezTo>
                <a:cubicBezTo>
                  <a:pt x="122" y="103"/>
                  <a:pt x="122" y="103"/>
                  <a:pt x="122" y="103"/>
                </a:cubicBezTo>
                <a:cubicBezTo>
                  <a:pt x="103" y="122"/>
                  <a:pt x="103" y="122"/>
                  <a:pt x="103" y="122"/>
                </a:cubicBezTo>
                <a:cubicBezTo>
                  <a:pt x="125" y="161"/>
                  <a:pt x="125" y="161"/>
                  <a:pt x="125" y="161"/>
                </a:cubicBezTo>
                <a:cubicBezTo>
                  <a:pt x="131" y="171"/>
                  <a:pt x="131" y="184"/>
                  <a:pt x="125" y="194"/>
                </a:cubicBezTo>
                <a:cubicBezTo>
                  <a:pt x="117" y="207"/>
                  <a:pt x="111" y="221"/>
                  <a:pt x="107" y="236"/>
                </a:cubicBezTo>
                <a:cubicBezTo>
                  <a:pt x="104" y="247"/>
                  <a:pt x="95" y="256"/>
                  <a:pt x="84" y="259"/>
                </a:cubicBezTo>
                <a:cubicBezTo>
                  <a:pt x="41" y="271"/>
                  <a:pt x="41" y="271"/>
                  <a:pt x="41" y="271"/>
                </a:cubicBezTo>
                <a:cubicBezTo>
                  <a:pt x="41" y="299"/>
                  <a:pt x="41" y="299"/>
                  <a:pt x="41" y="299"/>
                </a:cubicBezTo>
                <a:cubicBezTo>
                  <a:pt x="84" y="311"/>
                  <a:pt x="84" y="311"/>
                  <a:pt x="84" y="311"/>
                </a:cubicBezTo>
                <a:cubicBezTo>
                  <a:pt x="95" y="314"/>
                  <a:pt x="104" y="323"/>
                  <a:pt x="107" y="334"/>
                </a:cubicBezTo>
                <a:cubicBezTo>
                  <a:pt x="112" y="349"/>
                  <a:pt x="117" y="363"/>
                  <a:pt x="125" y="376"/>
                </a:cubicBezTo>
                <a:cubicBezTo>
                  <a:pt x="130" y="386"/>
                  <a:pt x="130" y="399"/>
                  <a:pt x="125" y="409"/>
                </a:cubicBezTo>
                <a:cubicBezTo>
                  <a:pt x="103" y="448"/>
                  <a:pt x="103" y="448"/>
                  <a:pt x="103" y="448"/>
                </a:cubicBezTo>
                <a:cubicBezTo>
                  <a:pt x="122" y="467"/>
                  <a:pt x="122" y="467"/>
                  <a:pt x="122" y="467"/>
                </a:cubicBezTo>
                <a:cubicBezTo>
                  <a:pt x="162" y="445"/>
                  <a:pt x="162" y="445"/>
                  <a:pt x="162" y="445"/>
                </a:cubicBezTo>
                <a:cubicBezTo>
                  <a:pt x="162" y="445"/>
                  <a:pt x="162" y="445"/>
                  <a:pt x="162" y="445"/>
                </a:cubicBezTo>
                <a:cubicBezTo>
                  <a:pt x="172" y="440"/>
                  <a:pt x="185" y="440"/>
                  <a:pt x="194" y="446"/>
                </a:cubicBezTo>
                <a:cubicBezTo>
                  <a:pt x="207" y="453"/>
                  <a:pt x="221" y="459"/>
                  <a:pt x="236" y="463"/>
                </a:cubicBezTo>
                <a:cubicBezTo>
                  <a:pt x="247" y="466"/>
                  <a:pt x="256" y="474"/>
                  <a:pt x="259" y="486"/>
                </a:cubicBezTo>
                <a:lnTo>
                  <a:pt x="272" y="529"/>
                </a:lnTo>
                <a:close/>
                <a:moveTo>
                  <a:pt x="397" y="481"/>
                </a:moveTo>
                <a:cubicBezTo>
                  <a:pt x="397" y="481"/>
                  <a:pt x="397" y="481"/>
                  <a:pt x="397" y="481"/>
                </a:cubicBezTo>
                <a:close/>
                <a:moveTo>
                  <a:pt x="89" y="389"/>
                </a:moveTo>
                <a:cubicBezTo>
                  <a:pt x="89" y="389"/>
                  <a:pt x="89" y="389"/>
                  <a:pt x="89" y="389"/>
                </a:cubicBezTo>
                <a:close/>
                <a:moveTo>
                  <a:pt x="482" y="388"/>
                </a:moveTo>
                <a:cubicBezTo>
                  <a:pt x="482" y="389"/>
                  <a:pt x="482" y="389"/>
                  <a:pt x="482" y="389"/>
                </a:cubicBezTo>
                <a:lnTo>
                  <a:pt x="482" y="388"/>
                </a:lnTo>
                <a:close/>
                <a:moveTo>
                  <a:pt x="89" y="181"/>
                </a:moveTo>
                <a:cubicBezTo>
                  <a:pt x="89" y="182"/>
                  <a:pt x="89" y="182"/>
                  <a:pt x="89" y="182"/>
                </a:cubicBezTo>
                <a:lnTo>
                  <a:pt x="89" y="181"/>
                </a:lnTo>
                <a:close/>
                <a:moveTo>
                  <a:pt x="482" y="181"/>
                </a:moveTo>
                <a:cubicBezTo>
                  <a:pt x="482" y="181"/>
                  <a:pt x="482" y="181"/>
                  <a:pt x="482" y="181"/>
                </a:cubicBezTo>
                <a:close/>
                <a:moveTo>
                  <a:pt x="89" y="174"/>
                </a:moveTo>
                <a:cubicBezTo>
                  <a:pt x="89" y="174"/>
                  <a:pt x="89" y="174"/>
                  <a:pt x="89" y="174"/>
                </a:cubicBezTo>
                <a:close/>
                <a:moveTo>
                  <a:pt x="481" y="174"/>
                </a:moveTo>
                <a:cubicBezTo>
                  <a:pt x="482" y="174"/>
                  <a:pt x="482" y="174"/>
                  <a:pt x="482" y="174"/>
                </a:cubicBezTo>
                <a:lnTo>
                  <a:pt x="481" y="174"/>
                </a:lnTo>
                <a:close/>
                <a:moveTo>
                  <a:pt x="351" y="73"/>
                </a:moveTo>
                <a:cubicBezTo>
                  <a:pt x="351" y="73"/>
                  <a:pt x="351" y="73"/>
                  <a:pt x="351" y="73"/>
                </a:cubicBezTo>
                <a:close/>
              </a:path>
            </a:pathLst>
          </a:custGeom>
          <a:solidFill>
            <a:schemeClr val="bg1"/>
          </a:solidFill>
          <a:ln w="9525">
            <a:solidFill>
              <a:schemeClr val="tx1"/>
            </a:solidFill>
            <a:round/>
            <a:headEnd/>
            <a:tailEnd/>
          </a:ln>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sp>
        <p:nvSpPr>
          <p:cNvPr id="44" name="Freeform 107">
            <a:extLst>
              <a:ext uri="{FF2B5EF4-FFF2-40B4-BE49-F238E27FC236}">
                <a16:creationId xmlns:a16="http://schemas.microsoft.com/office/drawing/2014/main" id="{2D8317EA-314D-2143-8039-8E91345BE6F9}"/>
              </a:ext>
            </a:extLst>
          </p:cNvPr>
          <p:cNvSpPr>
            <a:spLocks/>
          </p:cNvSpPr>
          <p:nvPr/>
        </p:nvSpPr>
        <p:spPr bwMode="auto">
          <a:xfrm>
            <a:off x="895415" y="1824010"/>
            <a:ext cx="102879" cy="33002"/>
          </a:xfrm>
          <a:custGeom>
            <a:avLst/>
            <a:gdLst>
              <a:gd name="T0" fmla="*/ 23 w 646"/>
              <a:gd name="T1" fmla="*/ 207 h 207"/>
              <a:gd name="T2" fmla="*/ 3 w 646"/>
              <a:gd name="T3" fmla="*/ 192 h 207"/>
              <a:gd name="T4" fmla="*/ 17 w 646"/>
              <a:gd name="T5" fmla="*/ 166 h 207"/>
              <a:gd name="T6" fmla="*/ 617 w 646"/>
              <a:gd name="T7" fmla="*/ 3 h 207"/>
              <a:gd name="T8" fmla="*/ 643 w 646"/>
              <a:gd name="T9" fmla="*/ 17 h 207"/>
              <a:gd name="T10" fmla="*/ 628 w 646"/>
              <a:gd name="T11" fmla="*/ 43 h 207"/>
              <a:gd name="T12" fmla="*/ 28 w 646"/>
              <a:gd name="T13" fmla="*/ 206 h 207"/>
              <a:gd name="T14" fmla="*/ 23 w 646"/>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6" h="207">
                <a:moveTo>
                  <a:pt x="23" y="207"/>
                </a:moveTo>
                <a:cubicBezTo>
                  <a:pt x="14" y="207"/>
                  <a:pt x="5" y="201"/>
                  <a:pt x="3" y="192"/>
                </a:cubicBezTo>
                <a:cubicBezTo>
                  <a:pt x="0" y="181"/>
                  <a:pt x="6" y="169"/>
                  <a:pt x="17" y="166"/>
                </a:cubicBezTo>
                <a:cubicBezTo>
                  <a:pt x="617" y="3"/>
                  <a:pt x="617" y="3"/>
                  <a:pt x="617" y="3"/>
                </a:cubicBezTo>
                <a:cubicBezTo>
                  <a:pt x="628" y="0"/>
                  <a:pt x="640" y="6"/>
                  <a:pt x="643" y="17"/>
                </a:cubicBezTo>
                <a:cubicBezTo>
                  <a:pt x="646" y="28"/>
                  <a:pt x="639" y="40"/>
                  <a:pt x="628" y="43"/>
                </a:cubicBezTo>
                <a:cubicBezTo>
                  <a:pt x="28" y="206"/>
                  <a:pt x="28" y="206"/>
                  <a:pt x="28" y="206"/>
                </a:cubicBezTo>
                <a:cubicBezTo>
                  <a:pt x="26" y="207"/>
                  <a:pt x="24" y="207"/>
                  <a:pt x="23" y="207"/>
                </a:cubicBezTo>
                <a:close/>
              </a:path>
            </a:pathLst>
          </a:custGeom>
          <a:solidFill>
            <a:schemeClr val="bg1"/>
          </a:solidFill>
          <a:ln w="9525">
            <a:solidFill>
              <a:schemeClr val="tx1"/>
            </a:solidFill>
            <a:round/>
            <a:headEnd/>
            <a:tailEnd/>
          </a:ln>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sp>
        <p:nvSpPr>
          <p:cNvPr id="45" name="Freeform 13">
            <a:extLst>
              <a:ext uri="{FF2B5EF4-FFF2-40B4-BE49-F238E27FC236}">
                <a16:creationId xmlns:a16="http://schemas.microsoft.com/office/drawing/2014/main" id="{80A0E82E-28B4-E94E-B20C-847AF0B94F54}"/>
              </a:ext>
            </a:extLst>
          </p:cNvPr>
          <p:cNvSpPr>
            <a:spLocks noEditPoints="1"/>
          </p:cNvSpPr>
          <p:nvPr/>
        </p:nvSpPr>
        <p:spPr bwMode="auto">
          <a:xfrm>
            <a:off x="8046637" y="3359463"/>
            <a:ext cx="304310" cy="193919"/>
          </a:xfrm>
          <a:custGeom>
            <a:avLst/>
            <a:gdLst>
              <a:gd name="T0" fmla="*/ 655 w 785"/>
              <a:gd name="T1" fmla="*/ 214 h 502"/>
              <a:gd name="T2" fmla="*/ 650 w 785"/>
              <a:gd name="T3" fmla="*/ 214 h 502"/>
              <a:gd name="T4" fmla="*/ 650 w 785"/>
              <a:gd name="T5" fmla="*/ 212 h 502"/>
              <a:gd name="T6" fmla="*/ 485 w 785"/>
              <a:gd name="T7" fmla="*/ 46 h 502"/>
              <a:gd name="T8" fmla="*/ 413 w 785"/>
              <a:gd name="T9" fmla="*/ 63 h 502"/>
              <a:gd name="T10" fmla="*/ 273 w 785"/>
              <a:gd name="T11" fmla="*/ 0 h 502"/>
              <a:gd name="T12" fmla="*/ 87 w 785"/>
              <a:gd name="T13" fmla="*/ 186 h 502"/>
              <a:gd name="T14" fmla="*/ 90 w 785"/>
              <a:gd name="T15" fmla="*/ 220 h 502"/>
              <a:gd name="T16" fmla="*/ 0 w 785"/>
              <a:gd name="T17" fmla="*/ 343 h 502"/>
              <a:gd name="T18" fmla="*/ 60 w 785"/>
              <a:gd name="T19" fmla="*/ 452 h 502"/>
              <a:gd name="T20" fmla="*/ 63 w 785"/>
              <a:gd name="T21" fmla="*/ 454 h 502"/>
              <a:gd name="T22" fmla="*/ 229 w 785"/>
              <a:gd name="T23" fmla="*/ 454 h 502"/>
              <a:gd name="T24" fmla="*/ 229 w 785"/>
              <a:gd name="T25" fmla="*/ 502 h 502"/>
              <a:gd name="T26" fmla="*/ 543 w 785"/>
              <a:gd name="T27" fmla="*/ 502 h 502"/>
              <a:gd name="T28" fmla="*/ 543 w 785"/>
              <a:gd name="T29" fmla="*/ 454 h 502"/>
              <a:gd name="T30" fmla="*/ 722 w 785"/>
              <a:gd name="T31" fmla="*/ 454 h 502"/>
              <a:gd name="T32" fmla="*/ 725 w 785"/>
              <a:gd name="T33" fmla="*/ 452 h 502"/>
              <a:gd name="T34" fmla="*/ 785 w 785"/>
              <a:gd name="T35" fmla="*/ 343 h 502"/>
              <a:gd name="T36" fmla="*/ 655 w 785"/>
              <a:gd name="T37" fmla="*/ 214 h 502"/>
              <a:gd name="T38" fmla="*/ 519 w 785"/>
              <a:gd name="T39" fmla="*/ 478 h 502"/>
              <a:gd name="T40" fmla="*/ 466 w 785"/>
              <a:gd name="T41" fmla="*/ 478 h 502"/>
              <a:gd name="T42" fmla="*/ 519 w 785"/>
              <a:gd name="T43" fmla="*/ 418 h 502"/>
              <a:gd name="T44" fmla="*/ 519 w 785"/>
              <a:gd name="T45" fmla="*/ 478 h 502"/>
              <a:gd name="T46" fmla="*/ 519 w 785"/>
              <a:gd name="T47" fmla="*/ 381 h 502"/>
              <a:gd name="T48" fmla="*/ 435 w 785"/>
              <a:gd name="T49" fmla="*/ 478 h 502"/>
              <a:gd name="T50" fmla="*/ 253 w 785"/>
              <a:gd name="T51" fmla="*/ 478 h 502"/>
              <a:gd name="T52" fmla="*/ 253 w 785"/>
              <a:gd name="T53" fmla="*/ 385 h 502"/>
              <a:gd name="T54" fmla="*/ 343 w 785"/>
              <a:gd name="T55" fmla="*/ 281 h 502"/>
              <a:gd name="T56" fmla="*/ 519 w 785"/>
              <a:gd name="T57" fmla="*/ 281 h 502"/>
              <a:gd name="T58" fmla="*/ 519 w 785"/>
              <a:gd name="T59" fmla="*/ 381 h 502"/>
              <a:gd name="T60" fmla="*/ 253 w 785"/>
              <a:gd name="T61" fmla="*/ 349 h 502"/>
              <a:gd name="T62" fmla="*/ 253 w 785"/>
              <a:gd name="T63" fmla="*/ 281 h 502"/>
              <a:gd name="T64" fmla="*/ 311 w 785"/>
              <a:gd name="T65" fmla="*/ 281 h 502"/>
              <a:gd name="T66" fmla="*/ 253 w 785"/>
              <a:gd name="T67" fmla="*/ 349 h 502"/>
              <a:gd name="T68" fmla="*/ 715 w 785"/>
              <a:gd name="T69" fmla="*/ 430 h 502"/>
              <a:gd name="T70" fmla="*/ 543 w 785"/>
              <a:gd name="T71" fmla="*/ 430 h 502"/>
              <a:gd name="T72" fmla="*/ 543 w 785"/>
              <a:gd name="T73" fmla="*/ 257 h 502"/>
              <a:gd name="T74" fmla="*/ 229 w 785"/>
              <a:gd name="T75" fmla="*/ 257 h 502"/>
              <a:gd name="T76" fmla="*/ 229 w 785"/>
              <a:gd name="T77" fmla="*/ 430 h 502"/>
              <a:gd name="T78" fmla="*/ 70 w 785"/>
              <a:gd name="T79" fmla="*/ 430 h 502"/>
              <a:gd name="T80" fmla="*/ 24 w 785"/>
              <a:gd name="T81" fmla="*/ 343 h 502"/>
              <a:gd name="T82" fmla="*/ 106 w 785"/>
              <a:gd name="T83" fmla="*/ 240 h 502"/>
              <a:gd name="T84" fmla="*/ 118 w 785"/>
              <a:gd name="T85" fmla="*/ 237 h 502"/>
              <a:gd name="T86" fmla="*/ 115 w 785"/>
              <a:gd name="T87" fmla="*/ 226 h 502"/>
              <a:gd name="T88" fmla="*/ 111 w 785"/>
              <a:gd name="T89" fmla="*/ 186 h 502"/>
              <a:gd name="T90" fmla="*/ 273 w 785"/>
              <a:gd name="T91" fmla="*/ 24 h 502"/>
              <a:gd name="T92" fmla="*/ 400 w 785"/>
              <a:gd name="T93" fmla="*/ 86 h 502"/>
              <a:gd name="T94" fmla="*/ 407 w 785"/>
              <a:gd name="T95" fmla="*/ 94 h 502"/>
              <a:gd name="T96" fmla="*/ 415 w 785"/>
              <a:gd name="T97" fmla="*/ 89 h 502"/>
              <a:gd name="T98" fmla="*/ 485 w 785"/>
              <a:gd name="T99" fmla="*/ 70 h 502"/>
              <a:gd name="T100" fmla="*/ 626 w 785"/>
              <a:gd name="T101" fmla="*/ 212 h 502"/>
              <a:gd name="T102" fmla="*/ 626 w 785"/>
              <a:gd name="T103" fmla="*/ 226 h 502"/>
              <a:gd name="T104" fmla="*/ 624 w 785"/>
              <a:gd name="T105" fmla="*/ 241 h 502"/>
              <a:gd name="T106" fmla="*/ 640 w 785"/>
              <a:gd name="T107" fmla="*/ 239 h 502"/>
              <a:gd name="T108" fmla="*/ 655 w 785"/>
              <a:gd name="T109" fmla="*/ 238 h 502"/>
              <a:gd name="T110" fmla="*/ 761 w 785"/>
              <a:gd name="T111" fmla="*/ 343 h 502"/>
              <a:gd name="T112" fmla="*/ 715 w 785"/>
              <a:gd name="T113" fmla="*/ 43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5" h="502">
                <a:moveTo>
                  <a:pt x="655" y="214"/>
                </a:moveTo>
                <a:cubicBezTo>
                  <a:pt x="654" y="214"/>
                  <a:pt x="652" y="214"/>
                  <a:pt x="650" y="214"/>
                </a:cubicBezTo>
                <a:cubicBezTo>
                  <a:pt x="650" y="212"/>
                  <a:pt x="650" y="212"/>
                  <a:pt x="650" y="212"/>
                </a:cubicBezTo>
                <a:cubicBezTo>
                  <a:pt x="650" y="121"/>
                  <a:pt x="576" y="46"/>
                  <a:pt x="485" y="46"/>
                </a:cubicBezTo>
                <a:cubicBezTo>
                  <a:pt x="460" y="46"/>
                  <a:pt x="435" y="52"/>
                  <a:pt x="413" y="63"/>
                </a:cubicBezTo>
                <a:cubicBezTo>
                  <a:pt x="377" y="23"/>
                  <a:pt x="327" y="0"/>
                  <a:pt x="273" y="0"/>
                </a:cubicBezTo>
                <a:cubicBezTo>
                  <a:pt x="170" y="0"/>
                  <a:pt x="87" y="83"/>
                  <a:pt x="87" y="186"/>
                </a:cubicBezTo>
                <a:cubicBezTo>
                  <a:pt x="87" y="198"/>
                  <a:pt x="88" y="209"/>
                  <a:pt x="90" y="220"/>
                </a:cubicBezTo>
                <a:cubicBezTo>
                  <a:pt x="37" y="237"/>
                  <a:pt x="0" y="286"/>
                  <a:pt x="0" y="343"/>
                </a:cubicBezTo>
                <a:cubicBezTo>
                  <a:pt x="0" y="387"/>
                  <a:pt x="23" y="428"/>
                  <a:pt x="60" y="452"/>
                </a:cubicBezTo>
                <a:cubicBezTo>
                  <a:pt x="63" y="454"/>
                  <a:pt x="63" y="454"/>
                  <a:pt x="63" y="454"/>
                </a:cubicBezTo>
                <a:cubicBezTo>
                  <a:pt x="229" y="454"/>
                  <a:pt x="229" y="454"/>
                  <a:pt x="229" y="454"/>
                </a:cubicBezTo>
                <a:cubicBezTo>
                  <a:pt x="229" y="502"/>
                  <a:pt x="229" y="502"/>
                  <a:pt x="229" y="502"/>
                </a:cubicBezTo>
                <a:cubicBezTo>
                  <a:pt x="543" y="502"/>
                  <a:pt x="543" y="502"/>
                  <a:pt x="543" y="502"/>
                </a:cubicBezTo>
                <a:cubicBezTo>
                  <a:pt x="543" y="454"/>
                  <a:pt x="543" y="454"/>
                  <a:pt x="543" y="454"/>
                </a:cubicBezTo>
                <a:cubicBezTo>
                  <a:pt x="722" y="454"/>
                  <a:pt x="722" y="454"/>
                  <a:pt x="722" y="454"/>
                </a:cubicBezTo>
                <a:cubicBezTo>
                  <a:pt x="725" y="452"/>
                  <a:pt x="725" y="452"/>
                  <a:pt x="725" y="452"/>
                </a:cubicBezTo>
                <a:cubicBezTo>
                  <a:pt x="762" y="428"/>
                  <a:pt x="785" y="387"/>
                  <a:pt x="785" y="343"/>
                </a:cubicBezTo>
                <a:cubicBezTo>
                  <a:pt x="785" y="272"/>
                  <a:pt x="727" y="214"/>
                  <a:pt x="655" y="214"/>
                </a:cubicBezTo>
                <a:close/>
                <a:moveTo>
                  <a:pt x="519" y="478"/>
                </a:moveTo>
                <a:cubicBezTo>
                  <a:pt x="466" y="478"/>
                  <a:pt x="466" y="478"/>
                  <a:pt x="466" y="478"/>
                </a:cubicBezTo>
                <a:cubicBezTo>
                  <a:pt x="519" y="418"/>
                  <a:pt x="519" y="418"/>
                  <a:pt x="519" y="418"/>
                </a:cubicBezTo>
                <a:lnTo>
                  <a:pt x="519" y="478"/>
                </a:lnTo>
                <a:close/>
                <a:moveTo>
                  <a:pt x="519" y="381"/>
                </a:moveTo>
                <a:cubicBezTo>
                  <a:pt x="435" y="478"/>
                  <a:pt x="435" y="478"/>
                  <a:pt x="435" y="478"/>
                </a:cubicBezTo>
                <a:cubicBezTo>
                  <a:pt x="253" y="478"/>
                  <a:pt x="253" y="478"/>
                  <a:pt x="253" y="478"/>
                </a:cubicBezTo>
                <a:cubicBezTo>
                  <a:pt x="253" y="385"/>
                  <a:pt x="253" y="385"/>
                  <a:pt x="253" y="385"/>
                </a:cubicBezTo>
                <a:cubicBezTo>
                  <a:pt x="343" y="281"/>
                  <a:pt x="343" y="281"/>
                  <a:pt x="343" y="281"/>
                </a:cubicBezTo>
                <a:cubicBezTo>
                  <a:pt x="519" y="281"/>
                  <a:pt x="519" y="281"/>
                  <a:pt x="519" y="281"/>
                </a:cubicBezTo>
                <a:lnTo>
                  <a:pt x="519" y="381"/>
                </a:lnTo>
                <a:close/>
                <a:moveTo>
                  <a:pt x="253" y="349"/>
                </a:moveTo>
                <a:cubicBezTo>
                  <a:pt x="253" y="281"/>
                  <a:pt x="253" y="281"/>
                  <a:pt x="253" y="281"/>
                </a:cubicBezTo>
                <a:cubicBezTo>
                  <a:pt x="311" y="281"/>
                  <a:pt x="311" y="281"/>
                  <a:pt x="311" y="281"/>
                </a:cubicBezTo>
                <a:lnTo>
                  <a:pt x="253" y="349"/>
                </a:lnTo>
                <a:close/>
                <a:moveTo>
                  <a:pt x="715" y="430"/>
                </a:moveTo>
                <a:cubicBezTo>
                  <a:pt x="543" y="430"/>
                  <a:pt x="543" y="430"/>
                  <a:pt x="543" y="430"/>
                </a:cubicBezTo>
                <a:cubicBezTo>
                  <a:pt x="543" y="257"/>
                  <a:pt x="543" y="257"/>
                  <a:pt x="543" y="257"/>
                </a:cubicBezTo>
                <a:cubicBezTo>
                  <a:pt x="229" y="257"/>
                  <a:pt x="229" y="257"/>
                  <a:pt x="229" y="257"/>
                </a:cubicBezTo>
                <a:cubicBezTo>
                  <a:pt x="229" y="430"/>
                  <a:pt x="229" y="430"/>
                  <a:pt x="229" y="430"/>
                </a:cubicBezTo>
                <a:cubicBezTo>
                  <a:pt x="70" y="430"/>
                  <a:pt x="70" y="430"/>
                  <a:pt x="70" y="430"/>
                </a:cubicBezTo>
                <a:cubicBezTo>
                  <a:pt x="42" y="410"/>
                  <a:pt x="24" y="378"/>
                  <a:pt x="24" y="343"/>
                </a:cubicBezTo>
                <a:cubicBezTo>
                  <a:pt x="24" y="294"/>
                  <a:pt x="59" y="251"/>
                  <a:pt x="106" y="240"/>
                </a:cubicBezTo>
                <a:cubicBezTo>
                  <a:pt x="118" y="237"/>
                  <a:pt x="118" y="237"/>
                  <a:pt x="118" y="237"/>
                </a:cubicBezTo>
                <a:cubicBezTo>
                  <a:pt x="115" y="226"/>
                  <a:pt x="115" y="226"/>
                  <a:pt x="115" y="226"/>
                </a:cubicBezTo>
                <a:cubicBezTo>
                  <a:pt x="112" y="213"/>
                  <a:pt x="111" y="200"/>
                  <a:pt x="111" y="186"/>
                </a:cubicBezTo>
                <a:cubicBezTo>
                  <a:pt x="111" y="97"/>
                  <a:pt x="183" y="24"/>
                  <a:pt x="273" y="24"/>
                </a:cubicBezTo>
                <a:cubicBezTo>
                  <a:pt x="323" y="24"/>
                  <a:pt x="369" y="46"/>
                  <a:pt x="400" y="86"/>
                </a:cubicBezTo>
                <a:cubicBezTo>
                  <a:pt x="407" y="94"/>
                  <a:pt x="407" y="94"/>
                  <a:pt x="407" y="94"/>
                </a:cubicBezTo>
                <a:cubicBezTo>
                  <a:pt x="415" y="89"/>
                  <a:pt x="415" y="89"/>
                  <a:pt x="415" y="89"/>
                </a:cubicBezTo>
                <a:cubicBezTo>
                  <a:pt x="436" y="77"/>
                  <a:pt x="461" y="70"/>
                  <a:pt x="485" y="70"/>
                </a:cubicBezTo>
                <a:cubicBezTo>
                  <a:pt x="563" y="70"/>
                  <a:pt x="626" y="134"/>
                  <a:pt x="626" y="212"/>
                </a:cubicBezTo>
                <a:cubicBezTo>
                  <a:pt x="626" y="216"/>
                  <a:pt x="626" y="221"/>
                  <a:pt x="626" y="226"/>
                </a:cubicBezTo>
                <a:cubicBezTo>
                  <a:pt x="624" y="241"/>
                  <a:pt x="624" y="241"/>
                  <a:pt x="624" y="241"/>
                </a:cubicBezTo>
                <a:cubicBezTo>
                  <a:pt x="640" y="239"/>
                  <a:pt x="640" y="239"/>
                  <a:pt x="640" y="239"/>
                </a:cubicBezTo>
                <a:cubicBezTo>
                  <a:pt x="645" y="238"/>
                  <a:pt x="650" y="238"/>
                  <a:pt x="655" y="238"/>
                </a:cubicBezTo>
                <a:cubicBezTo>
                  <a:pt x="713" y="238"/>
                  <a:pt x="761" y="285"/>
                  <a:pt x="761" y="343"/>
                </a:cubicBezTo>
                <a:cubicBezTo>
                  <a:pt x="761" y="378"/>
                  <a:pt x="743" y="410"/>
                  <a:pt x="715" y="430"/>
                </a:cubicBezTo>
                <a:close/>
              </a:path>
            </a:pathLst>
          </a:custGeom>
          <a:noFill/>
          <a:ln>
            <a:solidFill>
              <a:schemeClr val="tx1"/>
            </a:solidFill>
          </a:ln>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sp>
        <p:nvSpPr>
          <p:cNvPr id="46" name="Freeform 14">
            <a:extLst>
              <a:ext uri="{FF2B5EF4-FFF2-40B4-BE49-F238E27FC236}">
                <a16:creationId xmlns:a16="http://schemas.microsoft.com/office/drawing/2014/main" id="{6752A9DD-7D62-EF4C-AF69-03EB7D1A39A0}"/>
              </a:ext>
            </a:extLst>
          </p:cNvPr>
          <p:cNvSpPr>
            <a:spLocks/>
          </p:cNvSpPr>
          <p:nvPr/>
        </p:nvSpPr>
        <p:spPr bwMode="auto">
          <a:xfrm>
            <a:off x="8056006" y="3369481"/>
            <a:ext cx="285566" cy="156842"/>
          </a:xfrm>
          <a:custGeom>
            <a:avLst/>
            <a:gdLst>
              <a:gd name="T0" fmla="*/ 737 w 737"/>
              <a:gd name="T1" fmla="*/ 319 h 406"/>
              <a:gd name="T2" fmla="*/ 691 w 737"/>
              <a:gd name="T3" fmla="*/ 406 h 406"/>
              <a:gd name="T4" fmla="*/ 519 w 737"/>
              <a:gd name="T5" fmla="*/ 406 h 406"/>
              <a:gd name="T6" fmla="*/ 519 w 737"/>
              <a:gd name="T7" fmla="*/ 233 h 406"/>
              <a:gd name="T8" fmla="*/ 205 w 737"/>
              <a:gd name="T9" fmla="*/ 233 h 406"/>
              <a:gd name="T10" fmla="*/ 205 w 737"/>
              <a:gd name="T11" fmla="*/ 406 h 406"/>
              <a:gd name="T12" fmla="*/ 46 w 737"/>
              <a:gd name="T13" fmla="*/ 406 h 406"/>
              <a:gd name="T14" fmla="*/ 0 w 737"/>
              <a:gd name="T15" fmla="*/ 319 h 406"/>
              <a:gd name="T16" fmla="*/ 82 w 737"/>
              <a:gd name="T17" fmla="*/ 216 h 406"/>
              <a:gd name="T18" fmla="*/ 94 w 737"/>
              <a:gd name="T19" fmla="*/ 213 h 406"/>
              <a:gd name="T20" fmla="*/ 91 w 737"/>
              <a:gd name="T21" fmla="*/ 202 h 406"/>
              <a:gd name="T22" fmla="*/ 87 w 737"/>
              <a:gd name="T23" fmla="*/ 162 h 406"/>
              <a:gd name="T24" fmla="*/ 249 w 737"/>
              <a:gd name="T25" fmla="*/ 0 h 406"/>
              <a:gd name="T26" fmla="*/ 376 w 737"/>
              <a:gd name="T27" fmla="*/ 62 h 406"/>
              <a:gd name="T28" fmla="*/ 383 w 737"/>
              <a:gd name="T29" fmla="*/ 70 h 406"/>
              <a:gd name="T30" fmla="*/ 391 w 737"/>
              <a:gd name="T31" fmla="*/ 65 h 406"/>
              <a:gd name="T32" fmla="*/ 461 w 737"/>
              <a:gd name="T33" fmla="*/ 46 h 406"/>
              <a:gd name="T34" fmla="*/ 602 w 737"/>
              <a:gd name="T35" fmla="*/ 188 h 406"/>
              <a:gd name="T36" fmla="*/ 602 w 737"/>
              <a:gd name="T37" fmla="*/ 202 h 406"/>
              <a:gd name="T38" fmla="*/ 600 w 737"/>
              <a:gd name="T39" fmla="*/ 217 h 406"/>
              <a:gd name="T40" fmla="*/ 616 w 737"/>
              <a:gd name="T41" fmla="*/ 215 h 406"/>
              <a:gd name="T42" fmla="*/ 631 w 737"/>
              <a:gd name="T43" fmla="*/ 214 h 406"/>
              <a:gd name="T44" fmla="*/ 737 w 737"/>
              <a:gd name="T45" fmla="*/ 319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7" h="406">
                <a:moveTo>
                  <a:pt x="737" y="319"/>
                </a:moveTo>
                <a:cubicBezTo>
                  <a:pt x="737" y="354"/>
                  <a:pt x="719" y="386"/>
                  <a:pt x="691" y="406"/>
                </a:cubicBezTo>
                <a:cubicBezTo>
                  <a:pt x="519" y="406"/>
                  <a:pt x="519" y="406"/>
                  <a:pt x="519" y="406"/>
                </a:cubicBezTo>
                <a:cubicBezTo>
                  <a:pt x="519" y="233"/>
                  <a:pt x="519" y="233"/>
                  <a:pt x="519" y="233"/>
                </a:cubicBezTo>
                <a:cubicBezTo>
                  <a:pt x="205" y="233"/>
                  <a:pt x="205" y="233"/>
                  <a:pt x="205" y="233"/>
                </a:cubicBezTo>
                <a:cubicBezTo>
                  <a:pt x="205" y="406"/>
                  <a:pt x="205" y="406"/>
                  <a:pt x="205" y="406"/>
                </a:cubicBezTo>
                <a:cubicBezTo>
                  <a:pt x="46" y="406"/>
                  <a:pt x="46" y="406"/>
                  <a:pt x="46" y="406"/>
                </a:cubicBezTo>
                <a:cubicBezTo>
                  <a:pt x="18" y="386"/>
                  <a:pt x="0" y="354"/>
                  <a:pt x="0" y="319"/>
                </a:cubicBezTo>
                <a:cubicBezTo>
                  <a:pt x="0" y="270"/>
                  <a:pt x="35" y="227"/>
                  <a:pt x="82" y="216"/>
                </a:cubicBezTo>
                <a:cubicBezTo>
                  <a:pt x="94" y="213"/>
                  <a:pt x="94" y="213"/>
                  <a:pt x="94" y="213"/>
                </a:cubicBezTo>
                <a:cubicBezTo>
                  <a:pt x="91" y="202"/>
                  <a:pt x="91" y="202"/>
                  <a:pt x="91" y="202"/>
                </a:cubicBezTo>
                <a:cubicBezTo>
                  <a:pt x="88" y="189"/>
                  <a:pt x="87" y="176"/>
                  <a:pt x="87" y="162"/>
                </a:cubicBezTo>
                <a:cubicBezTo>
                  <a:pt x="87" y="73"/>
                  <a:pt x="159" y="0"/>
                  <a:pt x="249" y="0"/>
                </a:cubicBezTo>
                <a:cubicBezTo>
                  <a:pt x="299" y="0"/>
                  <a:pt x="345" y="22"/>
                  <a:pt x="376" y="62"/>
                </a:cubicBezTo>
                <a:cubicBezTo>
                  <a:pt x="383" y="70"/>
                  <a:pt x="383" y="70"/>
                  <a:pt x="383" y="70"/>
                </a:cubicBezTo>
                <a:cubicBezTo>
                  <a:pt x="391" y="65"/>
                  <a:pt x="391" y="65"/>
                  <a:pt x="391" y="65"/>
                </a:cubicBezTo>
                <a:cubicBezTo>
                  <a:pt x="412" y="53"/>
                  <a:pt x="437" y="46"/>
                  <a:pt x="461" y="46"/>
                </a:cubicBezTo>
                <a:cubicBezTo>
                  <a:pt x="539" y="46"/>
                  <a:pt x="602" y="110"/>
                  <a:pt x="602" y="188"/>
                </a:cubicBezTo>
                <a:cubicBezTo>
                  <a:pt x="602" y="192"/>
                  <a:pt x="602" y="197"/>
                  <a:pt x="602" y="202"/>
                </a:cubicBezTo>
                <a:cubicBezTo>
                  <a:pt x="600" y="217"/>
                  <a:pt x="600" y="217"/>
                  <a:pt x="600" y="217"/>
                </a:cubicBezTo>
                <a:cubicBezTo>
                  <a:pt x="616" y="215"/>
                  <a:pt x="616" y="215"/>
                  <a:pt x="616" y="215"/>
                </a:cubicBezTo>
                <a:cubicBezTo>
                  <a:pt x="621" y="214"/>
                  <a:pt x="626" y="214"/>
                  <a:pt x="631" y="214"/>
                </a:cubicBezTo>
                <a:cubicBezTo>
                  <a:pt x="689" y="214"/>
                  <a:pt x="737" y="261"/>
                  <a:pt x="737" y="319"/>
                </a:cubicBezTo>
                <a:close/>
              </a:path>
            </a:pathLst>
          </a:custGeom>
          <a:noFill/>
          <a:ln w="9525">
            <a:solidFill>
              <a:schemeClr val="tx1"/>
            </a:solidFill>
            <a:round/>
            <a:headEnd/>
            <a:tailEnd/>
          </a:ln>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sp>
        <p:nvSpPr>
          <p:cNvPr id="47" name="Freeform 15">
            <a:extLst>
              <a:ext uri="{FF2B5EF4-FFF2-40B4-BE49-F238E27FC236}">
                <a16:creationId xmlns:a16="http://schemas.microsoft.com/office/drawing/2014/main" id="{F39B61D7-71BD-3D49-AA7A-EDDC53B5D328}"/>
              </a:ext>
            </a:extLst>
          </p:cNvPr>
          <p:cNvSpPr>
            <a:spLocks noEditPoints="1"/>
          </p:cNvSpPr>
          <p:nvPr/>
        </p:nvSpPr>
        <p:spPr bwMode="auto">
          <a:xfrm>
            <a:off x="8183453" y="3611113"/>
            <a:ext cx="39575" cy="39783"/>
          </a:xfrm>
          <a:custGeom>
            <a:avLst/>
            <a:gdLst>
              <a:gd name="T0" fmla="*/ 0 w 190"/>
              <a:gd name="T1" fmla="*/ 191 h 191"/>
              <a:gd name="T2" fmla="*/ 190 w 190"/>
              <a:gd name="T3" fmla="*/ 191 h 191"/>
              <a:gd name="T4" fmla="*/ 190 w 190"/>
              <a:gd name="T5" fmla="*/ 0 h 191"/>
              <a:gd name="T6" fmla="*/ 0 w 190"/>
              <a:gd name="T7" fmla="*/ 0 h 191"/>
              <a:gd name="T8" fmla="*/ 0 w 190"/>
              <a:gd name="T9" fmla="*/ 191 h 191"/>
              <a:gd name="T10" fmla="*/ 45 w 190"/>
              <a:gd name="T11" fmla="*/ 45 h 191"/>
              <a:gd name="T12" fmla="*/ 145 w 190"/>
              <a:gd name="T13" fmla="*/ 45 h 191"/>
              <a:gd name="T14" fmla="*/ 145 w 190"/>
              <a:gd name="T15" fmla="*/ 147 h 191"/>
              <a:gd name="T16" fmla="*/ 45 w 190"/>
              <a:gd name="T17" fmla="*/ 147 h 191"/>
              <a:gd name="T18" fmla="*/ 45 w 190"/>
              <a:gd name="T19" fmla="*/ 4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 h="191">
                <a:moveTo>
                  <a:pt x="0" y="191"/>
                </a:moveTo>
                <a:lnTo>
                  <a:pt x="190" y="191"/>
                </a:lnTo>
                <a:lnTo>
                  <a:pt x="190" y="0"/>
                </a:lnTo>
                <a:lnTo>
                  <a:pt x="0" y="0"/>
                </a:lnTo>
                <a:lnTo>
                  <a:pt x="0" y="191"/>
                </a:lnTo>
                <a:close/>
                <a:moveTo>
                  <a:pt x="45" y="45"/>
                </a:moveTo>
                <a:lnTo>
                  <a:pt x="145" y="45"/>
                </a:lnTo>
                <a:lnTo>
                  <a:pt x="145" y="147"/>
                </a:lnTo>
                <a:lnTo>
                  <a:pt x="45" y="147"/>
                </a:lnTo>
                <a:lnTo>
                  <a:pt x="45" y="45"/>
                </a:lnTo>
                <a:close/>
              </a:path>
            </a:pathLst>
          </a:custGeom>
          <a:noFill/>
          <a:ln>
            <a:solidFill>
              <a:schemeClr val="tx1"/>
            </a:solidFill>
          </a:ln>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sp>
        <p:nvSpPr>
          <p:cNvPr id="48" name="Freeform 16">
            <a:extLst>
              <a:ext uri="{FF2B5EF4-FFF2-40B4-BE49-F238E27FC236}">
                <a16:creationId xmlns:a16="http://schemas.microsoft.com/office/drawing/2014/main" id="{F3C8E062-F804-D441-878E-F5FE43954765}"/>
              </a:ext>
            </a:extLst>
          </p:cNvPr>
          <p:cNvSpPr>
            <a:spLocks noEditPoints="1"/>
          </p:cNvSpPr>
          <p:nvPr/>
        </p:nvSpPr>
        <p:spPr bwMode="auto">
          <a:xfrm>
            <a:off x="8064829" y="3549278"/>
            <a:ext cx="91439" cy="104562"/>
          </a:xfrm>
          <a:custGeom>
            <a:avLst/>
            <a:gdLst>
              <a:gd name="T0" fmla="*/ 117 w 439"/>
              <a:gd name="T1" fmla="*/ 115 h 502"/>
              <a:gd name="T2" fmla="*/ 439 w 439"/>
              <a:gd name="T3" fmla="*/ 115 h 502"/>
              <a:gd name="T4" fmla="*/ 439 w 439"/>
              <a:gd name="T5" fmla="*/ 0 h 502"/>
              <a:gd name="T6" fmla="*/ 394 w 439"/>
              <a:gd name="T7" fmla="*/ 0 h 502"/>
              <a:gd name="T8" fmla="*/ 394 w 439"/>
              <a:gd name="T9" fmla="*/ 70 h 502"/>
              <a:gd name="T10" fmla="*/ 72 w 439"/>
              <a:gd name="T11" fmla="*/ 70 h 502"/>
              <a:gd name="T12" fmla="*/ 72 w 439"/>
              <a:gd name="T13" fmla="*/ 311 h 502"/>
              <a:gd name="T14" fmla="*/ 0 w 439"/>
              <a:gd name="T15" fmla="*/ 311 h 502"/>
              <a:gd name="T16" fmla="*/ 0 w 439"/>
              <a:gd name="T17" fmla="*/ 502 h 502"/>
              <a:gd name="T18" fmla="*/ 190 w 439"/>
              <a:gd name="T19" fmla="*/ 502 h 502"/>
              <a:gd name="T20" fmla="*/ 190 w 439"/>
              <a:gd name="T21" fmla="*/ 311 h 502"/>
              <a:gd name="T22" fmla="*/ 117 w 439"/>
              <a:gd name="T23" fmla="*/ 311 h 502"/>
              <a:gd name="T24" fmla="*/ 117 w 439"/>
              <a:gd name="T25" fmla="*/ 115 h 502"/>
              <a:gd name="T26" fmla="*/ 145 w 439"/>
              <a:gd name="T27" fmla="*/ 458 h 502"/>
              <a:gd name="T28" fmla="*/ 44 w 439"/>
              <a:gd name="T29" fmla="*/ 458 h 502"/>
              <a:gd name="T30" fmla="*/ 44 w 439"/>
              <a:gd name="T31" fmla="*/ 356 h 502"/>
              <a:gd name="T32" fmla="*/ 145 w 439"/>
              <a:gd name="T33" fmla="*/ 356 h 502"/>
              <a:gd name="T34" fmla="*/ 145 w 439"/>
              <a:gd name="T35" fmla="*/ 458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9" h="502">
                <a:moveTo>
                  <a:pt x="117" y="115"/>
                </a:moveTo>
                <a:lnTo>
                  <a:pt x="439" y="115"/>
                </a:lnTo>
                <a:lnTo>
                  <a:pt x="439" y="0"/>
                </a:lnTo>
                <a:lnTo>
                  <a:pt x="394" y="0"/>
                </a:lnTo>
                <a:lnTo>
                  <a:pt x="394" y="70"/>
                </a:lnTo>
                <a:lnTo>
                  <a:pt x="72" y="70"/>
                </a:lnTo>
                <a:lnTo>
                  <a:pt x="72" y="311"/>
                </a:lnTo>
                <a:lnTo>
                  <a:pt x="0" y="311"/>
                </a:lnTo>
                <a:lnTo>
                  <a:pt x="0" y="502"/>
                </a:lnTo>
                <a:lnTo>
                  <a:pt x="190" y="502"/>
                </a:lnTo>
                <a:lnTo>
                  <a:pt x="190" y="311"/>
                </a:lnTo>
                <a:lnTo>
                  <a:pt x="117" y="311"/>
                </a:lnTo>
                <a:lnTo>
                  <a:pt x="117" y="115"/>
                </a:lnTo>
                <a:close/>
                <a:moveTo>
                  <a:pt x="145" y="458"/>
                </a:moveTo>
                <a:lnTo>
                  <a:pt x="44" y="458"/>
                </a:lnTo>
                <a:lnTo>
                  <a:pt x="44" y="356"/>
                </a:lnTo>
                <a:lnTo>
                  <a:pt x="145" y="356"/>
                </a:lnTo>
                <a:lnTo>
                  <a:pt x="145" y="458"/>
                </a:lnTo>
                <a:close/>
              </a:path>
            </a:pathLst>
          </a:custGeom>
          <a:noFill/>
          <a:ln>
            <a:solidFill>
              <a:schemeClr val="tx1"/>
            </a:solidFill>
          </a:ln>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sp>
        <p:nvSpPr>
          <p:cNvPr id="49" name="Freeform 17">
            <a:extLst>
              <a:ext uri="{FF2B5EF4-FFF2-40B4-BE49-F238E27FC236}">
                <a16:creationId xmlns:a16="http://schemas.microsoft.com/office/drawing/2014/main" id="{4C6C33F6-8F45-7447-9FD1-1F757EEB437C}"/>
              </a:ext>
            </a:extLst>
          </p:cNvPr>
          <p:cNvSpPr>
            <a:spLocks noEditPoints="1"/>
          </p:cNvSpPr>
          <p:nvPr/>
        </p:nvSpPr>
        <p:spPr bwMode="auto">
          <a:xfrm>
            <a:off x="8239584" y="3549278"/>
            <a:ext cx="91856" cy="104562"/>
          </a:xfrm>
          <a:custGeom>
            <a:avLst/>
            <a:gdLst>
              <a:gd name="T0" fmla="*/ 368 w 441"/>
              <a:gd name="T1" fmla="*/ 70 h 502"/>
              <a:gd name="T2" fmla="*/ 44 w 441"/>
              <a:gd name="T3" fmla="*/ 70 h 502"/>
              <a:gd name="T4" fmla="*/ 44 w 441"/>
              <a:gd name="T5" fmla="*/ 0 h 502"/>
              <a:gd name="T6" fmla="*/ 0 w 441"/>
              <a:gd name="T7" fmla="*/ 0 h 502"/>
              <a:gd name="T8" fmla="*/ 0 w 441"/>
              <a:gd name="T9" fmla="*/ 115 h 502"/>
              <a:gd name="T10" fmla="*/ 324 w 441"/>
              <a:gd name="T11" fmla="*/ 115 h 502"/>
              <a:gd name="T12" fmla="*/ 324 w 441"/>
              <a:gd name="T13" fmla="*/ 311 h 502"/>
              <a:gd name="T14" fmla="*/ 249 w 441"/>
              <a:gd name="T15" fmla="*/ 311 h 502"/>
              <a:gd name="T16" fmla="*/ 249 w 441"/>
              <a:gd name="T17" fmla="*/ 502 h 502"/>
              <a:gd name="T18" fmla="*/ 441 w 441"/>
              <a:gd name="T19" fmla="*/ 502 h 502"/>
              <a:gd name="T20" fmla="*/ 441 w 441"/>
              <a:gd name="T21" fmla="*/ 311 h 502"/>
              <a:gd name="T22" fmla="*/ 368 w 441"/>
              <a:gd name="T23" fmla="*/ 311 h 502"/>
              <a:gd name="T24" fmla="*/ 368 w 441"/>
              <a:gd name="T25" fmla="*/ 70 h 502"/>
              <a:gd name="T26" fmla="*/ 396 w 441"/>
              <a:gd name="T27" fmla="*/ 458 h 502"/>
              <a:gd name="T28" fmla="*/ 294 w 441"/>
              <a:gd name="T29" fmla="*/ 458 h 502"/>
              <a:gd name="T30" fmla="*/ 294 w 441"/>
              <a:gd name="T31" fmla="*/ 356 h 502"/>
              <a:gd name="T32" fmla="*/ 396 w 441"/>
              <a:gd name="T33" fmla="*/ 356 h 502"/>
              <a:gd name="T34" fmla="*/ 396 w 441"/>
              <a:gd name="T35" fmla="*/ 458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1" h="502">
                <a:moveTo>
                  <a:pt x="368" y="70"/>
                </a:moveTo>
                <a:lnTo>
                  <a:pt x="44" y="70"/>
                </a:lnTo>
                <a:lnTo>
                  <a:pt x="44" y="0"/>
                </a:lnTo>
                <a:lnTo>
                  <a:pt x="0" y="0"/>
                </a:lnTo>
                <a:lnTo>
                  <a:pt x="0" y="115"/>
                </a:lnTo>
                <a:lnTo>
                  <a:pt x="324" y="115"/>
                </a:lnTo>
                <a:lnTo>
                  <a:pt x="324" y="311"/>
                </a:lnTo>
                <a:lnTo>
                  <a:pt x="249" y="311"/>
                </a:lnTo>
                <a:lnTo>
                  <a:pt x="249" y="502"/>
                </a:lnTo>
                <a:lnTo>
                  <a:pt x="441" y="502"/>
                </a:lnTo>
                <a:lnTo>
                  <a:pt x="441" y="311"/>
                </a:lnTo>
                <a:lnTo>
                  <a:pt x="368" y="311"/>
                </a:lnTo>
                <a:lnTo>
                  <a:pt x="368" y="70"/>
                </a:lnTo>
                <a:close/>
                <a:moveTo>
                  <a:pt x="396" y="458"/>
                </a:moveTo>
                <a:lnTo>
                  <a:pt x="294" y="458"/>
                </a:lnTo>
                <a:lnTo>
                  <a:pt x="294" y="356"/>
                </a:lnTo>
                <a:lnTo>
                  <a:pt x="396" y="356"/>
                </a:lnTo>
                <a:lnTo>
                  <a:pt x="396" y="458"/>
                </a:lnTo>
                <a:close/>
              </a:path>
            </a:pathLst>
          </a:custGeom>
          <a:noFill/>
          <a:ln>
            <a:solidFill>
              <a:schemeClr val="tx1"/>
            </a:solidFill>
          </a:ln>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sp>
        <p:nvSpPr>
          <p:cNvPr id="50" name="Freeform 19">
            <a:extLst>
              <a:ext uri="{FF2B5EF4-FFF2-40B4-BE49-F238E27FC236}">
                <a16:creationId xmlns:a16="http://schemas.microsoft.com/office/drawing/2014/main" id="{DA9C7954-04C6-3F41-AF16-D3DCB16E6665}"/>
              </a:ext>
            </a:extLst>
          </p:cNvPr>
          <p:cNvSpPr>
            <a:spLocks noEditPoints="1"/>
          </p:cNvSpPr>
          <p:nvPr/>
        </p:nvSpPr>
        <p:spPr bwMode="auto">
          <a:xfrm>
            <a:off x="8238723" y="3589840"/>
            <a:ext cx="39992" cy="62070"/>
          </a:xfrm>
          <a:custGeom>
            <a:avLst/>
            <a:gdLst>
              <a:gd name="T0" fmla="*/ 117 w 192"/>
              <a:gd name="T1" fmla="*/ 0 h 298"/>
              <a:gd name="T2" fmla="*/ 73 w 192"/>
              <a:gd name="T3" fmla="*/ 0 h 298"/>
              <a:gd name="T4" fmla="*/ 73 w 192"/>
              <a:gd name="T5" fmla="*/ 107 h 298"/>
              <a:gd name="T6" fmla="*/ 0 w 192"/>
              <a:gd name="T7" fmla="*/ 107 h 298"/>
              <a:gd name="T8" fmla="*/ 0 w 192"/>
              <a:gd name="T9" fmla="*/ 298 h 298"/>
              <a:gd name="T10" fmla="*/ 192 w 192"/>
              <a:gd name="T11" fmla="*/ 298 h 298"/>
              <a:gd name="T12" fmla="*/ 192 w 192"/>
              <a:gd name="T13" fmla="*/ 107 h 298"/>
              <a:gd name="T14" fmla="*/ 117 w 192"/>
              <a:gd name="T15" fmla="*/ 107 h 298"/>
              <a:gd name="T16" fmla="*/ 117 w 192"/>
              <a:gd name="T17" fmla="*/ 0 h 298"/>
              <a:gd name="T18" fmla="*/ 147 w 192"/>
              <a:gd name="T19" fmla="*/ 254 h 298"/>
              <a:gd name="T20" fmla="*/ 45 w 192"/>
              <a:gd name="T21" fmla="*/ 254 h 298"/>
              <a:gd name="T22" fmla="*/ 45 w 192"/>
              <a:gd name="T23" fmla="*/ 152 h 298"/>
              <a:gd name="T24" fmla="*/ 147 w 192"/>
              <a:gd name="T25" fmla="*/ 152 h 298"/>
              <a:gd name="T26" fmla="*/ 147 w 192"/>
              <a:gd name="T27" fmla="*/ 25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298">
                <a:moveTo>
                  <a:pt x="117" y="0"/>
                </a:moveTo>
                <a:lnTo>
                  <a:pt x="73" y="0"/>
                </a:lnTo>
                <a:lnTo>
                  <a:pt x="73" y="107"/>
                </a:lnTo>
                <a:lnTo>
                  <a:pt x="0" y="107"/>
                </a:lnTo>
                <a:lnTo>
                  <a:pt x="0" y="298"/>
                </a:lnTo>
                <a:lnTo>
                  <a:pt x="192" y="298"/>
                </a:lnTo>
                <a:lnTo>
                  <a:pt x="192" y="107"/>
                </a:lnTo>
                <a:lnTo>
                  <a:pt x="117" y="107"/>
                </a:lnTo>
                <a:lnTo>
                  <a:pt x="117" y="0"/>
                </a:lnTo>
                <a:close/>
                <a:moveTo>
                  <a:pt x="147" y="254"/>
                </a:moveTo>
                <a:lnTo>
                  <a:pt x="45" y="254"/>
                </a:lnTo>
                <a:lnTo>
                  <a:pt x="45" y="152"/>
                </a:lnTo>
                <a:lnTo>
                  <a:pt x="147" y="152"/>
                </a:lnTo>
                <a:lnTo>
                  <a:pt x="147" y="254"/>
                </a:lnTo>
                <a:close/>
              </a:path>
            </a:pathLst>
          </a:custGeom>
          <a:noFill/>
          <a:ln>
            <a:solidFill>
              <a:schemeClr val="tx1"/>
            </a:solidFill>
          </a:ln>
        </p:spPr>
        <p:txBody>
          <a:bodyPr vert="horz" wrap="square" lIns="45684" tIns="22842" rIns="45684" bIns="22842" numCol="1" anchor="t" anchorCtr="0" compatLnSpc="1">
            <a:prstTxWarp prst="textNoShape">
              <a:avLst/>
            </a:prstTxWarp>
          </a:bodyPr>
          <a:lstStyle/>
          <a:p>
            <a:pPr defTabSz="228389">
              <a:buClrTx/>
              <a:defRPr/>
            </a:pPr>
            <a:endParaRPr lang="en-US" sz="900" kern="1200">
              <a:solidFill>
                <a:prstClr val="black"/>
              </a:solidFill>
              <a:latin typeface="Roboto Light"/>
              <a:ea typeface="+mn-ea"/>
              <a:cs typeface="+mn-cs"/>
            </a:endParaRPr>
          </a:p>
        </p:txBody>
      </p:sp>
      <p:sp>
        <p:nvSpPr>
          <p:cNvPr id="53" name="Title 3">
            <a:extLst>
              <a:ext uri="{FF2B5EF4-FFF2-40B4-BE49-F238E27FC236}">
                <a16:creationId xmlns:a16="http://schemas.microsoft.com/office/drawing/2014/main" id="{58706E2A-1DF0-8347-934F-566E3910F57C}"/>
              </a:ext>
            </a:extLst>
          </p:cNvPr>
          <p:cNvSpPr>
            <a:spLocks noGrp="1"/>
          </p:cNvSpPr>
          <p:nvPr>
            <p:ph type="title"/>
          </p:nvPr>
        </p:nvSpPr>
        <p:spPr/>
        <p:txBody>
          <a:bodyPr/>
          <a:lstStyle/>
          <a:p>
            <a:r>
              <a:rPr lang="en-US"/>
              <a:t>Drivers of Data Governance</a:t>
            </a:r>
          </a:p>
        </p:txBody>
      </p:sp>
      <p:sp>
        <p:nvSpPr>
          <p:cNvPr id="54" name="Donut 15">
            <a:extLst>
              <a:ext uri="{FF2B5EF4-FFF2-40B4-BE49-F238E27FC236}">
                <a16:creationId xmlns:a16="http://schemas.microsoft.com/office/drawing/2014/main" id="{9211019C-8AD5-2045-BF3B-1D0A0B2CCBE5}"/>
              </a:ext>
            </a:extLst>
          </p:cNvPr>
          <p:cNvSpPr/>
          <p:nvPr/>
        </p:nvSpPr>
        <p:spPr>
          <a:xfrm>
            <a:off x="7893587" y="1448901"/>
            <a:ext cx="525362" cy="525362"/>
          </a:xfrm>
          <a:prstGeom prst="donut">
            <a:avLst>
              <a:gd name="adj" fmla="val 873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389">
              <a:buClrTx/>
              <a:defRPr/>
            </a:pPr>
            <a:endParaRPr lang="ko-KR" altLang="en-US" sz="2023" kern="1200">
              <a:solidFill>
                <a:srgbClr val="373737"/>
              </a:solidFill>
              <a:latin typeface="Roboto"/>
            </a:endParaRPr>
          </a:p>
        </p:txBody>
      </p:sp>
      <p:pic>
        <p:nvPicPr>
          <p:cNvPr id="61" name="Picture 60">
            <a:extLst>
              <a:ext uri="{FF2B5EF4-FFF2-40B4-BE49-F238E27FC236}">
                <a16:creationId xmlns:a16="http://schemas.microsoft.com/office/drawing/2014/main" id="{34370EB3-20FF-FA48-A337-8FBEA6C3D6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99877" y="1583798"/>
            <a:ext cx="312783" cy="253767"/>
          </a:xfrm>
          <a:prstGeom prst="rect">
            <a:avLst/>
          </a:prstGeom>
          <a:ln>
            <a:noFill/>
          </a:ln>
        </p:spPr>
      </p:pic>
    </p:spTree>
    <p:extLst>
      <p:ext uri="{BB962C8B-B14F-4D97-AF65-F5344CB8AC3E}">
        <p14:creationId xmlns:p14="http://schemas.microsoft.com/office/powerpoint/2010/main" val="14327623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a:extLst>
              <a:ext uri="{FF2B5EF4-FFF2-40B4-BE49-F238E27FC236}">
                <a16:creationId xmlns:a16="http://schemas.microsoft.com/office/drawing/2014/main" id="{C209C791-247F-8949-8D86-8AECCEC14D1E}"/>
              </a:ext>
            </a:extLst>
          </p:cNvPr>
          <p:cNvGrpSpPr/>
          <p:nvPr/>
        </p:nvGrpSpPr>
        <p:grpSpPr>
          <a:xfrm>
            <a:off x="3575" y="1058559"/>
            <a:ext cx="9136858" cy="869806"/>
            <a:chOff x="5" y="1409832"/>
            <a:chExt cx="12191999" cy="1160647"/>
          </a:xfrm>
        </p:grpSpPr>
        <p:grpSp>
          <p:nvGrpSpPr>
            <p:cNvPr id="179" name="그룹 8">
              <a:extLst>
                <a:ext uri="{FF2B5EF4-FFF2-40B4-BE49-F238E27FC236}">
                  <a16:creationId xmlns:a16="http://schemas.microsoft.com/office/drawing/2014/main" id="{7B47E517-CF37-AD48-984B-8CFC2731A140}"/>
                </a:ext>
              </a:extLst>
            </p:cNvPr>
            <p:cNvGrpSpPr/>
            <p:nvPr/>
          </p:nvGrpSpPr>
          <p:grpSpPr>
            <a:xfrm>
              <a:off x="5" y="1409832"/>
              <a:ext cx="12191999" cy="1160647"/>
              <a:chOff x="1" y="1412530"/>
              <a:chExt cx="12191999" cy="1160647"/>
            </a:xfrm>
          </p:grpSpPr>
          <p:sp>
            <p:nvSpPr>
              <p:cNvPr id="228" name="Rectangle 35">
                <a:extLst>
                  <a:ext uri="{FF2B5EF4-FFF2-40B4-BE49-F238E27FC236}">
                    <a16:creationId xmlns:a16="http://schemas.microsoft.com/office/drawing/2014/main" id="{6CB68FFC-DC7C-064D-AA16-AFA2D3141E52}"/>
                  </a:ext>
                </a:extLst>
              </p:cNvPr>
              <p:cNvSpPr/>
              <p:nvPr/>
            </p:nvSpPr>
            <p:spPr>
              <a:xfrm>
                <a:off x="1" y="1412530"/>
                <a:ext cx="3032161" cy="1160647"/>
              </a:xfrm>
              <a:custGeom>
                <a:avLst/>
                <a:gdLst>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842946 w 3079941"/>
                  <a:gd name="connsiteY405" fmla="*/ 1160647 h 1160647"/>
                  <a:gd name="connsiteX406" fmla="*/ 200958 w 3079941"/>
                  <a:gd name="connsiteY406" fmla="*/ 1160647 h 1160647"/>
                  <a:gd name="connsiteX407" fmla="*/ 200958 w 3079941"/>
                  <a:gd name="connsiteY407" fmla="*/ 1126882 h 1160647"/>
                  <a:gd name="connsiteX408" fmla="*/ 0 w 3079941"/>
                  <a:gd name="connsiteY408" fmla="*/ 1126882 h 1160647"/>
                  <a:gd name="connsiteX409" fmla="*/ 0 w 3079941"/>
                  <a:gd name="connsiteY409" fmla="*/ 915339 h 1160647"/>
                  <a:gd name="connsiteX410" fmla="*/ 103377 w 3079941"/>
                  <a:gd name="connsiteY410" fmla="*/ 915339 h 1160647"/>
                  <a:gd name="connsiteX411" fmla="*/ 103377 w 3079941"/>
                  <a:gd name="connsiteY411" fmla="*/ 886329 h 1160647"/>
                  <a:gd name="connsiteX412" fmla="*/ 55096 w 3079941"/>
                  <a:gd name="connsiteY412" fmla="*/ 886329 h 1160647"/>
                  <a:gd name="connsiteX413" fmla="*/ 55096 w 3079941"/>
                  <a:gd name="connsiteY413" fmla="*/ 724196 h 1160647"/>
                  <a:gd name="connsiteX414" fmla="*/ 75363 w 3079941"/>
                  <a:gd name="connsiteY414" fmla="*/ 724196 h 1160647"/>
                  <a:gd name="connsiteX415" fmla="*/ 75870 w 3079941"/>
                  <a:gd name="connsiteY415" fmla="*/ 723115 h 1160647"/>
                  <a:gd name="connsiteX416" fmla="*/ 79416 w 3079941"/>
                  <a:gd name="connsiteY416" fmla="*/ 715549 h 1160647"/>
                  <a:gd name="connsiteX417" fmla="*/ 81190 w 3079941"/>
                  <a:gd name="connsiteY417" fmla="*/ 715819 h 1160647"/>
                  <a:gd name="connsiteX418" fmla="*/ 93603 w 3079941"/>
                  <a:gd name="connsiteY418" fmla="*/ 717710 h 1160647"/>
                  <a:gd name="connsiteX419" fmla="*/ 94110 w 3079941"/>
                  <a:gd name="connsiteY419" fmla="*/ 719062 h 1160647"/>
                  <a:gd name="connsiteX420" fmla="*/ 97656 w 3079941"/>
                  <a:gd name="connsiteY420" fmla="*/ 728519 h 1160647"/>
                  <a:gd name="connsiteX421" fmla="*/ 124003 w 3079941"/>
                  <a:gd name="connsiteY421" fmla="*/ 730681 h 1160647"/>
                  <a:gd name="connsiteX422" fmla="*/ 124003 w 3079941"/>
                  <a:gd name="connsiteY422" fmla="*/ 607460 h 1160647"/>
                  <a:gd name="connsiteX423" fmla="*/ 126030 w 3079941"/>
                  <a:gd name="connsiteY423" fmla="*/ 607460 h 1160647"/>
                  <a:gd name="connsiteX424" fmla="*/ 140217 w 3079941"/>
                  <a:gd name="connsiteY424" fmla="*/ 607460 h 1160647"/>
                  <a:gd name="connsiteX425" fmla="*/ 140217 w 3079941"/>
                  <a:gd name="connsiteY425" fmla="*/ 471268 h 1160647"/>
                  <a:gd name="connsiteX426" fmla="*/ 141990 w 3079941"/>
                  <a:gd name="connsiteY426" fmla="*/ 471268 h 1160647"/>
                  <a:gd name="connsiteX427" fmla="*/ 154404 w 3079941"/>
                  <a:gd name="connsiteY427" fmla="*/ 471268 h 1160647"/>
                  <a:gd name="connsiteX428" fmla="*/ 154404 w 3079941"/>
                  <a:gd name="connsiteY428" fmla="*/ 356694 h 1160647"/>
                  <a:gd name="connsiteX429" fmla="*/ 158457 w 3079941"/>
                  <a:gd name="connsiteY429" fmla="*/ 328590 h 1160647"/>
                  <a:gd name="connsiteX430" fmla="*/ 160484 w 3079941"/>
                  <a:gd name="connsiteY430" fmla="*/ 328590 h 1160647"/>
                  <a:gd name="connsiteX431" fmla="*/ 174671 w 3079941"/>
                  <a:gd name="connsiteY431" fmla="*/ 328590 h 1160647"/>
                  <a:gd name="connsiteX432" fmla="*/ 211151 w 3079941"/>
                  <a:gd name="connsiteY432" fmla="*/ 246443 h 1160647"/>
                  <a:gd name="connsiteX433" fmla="*/ 215205 w 3079941"/>
                  <a:gd name="connsiteY433"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00958 w 3079941"/>
                  <a:gd name="connsiteY405" fmla="*/ 1160647 h 1160647"/>
                  <a:gd name="connsiteX406" fmla="*/ 200958 w 3079941"/>
                  <a:gd name="connsiteY406" fmla="*/ 1126882 h 1160647"/>
                  <a:gd name="connsiteX407" fmla="*/ 0 w 3079941"/>
                  <a:gd name="connsiteY407" fmla="*/ 1126882 h 1160647"/>
                  <a:gd name="connsiteX408" fmla="*/ 0 w 3079941"/>
                  <a:gd name="connsiteY408" fmla="*/ 915339 h 1160647"/>
                  <a:gd name="connsiteX409" fmla="*/ 103377 w 3079941"/>
                  <a:gd name="connsiteY409" fmla="*/ 915339 h 1160647"/>
                  <a:gd name="connsiteX410" fmla="*/ 103377 w 3079941"/>
                  <a:gd name="connsiteY410" fmla="*/ 886329 h 1160647"/>
                  <a:gd name="connsiteX411" fmla="*/ 55096 w 3079941"/>
                  <a:gd name="connsiteY411" fmla="*/ 886329 h 1160647"/>
                  <a:gd name="connsiteX412" fmla="*/ 55096 w 3079941"/>
                  <a:gd name="connsiteY412" fmla="*/ 724196 h 1160647"/>
                  <a:gd name="connsiteX413" fmla="*/ 75363 w 3079941"/>
                  <a:gd name="connsiteY413" fmla="*/ 724196 h 1160647"/>
                  <a:gd name="connsiteX414" fmla="*/ 75870 w 3079941"/>
                  <a:gd name="connsiteY414" fmla="*/ 723115 h 1160647"/>
                  <a:gd name="connsiteX415" fmla="*/ 79416 w 3079941"/>
                  <a:gd name="connsiteY415" fmla="*/ 715549 h 1160647"/>
                  <a:gd name="connsiteX416" fmla="*/ 81190 w 3079941"/>
                  <a:gd name="connsiteY416" fmla="*/ 715819 h 1160647"/>
                  <a:gd name="connsiteX417" fmla="*/ 93603 w 3079941"/>
                  <a:gd name="connsiteY417" fmla="*/ 717710 h 1160647"/>
                  <a:gd name="connsiteX418" fmla="*/ 94110 w 3079941"/>
                  <a:gd name="connsiteY418" fmla="*/ 719062 h 1160647"/>
                  <a:gd name="connsiteX419" fmla="*/ 97656 w 3079941"/>
                  <a:gd name="connsiteY419" fmla="*/ 728519 h 1160647"/>
                  <a:gd name="connsiteX420" fmla="*/ 124003 w 3079941"/>
                  <a:gd name="connsiteY420" fmla="*/ 730681 h 1160647"/>
                  <a:gd name="connsiteX421" fmla="*/ 124003 w 3079941"/>
                  <a:gd name="connsiteY421" fmla="*/ 607460 h 1160647"/>
                  <a:gd name="connsiteX422" fmla="*/ 126030 w 3079941"/>
                  <a:gd name="connsiteY422" fmla="*/ 607460 h 1160647"/>
                  <a:gd name="connsiteX423" fmla="*/ 140217 w 3079941"/>
                  <a:gd name="connsiteY423" fmla="*/ 607460 h 1160647"/>
                  <a:gd name="connsiteX424" fmla="*/ 140217 w 3079941"/>
                  <a:gd name="connsiteY424" fmla="*/ 471268 h 1160647"/>
                  <a:gd name="connsiteX425" fmla="*/ 141990 w 3079941"/>
                  <a:gd name="connsiteY425" fmla="*/ 471268 h 1160647"/>
                  <a:gd name="connsiteX426" fmla="*/ 154404 w 3079941"/>
                  <a:gd name="connsiteY426" fmla="*/ 471268 h 1160647"/>
                  <a:gd name="connsiteX427" fmla="*/ 154404 w 3079941"/>
                  <a:gd name="connsiteY427" fmla="*/ 356694 h 1160647"/>
                  <a:gd name="connsiteX428" fmla="*/ 158457 w 3079941"/>
                  <a:gd name="connsiteY428" fmla="*/ 328590 h 1160647"/>
                  <a:gd name="connsiteX429" fmla="*/ 160484 w 3079941"/>
                  <a:gd name="connsiteY429" fmla="*/ 328590 h 1160647"/>
                  <a:gd name="connsiteX430" fmla="*/ 174671 w 3079941"/>
                  <a:gd name="connsiteY430" fmla="*/ 328590 h 1160647"/>
                  <a:gd name="connsiteX431" fmla="*/ 211151 w 3079941"/>
                  <a:gd name="connsiteY431" fmla="*/ 246443 h 1160647"/>
                  <a:gd name="connsiteX432" fmla="*/ 215205 w 3079941"/>
                  <a:gd name="connsiteY432"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030409 h 1160647"/>
                  <a:gd name="connsiteX403" fmla="*/ 3079941 w 3079941"/>
                  <a:gd name="connsiteY403" fmla="*/ 1160647 h 1160647"/>
                  <a:gd name="connsiteX404" fmla="*/ 200958 w 3079941"/>
                  <a:gd name="connsiteY404" fmla="*/ 1160647 h 1160647"/>
                  <a:gd name="connsiteX405" fmla="*/ 200958 w 3079941"/>
                  <a:gd name="connsiteY405" fmla="*/ 1126882 h 1160647"/>
                  <a:gd name="connsiteX406" fmla="*/ 0 w 3079941"/>
                  <a:gd name="connsiteY406" fmla="*/ 1126882 h 1160647"/>
                  <a:gd name="connsiteX407" fmla="*/ 0 w 3079941"/>
                  <a:gd name="connsiteY407" fmla="*/ 915339 h 1160647"/>
                  <a:gd name="connsiteX408" fmla="*/ 103377 w 3079941"/>
                  <a:gd name="connsiteY408" fmla="*/ 915339 h 1160647"/>
                  <a:gd name="connsiteX409" fmla="*/ 103377 w 3079941"/>
                  <a:gd name="connsiteY409" fmla="*/ 886329 h 1160647"/>
                  <a:gd name="connsiteX410" fmla="*/ 55096 w 3079941"/>
                  <a:gd name="connsiteY410" fmla="*/ 886329 h 1160647"/>
                  <a:gd name="connsiteX411" fmla="*/ 55096 w 3079941"/>
                  <a:gd name="connsiteY411" fmla="*/ 724196 h 1160647"/>
                  <a:gd name="connsiteX412" fmla="*/ 75363 w 3079941"/>
                  <a:gd name="connsiteY412" fmla="*/ 724196 h 1160647"/>
                  <a:gd name="connsiteX413" fmla="*/ 75870 w 3079941"/>
                  <a:gd name="connsiteY413" fmla="*/ 723115 h 1160647"/>
                  <a:gd name="connsiteX414" fmla="*/ 79416 w 3079941"/>
                  <a:gd name="connsiteY414" fmla="*/ 715549 h 1160647"/>
                  <a:gd name="connsiteX415" fmla="*/ 81190 w 3079941"/>
                  <a:gd name="connsiteY415" fmla="*/ 715819 h 1160647"/>
                  <a:gd name="connsiteX416" fmla="*/ 93603 w 3079941"/>
                  <a:gd name="connsiteY416" fmla="*/ 717710 h 1160647"/>
                  <a:gd name="connsiteX417" fmla="*/ 94110 w 3079941"/>
                  <a:gd name="connsiteY417" fmla="*/ 719062 h 1160647"/>
                  <a:gd name="connsiteX418" fmla="*/ 97656 w 3079941"/>
                  <a:gd name="connsiteY418" fmla="*/ 728519 h 1160647"/>
                  <a:gd name="connsiteX419" fmla="*/ 124003 w 3079941"/>
                  <a:gd name="connsiteY419" fmla="*/ 730681 h 1160647"/>
                  <a:gd name="connsiteX420" fmla="*/ 124003 w 3079941"/>
                  <a:gd name="connsiteY420" fmla="*/ 607460 h 1160647"/>
                  <a:gd name="connsiteX421" fmla="*/ 126030 w 3079941"/>
                  <a:gd name="connsiteY421" fmla="*/ 607460 h 1160647"/>
                  <a:gd name="connsiteX422" fmla="*/ 140217 w 3079941"/>
                  <a:gd name="connsiteY422" fmla="*/ 607460 h 1160647"/>
                  <a:gd name="connsiteX423" fmla="*/ 140217 w 3079941"/>
                  <a:gd name="connsiteY423" fmla="*/ 471268 h 1160647"/>
                  <a:gd name="connsiteX424" fmla="*/ 141990 w 3079941"/>
                  <a:gd name="connsiteY424" fmla="*/ 471268 h 1160647"/>
                  <a:gd name="connsiteX425" fmla="*/ 154404 w 3079941"/>
                  <a:gd name="connsiteY425" fmla="*/ 471268 h 1160647"/>
                  <a:gd name="connsiteX426" fmla="*/ 154404 w 3079941"/>
                  <a:gd name="connsiteY426" fmla="*/ 356694 h 1160647"/>
                  <a:gd name="connsiteX427" fmla="*/ 158457 w 3079941"/>
                  <a:gd name="connsiteY427" fmla="*/ 328590 h 1160647"/>
                  <a:gd name="connsiteX428" fmla="*/ 160484 w 3079941"/>
                  <a:gd name="connsiteY428" fmla="*/ 328590 h 1160647"/>
                  <a:gd name="connsiteX429" fmla="*/ 174671 w 3079941"/>
                  <a:gd name="connsiteY429" fmla="*/ 328590 h 1160647"/>
                  <a:gd name="connsiteX430" fmla="*/ 211151 w 3079941"/>
                  <a:gd name="connsiteY430" fmla="*/ 246443 h 1160647"/>
                  <a:gd name="connsiteX431" fmla="*/ 215205 w 3079941"/>
                  <a:gd name="connsiteY431"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200958 w 3079941"/>
                  <a:gd name="connsiteY404" fmla="*/ 1126882 h 1160647"/>
                  <a:gd name="connsiteX405" fmla="*/ 0 w 3079941"/>
                  <a:gd name="connsiteY405" fmla="*/ 1126882 h 1160647"/>
                  <a:gd name="connsiteX406" fmla="*/ 0 w 3079941"/>
                  <a:gd name="connsiteY406" fmla="*/ 915339 h 1160647"/>
                  <a:gd name="connsiteX407" fmla="*/ 103377 w 3079941"/>
                  <a:gd name="connsiteY407" fmla="*/ 915339 h 1160647"/>
                  <a:gd name="connsiteX408" fmla="*/ 103377 w 3079941"/>
                  <a:gd name="connsiteY408" fmla="*/ 886329 h 1160647"/>
                  <a:gd name="connsiteX409" fmla="*/ 55096 w 3079941"/>
                  <a:gd name="connsiteY409" fmla="*/ 886329 h 1160647"/>
                  <a:gd name="connsiteX410" fmla="*/ 55096 w 3079941"/>
                  <a:gd name="connsiteY410" fmla="*/ 724196 h 1160647"/>
                  <a:gd name="connsiteX411" fmla="*/ 75363 w 3079941"/>
                  <a:gd name="connsiteY411" fmla="*/ 724196 h 1160647"/>
                  <a:gd name="connsiteX412" fmla="*/ 75870 w 3079941"/>
                  <a:gd name="connsiteY412" fmla="*/ 723115 h 1160647"/>
                  <a:gd name="connsiteX413" fmla="*/ 79416 w 3079941"/>
                  <a:gd name="connsiteY413" fmla="*/ 715549 h 1160647"/>
                  <a:gd name="connsiteX414" fmla="*/ 81190 w 3079941"/>
                  <a:gd name="connsiteY414" fmla="*/ 715819 h 1160647"/>
                  <a:gd name="connsiteX415" fmla="*/ 93603 w 3079941"/>
                  <a:gd name="connsiteY415" fmla="*/ 717710 h 1160647"/>
                  <a:gd name="connsiteX416" fmla="*/ 94110 w 3079941"/>
                  <a:gd name="connsiteY416" fmla="*/ 719062 h 1160647"/>
                  <a:gd name="connsiteX417" fmla="*/ 97656 w 3079941"/>
                  <a:gd name="connsiteY417" fmla="*/ 728519 h 1160647"/>
                  <a:gd name="connsiteX418" fmla="*/ 124003 w 3079941"/>
                  <a:gd name="connsiteY418" fmla="*/ 730681 h 1160647"/>
                  <a:gd name="connsiteX419" fmla="*/ 124003 w 3079941"/>
                  <a:gd name="connsiteY419" fmla="*/ 607460 h 1160647"/>
                  <a:gd name="connsiteX420" fmla="*/ 126030 w 3079941"/>
                  <a:gd name="connsiteY420" fmla="*/ 607460 h 1160647"/>
                  <a:gd name="connsiteX421" fmla="*/ 140217 w 3079941"/>
                  <a:gd name="connsiteY421" fmla="*/ 607460 h 1160647"/>
                  <a:gd name="connsiteX422" fmla="*/ 140217 w 3079941"/>
                  <a:gd name="connsiteY422" fmla="*/ 471268 h 1160647"/>
                  <a:gd name="connsiteX423" fmla="*/ 141990 w 3079941"/>
                  <a:gd name="connsiteY423" fmla="*/ 471268 h 1160647"/>
                  <a:gd name="connsiteX424" fmla="*/ 154404 w 3079941"/>
                  <a:gd name="connsiteY424" fmla="*/ 471268 h 1160647"/>
                  <a:gd name="connsiteX425" fmla="*/ 154404 w 3079941"/>
                  <a:gd name="connsiteY425" fmla="*/ 356694 h 1160647"/>
                  <a:gd name="connsiteX426" fmla="*/ 158457 w 3079941"/>
                  <a:gd name="connsiteY426" fmla="*/ 328590 h 1160647"/>
                  <a:gd name="connsiteX427" fmla="*/ 160484 w 3079941"/>
                  <a:gd name="connsiteY427" fmla="*/ 328590 h 1160647"/>
                  <a:gd name="connsiteX428" fmla="*/ 174671 w 3079941"/>
                  <a:gd name="connsiteY428" fmla="*/ 328590 h 1160647"/>
                  <a:gd name="connsiteX429" fmla="*/ 211151 w 3079941"/>
                  <a:gd name="connsiteY429" fmla="*/ 246443 h 1160647"/>
                  <a:gd name="connsiteX430" fmla="*/ 215205 w 3079941"/>
                  <a:gd name="connsiteY430"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103377 w 3079941"/>
                  <a:gd name="connsiteY407" fmla="*/ 886329 h 1160647"/>
                  <a:gd name="connsiteX408" fmla="*/ 55096 w 3079941"/>
                  <a:gd name="connsiteY408" fmla="*/ 886329 h 1160647"/>
                  <a:gd name="connsiteX409" fmla="*/ 55096 w 3079941"/>
                  <a:gd name="connsiteY409" fmla="*/ 724196 h 1160647"/>
                  <a:gd name="connsiteX410" fmla="*/ 75363 w 3079941"/>
                  <a:gd name="connsiteY410" fmla="*/ 724196 h 1160647"/>
                  <a:gd name="connsiteX411" fmla="*/ 75870 w 3079941"/>
                  <a:gd name="connsiteY411" fmla="*/ 723115 h 1160647"/>
                  <a:gd name="connsiteX412" fmla="*/ 79416 w 3079941"/>
                  <a:gd name="connsiteY412" fmla="*/ 715549 h 1160647"/>
                  <a:gd name="connsiteX413" fmla="*/ 81190 w 3079941"/>
                  <a:gd name="connsiteY413" fmla="*/ 715819 h 1160647"/>
                  <a:gd name="connsiteX414" fmla="*/ 93603 w 3079941"/>
                  <a:gd name="connsiteY414" fmla="*/ 717710 h 1160647"/>
                  <a:gd name="connsiteX415" fmla="*/ 94110 w 3079941"/>
                  <a:gd name="connsiteY415" fmla="*/ 719062 h 1160647"/>
                  <a:gd name="connsiteX416" fmla="*/ 97656 w 3079941"/>
                  <a:gd name="connsiteY416" fmla="*/ 728519 h 1160647"/>
                  <a:gd name="connsiteX417" fmla="*/ 124003 w 3079941"/>
                  <a:gd name="connsiteY417" fmla="*/ 730681 h 1160647"/>
                  <a:gd name="connsiteX418" fmla="*/ 124003 w 3079941"/>
                  <a:gd name="connsiteY418" fmla="*/ 607460 h 1160647"/>
                  <a:gd name="connsiteX419" fmla="*/ 126030 w 3079941"/>
                  <a:gd name="connsiteY419" fmla="*/ 607460 h 1160647"/>
                  <a:gd name="connsiteX420" fmla="*/ 140217 w 3079941"/>
                  <a:gd name="connsiteY420" fmla="*/ 607460 h 1160647"/>
                  <a:gd name="connsiteX421" fmla="*/ 140217 w 3079941"/>
                  <a:gd name="connsiteY421" fmla="*/ 471268 h 1160647"/>
                  <a:gd name="connsiteX422" fmla="*/ 141990 w 3079941"/>
                  <a:gd name="connsiteY422" fmla="*/ 471268 h 1160647"/>
                  <a:gd name="connsiteX423" fmla="*/ 154404 w 3079941"/>
                  <a:gd name="connsiteY423" fmla="*/ 471268 h 1160647"/>
                  <a:gd name="connsiteX424" fmla="*/ 154404 w 3079941"/>
                  <a:gd name="connsiteY424" fmla="*/ 356694 h 1160647"/>
                  <a:gd name="connsiteX425" fmla="*/ 158457 w 3079941"/>
                  <a:gd name="connsiteY425" fmla="*/ 328590 h 1160647"/>
                  <a:gd name="connsiteX426" fmla="*/ 160484 w 3079941"/>
                  <a:gd name="connsiteY426" fmla="*/ 328590 h 1160647"/>
                  <a:gd name="connsiteX427" fmla="*/ 174671 w 3079941"/>
                  <a:gd name="connsiteY427" fmla="*/ 328590 h 1160647"/>
                  <a:gd name="connsiteX428" fmla="*/ 211151 w 3079941"/>
                  <a:gd name="connsiteY428" fmla="*/ 246443 h 1160647"/>
                  <a:gd name="connsiteX429" fmla="*/ 215205 w 3079941"/>
                  <a:gd name="connsiteY429"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55096 w 3079941"/>
                  <a:gd name="connsiteY407" fmla="*/ 886329 h 1160647"/>
                  <a:gd name="connsiteX408" fmla="*/ 55096 w 3079941"/>
                  <a:gd name="connsiteY408" fmla="*/ 724196 h 1160647"/>
                  <a:gd name="connsiteX409" fmla="*/ 75363 w 3079941"/>
                  <a:gd name="connsiteY409" fmla="*/ 724196 h 1160647"/>
                  <a:gd name="connsiteX410" fmla="*/ 75870 w 3079941"/>
                  <a:gd name="connsiteY410" fmla="*/ 723115 h 1160647"/>
                  <a:gd name="connsiteX411" fmla="*/ 79416 w 3079941"/>
                  <a:gd name="connsiteY411" fmla="*/ 715549 h 1160647"/>
                  <a:gd name="connsiteX412" fmla="*/ 81190 w 3079941"/>
                  <a:gd name="connsiteY412" fmla="*/ 715819 h 1160647"/>
                  <a:gd name="connsiteX413" fmla="*/ 93603 w 3079941"/>
                  <a:gd name="connsiteY413" fmla="*/ 717710 h 1160647"/>
                  <a:gd name="connsiteX414" fmla="*/ 94110 w 3079941"/>
                  <a:gd name="connsiteY414" fmla="*/ 719062 h 1160647"/>
                  <a:gd name="connsiteX415" fmla="*/ 97656 w 3079941"/>
                  <a:gd name="connsiteY415" fmla="*/ 728519 h 1160647"/>
                  <a:gd name="connsiteX416" fmla="*/ 124003 w 3079941"/>
                  <a:gd name="connsiteY416" fmla="*/ 730681 h 1160647"/>
                  <a:gd name="connsiteX417" fmla="*/ 124003 w 3079941"/>
                  <a:gd name="connsiteY417" fmla="*/ 607460 h 1160647"/>
                  <a:gd name="connsiteX418" fmla="*/ 126030 w 3079941"/>
                  <a:gd name="connsiteY418" fmla="*/ 607460 h 1160647"/>
                  <a:gd name="connsiteX419" fmla="*/ 140217 w 3079941"/>
                  <a:gd name="connsiteY419" fmla="*/ 607460 h 1160647"/>
                  <a:gd name="connsiteX420" fmla="*/ 140217 w 3079941"/>
                  <a:gd name="connsiteY420" fmla="*/ 471268 h 1160647"/>
                  <a:gd name="connsiteX421" fmla="*/ 141990 w 3079941"/>
                  <a:gd name="connsiteY421" fmla="*/ 471268 h 1160647"/>
                  <a:gd name="connsiteX422" fmla="*/ 154404 w 3079941"/>
                  <a:gd name="connsiteY422" fmla="*/ 471268 h 1160647"/>
                  <a:gd name="connsiteX423" fmla="*/ 154404 w 3079941"/>
                  <a:gd name="connsiteY423" fmla="*/ 356694 h 1160647"/>
                  <a:gd name="connsiteX424" fmla="*/ 158457 w 3079941"/>
                  <a:gd name="connsiteY424" fmla="*/ 328590 h 1160647"/>
                  <a:gd name="connsiteX425" fmla="*/ 160484 w 3079941"/>
                  <a:gd name="connsiteY425" fmla="*/ 328590 h 1160647"/>
                  <a:gd name="connsiteX426" fmla="*/ 174671 w 3079941"/>
                  <a:gd name="connsiteY426" fmla="*/ 328590 h 1160647"/>
                  <a:gd name="connsiteX427" fmla="*/ 211151 w 3079941"/>
                  <a:gd name="connsiteY427" fmla="*/ 246443 h 1160647"/>
                  <a:gd name="connsiteX428" fmla="*/ 215205 w 3079941"/>
                  <a:gd name="connsiteY428"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55096 w 3079941"/>
                  <a:gd name="connsiteY406" fmla="*/ 886329 h 1160647"/>
                  <a:gd name="connsiteX407" fmla="*/ 55096 w 3079941"/>
                  <a:gd name="connsiteY407" fmla="*/ 724196 h 1160647"/>
                  <a:gd name="connsiteX408" fmla="*/ 75363 w 3079941"/>
                  <a:gd name="connsiteY408" fmla="*/ 724196 h 1160647"/>
                  <a:gd name="connsiteX409" fmla="*/ 75870 w 3079941"/>
                  <a:gd name="connsiteY409" fmla="*/ 723115 h 1160647"/>
                  <a:gd name="connsiteX410" fmla="*/ 79416 w 3079941"/>
                  <a:gd name="connsiteY410" fmla="*/ 715549 h 1160647"/>
                  <a:gd name="connsiteX411" fmla="*/ 81190 w 3079941"/>
                  <a:gd name="connsiteY411" fmla="*/ 715819 h 1160647"/>
                  <a:gd name="connsiteX412" fmla="*/ 93603 w 3079941"/>
                  <a:gd name="connsiteY412" fmla="*/ 717710 h 1160647"/>
                  <a:gd name="connsiteX413" fmla="*/ 94110 w 3079941"/>
                  <a:gd name="connsiteY413" fmla="*/ 719062 h 1160647"/>
                  <a:gd name="connsiteX414" fmla="*/ 97656 w 3079941"/>
                  <a:gd name="connsiteY414" fmla="*/ 728519 h 1160647"/>
                  <a:gd name="connsiteX415" fmla="*/ 124003 w 3079941"/>
                  <a:gd name="connsiteY415" fmla="*/ 730681 h 1160647"/>
                  <a:gd name="connsiteX416" fmla="*/ 124003 w 3079941"/>
                  <a:gd name="connsiteY416" fmla="*/ 607460 h 1160647"/>
                  <a:gd name="connsiteX417" fmla="*/ 126030 w 3079941"/>
                  <a:gd name="connsiteY417" fmla="*/ 607460 h 1160647"/>
                  <a:gd name="connsiteX418" fmla="*/ 140217 w 3079941"/>
                  <a:gd name="connsiteY418" fmla="*/ 607460 h 1160647"/>
                  <a:gd name="connsiteX419" fmla="*/ 140217 w 3079941"/>
                  <a:gd name="connsiteY419" fmla="*/ 471268 h 1160647"/>
                  <a:gd name="connsiteX420" fmla="*/ 141990 w 3079941"/>
                  <a:gd name="connsiteY420" fmla="*/ 471268 h 1160647"/>
                  <a:gd name="connsiteX421" fmla="*/ 154404 w 3079941"/>
                  <a:gd name="connsiteY421" fmla="*/ 471268 h 1160647"/>
                  <a:gd name="connsiteX422" fmla="*/ 154404 w 3079941"/>
                  <a:gd name="connsiteY422" fmla="*/ 356694 h 1160647"/>
                  <a:gd name="connsiteX423" fmla="*/ 158457 w 3079941"/>
                  <a:gd name="connsiteY423" fmla="*/ 328590 h 1160647"/>
                  <a:gd name="connsiteX424" fmla="*/ 160484 w 3079941"/>
                  <a:gd name="connsiteY424" fmla="*/ 328590 h 1160647"/>
                  <a:gd name="connsiteX425" fmla="*/ 174671 w 3079941"/>
                  <a:gd name="connsiteY425" fmla="*/ 328590 h 1160647"/>
                  <a:gd name="connsiteX426" fmla="*/ 211151 w 3079941"/>
                  <a:gd name="connsiteY426" fmla="*/ 246443 h 1160647"/>
                  <a:gd name="connsiteX427" fmla="*/ 215205 w 3079941"/>
                  <a:gd name="connsiteY427"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886329 h 1160647"/>
                  <a:gd name="connsiteX406" fmla="*/ 55096 w 3079941"/>
                  <a:gd name="connsiteY406" fmla="*/ 724196 h 1160647"/>
                  <a:gd name="connsiteX407" fmla="*/ 75363 w 3079941"/>
                  <a:gd name="connsiteY407" fmla="*/ 724196 h 1160647"/>
                  <a:gd name="connsiteX408" fmla="*/ 75870 w 3079941"/>
                  <a:gd name="connsiteY408" fmla="*/ 723115 h 1160647"/>
                  <a:gd name="connsiteX409" fmla="*/ 79416 w 3079941"/>
                  <a:gd name="connsiteY409" fmla="*/ 715549 h 1160647"/>
                  <a:gd name="connsiteX410" fmla="*/ 81190 w 3079941"/>
                  <a:gd name="connsiteY410" fmla="*/ 715819 h 1160647"/>
                  <a:gd name="connsiteX411" fmla="*/ 93603 w 3079941"/>
                  <a:gd name="connsiteY411" fmla="*/ 717710 h 1160647"/>
                  <a:gd name="connsiteX412" fmla="*/ 94110 w 3079941"/>
                  <a:gd name="connsiteY412" fmla="*/ 719062 h 1160647"/>
                  <a:gd name="connsiteX413" fmla="*/ 97656 w 3079941"/>
                  <a:gd name="connsiteY413" fmla="*/ 728519 h 1160647"/>
                  <a:gd name="connsiteX414" fmla="*/ 124003 w 3079941"/>
                  <a:gd name="connsiteY414" fmla="*/ 730681 h 1160647"/>
                  <a:gd name="connsiteX415" fmla="*/ 124003 w 3079941"/>
                  <a:gd name="connsiteY415" fmla="*/ 607460 h 1160647"/>
                  <a:gd name="connsiteX416" fmla="*/ 126030 w 3079941"/>
                  <a:gd name="connsiteY416" fmla="*/ 607460 h 1160647"/>
                  <a:gd name="connsiteX417" fmla="*/ 140217 w 3079941"/>
                  <a:gd name="connsiteY417" fmla="*/ 607460 h 1160647"/>
                  <a:gd name="connsiteX418" fmla="*/ 140217 w 3079941"/>
                  <a:gd name="connsiteY418" fmla="*/ 471268 h 1160647"/>
                  <a:gd name="connsiteX419" fmla="*/ 141990 w 3079941"/>
                  <a:gd name="connsiteY419" fmla="*/ 471268 h 1160647"/>
                  <a:gd name="connsiteX420" fmla="*/ 154404 w 3079941"/>
                  <a:gd name="connsiteY420" fmla="*/ 471268 h 1160647"/>
                  <a:gd name="connsiteX421" fmla="*/ 154404 w 3079941"/>
                  <a:gd name="connsiteY421" fmla="*/ 356694 h 1160647"/>
                  <a:gd name="connsiteX422" fmla="*/ 158457 w 3079941"/>
                  <a:gd name="connsiteY422" fmla="*/ 328590 h 1160647"/>
                  <a:gd name="connsiteX423" fmla="*/ 160484 w 3079941"/>
                  <a:gd name="connsiteY423" fmla="*/ 328590 h 1160647"/>
                  <a:gd name="connsiteX424" fmla="*/ 174671 w 3079941"/>
                  <a:gd name="connsiteY424" fmla="*/ 328590 h 1160647"/>
                  <a:gd name="connsiteX425" fmla="*/ 211151 w 3079941"/>
                  <a:gd name="connsiteY425" fmla="*/ 246443 h 1160647"/>
                  <a:gd name="connsiteX426" fmla="*/ 215205 w 3079941"/>
                  <a:gd name="connsiteY426"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724196 h 1160647"/>
                  <a:gd name="connsiteX406" fmla="*/ 75363 w 3079941"/>
                  <a:gd name="connsiteY406" fmla="*/ 724196 h 1160647"/>
                  <a:gd name="connsiteX407" fmla="*/ 75870 w 3079941"/>
                  <a:gd name="connsiteY407" fmla="*/ 723115 h 1160647"/>
                  <a:gd name="connsiteX408" fmla="*/ 79416 w 3079941"/>
                  <a:gd name="connsiteY408" fmla="*/ 715549 h 1160647"/>
                  <a:gd name="connsiteX409" fmla="*/ 81190 w 3079941"/>
                  <a:gd name="connsiteY409" fmla="*/ 715819 h 1160647"/>
                  <a:gd name="connsiteX410" fmla="*/ 93603 w 3079941"/>
                  <a:gd name="connsiteY410" fmla="*/ 717710 h 1160647"/>
                  <a:gd name="connsiteX411" fmla="*/ 94110 w 3079941"/>
                  <a:gd name="connsiteY411" fmla="*/ 719062 h 1160647"/>
                  <a:gd name="connsiteX412" fmla="*/ 97656 w 3079941"/>
                  <a:gd name="connsiteY412" fmla="*/ 728519 h 1160647"/>
                  <a:gd name="connsiteX413" fmla="*/ 124003 w 3079941"/>
                  <a:gd name="connsiteY413" fmla="*/ 730681 h 1160647"/>
                  <a:gd name="connsiteX414" fmla="*/ 124003 w 3079941"/>
                  <a:gd name="connsiteY414" fmla="*/ 607460 h 1160647"/>
                  <a:gd name="connsiteX415" fmla="*/ 126030 w 3079941"/>
                  <a:gd name="connsiteY415" fmla="*/ 607460 h 1160647"/>
                  <a:gd name="connsiteX416" fmla="*/ 140217 w 3079941"/>
                  <a:gd name="connsiteY416" fmla="*/ 607460 h 1160647"/>
                  <a:gd name="connsiteX417" fmla="*/ 140217 w 3079941"/>
                  <a:gd name="connsiteY417" fmla="*/ 471268 h 1160647"/>
                  <a:gd name="connsiteX418" fmla="*/ 141990 w 3079941"/>
                  <a:gd name="connsiteY418" fmla="*/ 471268 h 1160647"/>
                  <a:gd name="connsiteX419" fmla="*/ 154404 w 3079941"/>
                  <a:gd name="connsiteY419" fmla="*/ 471268 h 1160647"/>
                  <a:gd name="connsiteX420" fmla="*/ 154404 w 3079941"/>
                  <a:gd name="connsiteY420" fmla="*/ 356694 h 1160647"/>
                  <a:gd name="connsiteX421" fmla="*/ 158457 w 3079941"/>
                  <a:gd name="connsiteY421" fmla="*/ 328590 h 1160647"/>
                  <a:gd name="connsiteX422" fmla="*/ 160484 w 3079941"/>
                  <a:gd name="connsiteY422" fmla="*/ 328590 h 1160647"/>
                  <a:gd name="connsiteX423" fmla="*/ 174671 w 3079941"/>
                  <a:gd name="connsiteY423" fmla="*/ 328590 h 1160647"/>
                  <a:gd name="connsiteX424" fmla="*/ 211151 w 3079941"/>
                  <a:gd name="connsiteY424" fmla="*/ 246443 h 1160647"/>
                  <a:gd name="connsiteX425" fmla="*/ 215205 w 3079941"/>
                  <a:gd name="connsiteY425" fmla="*/ 0 h 1160647"/>
                  <a:gd name="connsiteX0" fmla="*/ 160109 w 3024845"/>
                  <a:gd name="connsiteY0" fmla="*/ 0 h 1166887"/>
                  <a:gd name="connsiteX1" fmla="*/ 162135 w 3024845"/>
                  <a:gd name="connsiteY1" fmla="*/ 246443 h 1166887"/>
                  <a:gd name="connsiteX2" fmla="*/ 200642 w 3024845"/>
                  <a:gd name="connsiteY2" fmla="*/ 326429 h 1166887"/>
                  <a:gd name="connsiteX3" fmla="*/ 202669 w 3024845"/>
                  <a:gd name="connsiteY3" fmla="*/ 326429 h 1166887"/>
                  <a:gd name="connsiteX4" fmla="*/ 216856 w 3024845"/>
                  <a:gd name="connsiteY4" fmla="*/ 326429 h 1166887"/>
                  <a:gd name="connsiteX5" fmla="*/ 216856 w 3024845"/>
                  <a:gd name="connsiteY5" fmla="*/ 350208 h 1166887"/>
                  <a:gd name="connsiteX6" fmla="*/ 217363 w 3024845"/>
                  <a:gd name="connsiteY6" fmla="*/ 351019 h 1166887"/>
                  <a:gd name="connsiteX7" fmla="*/ 220909 w 3024845"/>
                  <a:gd name="connsiteY7" fmla="*/ 356694 h 1166887"/>
                  <a:gd name="connsiteX8" fmla="*/ 220909 w 3024845"/>
                  <a:gd name="connsiteY8" fmla="*/ 471268 h 1166887"/>
                  <a:gd name="connsiteX9" fmla="*/ 223189 w 3024845"/>
                  <a:gd name="connsiteY9" fmla="*/ 471268 h 1166887"/>
                  <a:gd name="connsiteX10" fmla="*/ 239150 w 3024845"/>
                  <a:gd name="connsiteY10" fmla="*/ 471268 h 1166887"/>
                  <a:gd name="connsiteX11" fmla="*/ 239150 w 3024845"/>
                  <a:gd name="connsiteY11" fmla="*/ 611783 h 1166887"/>
                  <a:gd name="connsiteX12" fmla="*/ 240670 w 3024845"/>
                  <a:gd name="connsiteY12" fmla="*/ 611513 h 1166887"/>
                  <a:gd name="connsiteX13" fmla="*/ 251310 w 3024845"/>
                  <a:gd name="connsiteY13" fmla="*/ 609622 h 1166887"/>
                  <a:gd name="connsiteX14" fmla="*/ 249283 w 3024845"/>
                  <a:gd name="connsiteY14" fmla="*/ 698254 h 1166887"/>
                  <a:gd name="connsiteX15" fmla="*/ 250803 w 3024845"/>
                  <a:gd name="connsiteY15" fmla="*/ 698525 h 1166887"/>
                  <a:gd name="connsiteX16" fmla="*/ 261443 w 3024845"/>
                  <a:gd name="connsiteY16" fmla="*/ 700416 h 1166887"/>
                  <a:gd name="connsiteX17" fmla="*/ 261696 w 3024845"/>
                  <a:gd name="connsiteY17" fmla="*/ 701227 h 1166887"/>
                  <a:gd name="connsiteX18" fmla="*/ 263470 w 3024845"/>
                  <a:gd name="connsiteY18" fmla="*/ 706902 h 1166887"/>
                  <a:gd name="connsiteX19" fmla="*/ 264230 w 3024845"/>
                  <a:gd name="connsiteY19" fmla="*/ 704470 h 1166887"/>
                  <a:gd name="connsiteX20" fmla="*/ 269550 w 3024845"/>
                  <a:gd name="connsiteY20" fmla="*/ 687446 h 1166887"/>
                  <a:gd name="connsiteX21" fmla="*/ 271323 w 3024845"/>
                  <a:gd name="connsiteY21" fmla="*/ 687446 h 1166887"/>
                  <a:gd name="connsiteX22" fmla="*/ 283737 w 3024845"/>
                  <a:gd name="connsiteY22" fmla="*/ 687446 h 1166887"/>
                  <a:gd name="connsiteX23" fmla="*/ 283737 w 3024845"/>
                  <a:gd name="connsiteY23" fmla="*/ 719872 h 1166887"/>
                  <a:gd name="connsiteX24" fmla="*/ 284750 w 3024845"/>
                  <a:gd name="connsiteY24" fmla="*/ 720413 h 1166887"/>
                  <a:gd name="connsiteX25" fmla="*/ 291844 w 3024845"/>
                  <a:gd name="connsiteY25" fmla="*/ 724196 h 1166887"/>
                  <a:gd name="connsiteX26" fmla="*/ 291844 w 3024845"/>
                  <a:gd name="connsiteY26" fmla="*/ 725547 h 1166887"/>
                  <a:gd name="connsiteX27" fmla="*/ 291844 w 3024845"/>
                  <a:gd name="connsiteY27" fmla="*/ 735005 h 1166887"/>
                  <a:gd name="connsiteX28" fmla="*/ 336431 w 3024845"/>
                  <a:gd name="connsiteY28" fmla="*/ 735005 h 1166887"/>
                  <a:gd name="connsiteX29" fmla="*/ 336431 w 3024845"/>
                  <a:gd name="connsiteY29" fmla="*/ 736086 h 1166887"/>
                  <a:gd name="connsiteX30" fmla="*/ 336431 w 3024845"/>
                  <a:gd name="connsiteY30" fmla="*/ 743652 h 1166887"/>
                  <a:gd name="connsiteX31" fmla="*/ 338457 w 3024845"/>
                  <a:gd name="connsiteY31" fmla="*/ 743652 h 1166887"/>
                  <a:gd name="connsiteX32" fmla="*/ 352644 w 3024845"/>
                  <a:gd name="connsiteY32" fmla="*/ 743652 h 1166887"/>
                  <a:gd name="connsiteX33" fmla="*/ 352644 w 3024845"/>
                  <a:gd name="connsiteY33" fmla="*/ 713387 h 1166887"/>
                  <a:gd name="connsiteX34" fmla="*/ 397231 w 3024845"/>
                  <a:gd name="connsiteY34" fmla="*/ 713387 h 1166887"/>
                  <a:gd name="connsiteX35" fmla="*/ 397231 w 3024845"/>
                  <a:gd name="connsiteY35" fmla="*/ 712036 h 1166887"/>
                  <a:gd name="connsiteX36" fmla="*/ 397231 w 3024845"/>
                  <a:gd name="connsiteY36" fmla="*/ 702578 h 1166887"/>
                  <a:gd name="connsiteX37" fmla="*/ 398245 w 3024845"/>
                  <a:gd name="connsiteY37" fmla="*/ 702578 h 1166887"/>
                  <a:gd name="connsiteX38" fmla="*/ 405338 w 3024845"/>
                  <a:gd name="connsiteY38" fmla="*/ 702578 h 1166887"/>
                  <a:gd name="connsiteX39" fmla="*/ 405338 w 3024845"/>
                  <a:gd name="connsiteY39" fmla="*/ 700687 h 1166887"/>
                  <a:gd name="connsiteX40" fmla="*/ 405338 w 3024845"/>
                  <a:gd name="connsiteY40" fmla="*/ 687446 h 1166887"/>
                  <a:gd name="connsiteX41" fmla="*/ 406098 w 3024845"/>
                  <a:gd name="connsiteY41" fmla="*/ 687446 h 1166887"/>
                  <a:gd name="connsiteX42" fmla="*/ 411418 w 3024845"/>
                  <a:gd name="connsiteY42" fmla="*/ 687446 h 1166887"/>
                  <a:gd name="connsiteX43" fmla="*/ 411418 w 3024845"/>
                  <a:gd name="connsiteY43" fmla="*/ 686365 h 1166887"/>
                  <a:gd name="connsiteX44" fmla="*/ 411418 w 3024845"/>
                  <a:gd name="connsiteY44" fmla="*/ 678798 h 1166887"/>
                  <a:gd name="connsiteX45" fmla="*/ 413445 w 3024845"/>
                  <a:gd name="connsiteY45" fmla="*/ 678798 h 1166887"/>
                  <a:gd name="connsiteX46" fmla="*/ 427632 w 3024845"/>
                  <a:gd name="connsiteY46" fmla="*/ 678798 h 1166887"/>
                  <a:gd name="connsiteX47" fmla="*/ 427632 w 3024845"/>
                  <a:gd name="connsiteY47" fmla="*/ 679879 h 1166887"/>
                  <a:gd name="connsiteX48" fmla="*/ 427632 w 3024845"/>
                  <a:gd name="connsiteY48" fmla="*/ 687446 h 1166887"/>
                  <a:gd name="connsiteX49" fmla="*/ 449925 w 3024845"/>
                  <a:gd name="connsiteY49" fmla="*/ 687446 h 1166887"/>
                  <a:gd name="connsiteX50" fmla="*/ 449925 w 3024845"/>
                  <a:gd name="connsiteY50" fmla="*/ 685554 h 1166887"/>
                  <a:gd name="connsiteX51" fmla="*/ 449925 w 3024845"/>
                  <a:gd name="connsiteY51" fmla="*/ 672313 h 1166887"/>
                  <a:gd name="connsiteX52" fmla="*/ 451699 w 3024845"/>
                  <a:gd name="connsiteY52" fmla="*/ 672313 h 1166887"/>
                  <a:gd name="connsiteX53" fmla="*/ 464112 w 3024845"/>
                  <a:gd name="connsiteY53" fmla="*/ 672313 h 1166887"/>
                  <a:gd name="connsiteX54" fmla="*/ 464112 w 3024845"/>
                  <a:gd name="connsiteY54" fmla="*/ 696093 h 1166887"/>
                  <a:gd name="connsiteX55" fmla="*/ 465126 w 3024845"/>
                  <a:gd name="connsiteY55" fmla="*/ 696093 h 1166887"/>
                  <a:gd name="connsiteX56" fmla="*/ 472219 w 3024845"/>
                  <a:gd name="connsiteY56" fmla="*/ 696093 h 1166887"/>
                  <a:gd name="connsiteX57" fmla="*/ 472219 w 3024845"/>
                  <a:gd name="connsiteY57" fmla="*/ 695012 h 1166887"/>
                  <a:gd name="connsiteX58" fmla="*/ 472219 w 3024845"/>
                  <a:gd name="connsiteY58" fmla="*/ 687446 h 1166887"/>
                  <a:gd name="connsiteX59" fmla="*/ 473992 w 3024845"/>
                  <a:gd name="connsiteY59" fmla="*/ 687446 h 1166887"/>
                  <a:gd name="connsiteX60" fmla="*/ 486406 w 3024845"/>
                  <a:gd name="connsiteY60" fmla="*/ 687446 h 1166887"/>
                  <a:gd name="connsiteX61" fmla="*/ 486406 w 3024845"/>
                  <a:gd name="connsiteY61" fmla="*/ 713387 h 1166887"/>
                  <a:gd name="connsiteX62" fmla="*/ 488433 w 3024845"/>
                  <a:gd name="connsiteY62" fmla="*/ 713387 h 1166887"/>
                  <a:gd name="connsiteX63" fmla="*/ 502619 w 3024845"/>
                  <a:gd name="connsiteY63" fmla="*/ 713387 h 1166887"/>
                  <a:gd name="connsiteX64" fmla="*/ 502619 w 3024845"/>
                  <a:gd name="connsiteY64" fmla="*/ 715008 h 1166887"/>
                  <a:gd name="connsiteX65" fmla="*/ 502619 w 3024845"/>
                  <a:gd name="connsiteY65" fmla="*/ 726358 h 1166887"/>
                  <a:gd name="connsiteX66" fmla="*/ 503379 w 3024845"/>
                  <a:gd name="connsiteY66" fmla="*/ 726358 h 1166887"/>
                  <a:gd name="connsiteX67" fmla="*/ 508700 w 3024845"/>
                  <a:gd name="connsiteY67" fmla="*/ 726358 h 1166887"/>
                  <a:gd name="connsiteX68" fmla="*/ 508700 w 3024845"/>
                  <a:gd name="connsiteY68" fmla="*/ 725547 h 1166887"/>
                  <a:gd name="connsiteX69" fmla="*/ 508700 w 3024845"/>
                  <a:gd name="connsiteY69" fmla="*/ 719872 h 1166887"/>
                  <a:gd name="connsiteX70" fmla="*/ 539100 w 3024845"/>
                  <a:gd name="connsiteY70" fmla="*/ 719872 h 1166887"/>
                  <a:gd name="connsiteX71" fmla="*/ 539100 w 3024845"/>
                  <a:gd name="connsiteY71" fmla="*/ 743652 h 1166887"/>
                  <a:gd name="connsiteX72" fmla="*/ 540113 w 3024845"/>
                  <a:gd name="connsiteY72" fmla="*/ 743652 h 1166887"/>
                  <a:gd name="connsiteX73" fmla="*/ 547207 w 3024845"/>
                  <a:gd name="connsiteY73" fmla="*/ 743652 h 1166887"/>
                  <a:gd name="connsiteX74" fmla="*/ 547207 w 3024845"/>
                  <a:gd name="connsiteY74" fmla="*/ 744733 h 1166887"/>
                  <a:gd name="connsiteX75" fmla="*/ 547207 w 3024845"/>
                  <a:gd name="connsiteY75" fmla="*/ 752299 h 1166887"/>
                  <a:gd name="connsiteX76" fmla="*/ 547967 w 3024845"/>
                  <a:gd name="connsiteY76" fmla="*/ 752299 h 1166887"/>
                  <a:gd name="connsiteX77" fmla="*/ 553287 w 3024845"/>
                  <a:gd name="connsiteY77" fmla="*/ 752299 h 1166887"/>
                  <a:gd name="connsiteX78" fmla="*/ 553287 w 3024845"/>
                  <a:gd name="connsiteY78" fmla="*/ 750137 h 1166887"/>
                  <a:gd name="connsiteX79" fmla="*/ 553287 w 3024845"/>
                  <a:gd name="connsiteY79" fmla="*/ 735005 h 1166887"/>
                  <a:gd name="connsiteX80" fmla="*/ 554300 w 3024845"/>
                  <a:gd name="connsiteY80" fmla="*/ 735005 h 1166887"/>
                  <a:gd name="connsiteX81" fmla="*/ 561394 w 3024845"/>
                  <a:gd name="connsiteY81" fmla="*/ 735005 h 1166887"/>
                  <a:gd name="connsiteX82" fmla="*/ 561394 w 3024845"/>
                  <a:gd name="connsiteY82" fmla="*/ 736086 h 1166887"/>
                  <a:gd name="connsiteX83" fmla="*/ 561394 w 3024845"/>
                  <a:gd name="connsiteY83" fmla="*/ 743652 h 1166887"/>
                  <a:gd name="connsiteX84" fmla="*/ 566714 w 3024845"/>
                  <a:gd name="connsiteY84" fmla="*/ 741659 h 1166887"/>
                  <a:gd name="connsiteX85" fmla="*/ 567474 w 3024845"/>
                  <a:gd name="connsiteY85" fmla="*/ 740679 h 1166887"/>
                  <a:gd name="connsiteX86" fmla="*/ 567474 w 3024845"/>
                  <a:gd name="connsiteY86" fmla="*/ 735005 h 1166887"/>
                  <a:gd name="connsiteX87" fmla="*/ 605981 w 3024845"/>
                  <a:gd name="connsiteY87" fmla="*/ 735005 h 1166887"/>
                  <a:gd name="connsiteX88" fmla="*/ 605981 w 3024845"/>
                  <a:gd name="connsiteY88" fmla="*/ 758784 h 1166887"/>
                  <a:gd name="connsiteX89" fmla="*/ 608007 w 3024845"/>
                  <a:gd name="connsiteY89" fmla="*/ 758784 h 1166887"/>
                  <a:gd name="connsiteX90" fmla="*/ 622194 w 3024845"/>
                  <a:gd name="connsiteY90" fmla="*/ 758784 h 1166887"/>
                  <a:gd name="connsiteX91" fmla="*/ 622194 w 3024845"/>
                  <a:gd name="connsiteY91" fmla="*/ 759865 h 1166887"/>
                  <a:gd name="connsiteX92" fmla="*/ 622194 w 3024845"/>
                  <a:gd name="connsiteY92" fmla="*/ 767431 h 1166887"/>
                  <a:gd name="connsiteX93" fmla="*/ 623968 w 3024845"/>
                  <a:gd name="connsiteY93" fmla="*/ 767431 h 1166887"/>
                  <a:gd name="connsiteX94" fmla="*/ 636381 w 3024845"/>
                  <a:gd name="connsiteY94" fmla="*/ 767431 h 1166887"/>
                  <a:gd name="connsiteX95" fmla="*/ 636381 w 3024845"/>
                  <a:gd name="connsiteY95" fmla="*/ 743652 h 1166887"/>
                  <a:gd name="connsiteX96" fmla="*/ 637394 w 3024845"/>
                  <a:gd name="connsiteY96" fmla="*/ 743652 h 1166887"/>
                  <a:gd name="connsiteX97" fmla="*/ 644488 w 3024845"/>
                  <a:gd name="connsiteY97" fmla="*/ 743652 h 1166887"/>
                  <a:gd name="connsiteX98" fmla="*/ 644488 w 3024845"/>
                  <a:gd name="connsiteY98" fmla="*/ 711225 h 1166887"/>
                  <a:gd name="connsiteX99" fmla="*/ 645501 w 3024845"/>
                  <a:gd name="connsiteY99" fmla="*/ 711225 h 1166887"/>
                  <a:gd name="connsiteX100" fmla="*/ 652595 w 3024845"/>
                  <a:gd name="connsiteY100" fmla="*/ 711225 h 1166887"/>
                  <a:gd name="connsiteX101" fmla="*/ 652595 w 3024845"/>
                  <a:gd name="connsiteY101" fmla="*/ 709334 h 1166887"/>
                  <a:gd name="connsiteX102" fmla="*/ 652595 w 3024845"/>
                  <a:gd name="connsiteY102" fmla="*/ 696093 h 1166887"/>
                  <a:gd name="connsiteX103" fmla="*/ 651328 w 3024845"/>
                  <a:gd name="connsiteY103" fmla="*/ 694471 h 1166887"/>
                  <a:gd name="connsiteX104" fmla="*/ 656648 w 3024845"/>
                  <a:gd name="connsiteY104" fmla="*/ 683122 h 1166887"/>
                  <a:gd name="connsiteX105" fmla="*/ 664755 w 3024845"/>
                  <a:gd name="connsiteY105" fmla="*/ 711225 h 1166887"/>
                  <a:gd name="connsiteX106" fmla="*/ 665515 w 3024845"/>
                  <a:gd name="connsiteY106" fmla="*/ 711225 h 1166887"/>
                  <a:gd name="connsiteX107" fmla="*/ 670835 w 3024845"/>
                  <a:gd name="connsiteY107" fmla="*/ 711225 h 1166887"/>
                  <a:gd name="connsiteX108" fmla="*/ 670835 w 3024845"/>
                  <a:gd name="connsiteY108" fmla="*/ 605298 h 1166887"/>
                  <a:gd name="connsiteX109" fmla="*/ 672355 w 3024845"/>
                  <a:gd name="connsiteY109" fmla="*/ 605298 h 1166887"/>
                  <a:gd name="connsiteX110" fmla="*/ 682995 w 3024845"/>
                  <a:gd name="connsiteY110" fmla="*/ 605298 h 1166887"/>
                  <a:gd name="connsiteX111" fmla="*/ 682995 w 3024845"/>
                  <a:gd name="connsiteY111" fmla="*/ 557739 h 1166887"/>
                  <a:gd name="connsiteX112" fmla="*/ 709342 w 3024845"/>
                  <a:gd name="connsiteY112" fmla="*/ 557739 h 1166887"/>
                  <a:gd name="connsiteX113" fmla="*/ 709342 w 3024845"/>
                  <a:gd name="connsiteY113" fmla="*/ 536121 h 1166887"/>
                  <a:gd name="connsiteX114" fmla="*/ 743796 w 3024845"/>
                  <a:gd name="connsiteY114" fmla="*/ 536121 h 1166887"/>
                  <a:gd name="connsiteX115" fmla="*/ 743796 w 3024845"/>
                  <a:gd name="connsiteY115" fmla="*/ 538553 h 1166887"/>
                  <a:gd name="connsiteX116" fmla="*/ 743796 w 3024845"/>
                  <a:gd name="connsiteY116" fmla="*/ 555577 h 1166887"/>
                  <a:gd name="connsiteX117" fmla="*/ 746076 w 3024845"/>
                  <a:gd name="connsiteY117" fmla="*/ 555577 h 1166887"/>
                  <a:gd name="connsiteX118" fmla="*/ 762036 w 3024845"/>
                  <a:gd name="connsiteY118" fmla="*/ 555577 h 1166887"/>
                  <a:gd name="connsiteX119" fmla="*/ 762036 w 3024845"/>
                  <a:gd name="connsiteY119" fmla="*/ 603136 h 1166887"/>
                  <a:gd name="connsiteX120" fmla="*/ 763049 w 3024845"/>
                  <a:gd name="connsiteY120" fmla="*/ 603136 h 1166887"/>
                  <a:gd name="connsiteX121" fmla="*/ 770143 w 3024845"/>
                  <a:gd name="connsiteY121" fmla="*/ 603136 h 1166887"/>
                  <a:gd name="connsiteX122" fmla="*/ 784330 w 3024845"/>
                  <a:gd name="connsiteY122" fmla="*/ 607460 h 1166887"/>
                  <a:gd name="connsiteX123" fmla="*/ 784330 w 3024845"/>
                  <a:gd name="connsiteY123" fmla="*/ 646372 h 1166887"/>
                  <a:gd name="connsiteX124" fmla="*/ 785343 w 3024845"/>
                  <a:gd name="connsiteY124" fmla="*/ 646372 h 1166887"/>
                  <a:gd name="connsiteX125" fmla="*/ 792436 w 3024845"/>
                  <a:gd name="connsiteY125" fmla="*/ 646372 h 1166887"/>
                  <a:gd name="connsiteX126" fmla="*/ 792436 w 3024845"/>
                  <a:gd name="connsiteY126" fmla="*/ 647993 h 1166887"/>
                  <a:gd name="connsiteX127" fmla="*/ 792436 w 3024845"/>
                  <a:gd name="connsiteY127" fmla="*/ 659342 h 1166887"/>
                  <a:gd name="connsiteX128" fmla="*/ 794463 w 3024845"/>
                  <a:gd name="connsiteY128" fmla="*/ 659342 h 1166887"/>
                  <a:gd name="connsiteX129" fmla="*/ 808650 w 3024845"/>
                  <a:gd name="connsiteY129" fmla="*/ 659342 h 1166887"/>
                  <a:gd name="connsiteX130" fmla="*/ 814730 w 3024845"/>
                  <a:gd name="connsiteY130" fmla="*/ 665828 h 1166887"/>
                  <a:gd name="connsiteX131" fmla="*/ 814730 w 3024845"/>
                  <a:gd name="connsiteY131" fmla="*/ 687446 h 1166887"/>
                  <a:gd name="connsiteX132" fmla="*/ 817010 w 3024845"/>
                  <a:gd name="connsiteY132" fmla="*/ 687446 h 1166887"/>
                  <a:gd name="connsiteX133" fmla="*/ 832970 w 3024845"/>
                  <a:gd name="connsiteY133" fmla="*/ 687446 h 1166887"/>
                  <a:gd name="connsiteX134" fmla="*/ 832970 w 3024845"/>
                  <a:gd name="connsiteY134" fmla="*/ 688526 h 1166887"/>
                  <a:gd name="connsiteX135" fmla="*/ 832970 w 3024845"/>
                  <a:gd name="connsiteY135" fmla="*/ 696093 h 1166887"/>
                  <a:gd name="connsiteX136" fmla="*/ 834237 w 3024845"/>
                  <a:gd name="connsiteY136" fmla="*/ 696093 h 1166887"/>
                  <a:gd name="connsiteX137" fmla="*/ 843104 w 3024845"/>
                  <a:gd name="connsiteY137" fmla="*/ 696093 h 1166887"/>
                  <a:gd name="connsiteX138" fmla="*/ 843104 w 3024845"/>
                  <a:gd name="connsiteY138" fmla="*/ 698254 h 1166887"/>
                  <a:gd name="connsiteX139" fmla="*/ 843104 w 3024845"/>
                  <a:gd name="connsiteY139" fmla="*/ 713387 h 1166887"/>
                  <a:gd name="connsiteX140" fmla="*/ 847157 w 3024845"/>
                  <a:gd name="connsiteY140" fmla="*/ 711495 h 1166887"/>
                  <a:gd name="connsiteX141" fmla="*/ 847157 w 3024845"/>
                  <a:gd name="connsiteY141" fmla="*/ 698254 h 1166887"/>
                  <a:gd name="connsiteX142" fmla="*/ 848170 w 3024845"/>
                  <a:gd name="connsiteY142" fmla="*/ 698254 h 1166887"/>
                  <a:gd name="connsiteX143" fmla="*/ 855264 w 3024845"/>
                  <a:gd name="connsiteY143" fmla="*/ 698254 h 1166887"/>
                  <a:gd name="connsiteX144" fmla="*/ 855264 w 3024845"/>
                  <a:gd name="connsiteY144" fmla="*/ 699876 h 1166887"/>
                  <a:gd name="connsiteX145" fmla="*/ 855264 w 3024845"/>
                  <a:gd name="connsiteY145" fmla="*/ 711225 h 1166887"/>
                  <a:gd name="connsiteX146" fmla="*/ 856024 w 3024845"/>
                  <a:gd name="connsiteY146" fmla="*/ 711225 h 1166887"/>
                  <a:gd name="connsiteX147" fmla="*/ 861344 w 3024845"/>
                  <a:gd name="connsiteY147" fmla="*/ 711225 h 1166887"/>
                  <a:gd name="connsiteX148" fmla="*/ 909984 w 3024845"/>
                  <a:gd name="connsiteY148" fmla="*/ 706902 h 1166887"/>
                  <a:gd name="connsiteX149" fmla="*/ 909984 w 3024845"/>
                  <a:gd name="connsiteY149" fmla="*/ 708253 h 1166887"/>
                  <a:gd name="connsiteX150" fmla="*/ 909984 w 3024845"/>
                  <a:gd name="connsiteY150" fmla="*/ 717710 h 1166887"/>
                  <a:gd name="connsiteX151" fmla="*/ 910744 w 3024845"/>
                  <a:gd name="connsiteY151" fmla="*/ 717710 h 1166887"/>
                  <a:gd name="connsiteX152" fmla="*/ 916065 w 3024845"/>
                  <a:gd name="connsiteY152" fmla="*/ 717710 h 1166887"/>
                  <a:gd name="connsiteX153" fmla="*/ 916065 w 3024845"/>
                  <a:gd name="connsiteY153" fmla="*/ 719872 h 1166887"/>
                  <a:gd name="connsiteX154" fmla="*/ 916065 w 3024845"/>
                  <a:gd name="connsiteY154" fmla="*/ 735005 h 1166887"/>
                  <a:gd name="connsiteX155" fmla="*/ 918091 w 3024845"/>
                  <a:gd name="connsiteY155" fmla="*/ 733654 h 1166887"/>
                  <a:gd name="connsiteX156" fmla="*/ 932278 w 3024845"/>
                  <a:gd name="connsiteY156" fmla="*/ 724196 h 1166887"/>
                  <a:gd name="connsiteX157" fmla="*/ 938358 w 3024845"/>
                  <a:gd name="connsiteY157" fmla="*/ 683122 h 1166887"/>
                  <a:gd name="connsiteX158" fmla="*/ 939118 w 3024845"/>
                  <a:gd name="connsiteY158" fmla="*/ 682852 h 1166887"/>
                  <a:gd name="connsiteX159" fmla="*/ 944438 w 3024845"/>
                  <a:gd name="connsiteY159" fmla="*/ 680960 h 1166887"/>
                  <a:gd name="connsiteX160" fmla="*/ 946465 w 3024845"/>
                  <a:gd name="connsiteY160" fmla="*/ 611783 h 1166887"/>
                  <a:gd name="connsiteX161" fmla="*/ 948492 w 3024845"/>
                  <a:gd name="connsiteY161" fmla="*/ 680960 h 1166887"/>
                  <a:gd name="connsiteX162" fmla="*/ 949252 w 3024845"/>
                  <a:gd name="connsiteY162" fmla="*/ 681230 h 1166887"/>
                  <a:gd name="connsiteX163" fmla="*/ 954572 w 3024845"/>
                  <a:gd name="connsiteY163" fmla="*/ 683122 h 1166887"/>
                  <a:gd name="connsiteX164" fmla="*/ 954572 w 3024845"/>
                  <a:gd name="connsiteY164" fmla="*/ 596651 h 1166887"/>
                  <a:gd name="connsiteX165" fmla="*/ 958625 w 3024845"/>
                  <a:gd name="connsiteY165" fmla="*/ 564224 h 1166887"/>
                  <a:gd name="connsiteX166" fmla="*/ 997132 w 3024845"/>
                  <a:gd name="connsiteY166" fmla="*/ 564224 h 1166887"/>
                  <a:gd name="connsiteX167" fmla="*/ 997132 w 3024845"/>
                  <a:gd name="connsiteY167" fmla="*/ 596651 h 1166887"/>
                  <a:gd name="connsiteX168" fmla="*/ 997892 w 3024845"/>
                  <a:gd name="connsiteY168" fmla="*/ 596651 h 1166887"/>
                  <a:gd name="connsiteX169" fmla="*/ 1003212 w 3024845"/>
                  <a:gd name="connsiteY169" fmla="*/ 596651 h 1166887"/>
                  <a:gd name="connsiteX170" fmla="*/ 1003212 w 3024845"/>
                  <a:gd name="connsiteY170" fmla="*/ 514503 h 1166887"/>
                  <a:gd name="connsiteX171" fmla="*/ 1004986 w 3024845"/>
                  <a:gd name="connsiteY171" fmla="*/ 514503 h 1166887"/>
                  <a:gd name="connsiteX172" fmla="*/ 1017399 w 3024845"/>
                  <a:gd name="connsiteY172" fmla="*/ 514503 h 1166887"/>
                  <a:gd name="connsiteX173" fmla="*/ 1017399 w 3024845"/>
                  <a:gd name="connsiteY173" fmla="*/ 512612 h 1166887"/>
                  <a:gd name="connsiteX174" fmla="*/ 1017399 w 3024845"/>
                  <a:gd name="connsiteY174" fmla="*/ 499371 h 1166887"/>
                  <a:gd name="connsiteX175" fmla="*/ 1039693 w 3024845"/>
                  <a:gd name="connsiteY175" fmla="*/ 499371 h 1166887"/>
                  <a:gd name="connsiteX176" fmla="*/ 1039693 w 3024845"/>
                  <a:gd name="connsiteY176" fmla="*/ 498290 h 1166887"/>
                  <a:gd name="connsiteX177" fmla="*/ 1039693 w 3024845"/>
                  <a:gd name="connsiteY177" fmla="*/ 490724 h 1166887"/>
                  <a:gd name="connsiteX178" fmla="*/ 1041466 w 3024845"/>
                  <a:gd name="connsiteY178" fmla="*/ 490724 h 1166887"/>
                  <a:gd name="connsiteX179" fmla="*/ 1053880 w 3024845"/>
                  <a:gd name="connsiteY179" fmla="*/ 490724 h 1166887"/>
                  <a:gd name="connsiteX180" fmla="*/ 1053880 w 3024845"/>
                  <a:gd name="connsiteY180" fmla="*/ 491805 h 1166887"/>
                  <a:gd name="connsiteX181" fmla="*/ 1053880 w 3024845"/>
                  <a:gd name="connsiteY181" fmla="*/ 499371 h 1166887"/>
                  <a:gd name="connsiteX182" fmla="*/ 1054640 w 3024845"/>
                  <a:gd name="connsiteY182" fmla="*/ 499371 h 1166887"/>
                  <a:gd name="connsiteX183" fmla="*/ 1059960 w 3024845"/>
                  <a:gd name="connsiteY183" fmla="*/ 499371 h 1166887"/>
                  <a:gd name="connsiteX184" fmla="*/ 1070093 w 3024845"/>
                  <a:gd name="connsiteY184" fmla="*/ 495047 h 1166887"/>
                  <a:gd name="connsiteX185" fmla="*/ 1074146 w 3024845"/>
                  <a:gd name="connsiteY185" fmla="*/ 498290 h 1166887"/>
                  <a:gd name="connsiteX186" fmla="*/ 1074146 w 3024845"/>
                  <a:gd name="connsiteY186" fmla="*/ 490724 h 1166887"/>
                  <a:gd name="connsiteX187" fmla="*/ 1076426 w 3024845"/>
                  <a:gd name="connsiteY187" fmla="*/ 490724 h 1166887"/>
                  <a:gd name="connsiteX188" fmla="*/ 1092387 w 3024845"/>
                  <a:gd name="connsiteY188" fmla="*/ 490724 h 1166887"/>
                  <a:gd name="connsiteX189" fmla="*/ 1092387 w 3024845"/>
                  <a:gd name="connsiteY189" fmla="*/ 491805 h 1166887"/>
                  <a:gd name="connsiteX190" fmla="*/ 1092387 w 3024845"/>
                  <a:gd name="connsiteY190" fmla="*/ 499371 h 1166887"/>
                  <a:gd name="connsiteX191" fmla="*/ 1122787 w 3024845"/>
                  <a:gd name="connsiteY191" fmla="*/ 499371 h 1166887"/>
                  <a:gd name="connsiteX192" fmla="*/ 1122787 w 3024845"/>
                  <a:gd name="connsiteY192" fmla="*/ 500992 h 1166887"/>
                  <a:gd name="connsiteX193" fmla="*/ 1122787 w 3024845"/>
                  <a:gd name="connsiteY193" fmla="*/ 512342 h 1166887"/>
                  <a:gd name="connsiteX194" fmla="*/ 1149134 w 3024845"/>
                  <a:gd name="connsiteY194" fmla="*/ 512342 h 1166887"/>
                  <a:gd name="connsiteX195" fmla="*/ 1149134 w 3024845"/>
                  <a:gd name="connsiteY195" fmla="*/ 542606 h 1166887"/>
                  <a:gd name="connsiteX196" fmla="*/ 1149894 w 3024845"/>
                  <a:gd name="connsiteY196" fmla="*/ 542606 h 1166887"/>
                  <a:gd name="connsiteX197" fmla="*/ 1155214 w 3024845"/>
                  <a:gd name="connsiteY197" fmla="*/ 542606 h 1166887"/>
                  <a:gd name="connsiteX198" fmla="*/ 1155214 w 3024845"/>
                  <a:gd name="connsiteY198" fmla="*/ 543687 h 1166887"/>
                  <a:gd name="connsiteX199" fmla="*/ 1155214 w 3024845"/>
                  <a:gd name="connsiteY199" fmla="*/ 551254 h 1166887"/>
                  <a:gd name="connsiteX200" fmla="*/ 1159268 w 3024845"/>
                  <a:gd name="connsiteY200" fmla="*/ 581518 h 1166887"/>
                  <a:gd name="connsiteX201" fmla="*/ 1160028 w 3024845"/>
                  <a:gd name="connsiteY201" fmla="*/ 581518 h 1166887"/>
                  <a:gd name="connsiteX202" fmla="*/ 1165348 w 3024845"/>
                  <a:gd name="connsiteY202" fmla="*/ 581518 h 1166887"/>
                  <a:gd name="connsiteX203" fmla="*/ 1165348 w 3024845"/>
                  <a:gd name="connsiteY203" fmla="*/ 582329 h 1166887"/>
                  <a:gd name="connsiteX204" fmla="*/ 1165348 w 3024845"/>
                  <a:gd name="connsiteY204" fmla="*/ 588004 h 1166887"/>
                  <a:gd name="connsiteX205" fmla="*/ 1166361 w 3024845"/>
                  <a:gd name="connsiteY205" fmla="*/ 588004 h 1166887"/>
                  <a:gd name="connsiteX206" fmla="*/ 1173454 w 3024845"/>
                  <a:gd name="connsiteY206" fmla="*/ 588004 h 1166887"/>
                  <a:gd name="connsiteX207" fmla="*/ 1173454 w 3024845"/>
                  <a:gd name="connsiteY207" fmla="*/ 618269 h 1166887"/>
                  <a:gd name="connsiteX208" fmla="*/ 1175481 w 3024845"/>
                  <a:gd name="connsiteY208" fmla="*/ 618269 h 1166887"/>
                  <a:gd name="connsiteX209" fmla="*/ 1189668 w 3024845"/>
                  <a:gd name="connsiteY209" fmla="*/ 618269 h 1166887"/>
                  <a:gd name="connsiteX210" fmla="*/ 1189668 w 3024845"/>
                  <a:gd name="connsiteY210" fmla="*/ 642048 h 1166887"/>
                  <a:gd name="connsiteX211" fmla="*/ 1191695 w 3024845"/>
                  <a:gd name="connsiteY211" fmla="*/ 643669 h 1166887"/>
                  <a:gd name="connsiteX212" fmla="*/ 1191695 w 3024845"/>
                  <a:gd name="connsiteY212" fmla="*/ 655019 h 1166887"/>
                  <a:gd name="connsiteX213" fmla="*/ 1192455 w 3024845"/>
                  <a:gd name="connsiteY213" fmla="*/ 655019 h 1166887"/>
                  <a:gd name="connsiteX214" fmla="*/ 1197775 w 3024845"/>
                  <a:gd name="connsiteY214" fmla="*/ 655019 h 1166887"/>
                  <a:gd name="connsiteX215" fmla="*/ 1197775 w 3024845"/>
                  <a:gd name="connsiteY215" fmla="*/ 678798 h 1166887"/>
                  <a:gd name="connsiteX216" fmla="*/ 1199041 w 3024845"/>
                  <a:gd name="connsiteY216" fmla="*/ 678798 h 1166887"/>
                  <a:gd name="connsiteX217" fmla="*/ 1207908 w 3024845"/>
                  <a:gd name="connsiteY217" fmla="*/ 678798 h 1166887"/>
                  <a:gd name="connsiteX218" fmla="*/ 1209935 w 3024845"/>
                  <a:gd name="connsiteY218" fmla="*/ 682852 h 1166887"/>
                  <a:gd name="connsiteX219" fmla="*/ 1209935 w 3024845"/>
                  <a:gd name="connsiteY219" fmla="*/ 696093 h 1166887"/>
                  <a:gd name="connsiteX220" fmla="*/ 1211455 w 3024845"/>
                  <a:gd name="connsiteY220" fmla="*/ 694201 h 1166887"/>
                  <a:gd name="connsiteX221" fmla="*/ 1222095 w 3024845"/>
                  <a:gd name="connsiteY221" fmla="*/ 680960 h 1166887"/>
                  <a:gd name="connsiteX222" fmla="*/ 1250469 w 3024845"/>
                  <a:gd name="connsiteY222" fmla="*/ 680960 h 1166887"/>
                  <a:gd name="connsiteX223" fmla="*/ 1250469 w 3024845"/>
                  <a:gd name="connsiteY223" fmla="*/ 767431 h 1166887"/>
                  <a:gd name="connsiteX224" fmla="*/ 1251229 w 3024845"/>
                  <a:gd name="connsiteY224" fmla="*/ 767431 h 1166887"/>
                  <a:gd name="connsiteX225" fmla="*/ 1256549 w 3024845"/>
                  <a:gd name="connsiteY225" fmla="*/ 767431 h 1166887"/>
                  <a:gd name="connsiteX226" fmla="*/ 1257309 w 3024845"/>
                  <a:gd name="connsiteY226" fmla="*/ 766080 h 1166887"/>
                  <a:gd name="connsiteX227" fmla="*/ 1262629 w 3024845"/>
                  <a:gd name="connsiteY227" fmla="*/ 756622 h 1166887"/>
                  <a:gd name="connsiteX228" fmla="*/ 1262629 w 3024845"/>
                  <a:gd name="connsiteY228" fmla="*/ 758514 h 1166887"/>
                  <a:gd name="connsiteX229" fmla="*/ 1262629 w 3024845"/>
                  <a:gd name="connsiteY229" fmla="*/ 771755 h 1166887"/>
                  <a:gd name="connsiteX230" fmla="*/ 1266682 w 3024845"/>
                  <a:gd name="connsiteY230" fmla="*/ 726358 h 1166887"/>
                  <a:gd name="connsiteX231" fmla="*/ 1267442 w 3024845"/>
                  <a:gd name="connsiteY231" fmla="*/ 726358 h 1166887"/>
                  <a:gd name="connsiteX232" fmla="*/ 1272762 w 3024845"/>
                  <a:gd name="connsiteY232" fmla="*/ 726358 h 1166887"/>
                  <a:gd name="connsiteX233" fmla="*/ 1272762 w 3024845"/>
                  <a:gd name="connsiteY233" fmla="*/ 661504 h 1166887"/>
                  <a:gd name="connsiteX234" fmla="*/ 1273776 w 3024845"/>
                  <a:gd name="connsiteY234" fmla="*/ 661504 h 1166887"/>
                  <a:gd name="connsiteX235" fmla="*/ 1280869 w 3024845"/>
                  <a:gd name="connsiteY235" fmla="*/ 661504 h 1166887"/>
                  <a:gd name="connsiteX236" fmla="*/ 1293029 w 3024845"/>
                  <a:gd name="connsiteY236" fmla="*/ 618269 h 1166887"/>
                  <a:gd name="connsiteX237" fmla="*/ 1294296 w 3024845"/>
                  <a:gd name="connsiteY237" fmla="*/ 618269 h 1166887"/>
                  <a:gd name="connsiteX238" fmla="*/ 1303163 w 3024845"/>
                  <a:gd name="connsiteY238" fmla="*/ 618269 h 1166887"/>
                  <a:gd name="connsiteX239" fmla="*/ 1313296 w 3024845"/>
                  <a:gd name="connsiteY239" fmla="*/ 661504 h 1166887"/>
                  <a:gd name="connsiteX240" fmla="*/ 1314309 w 3024845"/>
                  <a:gd name="connsiteY240" fmla="*/ 661504 h 1166887"/>
                  <a:gd name="connsiteX241" fmla="*/ 1321403 w 3024845"/>
                  <a:gd name="connsiteY241" fmla="*/ 661504 h 1166887"/>
                  <a:gd name="connsiteX242" fmla="*/ 1321403 w 3024845"/>
                  <a:gd name="connsiteY242" fmla="*/ 700416 h 1166887"/>
                  <a:gd name="connsiteX243" fmla="*/ 1323176 w 3024845"/>
                  <a:gd name="connsiteY243" fmla="*/ 700416 h 1166887"/>
                  <a:gd name="connsiteX244" fmla="*/ 1335590 w 3024845"/>
                  <a:gd name="connsiteY244" fmla="*/ 700416 h 1166887"/>
                  <a:gd name="connsiteX245" fmla="*/ 1335590 w 3024845"/>
                  <a:gd name="connsiteY245" fmla="*/ 702578 h 1166887"/>
                  <a:gd name="connsiteX246" fmla="*/ 1335590 w 3024845"/>
                  <a:gd name="connsiteY246" fmla="*/ 717710 h 1166887"/>
                  <a:gd name="connsiteX247" fmla="*/ 1339643 w 3024845"/>
                  <a:gd name="connsiteY247" fmla="*/ 715549 h 1166887"/>
                  <a:gd name="connsiteX248" fmla="*/ 1339643 w 3024845"/>
                  <a:gd name="connsiteY248" fmla="*/ 700416 h 1166887"/>
                  <a:gd name="connsiteX249" fmla="*/ 1341163 w 3024845"/>
                  <a:gd name="connsiteY249" fmla="*/ 700416 h 1166887"/>
                  <a:gd name="connsiteX250" fmla="*/ 1351803 w 3024845"/>
                  <a:gd name="connsiteY250" fmla="*/ 700416 h 1166887"/>
                  <a:gd name="connsiteX251" fmla="*/ 1351803 w 3024845"/>
                  <a:gd name="connsiteY251" fmla="*/ 702037 h 1166887"/>
                  <a:gd name="connsiteX252" fmla="*/ 1351803 w 3024845"/>
                  <a:gd name="connsiteY252" fmla="*/ 713387 h 1166887"/>
                  <a:gd name="connsiteX253" fmla="*/ 1382204 w 3024845"/>
                  <a:gd name="connsiteY253" fmla="*/ 713387 h 1166887"/>
                  <a:gd name="connsiteX254" fmla="*/ 1382204 w 3024845"/>
                  <a:gd name="connsiteY254" fmla="*/ 676637 h 1166887"/>
                  <a:gd name="connsiteX255" fmla="*/ 1383470 w 3024845"/>
                  <a:gd name="connsiteY255" fmla="*/ 676637 h 1166887"/>
                  <a:gd name="connsiteX256" fmla="*/ 1392337 w 3024845"/>
                  <a:gd name="connsiteY256" fmla="*/ 676637 h 1166887"/>
                  <a:gd name="connsiteX257" fmla="*/ 1392337 w 3024845"/>
                  <a:gd name="connsiteY257" fmla="*/ 698254 h 1166887"/>
                  <a:gd name="connsiteX258" fmla="*/ 1394364 w 3024845"/>
                  <a:gd name="connsiteY258" fmla="*/ 665828 h 1166887"/>
                  <a:gd name="connsiteX259" fmla="*/ 1416657 w 3024845"/>
                  <a:gd name="connsiteY259" fmla="*/ 665828 h 1166887"/>
                  <a:gd name="connsiteX260" fmla="*/ 1416657 w 3024845"/>
                  <a:gd name="connsiteY260" fmla="*/ 664206 h 1166887"/>
                  <a:gd name="connsiteX261" fmla="*/ 1416657 w 3024845"/>
                  <a:gd name="connsiteY261" fmla="*/ 652857 h 1166887"/>
                  <a:gd name="connsiteX262" fmla="*/ 1417417 w 3024845"/>
                  <a:gd name="connsiteY262" fmla="*/ 652857 h 1166887"/>
                  <a:gd name="connsiteX263" fmla="*/ 1422737 w 3024845"/>
                  <a:gd name="connsiteY263" fmla="*/ 652857 h 1166887"/>
                  <a:gd name="connsiteX264" fmla="*/ 1422737 w 3024845"/>
                  <a:gd name="connsiteY264" fmla="*/ 650966 h 1166887"/>
                  <a:gd name="connsiteX265" fmla="*/ 1422737 w 3024845"/>
                  <a:gd name="connsiteY265" fmla="*/ 637725 h 1166887"/>
                  <a:gd name="connsiteX266" fmla="*/ 1426791 w 3024845"/>
                  <a:gd name="connsiteY266" fmla="*/ 644210 h 1166887"/>
                  <a:gd name="connsiteX267" fmla="*/ 1429071 w 3024845"/>
                  <a:gd name="connsiteY267" fmla="*/ 644210 h 1166887"/>
                  <a:gd name="connsiteX268" fmla="*/ 1445031 w 3024845"/>
                  <a:gd name="connsiteY268" fmla="*/ 644210 h 1166887"/>
                  <a:gd name="connsiteX269" fmla="*/ 1445031 w 3024845"/>
                  <a:gd name="connsiteY269" fmla="*/ 643399 h 1166887"/>
                  <a:gd name="connsiteX270" fmla="*/ 1445031 w 3024845"/>
                  <a:gd name="connsiteY270" fmla="*/ 637725 h 1166887"/>
                  <a:gd name="connsiteX271" fmla="*/ 1445791 w 3024845"/>
                  <a:gd name="connsiteY271" fmla="*/ 637725 h 1166887"/>
                  <a:gd name="connsiteX272" fmla="*/ 1451111 w 3024845"/>
                  <a:gd name="connsiteY272" fmla="*/ 637725 h 1166887"/>
                  <a:gd name="connsiteX273" fmla="*/ 1451111 w 3024845"/>
                  <a:gd name="connsiteY273" fmla="*/ 639076 h 1166887"/>
                  <a:gd name="connsiteX274" fmla="*/ 1451111 w 3024845"/>
                  <a:gd name="connsiteY274" fmla="*/ 648534 h 1166887"/>
                  <a:gd name="connsiteX275" fmla="*/ 1489618 w 3024845"/>
                  <a:gd name="connsiteY275" fmla="*/ 648534 h 1166887"/>
                  <a:gd name="connsiteX276" fmla="*/ 1489618 w 3024845"/>
                  <a:gd name="connsiteY276" fmla="*/ 786887 h 1166887"/>
                  <a:gd name="connsiteX277" fmla="*/ 1491138 w 3024845"/>
                  <a:gd name="connsiteY277" fmla="*/ 786887 h 1166887"/>
                  <a:gd name="connsiteX278" fmla="*/ 1501778 w 3024845"/>
                  <a:gd name="connsiteY278" fmla="*/ 786887 h 1166887"/>
                  <a:gd name="connsiteX279" fmla="*/ 1501778 w 3024845"/>
                  <a:gd name="connsiteY279" fmla="*/ 773917 h 1166887"/>
                  <a:gd name="connsiteX280" fmla="*/ 1505832 w 3024845"/>
                  <a:gd name="connsiteY280" fmla="*/ 773917 h 1166887"/>
                  <a:gd name="connsiteX281" fmla="*/ 1505832 w 3024845"/>
                  <a:gd name="connsiteY281" fmla="*/ 786887 h 1166887"/>
                  <a:gd name="connsiteX282" fmla="*/ 1536232 w 3024845"/>
                  <a:gd name="connsiteY282" fmla="*/ 786887 h 1166887"/>
                  <a:gd name="connsiteX283" fmla="*/ 1536232 w 3024845"/>
                  <a:gd name="connsiteY283" fmla="*/ 756622 h 1166887"/>
                  <a:gd name="connsiteX284" fmla="*/ 1548392 w 3024845"/>
                  <a:gd name="connsiteY284" fmla="*/ 756622 h 1166887"/>
                  <a:gd name="connsiteX285" fmla="*/ 1560552 w 3024845"/>
                  <a:gd name="connsiteY285" fmla="*/ 754461 h 1166887"/>
                  <a:gd name="connsiteX286" fmla="*/ 1564606 w 3024845"/>
                  <a:gd name="connsiteY286" fmla="*/ 756622 h 1166887"/>
                  <a:gd name="connsiteX287" fmla="*/ 1574739 w 3024845"/>
                  <a:gd name="connsiteY287" fmla="*/ 756622 h 1166887"/>
                  <a:gd name="connsiteX288" fmla="*/ 1574739 w 3024845"/>
                  <a:gd name="connsiteY288" fmla="*/ 786887 h 1166887"/>
                  <a:gd name="connsiteX289" fmla="*/ 1582846 w 3024845"/>
                  <a:gd name="connsiteY289" fmla="*/ 786887 h 1166887"/>
                  <a:gd name="connsiteX290" fmla="*/ 1582846 w 3024845"/>
                  <a:gd name="connsiteY290" fmla="*/ 804182 h 1166887"/>
                  <a:gd name="connsiteX291" fmla="*/ 1592182 w 3024845"/>
                  <a:gd name="connsiteY291" fmla="*/ 805087 h 1166887"/>
                  <a:gd name="connsiteX292" fmla="*/ 1605140 w 3024845"/>
                  <a:gd name="connsiteY292" fmla="*/ 805087 h 1166887"/>
                  <a:gd name="connsiteX293" fmla="*/ 1605140 w 3024845"/>
                  <a:gd name="connsiteY293" fmla="*/ 789049 h 1166887"/>
                  <a:gd name="connsiteX294" fmla="*/ 1673096 w 3024845"/>
                  <a:gd name="connsiteY294" fmla="*/ 789049 h 1166887"/>
                  <a:gd name="connsiteX295" fmla="*/ 1673096 w 3024845"/>
                  <a:gd name="connsiteY295" fmla="*/ 703796 h 1166887"/>
                  <a:gd name="connsiteX296" fmla="*/ 1745104 w 3024845"/>
                  <a:gd name="connsiteY296" fmla="*/ 703796 h 1166887"/>
                  <a:gd name="connsiteX297" fmla="*/ 1745104 w 3024845"/>
                  <a:gd name="connsiteY297" fmla="*/ 782564 h 1166887"/>
                  <a:gd name="connsiteX298" fmla="*/ 1747008 w 3024845"/>
                  <a:gd name="connsiteY298" fmla="*/ 782564 h 1166887"/>
                  <a:gd name="connsiteX299" fmla="*/ 1748250 w 3024845"/>
                  <a:gd name="connsiteY299" fmla="*/ 805087 h 1166887"/>
                  <a:gd name="connsiteX300" fmla="*/ 1757926 w 3024845"/>
                  <a:gd name="connsiteY300" fmla="*/ 805087 h 1166887"/>
                  <a:gd name="connsiteX301" fmla="*/ 1759168 w 3024845"/>
                  <a:gd name="connsiteY301" fmla="*/ 782564 h 1166887"/>
                  <a:gd name="connsiteX302" fmla="*/ 1765248 w 3024845"/>
                  <a:gd name="connsiteY302" fmla="*/ 782564 h 1166887"/>
                  <a:gd name="connsiteX303" fmla="*/ 1766490 w 3024845"/>
                  <a:gd name="connsiteY303" fmla="*/ 805087 h 1166887"/>
                  <a:gd name="connsiteX304" fmla="*/ 1817112 w 3024845"/>
                  <a:gd name="connsiteY304" fmla="*/ 805087 h 1166887"/>
                  <a:gd name="connsiteX305" fmla="*/ 1817112 w 3024845"/>
                  <a:gd name="connsiteY305" fmla="*/ 642059 h 1166887"/>
                  <a:gd name="connsiteX306" fmla="*/ 2014439 w 3024845"/>
                  <a:gd name="connsiteY306" fmla="*/ 642059 h 1166887"/>
                  <a:gd name="connsiteX307" fmla="*/ 2014439 w 3024845"/>
                  <a:gd name="connsiteY307" fmla="*/ 805087 h 1166887"/>
                  <a:gd name="connsiteX308" fmla="*/ 2033136 w 3024845"/>
                  <a:gd name="connsiteY308" fmla="*/ 805087 h 1166887"/>
                  <a:gd name="connsiteX309" fmla="*/ 2033136 w 3024845"/>
                  <a:gd name="connsiteY309" fmla="*/ 722394 h 1166887"/>
                  <a:gd name="connsiteX310" fmla="*/ 2128256 w 3024845"/>
                  <a:gd name="connsiteY310" fmla="*/ 722394 h 1166887"/>
                  <a:gd name="connsiteX311" fmla="*/ 2140186 w 3024845"/>
                  <a:gd name="connsiteY311" fmla="*/ 404253 h 1166887"/>
                  <a:gd name="connsiteX312" fmla="*/ 2128026 w 3024845"/>
                  <a:gd name="connsiteY312" fmla="*/ 382635 h 1166887"/>
                  <a:gd name="connsiteX313" fmla="*/ 2121946 w 3024845"/>
                  <a:gd name="connsiteY313" fmla="*/ 378311 h 1166887"/>
                  <a:gd name="connsiteX314" fmla="*/ 2130053 w 3024845"/>
                  <a:gd name="connsiteY314" fmla="*/ 354532 h 1166887"/>
                  <a:gd name="connsiteX315" fmla="*/ 2130053 w 3024845"/>
                  <a:gd name="connsiteY315" fmla="*/ 337238 h 1166887"/>
                  <a:gd name="connsiteX316" fmla="*/ 2144240 w 3024845"/>
                  <a:gd name="connsiteY316" fmla="*/ 337238 h 1166887"/>
                  <a:gd name="connsiteX317" fmla="*/ 2144240 w 3024845"/>
                  <a:gd name="connsiteY317" fmla="*/ 315620 h 1166887"/>
                  <a:gd name="connsiteX318" fmla="*/ 2146266 w 3024845"/>
                  <a:gd name="connsiteY318" fmla="*/ 311296 h 1166887"/>
                  <a:gd name="connsiteX319" fmla="*/ 2146266 w 3024845"/>
                  <a:gd name="connsiteY319" fmla="*/ 233472 h 1166887"/>
                  <a:gd name="connsiteX320" fmla="*/ 2144240 w 3024845"/>
                  <a:gd name="connsiteY320" fmla="*/ 226987 h 1166887"/>
                  <a:gd name="connsiteX321" fmla="*/ 2150320 w 3024845"/>
                  <a:gd name="connsiteY321" fmla="*/ 220501 h 1166887"/>
                  <a:gd name="connsiteX322" fmla="*/ 2150320 w 3024845"/>
                  <a:gd name="connsiteY322" fmla="*/ 162133 h 1166887"/>
                  <a:gd name="connsiteX323" fmla="*/ 2152346 w 3024845"/>
                  <a:gd name="connsiteY323" fmla="*/ 157810 h 1166887"/>
                  <a:gd name="connsiteX324" fmla="*/ 2152346 w 3024845"/>
                  <a:gd name="connsiteY324" fmla="*/ 101604 h 1166887"/>
                  <a:gd name="connsiteX325" fmla="*/ 2154373 w 3024845"/>
                  <a:gd name="connsiteY325" fmla="*/ 82148 h 1166887"/>
                  <a:gd name="connsiteX326" fmla="*/ 2158427 w 3024845"/>
                  <a:gd name="connsiteY326" fmla="*/ 99442 h 1166887"/>
                  <a:gd name="connsiteX327" fmla="*/ 2160453 w 3024845"/>
                  <a:gd name="connsiteY327" fmla="*/ 157810 h 1166887"/>
                  <a:gd name="connsiteX328" fmla="*/ 2162480 w 3024845"/>
                  <a:gd name="connsiteY328" fmla="*/ 220501 h 1166887"/>
                  <a:gd name="connsiteX329" fmla="*/ 2168560 w 3024845"/>
                  <a:gd name="connsiteY329" fmla="*/ 226987 h 1166887"/>
                  <a:gd name="connsiteX330" fmla="*/ 2166533 w 3024845"/>
                  <a:gd name="connsiteY330" fmla="*/ 233472 h 1166887"/>
                  <a:gd name="connsiteX331" fmla="*/ 2166533 w 3024845"/>
                  <a:gd name="connsiteY331" fmla="*/ 311296 h 1166887"/>
                  <a:gd name="connsiteX332" fmla="*/ 2168560 w 3024845"/>
                  <a:gd name="connsiteY332" fmla="*/ 315620 h 1166887"/>
                  <a:gd name="connsiteX333" fmla="*/ 2168560 w 3024845"/>
                  <a:gd name="connsiteY333" fmla="*/ 337238 h 1166887"/>
                  <a:gd name="connsiteX334" fmla="*/ 2182747 w 3024845"/>
                  <a:gd name="connsiteY334" fmla="*/ 337238 h 1166887"/>
                  <a:gd name="connsiteX335" fmla="*/ 2182747 w 3024845"/>
                  <a:gd name="connsiteY335" fmla="*/ 354532 h 1166887"/>
                  <a:gd name="connsiteX336" fmla="*/ 2190854 w 3024845"/>
                  <a:gd name="connsiteY336" fmla="*/ 378311 h 1166887"/>
                  <a:gd name="connsiteX337" fmla="*/ 2184774 w 3024845"/>
                  <a:gd name="connsiteY337" fmla="*/ 382635 h 1166887"/>
                  <a:gd name="connsiteX338" fmla="*/ 2172613 w 3024845"/>
                  <a:gd name="connsiteY338" fmla="*/ 404253 h 1166887"/>
                  <a:gd name="connsiteX339" fmla="*/ 2180720 w 3024845"/>
                  <a:gd name="connsiteY339" fmla="*/ 657181 h 1166887"/>
                  <a:gd name="connsiteX340" fmla="*/ 2245574 w 3024845"/>
                  <a:gd name="connsiteY340" fmla="*/ 657181 h 1166887"/>
                  <a:gd name="connsiteX341" fmla="*/ 2245574 w 3024845"/>
                  <a:gd name="connsiteY341" fmla="*/ 732843 h 1166887"/>
                  <a:gd name="connsiteX342" fmla="*/ 2253681 w 3024845"/>
                  <a:gd name="connsiteY342" fmla="*/ 732843 h 1166887"/>
                  <a:gd name="connsiteX343" fmla="*/ 2255708 w 3024845"/>
                  <a:gd name="connsiteY343" fmla="*/ 726358 h 1166887"/>
                  <a:gd name="connsiteX344" fmla="*/ 2261788 w 3024845"/>
                  <a:gd name="connsiteY344" fmla="*/ 726358 h 1166887"/>
                  <a:gd name="connsiteX345" fmla="*/ 2263815 w 3024845"/>
                  <a:gd name="connsiteY345" fmla="*/ 735005 h 1166887"/>
                  <a:gd name="connsiteX346" fmla="*/ 2275975 w 3024845"/>
                  <a:gd name="connsiteY346" fmla="*/ 735005 h 1166887"/>
                  <a:gd name="connsiteX347" fmla="*/ 2275975 w 3024845"/>
                  <a:gd name="connsiteY347" fmla="*/ 728519 h 1166887"/>
                  <a:gd name="connsiteX348" fmla="*/ 2298268 w 3024845"/>
                  <a:gd name="connsiteY348" fmla="*/ 728519 h 1166887"/>
                  <a:gd name="connsiteX349" fmla="*/ 2298268 w 3024845"/>
                  <a:gd name="connsiteY349" fmla="*/ 735005 h 1166887"/>
                  <a:gd name="connsiteX350" fmla="*/ 2318535 w 3024845"/>
                  <a:gd name="connsiteY350" fmla="*/ 735005 h 1166887"/>
                  <a:gd name="connsiteX351" fmla="*/ 2318535 w 3024845"/>
                  <a:gd name="connsiteY351" fmla="*/ 780402 h 1166887"/>
                  <a:gd name="connsiteX352" fmla="*/ 2332722 w 3024845"/>
                  <a:gd name="connsiteY352" fmla="*/ 780402 h 1166887"/>
                  <a:gd name="connsiteX353" fmla="*/ 2332722 w 3024845"/>
                  <a:gd name="connsiteY353" fmla="*/ 767431 h 1166887"/>
                  <a:gd name="connsiteX354" fmla="*/ 2348936 w 3024845"/>
                  <a:gd name="connsiteY354" fmla="*/ 767431 h 1166887"/>
                  <a:gd name="connsiteX355" fmla="*/ 2348936 w 3024845"/>
                  <a:gd name="connsiteY355" fmla="*/ 588004 h 1166887"/>
                  <a:gd name="connsiteX356" fmla="*/ 2355016 w 3024845"/>
                  <a:gd name="connsiteY356" fmla="*/ 581518 h 1166887"/>
                  <a:gd name="connsiteX357" fmla="*/ 2427977 w 3024845"/>
                  <a:gd name="connsiteY357" fmla="*/ 581518 h 1166887"/>
                  <a:gd name="connsiteX358" fmla="*/ 2427977 w 3024845"/>
                  <a:gd name="connsiteY358" fmla="*/ 590166 h 1166887"/>
                  <a:gd name="connsiteX359" fmla="*/ 2438110 w 3024845"/>
                  <a:gd name="connsiteY359" fmla="*/ 590166 h 1166887"/>
                  <a:gd name="connsiteX360" fmla="*/ 2438110 w 3024845"/>
                  <a:gd name="connsiteY360" fmla="*/ 704740 h 1166887"/>
                  <a:gd name="connsiteX361" fmla="*/ 2460404 w 3024845"/>
                  <a:gd name="connsiteY361" fmla="*/ 704740 h 1166887"/>
                  <a:gd name="connsiteX362" fmla="*/ 2460404 w 3024845"/>
                  <a:gd name="connsiteY362" fmla="*/ 637725 h 1166887"/>
                  <a:gd name="connsiteX363" fmla="*/ 2486751 w 3024845"/>
                  <a:gd name="connsiteY363" fmla="*/ 637725 h 1166887"/>
                  <a:gd name="connsiteX364" fmla="*/ 2490804 w 3024845"/>
                  <a:gd name="connsiteY364" fmla="*/ 633401 h 1166887"/>
                  <a:gd name="connsiteX365" fmla="*/ 2498911 w 3024845"/>
                  <a:gd name="connsiteY365" fmla="*/ 633401 h 1166887"/>
                  <a:gd name="connsiteX366" fmla="*/ 2502964 w 3024845"/>
                  <a:gd name="connsiteY366" fmla="*/ 637725 h 1166887"/>
                  <a:gd name="connsiteX367" fmla="*/ 2525258 w 3024845"/>
                  <a:gd name="connsiteY367" fmla="*/ 637725 h 1166887"/>
                  <a:gd name="connsiteX368" fmla="*/ 2525258 w 3024845"/>
                  <a:gd name="connsiteY368" fmla="*/ 520989 h 1166887"/>
                  <a:gd name="connsiteX369" fmla="*/ 2582005 w 3024845"/>
                  <a:gd name="connsiteY369" fmla="*/ 510180 h 1166887"/>
                  <a:gd name="connsiteX370" fmla="*/ 2582005 w 3024845"/>
                  <a:gd name="connsiteY370" fmla="*/ 511261 h 1166887"/>
                  <a:gd name="connsiteX371" fmla="*/ 2582005 w 3024845"/>
                  <a:gd name="connsiteY371" fmla="*/ 518827 h 1166887"/>
                  <a:gd name="connsiteX372" fmla="*/ 2608352 w 3024845"/>
                  <a:gd name="connsiteY372" fmla="*/ 518827 h 1166887"/>
                  <a:gd name="connsiteX373" fmla="*/ 2608352 w 3024845"/>
                  <a:gd name="connsiteY373" fmla="*/ 773917 h 1166887"/>
                  <a:gd name="connsiteX374" fmla="*/ 2630646 w 3024845"/>
                  <a:gd name="connsiteY374" fmla="*/ 773917 h 1166887"/>
                  <a:gd name="connsiteX375" fmla="*/ 2630646 w 3024845"/>
                  <a:gd name="connsiteY375" fmla="*/ 769593 h 1166887"/>
                  <a:gd name="connsiteX376" fmla="*/ 2642806 w 3024845"/>
                  <a:gd name="connsiteY376" fmla="*/ 769593 h 1166887"/>
                  <a:gd name="connsiteX377" fmla="*/ 2642806 w 3024845"/>
                  <a:gd name="connsiteY377" fmla="*/ 773917 h 1166887"/>
                  <a:gd name="connsiteX378" fmla="*/ 2667126 w 3024845"/>
                  <a:gd name="connsiteY378" fmla="*/ 773917 h 1166887"/>
                  <a:gd name="connsiteX379" fmla="*/ 2667126 w 3024845"/>
                  <a:gd name="connsiteY379" fmla="*/ 760946 h 1166887"/>
                  <a:gd name="connsiteX380" fmla="*/ 2695500 w 3024845"/>
                  <a:gd name="connsiteY380" fmla="*/ 760946 h 1166887"/>
                  <a:gd name="connsiteX381" fmla="*/ 2707660 w 3024845"/>
                  <a:gd name="connsiteY381" fmla="*/ 756622 h 1166887"/>
                  <a:gd name="connsiteX382" fmla="*/ 2727927 w 3024845"/>
                  <a:gd name="connsiteY382" fmla="*/ 760946 h 1166887"/>
                  <a:gd name="connsiteX383" fmla="*/ 2727927 w 3024845"/>
                  <a:gd name="connsiteY383" fmla="*/ 743652 h 1166887"/>
                  <a:gd name="connsiteX384" fmla="*/ 2736034 w 3024845"/>
                  <a:gd name="connsiteY384" fmla="*/ 743652 h 1166887"/>
                  <a:gd name="connsiteX385" fmla="*/ 2736034 w 3024845"/>
                  <a:gd name="connsiteY385" fmla="*/ 730681 h 1166887"/>
                  <a:gd name="connsiteX386" fmla="*/ 2792781 w 3024845"/>
                  <a:gd name="connsiteY386" fmla="*/ 730681 h 1166887"/>
                  <a:gd name="connsiteX387" fmla="*/ 2792781 w 3024845"/>
                  <a:gd name="connsiteY387" fmla="*/ 700416 h 1166887"/>
                  <a:gd name="connsiteX388" fmla="*/ 2811021 w 3024845"/>
                  <a:gd name="connsiteY388" fmla="*/ 700416 h 1166887"/>
                  <a:gd name="connsiteX389" fmla="*/ 2811021 w 3024845"/>
                  <a:gd name="connsiteY389" fmla="*/ 693931 h 1166887"/>
                  <a:gd name="connsiteX390" fmla="*/ 2823181 w 3024845"/>
                  <a:gd name="connsiteY390" fmla="*/ 693931 h 1166887"/>
                  <a:gd name="connsiteX391" fmla="*/ 2823181 w 3024845"/>
                  <a:gd name="connsiteY391" fmla="*/ 700416 h 1166887"/>
                  <a:gd name="connsiteX392" fmla="*/ 2839395 w 3024845"/>
                  <a:gd name="connsiteY392" fmla="*/ 700416 h 1166887"/>
                  <a:gd name="connsiteX393" fmla="*/ 2839395 w 3024845"/>
                  <a:gd name="connsiteY393" fmla="*/ 750137 h 1166887"/>
                  <a:gd name="connsiteX394" fmla="*/ 2871822 w 3024845"/>
                  <a:gd name="connsiteY394" fmla="*/ 750137 h 1166887"/>
                  <a:gd name="connsiteX395" fmla="*/ 2871822 w 3024845"/>
                  <a:gd name="connsiteY395" fmla="*/ 724196 h 1166887"/>
                  <a:gd name="connsiteX396" fmla="*/ 2910329 w 3024845"/>
                  <a:gd name="connsiteY396" fmla="*/ 724196 h 1166887"/>
                  <a:gd name="connsiteX397" fmla="*/ 2910329 w 3024845"/>
                  <a:gd name="connsiteY397" fmla="*/ 693931 h 1166887"/>
                  <a:gd name="connsiteX398" fmla="*/ 2958970 w 3024845"/>
                  <a:gd name="connsiteY398" fmla="*/ 693931 h 1166887"/>
                  <a:gd name="connsiteX399" fmla="*/ 2958970 w 3024845"/>
                  <a:gd name="connsiteY399" fmla="*/ 805087 h 1166887"/>
                  <a:gd name="connsiteX400" fmla="*/ 2958970 w 3024845"/>
                  <a:gd name="connsiteY400" fmla="*/ 818866 h 1166887"/>
                  <a:gd name="connsiteX401" fmla="*/ 3024845 w 3024845"/>
                  <a:gd name="connsiteY401" fmla="*/ 818866 h 1166887"/>
                  <a:gd name="connsiteX402" fmla="*/ 3024845 w 3024845"/>
                  <a:gd name="connsiteY402" fmla="*/ 1160647 h 1166887"/>
                  <a:gd name="connsiteX403" fmla="*/ 145862 w 3024845"/>
                  <a:gd name="connsiteY403" fmla="*/ 1160647 h 1166887"/>
                  <a:gd name="connsiteX404" fmla="*/ 2054 w 3024845"/>
                  <a:gd name="connsiteY404" fmla="*/ 1166887 h 1166887"/>
                  <a:gd name="connsiteX405" fmla="*/ 0 w 3024845"/>
                  <a:gd name="connsiteY405" fmla="*/ 724196 h 1166887"/>
                  <a:gd name="connsiteX406" fmla="*/ 20267 w 3024845"/>
                  <a:gd name="connsiteY406" fmla="*/ 724196 h 1166887"/>
                  <a:gd name="connsiteX407" fmla="*/ 20774 w 3024845"/>
                  <a:gd name="connsiteY407" fmla="*/ 723115 h 1166887"/>
                  <a:gd name="connsiteX408" fmla="*/ 24320 w 3024845"/>
                  <a:gd name="connsiteY408" fmla="*/ 715549 h 1166887"/>
                  <a:gd name="connsiteX409" fmla="*/ 26094 w 3024845"/>
                  <a:gd name="connsiteY409" fmla="*/ 715819 h 1166887"/>
                  <a:gd name="connsiteX410" fmla="*/ 38507 w 3024845"/>
                  <a:gd name="connsiteY410" fmla="*/ 717710 h 1166887"/>
                  <a:gd name="connsiteX411" fmla="*/ 39014 w 3024845"/>
                  <a:gd name="connsiteY411" fmla="*/ 719062 h 1166887"/>
                  <a:gd name="connsiteX412" fmla="*/ 42560 w 3024845"/>
                  <a:gd name="connsiteY412" fmla="*/ 728519 h 1166887"/>
                  <a:gd name="connsiteX413" fmla="*/ 68907 w 3024845"/>
                  <a:gd name="connsiteY413" fmla="*/ 730681 h 1166887"/>
                  <a:gd name="connsiteX414" fmla="*/ 68907 w 3024845"/>
                  <a:gd name="connsiteY414" fmla="*/ 607460 h 1166887"/>
                  <a:gd name="connsiteX415" fmla="*/ 70934 w 3024845"/>
                  <a:gd name="connsiteY415" fmla="*/ 607460 h 1166887"/>
                  <a:gd name="connsiteX416" fmla="*/ 85121 w 3024845"/>
                  <a:gd name="connsiteY416" fmla="*/ 607460 h 1166887"/>
                  <a:gd name="connsiteX417" fmla="*/ 85121 w 3024845"/>
                  <a:gd name="connsiteY417" fmla="*/ 471268 h 1166887"/>
                  <a:gd name="connsiteX418" fmla="*/ 86894 w 3024845"/>
                  <a:gd name="connsiteY418" fmla="*/ 471268 h 1166887"/>
                  <a:gd name="connsiteX419" fmla="*/ 99308 w 3024845"/>
                  <a:gd name="connsiteY419" fmla="*/ 471268 h 1166887"/>
                  <a:gd name="connsiteX420" fmla="*/ 99308 w 3024845"/>
                  <a:gd name="connsiteY420" fmla="*/ 356694 h 1166887"/>
                  <a:gd name="connsiteX421" fmla="*/ 103361 w 3024845"/>
                  <a:gd name="connsiteY421" fmla="*/ 328590 h 1166887"/>
                  <a:gd name="connsiteX422" fmla="*/ 105388 w 3024845"/>
                  <a:gd name="connsiteY422" fmla="*/ 328590 h 1166887"/>
                  <a:gd name="connsiteX423" fmla="*/ 119575 w 3024845"/>
                  <a:gd name="connsiteY423" fmla="*/ 328590 h 1166887"/>
                  <a:gd name="connsiteX424" fmla="*/ 156055 w 3024845"/>
                  <a:gd name="connsiteY424" fmla="*/ 246443 h 1166887"/>
                  <a:gd name="connsiteX425" fmla="*/ 160109 w 3024845"/>
                  <a:gd name="connsiteY425" fmla="*/ 0 h 116688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8183"/>
                  <a:gd name="connsiteY0" fmla="*/ 0 h 1160647"/>
                  <a:gd name="connsiteX1" fmla="*/ 162135 w 3028183"/>
                  <a:gd name="connsiteY1" fmla="*/ 246443 h 1160647"/>
                  <a:gd name="connsiteX2" fmla="*/ 200642 w 3028183"/>
                  <a:gd name="connsiteY2" fmla="*/ 326429 h 1160647"/>
                  <a:gd name="connsiteX3" fmla="*/ 202669 w 3028183"/>
                  <a:gd name="connsiteY3" fmla="*/ 326429 h 1160647"/>
                  <a:gd name="connsiteX4" fmla="*/ 216856 w 3028183"/>
                  <a:gd name="connsiteY4" fmla="*/ 326429 h 1160647"/>
                  <a:gd name="connsiteX5" fmla="*/ 216856 w 3028183"/>
                  <a:gd name="connsiteY5" fmla="*/ 350208 h 1160647"/>
                  <a:gd name="connsiteX6" fmla="*/ 217363 w 3028183"/>
                  <a:gd name="connsiteY6" fmla="*/ 351019 h 1160647"/>
                  <a:gd name="connsiteX7" fmla="*/ 220909 w 3028183"/>
                  <a:gd name="connsiteY7" fmla="*/ 356694 h 1160647"/>
                  <a:gd name="connsiteX8" fmla="*/ 220909 w 3028183"/>
                  <a:gd name="connsiteY8" fmla="*/ 471268 h 1160647"/>
                  <a:gd name="connsiteX9" fmla="*/ 223189 w 3028183"/>
                  <a:gd name="connsiteY9" fmla="*/ 471268 h 1160647"/>
                  <a:gd name="connsiteX10" fmla="*/ 239150 w 3028183"/>
                  <a:gd name="connsiteY10" fmla="*/ 471268 h 1160647"/>
                  <a:gd name="connsiteX11" fmla="*/ 239150 w 3028183"/>
                  <a:gd name="connsiteY11" fmla="*/ 611783 h 1160647"/>
                  <a:gd name="connsiteX12" fmla="*/ 240670 w 3028183"/>
                  <a:gd name="connsiteY12" fmla="*/ 611513 h 1160647"/>
                  <a:gd name="connsiteX13" fmla="*/ 251310 w 3028183"/>
                  <a:gd name="connsiteY13" fmla="*/ 609622 h 1160647"/>
                  <a:gd name="connsiteX14" fmla="*/ 249283 w 3028183"/>
                  <a:gd name="connsiteY14" fmla="*/ 698254 h 1160647"/>
                  <a:gd name="connsiteX15" fmla="*/ 250803 w 3028183"/>
                  <a:gd name="connsiteY15" fmla="*/ 698525 h 1160647"/>
                  <a:gd name="connsiteX16" fmla="*/ 261443 w 3028183"/>
                  <a:gd name="connsiteY16" fmla="*/ 700416 h 1160647"/>
                  <a:gd name="connsiteX17" fmla="*/ 261696 w 3028183"/>
                  <a:gd name="connsiteY17" fmla="*/ 701227 h 1160647"/>
                  <a:gd name="connsiteX18" fmla="*/ 263470 w 3028183"/>
                  <a:gd name="connsiteY18" fmla="*/ 706902 h 1160647"/>
                  <a:gd name="connsiteX19" fmla="*/ 264230 w 3028183"/>
                  <a:gd name="connsiteY19" fmla="*/ 704470 h 1160647"/>
                  <a:gd name="connsiteX20" fmla="*/ 269550 w 3028183"/>
                  <a:gd name="connsiteY20" fmla="*/ 687446 h 1160647"/>
                  <a:gd name="connsiteX21" fmla="*/ 271323 w 3028183"/>
                  <a:gd name="connsiteY21" fmla="*/ 687446 h 1160647"/>
                  <a:gd name="connsiteX22" fmla="*/ 283737 w 3028183"/>
                  <a:gd name="connsiteY22" fmla="*/ 687446 h 1160647"/>
                  <a:gd name="connsiteX23" fmla="*/ 283737 w 3028183"/>
                  <a:gd name="connsiteY23" fmla="*/ 719872 h 1160647"/>
                  <a:gd name="connsiteX24" fmla="*/ 284750 w 3028183"/>
                  <a:gd name="connsiteY24" fmla="*/ 720413 h 1160647"/>
                  <a:gd name="connsiteX25" fmla="*/ 291844 w 3028183"/>
                  <a:gd name="connsiteY25" fmla="*/ 724196 h 1160647"/>
                  <a:gd name="connsiteX26" fmla="*/ 291844 w 3028183"/>
                  <a:gd name="connsiteY26" fmla="*/ 725547 h 1160647"/>
                  <a:gd name="connsiteX27" fmla="*/ 291844 w 3028183"/>
                  <a:gd name="connsiteY27" fmla="*/ 735005 h 1160647"/>
                  <a:gd name="connsiteX28" fmla="*/ 336431 w 3028183"/>
                  <a:gd name="connsiteY28" fmla="*/ 735005 h 1160647"/>
                  <a:gd name="connsiteX29" fmla="*/ 336431 w 3028183"/>
                  <a:gd name="connsiteY29" fmla="*/ 736086 h 1160647"/>
                  <a:gd name="connsiteX30" fmla="*/ 336431 w 3028183"/>
                  <a:gd name="connsiteY30" fmla="*/ 743652 h 1160647"/>
                  <a:gd name="connsiteX31" fmla="*/ 338457 w 3028183"/>
                  <a:gd name="connsiteY31" fmla="*/ 743652 h 1160647"/>
                  <a:gd name="connsiteX32" fmla="*/ 352644 w 3028183"/>
                  <a:gd name="connsiteY32" fmla="*/ 743652 h 1160647"/>
                  <a:gd name="connsiteX33" fmla="*/ 352644 w 3028183"/>
                  <a:gd name="connsiteY33" fmla="*/ 713387 h 1160647"/>
                  <a:gd name="connsiteX34" fmla="*/ 397231 w 3028183"/>
                  <a:gd name="connsiteY34" fmla="*/ 713387 h 1160647"/>
                  <a:gd name="connsiteX35" fmla="*/ 397231 w 3028183"/>
                  <a:gd name="connsiteY35" fmla="*/ 712036 h 1160647"/>
                  <a:gd name="connsiteX36" fmla="*/ 397231 w 3028183"/>
                  <a:gd name="connsiteY36" fmla="*/ 702578 h 1160647"/>
                  <a:gd name="connsiteX37" fmla="*/ 398245 w 3028183"/>
                  <a:gd name="connsiteY37" fmla="*/ 702578 h 1160647"/>
                  <a:gd name="connsiteX38" fmla="*/ 405338 w 3028183"/>
                  <a:gd name="connsiteY38" fmla="*/ 702578 h 1160647"/>
                  <a:gd name="connsiteX39" fmla="*/ 405338 w 3028183"/>
                  <a:gd name="connsiteY39" fmla="*/ 700687 h 1160647"/>
                  <a:gd name="connsiteX40" fmla="*/ 405338 w 3028183"/>
                  <a:gd name="connsiteY40" fmla="*/ 687446 h 1160647"/>
                  <a:gd name="connsiteX41" fmla="*/ 406098 w 3028183"/>
                  <a:gd name="connsiteY41" fmla="*/ 687446 h 1160647"/>
                  <a:gd name="connsiteX42" fmla="*/ 411418 w 3028183"/>
                  <a:gd name="connsiteY42" fmla="*/ 687446 h 1160647"/>
                  <a:gd name="connsiteX43" fmla="*/ 411418 w 3028183"/>
                  <a:gd name="connsiteY43" fmla="*/ 686365 h 1160647"/>
                  <a:gd name="connsiteX44" fmla="*/ 411418 w 3028183"/>
                  <a:gd name="connsiteY44" fmla="*/ 678798 h 1160647"/>
                  <a:gd name="connsiteX45" fmla="*/ 413445 w 3028183"/>
                  <a:gd name="connsiteY45" fmla="*/ 678798 h 1160647"/>
                  <a:gd name="connsiteX46" fmla="*/ 427632 w 3028183"/>
                  <a:gd name="connsiteY46" fmla="*/ 678798 h 1160647"/>
                  <a:gd name="connsiteX47" fmla="*/ 427632 w 3028183"/>
                  <a:gd name="connsiteY47" fmla="*/ 679879 h 1160647"/>
                  <a:gd name="connsiteX48" fmla="*/ 427632 w 3028183"/>
                  <a:gd name="connsiteY48" fmla="*/ 687446 h 1160647"/>
                  <a:gd name="connsiteX49" fmla="*/ 449925 w 3028183"/>
                  <a:gd name="connsiteY49" fmla="*/ 687446 h 1160647"/>
                  <a:gd name="connsiteX50" fmla="*/ 449925 w 3028183"/>
                  <a:gd name="connsiteY50" fmla="*/ 685554 h 1160647"/>
                  <a:gd name="connsiteX51" fmla="*/ 449925 w 3028183"/>
                  <a:gd name="connsiteY51" fmla="*/ 672313 h 1160647"/>
                  <a:gd name="connsiteX52" fmla="*/ 451699 w 3028183"/>
                  <a:gd name="connsiteY52" fmla="*/ 672313 h 1160647"/>
                  <a:gd name="connsiteX53" fmla="*/ 464112 w 3028183"/>
                  <a:gd name="connsiteY53" fmla="*/ 672313 h 1160647"/>
                  <a:gd name="connsiteX54" fmla="*/ 464112 w 3028183"/>
                  <a:gd name="connsiteY54" fmla="*/ 696093 h 1160647"/>
                  <a:gd name="connsiteX55" fmla="*/ 465126 w 3028183"/>
                  <a:gd name="connsiteY55" fmla="*/ 696093 h 1160647"/>
                  <a:gd name="connsiteX56" fmla="*/ 472219 w 3028183"/>
                  <a:gd name="connsiteY56" fmla="*/ 696093 h 1160647"/>
                  <a:gd name="connsiteX57" fmla="*/ 472219 w 3028183"/>
                  <a:gd name="connsiteY57" fmla="*/ 695012 h 1160647"/>
                  <a:gd name="connsiteX58" fmla="*/ 472219 w 3028183"/>
                  <a:gd name="connsiteY58" fmla="*/ 687446 h 1160647"/>
                  <a:gd name="connsiteX59" fmla="*/ 473992 w 3028183"/>
                  <a:gd name="connsiteY59" fmla="*/ 687446 h 1160647"/>
                  <a:gd name="connsiteX60" fmla="*/ 486406 w 3028183"/>
                  <a:gd name="connsiteY60" fmla="*/ 687446 h 1160647"/>
                  <a:gd name="connsiteX61" fmla="*/ 486406 w 3028183"/>
                  <a:gd name="connsiteY61" fmla="*/ 713387 h 1160647"/>
                  <a:gd name="connsiteX62" fmla="*/ 488433 w 3028183"/>
                  <a:gd name="connsiteY62" fmla="*/ 713387 h 1160647"/>
                  <a:gd name="connsiteX63" fmla="*/ 502619 w 3028183"/>
                  <a:gd name="connsiteY63" fmla="*/ 713387 h 1160647"/>
                  <a:gd name="connsiteX64" fmla="*/ 502619 w 3028183"/>
                  <a:gd name="connsiteY64" fmla="*/ 715008 h 1160647"/>
                  <a:gd name="connsiteX65" fmla="*/ 502619 w 3028183"/>
                  <a:gd name="connsiteY65" fmla="*/ 726358 h 1160647"/>
                  <a:gd name="connsiteX66" fmla="*/ 503379 w 3028183"/>
                  <a:gd name="connsiteY66" fmla="*/ 726358 h 1160647"/>
                  <a:gd name="connsiteX67" fmla="*/ 508700 w 3028183"/>
                  <a:gd name="connsiteY67" fmla="*/ 726358 h 1160647"/>
                  <a:gd name="connsiteX68" fmla="*/ 508700 w 3028183"/>
                  <a:gd name="connsiteY68" fmla="*/ 725547 h 1160647"/>
                  <a:gd name="connsiteX69" fmla="*/ 508700 w 3028183"/>
                  <a:gd name="connsiteY69" fmla="*/ 719872 h 1160647"/>
                  <a:gd name="connsiteX70" fmla="*/ 539100 w 3028183"/>
                  <a:gd name="connsiteY70" fmla="*/ 719872 h 1160647"/>
                  <a:gd name="connsiteX71" fmla="*/ 539100 w 3028183"/>
                  <a:gd name="connsiteY71" fmla="*/ 743652 h 1160647"/>
                  <a:gd name="connsiteX72" fmla="*/ 540113 w 3028183"/>
                  <a:gd name="connsiteY72" fmla="*/ 743652 h 1160647"/>
                  <a:gd name="connsiteX73" fmla="*/ 547207 w 3028183"/>
                  <a:gd name="connsiteY73" fmla="*/ 743652 h 1160647"/>
                  <a:gd name="connsiteX74" fmla="*/ 547207 w 3028183"/>
                  <a:gd name="connsiteY74" fmla="*/ 744733 h 1160647"/>
                  <a:gd name="connsiteX75" fmla="*/ 547207 w 3028183"/>
                  <a:gd name="connsiteY75" fmla="*/ 752299 h 1160647"/>
                  <a:gd name="connsiteX76" fmla="*/ 547967 w 3028183"/>
                  <a:gd name="connsiteY76" fmla="*/ 752299 h 1160647"/>
                  <a:gd name="connsiteX77" fmla="*/ 553287 w 3028183"/>
                  <a:gd name="connsiteY77" fmla="*/ 752299 h 1160647"/>
                  <a:gd name="connsiteX78" fmla="*/ 553287 w 3028183"/>
                  <a:gd name="connsiteY78" fmla="*/ 750137 h 1160647"/>
                  <a:gd name="connsiteX79" fmla="*/ 553287 w 3028183"/>
                  <a:gd name="connsiteY79" fmla="*/ 735005 h 1160647"/>
                  <a:gd name="connsiteX80" fmla="*/ 554300 w 3028183"/>
                  <a:gd name="connsiteY80" fmla="*/ 735005 h 1160647"/>
                  <a:gd name="connsiteX81" fmla="*/ 561394 w 3028183"/>
                  <a:gd name="connsiteY81" fmla="*/ 735005 h 1160647"/>
                  <a:gd name="connsiteX82" fmla="*/ 561394 w 3028183"/>
                  <a:gd name="connsiteY82" fmla="*/ 736086 h 1160647"/>
                  <a:gd name="connsiteX83" fmla="*/ 561394 w 3028183"/>
                  <a:gd name="connsiteY83" fmla="*/ 743652 h 1160647"/>
                  <a:gd name="connsiteX84" fmla="*/ 566714 w 3028183"/>
                  <a:gd name="connsiteY84" fmla="*/ 741659 h 1160647"/>
                  <a:gd name="connsiteX85" fmla="*/ 567474 w 3028183"/>
                  <a:gd name="connsiteY85" fmla="*/ 740679 h 1160647"/>
                  <a:gd name="connsiteX86" fmla="*/ 567474 w 3028183"/>
                  <a:gd name="connsiteY86" fmla="*/ 735005 h 1160647"/>
                  <a:gd name="connsiteX87" fmla="*/ 605981 w 3028183"/>
                  <a:gd name="connsiteY87" fmla="*/ 735005 h 1160647"/>
                  <a:gd name="connsiteX88" fmla="*/ 605981 w 3028183"/>
                  <a:gd name="connsiteY88" fmla="*/ 758784 h 1160647"/>
                  <a:gd name="connsiteX89" fmla="*/ 608007 w 3028183"/>
                  <a:gd name="connsiteY89" fmla="*/ 758784 h 1160647"/>
                  <a:gd name="connsiteX90" fmla="*/ 622194 w 3028183"/>
                  <a:gd name="connsiteY90" fmla="*/ 758784 h 1160647"/>
                  <a:gd name="connsiteX91" fmla="*/ 622194 w 3028183"/>
                  <a:gd name="connsiteY91" fmla="*/ 759865 h 1160647"/>
                  <a:gd name="connsiteX92" fmla="*/ 622194 w 3028183"/>
                  <a:gd name="connsiteY92" fmla="*/ 767431 h 1160647"/>
                  <a:gd name="connsiteX93" fmla="*/ 623968 w 3028183"/>
                  <a:gd name="connsiteY93" fmla="*/ 767431 h 1160647"/>
                  <a:gd name="connsiteX94" fmla="*/ 636381 w 3028183"/>
                  <a:gd name="connsiteY94" fmla="*/ 767431 h 1160647"/>
                  <a:gd name="connsiteX95" fmla="*/ 636381 w 3028183"/>
                  <a:gd name="connsiteY95" fmla="*/ 743652 h 1160647"/>
                  <a:gd name="connsiteX96" fmla="*/ 637394 w 3028183"/>
                  <a:gd name="connsiteY96" fmla="*/ 743652 h 1160647"/>
                  <a:gd name="connsiteX97" fmla="*/ 644488 w 3028183"/>
                  <a:gd name="connsiteY97" fmla="*/ 743652 h 1160647"/>
                  <a:gd name="connsiteX98" fmla="*/ 644488 w 3028183"/>
                  <a:gd name="connsiteY98" fmla="*/ 711225 h 1160647"/>
                  <a:gd name="connsiteX99" fmla="*/ 645501 w 3028183"/>
                  <a:gd name="connsiteY99" fmla="*/ 711225 h 1160647"/>
                  <a:gd name="connsiteX100" fmla="*/ 652595 w 3028183"/>
                  <a:gd name="connsiteY100" fmla="*/ 711225 h 1160647"/>
                  <a:gd name="connsiteX101" fmla="*/ 652595 w 3028183"/>
                  <a:gd name="connsiteY101" fmla="*/ 709334 h 1160647"/>
                  <a:gd name="connsiteX102" fmla="*/ 652595 w 3028183"/>
                  <a:gd name="connsiteY102" fmla="*/ 696093 h 1160647"/>
                  <a:gd name="connsiteX103" fmla="*/ 651328 w 3028183"/>
                  <a:gd name="connsiteY103" fmla="*/ 694471 h 1160647"/>
                  <a:gd name="connsiteX104" fmla="*/ 656648 w 3028183"/>
                  <a:gd name="connsiteY104" fmla="*/ 683122 h 1160647"/>
                  <a:gd name="connsiteX105" fmla="*/ 664755 w 3028183"/>
                  <a:gd name="connsiteY105" fmla="*/ 711225 h 1160647"/>
                  <a:gd name="connsiteX106" fmla="*/ 665515 w 3028183"/>
                  <a:gd name="connsiteY106" fmla="*/ 711225 h 1160647"/>
                  <a:gd name="connsiteX107" fmla="*/ 670835 w 3028183"/>
                  <a:gd name="connsiteY107" fmla="*/ 711225 h 1160647"/>
                  <a:gd name="connsiteX108" fmla="*/ 670835 w 3028183"/>
                  <a:gd name="connsiteY108" fmla="*/ 605298 h 1160647"/>
                  <a:gd name="connsiteX109" fmla="*/ 672355 w 3028183"/>
                  <a:gd name="connsiteY109" fmla="*/ 605298 h 1160647"/>
                  <a:gd name="connsiteX110" fmla="*/ 682995 w 3028183"/>
                  <a:gd name="connsiteY110" fmla="*/ 605298 h 1160647"/>
                  <a:gd name="connsiteX111" fmla="*/ 682995 w 3028183"/>
                  <a:gd name="connsiteY111" fmla="*/ 557739 h 1160647"/>
                  <a:gd name="connsiteX112" fmla="*/ 709342 w 3028183"/>
                  <a:gd name="connsiteY112" fmla="*/ 557739 h 1160647"/>
                  <a:gd name="connsiteX113" fmla="*/ 709342 w 3028183"/>
                  <a:gd name="connsiteY113" fmla="*/ 536121 h 1160647"/>
                  <a:gd name="connsiteX114" fmla="*/ 743796 w 3028183"/>
                  <a:gd name="connsiteY114" fmla="*/ 536121 h 1160647"/>
                  <a:gd name="connsiteX115" fmla="*/ 743796 w 3028183"/>
                  <a:gd name="connsiteY115" fmla="*/ 538553 h 1160647"/>
                  <a:gd name="connsiteX116" fmla="*/ 743796 w 3028183"/>
                  <a:gd name="connsiteY116" fmla="*/ 555577 h 1160647"/>
                  <a:gd name="connsiteX117" fmla="*/ 746076 w 3028183"/>
                  <a:gd name="connsiteY117" fmla="*/ 555577 h 1160647"/>
                  <a:gd name="connsiteX118" fmla="*/ 762036 w 3028183"/>
                  <a:gd name="connsiteY118" fmla="*/ 555577 h 1160647"/>
                  <a:gd name="connsiteX119" fmla="*/ 762036 w 3028183"/>
                  <a:gd name="connsiteY119" fmla="*/ 603136 h 1160647"/>
                  <a:gd name="connsiteX120" fmla="*/ 763049 w 3028183"/>
                  <a:gd name="connsiteY120" fmla="*/ 603136 h 1160647"/>
                  <a:gd name="connsiteX121" fmla="*/ 770143 w 3028183"/>
                  <a:gd name="connsiteY121" fmla="*/ 603136 h 1160647"/>
                  <a:gd name="connsiteX122" fmla="*/ 784330 w 3028183"/>
                  <a:gd name="connsiteY122" fmla="*/ 607460 h 1160647"/>
                  <a:gd name="connsiteX123" fmla="*/ 784330 w 3028183"/>
                  <a:gd name="connsiteY123" fmla="*/ 646372 h 1160647"/>
                  <a:gd name="connsiteX124" fmla="*/ 785343 w 3028183"/>
                  <a:gd name="connsiteY124" fmla="*/ 646372 h 1160647"/>
                  <a:gd name="connsiteX125" fmla="*/ 792436 w 3028183"/>
                  <a:gd name="connsiteY125" fmla="*/ 646372 h 1160647"/>
                  <a:gd name="connsiteX126" fmla="*/ 792436 w 3028183"/>
                  <a:gd name="connsiteY126" fmla="*/ 647993 h 1160647"/>
                  <a:gd name="connsiteX127" fmla="*/ 792436 w 3028183"/>
                  <a:gd name="connsiteY127" fmla="*/ 659342 h 1160647"/>
                  <a:gd name="connsiteX128" fmla="*/ 794463 w 3028183"/>
                  <a:gd name="connsiteY128" fmla="*/ 659342 h 1160647"/>
                  <a:gd name="connsiteX129" fmla="*/ 808650 w 3028183"/>
                  <a:gd name="connsiteY129" fmla="*/ 659342 h 1160647"/>
                  <a:gd name="connsiteX130" fmla="*/ 814730 w 3028183"/>
                  <a:gd name="connsiteY130" fmla="*/ 665828 h 1160647"/>
                  <a:gd name="connsiteX131" fmla="*/ 814730 w 3028183"/>
                  <a:gd name="connsiteY131" fmla="*/ 687446 h 1160647"/>
                  <a:gd name="connsiteX132" fmla="*/ 817010 w 3028183"/>
                  <a:gd name="connsiteY132" fmla="*/ 687446 h 1160647"/>
                  <a:gd name="connsiteX133" fmla="*/ 832970 w 3028183"/>
                  <a:gd name="connsiteY133" fmla="*/ 687446 h 1160647"/>
                  <a:gd name="connsiteX134" fmla="*/ 832970 w 3028183"/>
                  <a:gd name="connsiteY134" fmla="*/ 688526 h 1160647"/>
                  <a:gd name="connsiteX135" fmla="*/ 832970 w 3028183"/>
                  <a:gd name="connsiteY135" fmla="*/ 696093 h 1160647"/>
                  <a:gd name="connsiteX136" fmla="*/ 834237 w 3028183"/>
                  <a:gd name="connsiteY136" fmla="*/ 696093 h 1160647"/>
                  <a:gd name="connsiteX137" fmla="*/ 843104 w 3028183"/>
                  <a:gd name="connsiteY137" fmla="*/ 696093 h 1160647"/>
                  <a:gd name="connsiteX138" fmla="*/ 843104 w 3028183"/>
                  <a:gd name="connsiteY138" fmla="*/ 698254 h 1160647"/>
                  <a:gd name="connsiteX139" fmla="*/ 843104 w 3028183"/>
                  <a:gd name="connsiteY139" fmla="*/ 713387 h 1160647"/>
                  <a:gd name="connsiteX140" fmla="*/ 847157 w 3028183"/>
                  <a:gd name="connsiteY140" fmla="*/ 711495 h 1160647"/>
                  <a:gd name="connsiteX141" fmla="*/ 847157 w 3028183"/>
                  <a:gd name="connsiteY141" fmla="*/ 698254 h 1160647"/>
                  <a:gd name="connsiteX142" fmla="*/ 848170 w 3028183"/>
                  <a:gd name="connsiteY142" fmla="*/ 698254 h 1160647"/>
                  <a:gd name="connsiteX143" fmla="*/ 855264 w 3028183"/>
                  <a:gd name="connsiteY143" fmla="*/ 698254 h 1160647"/>
                  <a:gd name="connsiteX144" fmla="*/ 855264 w 3028183"/>
                  <a:gd name="connsiteY144" fmla="*/ 699876 h 1160647"/>
                  <a:gd name="connsiteX145" fmla="*/ 855264 w 3028183"/>
                  <a:gd name="connsiteY145" fmla="*/ 711225 h 1160647"/>
                  <a:gd name="connsiteX146" fmla="*/ 856024 w 3028183"/>
                  <a:gd name="connsiteY146" fmla="*/ 711225 h 1160647"/>
                  <a:gd name="connsiteX147" fmla="*/ 861344 w 3028183"/>
                  <a:gd name="connsiteY147" fmla="*/ 711225 h 1160647"/>
                  <a:gd name="connsiteX148" fmla="*/ 909984 w 3028183"/>
                  <a:gd name="connsiteY148" fmla="*/ 706902 h 1160647"/>
                  <a:gd name="connsiteX149" fmla="*/ 909984 w 3028183"/>
                  <a:gd name="connsiteY149" fmla="*/ 708253 h 1160647"/>
                  <a:gd name="connsiteX150" fmla="*/ 909984 w 3028183"/>
                  <a:gd name="connsiteY150" fmla="*/ 717710 h 1160647"/>
                  <a:gd name="connsiteX151" fmla="*/ 910744 w 3028183"/>
                  <a:gd name="connsiteY151" fmla="*/ 717710 h 1160647"/>
                  <a:gd name="connsiteX152" fmla="*/ 916065 w 3028183"/>
                  <a:gd name="connsiteY152" fmla="*/ 717710 h 1160647"/>
                  <a:gd name="connsiteX153" fmla="*/ 916065 w 3028183"/>
                  <a:gd name="connsiteY153" fmla="*/ 719872 h 1160647"/>
                  <a:gd name="connsiteX154" fmla="*/ 916065 w 3028183"/>
                  <a:gd name="connsiteY154" fmla="*/ 735005 h 1160647"/>
                  <a:gd name="connsiteX155" fmla="*/ 918091 w 3028183"/>
                  <a:gd name="connsiteY155" fmla="*/ 733654 h 1160647"/>
                  <a:gd name="connsiteX156" fmla="*/ 932278 w 3028183"/>
                  <a:gd name="connsiteY156" fmla="*/ 724196 h 1160647"/>
                  <a:gd name="connsiteX157" fmla="*/ 938358 w 3028183"/>
                  <a:gd name="connsiteY157" fmla="*/ 683122 h 1160647"/>
                  <a:gd name="connsiteX158" fmla="*/ 939118 w 3028183"/>
                  <a:gd name="connsiteY158" fmla="*/ 682852 h 1160647"/>
                  <a:gd name="connsiteX159" fmla="*/ 944438 w 3028183"/>
                  <a:gd name="connsiteY159" fmla="*/ 680960 h 1160647"/>
                  <a:gd name="connsiteX160" fmla="*/ 946465 w 3028183"/>
                  <a:gd name="connsiteY160" fmla="*/ 611783 h 1160647"/>
                  <a:gd name="connsiteX161" fmla="*/ 948492 w 3028183"/>
                  <a:gd name="connsiteY161" fmla="*/ 680960 h 1160647"/>
                  <a:gd name="connsiteX162" fmla="*/ 949252 w 3028183"/>
                  <a:gd name="connsiteY162" fmla="*/ 681230 h 1160647"/>
                  <a:gd name="connsiteX163" fmla="*/ 954572 w 3028183"/>
                  <a:gd name="connsiteY163" fmla="*/ 683122 h 1160647"/>
                  <a:gd name="connsiteX164" fmla="*/ 954572 w 3028183"/>
                  <a:gd name="connsiteY164" fmla="*/ 596651 h 1160647"/>
                  <a:gd name="connsiteX165" fmla="*/ 958625 w 3028183"/>
                  <a:gd name="connsiteY165" fmla="*/ 564224 h 1160647"/>
                  <a:gd name="connsiteX166" fmla="*/ 997132 w 3028183"/>
                  <a:gd name="connsiteY166" fmla="*/ 564224 h 1160647"/>
                  <a:gd name="connsiteX167" fmla="*/ 997132 w 3028183"/>
                  <a:gd name="connsiteY167" fmla="*/ 596651 h 1160647"/>
                  <a:gd name="connsiteX168" fmla="*/ 997892 w 3028183"/>
                  <a:gd name="connsiteY168" fmla="*/ 596651 h 1160647"/>
                  <a:gd name="connsiteX169" fmla="*/ 1003212 w 3028183"/>
                  <a:gd name="connsiteY169" fmla="*/ 596651 h 1160647"/>
                  <a:gd name="connsiteX170" fmla="*/ 1003212 w 3028183"/>
                  <a:gd name="connsiteY170" fmla="*/ 514503 h 1160647"/>
                  <a:gd name="connsiteX171" fmla="*/ 1004986 w 3028183"/>
                  <a:gd name="connsiteY171" fmla="*/ 514503 h 1160647"/>
                  <a:gd name="connsiteX172" fmla="*/ 1017399 w 3028183"/>
                  <a:gd name="connsiteY172" fmla="*/ 514503 h 1160647"/>
                  <a:gd name="connsiteX173" fmla="*/ 1017399 w 3028183"/>
                  <a:gd name="connsiteY173" fmla="*/ 512612 h 1160647"/>
                  <a:gd name="connsiteX174" fmla="*/ 1017399 w 3028183"/>
                  <a:gd name="connsiteY174" fmla="*/ 499371 h 1160647"/>
                  <a:gd name="connsiteX175" fmla="*/ 1039693 w 3028183"/>
                  <a:gd name="connsiteY175" fmla="*/ 499371 h 1160647"/>
                  <a:gd name="connsiteX176" fmla="*/ 1039693 w 3028183"/>
                  <a:gd name="connsiteY176" fmla="*/ 498290 h 1160647"/>
                  <a:gd name="connsiteX177" fmla="*/ 1039693 w 3028183"/>
                  <a:gd name="connsiteY177" fmla="*/ 490724 h 1160647"/>
                  <a:gd name="connsiteX178" fmla="*/ 1041466 w 3028183"/>
                  <a:gd name="connsiteY178" fmla="*/ 490724 h 1160647"/>
                  <a:gd name="connsiteX179" fmla="*/ 1053880 w 3028183"/>
                  <a:gd name="connsiteY179" fmla="*/ 490724 h 1160647"/>
                  <a:gd name="connsiteX180" fmla="*/ 1053880 w 3028183"/>
                  <a:gd name="connsiteY180" fmla="*/ 491805 h 1160647"/>
                  <a:gd name="connsiteX181" fmla="*/ 1053880 w 3028183"/>
                  <a:gd name="connsiteY181" fmla="*/ 499371 h 1160647"/>
                  <a:gd name="connsiteX182" fmla="*/ 1054640 w 3028183"/>
                  <a:gd name="connsiteY182" fmla="*/ 499371 h 1160647"/>
                  <a:gd name="connsiteX183" fmla="*/ 1059960 w 3028183"/>
                  <a:gd name="connsiteY183" fmla="*/ 499371 h 1160647"/>
                  <a:gd name="connsiteX184" fmla="*/ 1070093 w 3028183"/>
                  <a:gd name="connsiteY184" fmla="*/ 495047 h 1160647"/>
                  <a:gd name="connsiteX185" fmla="*/ 1074146 w 3028183"/>
                  <a:gd name="connsiteY185" fmla="*/ 498290 h 1160647"/>
                  <a:gd name="connsiteX186" fmla="*/ 1074146 w 3028183"/>
                  <a:gd name="connsiteY186" fmla="*/ 490724 h 1160647"/>
                  <a:gd name="connsiteX187" fmla="*/ 1076426 w 3028183"/>
                  <a:gd name="connsiteY187" fmla="*/ 490724 h 1160647"/>
                  <a:gd name="connsiteX188" fmla="*/ 1092387 w 3028183"/>
                  <a:gd name="connsiteY188" fmla="*/ 490724 h 1160647"/>
                  <a:gd name="connsiteX189" fmla="*/ 1092387 w 3028183"/>
                  <a:gd name="connsiteY189" fmla="*/ 491805 h 1160647"/>
                  <a:gd name="connsiteX190" fmla="*/ 1092387 w 3028183"/>
                  <a:gd name="connsiteY190" fmla="*/ 499371 h 1160647"/>
                  <a:gd name="connsiteX191" fmla="*/ 1122787 w 3028183"/>
                  <a:gd name="connsiteY191" fmla="*/ 499371 h 1160647"/>
                  <a:gd name="connsiteX192" fmla="*/ 1122787 w 3028183"/>
                  <a:gd name="connsiteY192" fmla="*/ 500992 h 1160647"/>
                  <a:gd name="connsiteX193" fmla="*/ 1122787 w 3028183"/>
                  <a:gd name="connsiteY193" fmla="*/ 512342 h 1160647"/>
                  <a:gd name="connsiteX194" fmla="*/ 1149134 w 3028183"/>
                  <a:gd name="connsiteY194" fmla="*/ 512342 h 1160647"/>
                  <a:gd name="connsiteX195" fmla="*/ 1149134 w 3028183"/>
                  <a:gd name="connsiteY195" fmla="*/ 542606 h 1160647"/>
                  <a:gd name="connsiteX196" fmla="*/ 1149894 w 3028183"/>
                  <a:gd name="connsiteY196" fmla="*/ 542606 h 1160647"/>
                  <a:gd name="connsiteX197" fmla="*/ 1155214 w 3028183"/>
                  <a:gd name="connsiteY197" fmla="*/ 542606 h 1160647"/>
                  <a:gd name="connsiteX198" fmla="*/ 1155214 w 3028183"/>
                  <a:gd name="connsiteY198" fmla="*/ 543687 h 1160647"/>
                  <a:gd name="connsiteX199" fmla="*/ 1155214 w 3028183"/>
                  <a:gd name="connsiteY199" fmla="*/ 551254 h 1160647"/>
                  <a:gd name="connsiteX200" fmla="*/ 1159268 w 3028183"/>
                  <a:gd name="connsiteY200" fmla="*/ 581518 h 1160647"/>
                  <a:gd name="connsiteX201" fmla="*/ 1160028 w 3028183"/>
                  <a:gd name="connsiteY201" fmla="*/ 581518 h 1160647"/>
                  <a:gd name="connsiteX202" fmla="*/ 1165348 w 3028183"/>
                  <a:gd name="connsiteY202" fmla="*/ 581518 h 1160647"/>
                  <a:gd name="connsiteX203" fmla="*/ 1165348 w 3028183"/>
                  <a:gd name="connsiteY203" fmla="*/ 582329 h 1160647"/>
                  <a:gd name="connsiteX204" fmla="*/ 1165348 w 3028183"/>
                  <a:gd name="connsiteY204" fmla="*/ 588004 h 1160647"/>
                  <a:gd name="connsiteX205" fmla="*/ 1166361 w 3028183"/>
                  <a:gd name="connsiteY205" fmla="*/ 588004 h 1160647"/>
                  <a:gd name="connsiteX206" fmla="*/ 1173454 w 3028183"/>
                  <a:gd name="connsiteY206" fmla="*/ 588004 h 1160647"/>
                  <a:gd name="connsiteX207" fmla="*/ 1173454 w 3028183"/>
                  <a:gd name="connsiteY207" fmla="*/ 618269 h 1160647"/>
                  <a:gd name="connsiteX208" fmla="*/ 1175481 w 3028183"/>
                  <a:gd name="connsiteY208" fmla="*/ 618269 h 1160647"/>
                  <a:gd name="connsiteX209" fmla="*/ 1189668 w 3028183"/>
                  <a:gd name="connsiteY209" fmla="*/ 618269 h 1160647"/>
                  <a:gd name="connsiteX210" fmla="*/ 1189668 w 3028183"/>
                  <a:gd name="connsiteY210" fmla="*/ 642048 h 1160647"/>
                  <a:gd name="connsiteX211" fmla="*/ 1191695 w 3028183"/>
                  <a:gd name="connsiteY211" fmla="*/ 643669 h 1160647"/>
                  <a:gd name="connsiteX212" fmla="*/ 1191695 w 3028183"/>
                  <a:gd name="connsiteY212" fmla="*/ 655019 h 1160647"/>
                  <a:gd name="connsiteX213" fmla="*/ 1192455 w 3028183"/>
                  <a:gd name="connsiteY213" fmla="*/ 655019 h 1160647"/>
                  <a:gd name="connsiteX214" fmla="*/ 1197775 w 3028183"/>
                  <a:gd name="connsiteY214" fmla="*/ 655019 h 1160647"/>
                  <a:gd name="connsiteX215" fmla="*/ 1197775 w 3028183"/>
                  <a:gd name="connsiteY215" fmla="*/ 678798 h 1160647"/>
                  <a:gd name="connsiteX216" fmla="*/ 1199041 w 3028183"/>
                  <a:gd name="connsiteY216" fmla="*/ 678798 h 1160647"/>
                  <a:gd name="connsiteX217" fmla="*/ 1207908 w 3028183"/>
                  <a:gd name="connsiteY217" fmla="*/ 678798 h 1160647"/>
                  <a:gd name="connsiteX218" fmla="*/ 1209935 w 3028183"/>
                  <a:gd name="connsiteY218" fmla="*/ 682852 h 1160647"/>
                  <a:gd name="connsiteX219" fmla="*/ 1209935 w 3028183"/>
                  <a:gd name="connsiteY219" fmla="*/ 696093 h 1160647"/>
                  <a:gd name="connsiteX220" fmla="*/ 1211455 w 3028183"/>
                  <a:gd name="connsiteY220" fmla="*/ 694201 h 1160647"/>
                  <a:gd name="connsiteX221" fmla="*/ 1222095 w 3028183"/>
                  <a:gd name="connsiteY221" fmla="*/ 680960 h 1160647"/>
                  <a:gd name="connsiteX222" fmla="*/ 1250469 w 3028183"/>
                  <a:gd name="connsiteY222" fmla="*/ 680960 h 1160647"/>
                  <a:gd name="connsiteX223" fmla="*/ 1250469 w 3028183"/>
                  <a:gd name="connsiteY223" fmla="*/ 767431 h 1160647"/>
                  <a:gd name="connsiteX224" fmla="*/ 1251229 w 3028183"/>
                  <a:gd name="connsiteY224" fmla="*/ 767431 h 1160647"/>
                  <a:gd name="connsiteX225" fmla="*/ 1256549 w 3028183"/>
                  <a:gd name="connsiteY225" fmla="*/ 767431 h 1160647"/>
                  <a:gd name="connsiteX226" fmla="*/ 1257309 w 3028183"/>
                  <a:gd name="connsiteY226" fmla="*/ 766080 h 1160647"/>
                  <a:gd name="connsiteX227" fmla="*/ 1262629 w 3028183"/>
                  <a:gd name="connsiteY227" fmla="*/ 756622 h 1160647"/>
                  <a:gd name="connsiteX228" fmla="*/ 1262629 w 3028183"/>
                  <a:gd name="connsiteY228" fmla="*/ 758514 h 1160647"/>
                  <a:gd name="connsiteX229" fmla="*/ 1262629 w 3028183"/>
                  <a:gd name="connsiteY229" fmla="*/ 771755 h 1160647"/>
                  <a:gd name="connsiteX230" fmla="*/ 1266682 w 3028183"/>
                  <a:gd name="connsiteY230" fmla="*/ 726358 h 1160647"/>
                  <a:gd name="connsiteX231" fmla="*/ 1267442 w 3028183"/>
                  <a:gd name="connsiteY231" fmla="*/ 726358 h 1160647"/>
                  <a:gd name="connsiteX232" fmla="*/ 1272762 w 3028183"/>
                  <a:gd name="connsiteY232" fmla="*/ 726358 h 1160647"/>
                  <a:gd name="connsiteX233" fmla="*/ 1272762 w 3028183"/>
                  <a:gd name="connsiteY233" fmla="*/ 661504 h 1160647"/>
                  <a:gd name="connsiteX234" fmla="*/ 1273776 w 3028183"/>
                  <a:gd name="connsiteY234" fmla="*/ 661504 h 1160647"/>
                  <a:gd name="connsiteX235" fmla="*/ 1280869 w 3028183"/>
                  <a:gd name="connsiteY235" fmla="*/ 661504 h 1160647"/>
                  <a:gd name="connsiteX236" fmla="*/ 1293029 w 3028183"/>
                  <a:gd name="connsiteY236" fmla="*/ 618269 h 1160647"/>
                  <a:gd name="connsiteX237" fmla="*/ 1294296 w 3028183"/>
                  <a:gd name="connsiteY237" fmla="*/ 618269 h 1160647"/>
                  <a:gd name="connsiteX238" fmla="*/ 1303163 w 3028183"/>
                  <a:gd name="connsiteY238" fmla="*/ 618269 h 1160647"/>
                  <a:gd name="connsiteX239" fmla="*/ 1313296 w 3028183"/>
                  <a:gd name="connsiteY239" fmla="*/ 661504 h 1160647"/>
                  <a:gd name="connsiteX240" fmla="*/ 1314309 w 3028183"/>
                  <a:gd name="connsiteY240" fmla="*/ 661504 h 1160647"/>
                  <a:gd name="connsiteX241" fmla="*/ 1321403 w 3028183"/>
                  <a:gd name="connsiteY241" fmla="*/ 661504 h 1160647"/>
                  <a:gd name="connsiteX242" fmla="*/ 1321403 w 3028183"/>
                  <a:gd name="connsiteY242" fmla="*/ 700416 h 1160647"/>
                  <a:gd name="connsiteX243" fmla="*/ 1323176 w 3028183"/>
                  <a:gd name="connsiteY243" fmla="*/ 700416 h 1160647"/>
                  <a:gd name="connsiteX244" fmla="*/ 1335590 w 3028183"/>
                  <a:gd name="connsiteY244" fmla="*/ 700416 h 1160647"/>
                  <a:gd name="connsiteX245" fmla="*/ 1335590 w 3028183"/>
                  <a:gd name="connsiteY245" fmla="*/ 702578 h 1160647"/>
                  <a:gd name="connsiteX246" fmla="*/ 1335590 w 3028183"/>
                  <a:gd name="connsiteY246" fmla="*/ 717710 h 1160647"/>
                  <a:gd name="connsiteX247" fmla="*/ 1339643 w 3028183"/>
                  <a:gd name="connsiteY247" fmla="*/ 715549 h 1160647"/>
                  <a:gd name="connsiteX248" fmla="*/ 1339643 w 3028183"/>
                  <a:gd name="connsiteY248" fmla="*/ 700416 h 1160647"/>
                  <a:gd name="connsiteX249" fmla="*/ 1341163 w 3028183"/>
                  <a:gd name="connsiteY249" fmla="*/ 700416 h 1160647"/>
                  <a:gd name="connsiteX250" fmla="*/ 1351803 w 3028183"/>
                  <a:gd name="connsiteY250" fmla="*/ 700416 h 1160647"/>
                  <a:gd name="connsiteX251" fmla="*/ 1351803 w 3028183"/>
                  <a:gd name="connsiteY251" fmla="*/ 702037 h 1160647"/>
                  <a:gd name="connsiteX252" fmla="*/ 1351803 w 3028183"/>
                  <a:gd name="connsiteY252" fmla="*/ 713387 h 1160647"/>
                  <a:gd name="connsiteX253" fmla="*/ 1382204 w 3028183"/>
                  <a:gd name="connsiteY253" fmla="*/ 713387 h 1160647"/>
                  <a:gd name="connsiteX254" fmla="*/ 1382204 w 3028183"/>
                  <a:gd name="connsiteY254" fmla="*/ 676637 h 1160647"/>
                  <a:gd name="connsiteX255" fmla="*/ 1383470 w 3028183"/>
                  <a:gd name="connsiteY255" fmla="*/ 676637 h 1160647"/>
                  <a:gd name="connsiteX256" fmla="*/ 1392337 w 3028183"/>
                  <a:gd name="connsiteY256" fmla="*/ 676637 h 1160647"/>
                  <a:gd name="connsiteX257" fmla="*/ 1392337 w 3028183"/>
                  <a:gd name="connsiteY257" fmla="*/ 698254 h 1160647"/>
                  <a:gd name="connsiteX258" fmla="*/ 1394364 w 3028183"/>
                  <a:gd name="connsiteY258" fmla="*/ 665828 h 1160647"/>
                  <a:gd name="connsiteX259" fmla="*/ 1416657 w 3028183"/>
                  <a:gd name="connsiteY259" fmla="*/ 665828 h 1160647"/>
                  <a:gd name="connsiteX260" fmla="*/ 1416657 w 3028183"/>
                  <a:gd name="connsiteY260" fmla="*/ 664206 h 1160647"/>
                  <a:gd name="connsiteX261" fmla="*/ 1416657 w 3028183"/>
                  <a:gd name="connsiteY261" fmla="*/ 652857 h 1160647"/>
                  <a:gd name="connsiteX262" fmla="*/ 1417417 w 3028183"/>
                  <a:gd name="connsiteY262" fmla="*/ 652857 h 1160647"/>
                  <a:gd name="connsiteX263" fmla="*/ 1422737 w 3028183"/>
                  <a:gd name="connsiteY263" fmla="*/ 652857 h 1160647"/>
                  <a:gd name="connsiteX264" fmla="*/ 1422737 w 3028183"/>
                  <a:gd name="connsiteY264" fmla="*/ 650966 h 1160647"/>
                  <a:gd name="connsiteX265" fmla="*/ 1422737 w 3028183"/>
                  <a:gd name="connsiteY265" fmla="*/ 637725 h 1160647"/>
                  <a:gd name="connsiteX266" fmla="*/ 1426791 w 3028183"/>
                  <a:gd name="connsiteY266" fmla="*/ 644210 h 1160647"/>
                  <a:gd name="connsiteX267" fmla="*/ 1429071 w 3028183"/>
                  <a:gd name="connsiteY267" fmla="*/ 644210 h 1160647"/>
                  <a:gd name="connsiteX268" fmla="*/ 1445031 w 3028183"/>
                  <a:gd name="connsiteY268" fmla="*/ 644210 h 1160647"/>
                  <a:gd name="connsiteX269" fmla="*/ 1445031 w 3028183"/>
                  <a:gd name="connsiteY269" fmla="*/ 643399 h 1160647"/>
                  <a:gd name="connsiteX270" fmla="*/ 1445031 w 3028183"/>
                  <a:gd name="connsiteY270" fmla="*/ 637725 h 1160647"/>
                  <a:gd name="connsiteX271" fmla="*/ 1445791 w 3028183"/>
                  <a:gd name="connsiteY271" fmla="*/ 637725 h 1160647"/>
                  <a:gd name="connsiteX272" fmla="*/ 1451111 w 3028183"/>
                  <a:gd name="connsiteY272" fmla="*/ 637725 h 1160647"/>
                  <a:gd name="connsiteX273" fmla="*/ 1451111 w 3028183"/>
                  <a:gd name="connsiteY273" fmla="*/ 639076 h 1160647"/>
                  <a:gd name="connsiteX274" fmla="*/ 1451111 w 3028183"/>
                  <a:gd name="connsiteY274" fmla="*/ 648534 h 1160647"/>
                  <a:gd name="connsiteX275" fmla="*/ 1489618 w 3028183"/>
                  <a:gd name="connsiteY275" fmla="*/ 648534 h 1160647"/>
                  <a:gd name="connsiteX276" fmla="*/ 1489618 w 3028183"/>
                  <a:gd name="connsiteY276" fmla="*/ 786887 h 1160647"/>
                  <a:gd name="connsiteX277" fmla="*/ 1491138 w 3028183"/>
                  <a:gd name="connsiteY277" fmla="*/ 786887 h 1160647"/>
                  <a:gd name="connsiteX278" fmla="*/ 1501778 w 3028183"/>
                  <a:gd name="connsiteY278" fmla="*/ 786887 h 1160647"/>
                  <a:gd name="connsiteX279" fmla="*/ 1501778 w 3028183"/>
                  <a:gd name="connsiteY279" fmla="*/ 773917 h 1160647"/>
                  <a:gd name="connsiteX280" fmla="*/ 1505832 w 3028183"/>
                  <a:gd name="connsiteY280" fmla="*/ 773917 h 1160647"/>
                  <a:gd name="connsiteX281" fmla="*/ 1505832 w 3028183"/>
                  <a:gd name="connsiteY281" fmla="*/ 786887 h 1160647"/>
                  <a:gd name="connsiteX282" fmla="*/ 1536232 w 3028183"/>
                  <a:gd name="connsiteY282" fmla="*/ 786887 h 1160647"/>
                  <a:gd name="connsiteX283" fmla="*/ 1536232 w 3028183"/>
                  <a:gd name="connsiteY283" fmla="*/ 756622 h 1160647"/>
                  <a:gd name="connsiteX284" fmla="*/ 1548392 w 3028183"/>
                  <a:gd name="connsiteY284" fmla="*/ 756622 h 1160647"/>
                  <a:gd name="connsiteX285" fmla="*/ 1560552 w 3028183"/>
                  <a:gd name="connsiteY285" fmla="*/ 754461 h 1160647"/>
                  <a:gd name="connsiteX286" fmla="*/ 1564606 w 3028183"/>
                  <a:gd name="connsiteY286" fmla="*/ 756622 h 1160647"/>
                  <a:gd name="connsiteX287" fmla="*/ 1574739 w 3028183"/>
                  <a:gd name="connsiteY287" fmla="*/ 756622 h 1160647"/>
                  <a:gd name="connsiteX288" fmla="*/ 1574739 w 3028183"/>
                  <a:gd name="connsiteY288" fmla="*/ 786887 h 1160647"/>
                  <a:gd name="connsiteX289" fmla="*/ 1582846 w 3028183"/>
                  <a:gd name="connsiteY289" fmla="*/ 786887 h 1160647"/>
                  <a:gd name="connsiteX290" fmla="*/ 1582846 w 3028183"/>
                  <a:gd name="connsiteY290" fmla="*/ 804182 h 1160647"/>
                  <a:gd name="connsiteX291" fmla="*/ 1592182 w 3028183"/>
                  <a:gd name="connsiteY291" fmla="*/ 805087 h 1160647"/>
                  <a:gd name="connsiteX292" fmla="*/ 1605140 w 3028183"/>
                  <a:gd name="connsiteY292" fmla="*/ 805087 h 1160647"/>
                  <a:gd name="connsiteX293" fmla="*/ 1605140 w 3028183"/>
                  <a:gd name="connsiteY293" fmla="*/ 789049 h 1160647"/>
                  <a:gd name="connsiteX294" fmla="*/ 1673096 w 3028183"/>
                  <a:gd name="connsiteY294" fmla="*/ 789049 h 1160647"/>
                  <a:gd name="connsiteX295" fmla="*/ 1673096 w 3028183"/>
                  <a:gd name="connsiteY295" fmla="*/ 703796 h 1160647"/>
                  <a:gd name="connsiteX296" fmla="*/ 1745104 w 3028183"/>
                  <a:gd name="connsiteY296" fmla="*/ 703796 h 1160647"/>
                  <a:gd name="connsiteX297" fmla="*/ 1745104 w 3028183"/>
                  <a:gd name="connsiteY297" fmla="*/ 782564 h 1160647"/>
                  <a:gd name="connsiteX298" fmla="*/ 1747008 w 3028183"/>
                  <a:gd name="connsiteY298" fmla="*/ 782564 h 1160647"/>
                  <a:gd name="connsiteX299" fmla="*/ 1748250 w 3028183"/>
                  <a:gd name="connsiteY299" fmla="*/ 805087 h 1160647"/>
                  <a:gd name="connsiteX300" fmla="*/ 1757926 w 3028183"/>
                  <a:gd name="connsiteY300" fmla="*/ 805087 h 1160647"/>
                  <a:gd name="connsiteX301" fmla="*/ 1759168 w 3028183"/>
                  <a:gd name="connsiteY301" fmla="*/ 782564 h 1160647"/>
                  <a:gd name="connsiteX302" fmla="*/ 1765248 w 3028183"/>
                  <a:gd name="connsiteY302" fmla="*/ 782564 h 1160647"/>
                  <a:gd name="connsiteX303" fmla="*/ 1766490 w 3028183"/>
                  <a:gd name="connsiteY303" fmla="*/ 805087 h 1160647"/>
                  <a:gd name="connsiteX304" fmla="*/ 1817112 w 3028183"/>
                  <a:gd name="connsiteY304" fmla="*/ 805087 h 1160647"/>
                  <a:gd name="connsiteX305" fmla="*/ 1817112 w 3028183"/>
                  <a:gd name="connsiteY305" fmla="*/ 642059 h 1160647"/>
                  <a:gd name="connsiteX306" fmla="*/ 2014439 w 3028183"/>
                  <a:gd name="connsiteY306" fmla="*/ 642059 h 1160647"/>
                  <a:gd name="connsiteX307" fmla="*/ 2014439 w 3028183"/>
                  <a:gd name="connsiteY307" fmla="*/ 805087 h 1160647"/>
                  <a:gd name="connsiteX308" fmla="*/ 2033136 w 3028183"/>
                  <a:gd name="connsiteY308" fmla="*/ 805087 h 1160647"/>
                  <a:gd name="connsiteX309" fmla="*/ 2033136 w 3028183"/>
                  <a:gd name="connsiteY309" fmla="*/ 722394 h 1160647"/>
                  <a:gd name="connsiteX310" fmla="*/ 2128256 w 3028183"/>
                  <a:gd name="connsiteY310" fmla="*/ 722394 h 1160647"/>
                  <a:gd name="connsiteX311" fmla="*/ 2140186 w 3028183"/>
                  <a:gd name="connsiteY311" fmla="*/ 404253 h 1160647"/>
                  <a:gd name="connsiteX312" fmla="*/ 2128026 w 3028183"/>
                  <a:gd name="connsiteY312" fmla="*/ 382635 h 1160647"/>
                  <a:gd name="connsiteX313" fmla="*/ 2121946 w 3028183"/>
                  <a:gd name="connsiteY313" fmla="*/ 378311 h 1160647"/>
                  <a:gd name="connsiteX314" fmla="*/ 2130053 w 3028183"/>
                  <a:gd name="connsiteY314" fmla="*/ 354532 h 1160647"/>
                  <a:gd name="connsiteX315" fmla="*/ 2130053 w 3028183"/>
                  <a:gd name="connsiteY315" fmla="*/ 337238 h 1160647"/>
                  <a:gd name="connsiteX316" fmla="*/ 2144240 w 3028183"/>
                  <a:gd name="connsiteY316" fmla="*/ 337238 h 1160647"/>
                  <a:gd name="connsiteX317" fmla="*/ 2144240 w 3028183"/>
                  <a:gd name="connsiteY317" fmla="*/ 315620 h 1160647"/>
                  <a:gd name="connsiteX318" fmla="*/ 2146266 w 3028183"/>
                  <a:gd name="connsiteY318" fmla="*/ 311296 h 1160647"/>
                  <a:gd name="connsiteX319" fmla="*/ 2146266 w 3028183"/>
                  <a:gd name="connsiteY319" fmla="*/ 233472 h 1160647"/>
                  <a:gd name="connsiteX320" fmla="*/ 2144240 w 3028183"/>
                  <a:gd name="connsiteY320" fmla="*/ 226987 h 1160647"/>
                  <a:gd name="connsiteX321" fmla="*/ 2150320 w 3028183"/>
                  <a:gd name="connsiteY321" fmla="*/ 220501 h 1160647"/>
                  <a:gd name="connsiteX322" fmla="*/ 2150320 w 3028183"/>
                  <a:gd name="connsiteY322" fmla="*/ 162133 h 1160647"/>
                  <a:gd name="connsiteX323" fmla="*/ 2152346 w 3028183"/>
                  <a:gd name="connsiteY323" fmla="*/ 157810 h 1160647"/>
                  <a:gd name="connsiteX324" fmla="*/ 2152346 w 3028183"/>
                  <a:gd name="connsiteY324" fmla="*/ 101604 h 1160647"/>
                  <a:gd name="connsiteX325" fmla="*/ 2154373 w 3028183"/>
                  <a:gd name="connsiteY325" fmla="*/ 82148 h 1160647"/>
                  <a:gd name="connsiteX326" fmla="*/ 2158427 w 3028183"/>
                  <a:gd name="connsiteY326" fmla="*/ 99442 h 1160647"/>
                  <a:gd name="connsiteX327" fmla="*/ 2160453 w 3028183"/>
                  <a:gd name="connsiteY327" fmla="*/ 157810 h 1160647"/>
                  <a:gd name="connsiteX328" fmla="*/ 2162480 w 3028183"/>
                  <a:gd name="connsiteY328" fmla="*/ 220501 h 1160647"/>
                  <a:gd name="connsiteX329" fmla="*/ 2168560 w 3028183"/>
                  <a:gd name="connsiteY329" fmla="*/ 226987 h 1160647"/>
                  <a:gd name="connsiteX330" fmla="*/ 2166533 w 3028183"/>
                  <a:gd name="connsiteY330" fmla="*/ 233472 h 1160647"/>
                  <a:gd name="connsiteX331" fmla="*/ 2166533 w 3028183"/>
                  <a:gd name="connsiteY331" fmla="*/ 311296 h 1160647"/>
                  <a:gd name="connsiteX332" fmla="*/ 2168560 w 3028183"/>
                  <a:gd name="connsiteY332" fmla="*/ 315620 h 1160647"/>
                  <a:gd name="connsiteX333" fmla="*/ 2168560 w 3028183"/>
                  <a:gd name="connsiteY333" fmla="*/ 337238 h 1160647"/>
                  <a:gd name="connsiteX334" fmla="*/ 2182747 w 3028183"/>
                  <a:gd name="connsiteY334" fmla="*/ 337238 h 1160647"/>
                  <a:gd name="connsiteX335" fmla="*/ 2182747 w 3028183"/>
                  <a:gd name="connsiteY335" fmla="*/ 354532 h 1160647"/>
                  <a:gd name="connsiteX336" fmla="*/ 2190854 w 3028183"/>
                  <a:gd name="connsiteY336" fmla="*/ 378311 h 1160647"/>
                  <a:gd name="connsiteX337" fmla="*/ 2184774 w 3028183"/>
                  <a:gd name="connsiteY337" fmla="*/ 382635 h 1160647"/>
                  <a:gd name="connsiteX338" fmla="*/ 2172613 w 3028183"/>
                  <a:gd name="connsiteY338" fmla="*/ 404253 h 1160647"/>
                  <a:gd name="connsiteX339" fmla="*/ 2180720 w 3028183"/>
                  <a:gd name="connsiteY339" fmla="*/ 657181 h 1160647"/>
                  <a:gd name="connsiteX340" fmla="*/ 2245574 w 3028183"/>
                  <a:gd name="connsiteY340" fmla="*/ 657181 h 1160647"/>
                  <a:gd name="connsiteX341" fmla="*/ 2245574 w 3028183"/>
                  <a:gd name="connsiteY341" fmla="*/ 732843 h 1160647"/>
                  <a:gd name="connsiteX342" fmla="*/ 2253681 w 3028183"/>
                  <a:gd name="connsiteY342" fmla="*/ 732843 h 1160647"/>
                  <a:gd name="connsiteX343" fmla="*/ 2255708 w 3028183"/>
                  <a:gd name="connsiteY343" fmla="*/ 726358 h 1160647"/>
                  <a:gd name="connsiteX344" fmla="*/ 2261788 w 3028183"/>
                  <a:gd name="connsiteY344" fmla="*/ 726358 h 1160647"/>
                  <a:gd name="connsiteX345" fmla="*/ 2263815 w 3028183"/>
                  <a:gd name="connsiteY345" fmla="*/ 735005 h 1160647"/>
                  <a:gd name="connsiteX346" fmla="*/ 2275975 w 3028183"/>
                  <a:gd name="connsiteY346" fmla="*/ 735005 h 1160647"/>
                  <a:gd name="connsiteX347" fmla="*/ 2275975 w 3028183"/>
                  <a:gd name="connsiteY347" fmla="*/ 728519 h 1160647"/>
                  <a:gd name="connsiteX348" fmla="*/ 2298268 w 3028183"/>
                  <a:gd name="connsiteY348" fmla="*/ 728519 h 1160647"/>
                  <a:gd name="connsiteX349" fmla="*/ 2298268 w 3028183"/>
                  <a:gd name="connsiteY349" fmla="*/ 735005 h 1160647"/>
                  <a:gd name="connsiteX350" fmla="*/ 2318535 w 3028183"/>
                  <a:gd name="connsiteY350" fmla="*/ 735005 h 1160647"/>
                  <a:gd name="connsiteX351" fmla="*/ 2318535 w 3028183"/>
                  <a:gd name="connsiteY351" fmla="*/ 780402 h 1160647"/>
                  <a:gd name="connsiteX352" fmla="*/ 2332722 w 3028183"/>
                  <a:gd name="connsiteY352" fmla="*/ 780402 h 1160647"/>
                  <a:gd name="connsiteX353" fmla="*/ 2332722 w 3028183"/>
                  <a:gd name="connsiteY353" fmla="*/ 767431 h 1160647"/>
                  <a:gd name="connsiteX354" fmla="*/ 2348936 w 3028183"/>
                  <a:gd name="connsiteY354" fmla="*/ 767431 h 1160647"/>
                  <a:gd name="connsiteX355" fmla="*/ 2348936 w 3028183"/>
                  <a:gd name="connsiteY355" fmla="*/ 588004 h 1160647"/>
                  <a:gd name="connsiteX356" fmla="*/ 2355016 w 3028183"/>
                  <a:gd name="connsiteY356" fmla="*/ 581518 h 1160647"/>
                  <a:gd name="connsiteX357" fmla="*/ 2427977 w 3028183"/>
                  <a:gd name="connsiteY357" fmla="*/ 581518 h 1160647"/>
                  <a:gd name="connsiteX358" fmla="*/ 2427977 w 3028183"/>
                  <a:gd name="connsiteY358" fmla="*/ 590166 h 1160647"/>
                  <a:gd name="connsiteX359" fmla="*/ 2438110 w 3028183"/>
                  <a:gd name="connsiteY359" fmla="*/ 590166 h 1160647"/>
                  <a:gd name="connsiteX360" fmla="*/ 2438110 w 3028183"/>
                  <a:gd name="connsiteY360" fmla="*/ 704740 h 1160647"/>
                  <a:gd name="connsiteX361" fmla="*/ 2460404 w 3028183"/>
                  <a:gd name="connsiteY361" fmla="*/ 704740 h 1160647"/>
                  <a:gd name="connsiteX362" fmla="*/ 2460404 w 3028183"/>
                  <a:gd name="connsiteY362" fmla="*/ 637725 h 1160647"/>
                  <a:gd name="connsiteX363" fmla="*/ 2486751 w 3028183"/>
                  <a:gd name="connsiteY363" fmla="*/ 637725 h 1160647"/>
                  <a:gd name="connsiteX364" fmla="*/ 2490804 w 3028183"/>
                  <a:gd name="connsiteY364" fmla="*/ 633401 h 1160647"/>
                  <a:gd name="connsiteX365" fmla="*/ 2498911 w 3028183"/>
                  <a:gd name="connsiteY365" fmla="*/ 633401 h 1160647"/>
                  <a:gd name="connsiteX366" fmla="*/ 2502964 w 3028183"/>
                  <a:gd name="connsiteY366" fmla="*/ 637725 h 1160647"/>
                  <a:gd name="connsiteX367" fmla="*/ 2525258 w 3028183"/>
                  <a:gd name="connsiteY367" fmla="*/ 637725 h 1160647"/>
                  <a:gd name="connsiteX368" fmla="*/ 2525258 w 3028183"/>
                  <a:gd name="connsiteY368" fmla="*/ 520989 h 1160647"/>
                  <a:gd name="connsiteX369" fmla="*/ 2582005 w 3028183"/>
                  <a:gd name="connsiteY369" fmla="*/ 510180 h 1160647"/>
                  <a:gd name="connsiteX370" fmla="*/ 2582005 w 3028183"/>
                  <a:gd name="connsiteY370" fmla="*/ 511261 h 1160647"/>
                  <a:gd name="connsiteX371" fmla="*/ 2582005 w 3028183"/>
                  <a:gd name="connsiteY371" fmla="*/ 518827 h 1160647"/>
                  <a:gd name="connsiteX372" fmla="*/ 2608352 w 3028183"/>
                  <a:gd name="connsiteY372" fmla="*/ 518827 h 1160647"/>
                  <a:gd name="connsiteX373" fmla="*/ 2608352 w 3028183"/>
                  <a:gd name="connsiteY373" fmla="*/ 773917 h 1160647"/>
                  <a:gd name="connsiteX374" fmla="*/ 2630646 w 3028183"/>
                  <a:gd name="connsiteY374" fmla="*/ 773917 h 1160647"/>
                  <a:gd name="connsiteX375" fmla="*/ 2630646 w 3028183"/>
                  <a:gd name="connsiteY375" fmla="*/ 769593 h 1160647"/>
                  <a:gd name="connsiteX376" fmla="*/ 2642806 w 3028183"/>
                  <a:gd name="connsiteY376" fmla="*/ 769593 h 1160647"/>
                  <a:gd name="connsiteX377" fmla="*/ 2642806 w 3028183"/>
                  <a:gd name="connsiteY377" fmla="*/ 773917 h 1160647"/>
                  <a:gd name="connsiteX378" fmla="*/ 2667126 w 3028183"/>
                  <a:gd name="connsiteY378" fmla="*/ 773917 h 1160647"/>
                  <a:gd name="connsiteX379" fmla="*/ 2667126 w 3028183"/>
                  <a:gd name="connsiteY379" fmla="*/ 760946 h 1160647"/>
                  <a:gd name="connsiteX380" fmla="*/ 2695500 w 3028183"/>
                  <a:gd name="connsiteY380" fmla="*/ 760946 h 1160647"/>
                  <a:gd name="connsiteX381" fmla="*/ 2707660 w 3028183"/>
                  <a:gd name="connsiteY381" fmla="*/ 756622 h 1160647"/>
                  <a:gd name="connsiteX382" fmla="*/ 2727927 w 3028183"/>
                  <a:gd name="connsiteY382" fmla="*/ 760946 h 1160647"/>
                  <a:gd name="connsiteX383" fmla="*/ 2727927 w 3028183"/>
                  <a:gd name="connsiteY383" fmla="*/ 743652 h 1160647"/>
                  <a:gd name="connsiteX384" fmla="*/ 2736034 w 3028183"/>
                  <a:gd name="connsiteY384" fmla="*/ 743652 h 1160647"/>
                  <a:gd name="connsiteX385" fmla="*/ 2736034 w 3028183"/>
                  <a:gd name="connsiteY385" fmla="*/ 730681 h 1160647"/>
                  <a:gd name="connsiteX386" fmla="*/ 2792781 w 3028183"/>
                  <a:gd name="connsiteY386" fmla="*/ 730681 h 1160647"/>
                  <a:gd name="connsiteX387" fmla="*/ 2792781 w 3028183"/>
                  <a:gd name="connsiteY387" fmla="*/ 700416 h 1160647"/>
                  <a:gd name="connsiteX388" fmla="*/ 2811021 w 3028183"/>
                  <a:gd name="connsiteY388" fmla="*/ 700416 h 1160647"/>
                  <a:gd name="connsiteX389" fmla="*/ 2811021 w 3028183"/>
                  <a:gd name="connsiteY389" fmla="*/ 693931 h 1160647"/>
                  <a:gd name="connsiteX390" fmla="*/ 2823181 w 3028183"/>
                  <a:gd name="connsiteY390" fmla="*/ 693931 h 1160647"/>
                  <a:gd name="connsiteX391" fmla="*/ 2823181 w 3028183"/>
                  <a:gd name="connsiteY391" fmla="*/ 700416 h 1160647"/>
                  <a:gd name="connsiteX392" fmla="*/ 2839395 w 3028183"/>
                  <a:gd name="connsiteY392" fmla="*/ 700416 h 1160647"/>
                  <a:gd name="connsiteX393" fmla="*/ 2839395 w 3028183"/>
                  <a:gd name="connsiteY393" fmla="*/ 750137 h 1160647"/>
                  <a:gd name="connsiteX394" fmla="*/ 2871822 w 3028183"/>
                  <a:gd name="connsiteY394" fmla="*/ 750137 h 1160647"/>
                  <a:gd name="connsiteX395" fmla="*/ 2871822 w 3028183"/>
                  <a:gd name="connsiteY395" fmla="*/ 724196 h 1160647"/>
                  <a:gd name="connsiteX396" fmla="*/ 2910329 w 3028183"/>
                  <a:gd name="connsiteY396" fmla="*/ 724196 h 1160647"/>
                  <a:gd name="connsiteX397" fmla="*/ 2910329 w 3028183"/>
                  <a:gd name="connsiteY397" fmla="*/ 693931 h 1160647"/>
                  <a:gd name="connsiteX398" fmla="*/ 2958970 w 3028183"/>
                  <a:gd name="connsiteY398" fmla="*/ 693931 h 1160647"/>
                  <a:gd name="connsiteX399" fmla="*/ 2958970 w 3028183"/>
                  <a:gd name="connsiteY399" fmla="*/ 805087 h 1160647"/>
                  <a:gd name="connsiteX400" fmla="*/ 2958970 w 3028183"/>
                  <a:gd name="connsiteY400" fmla="*/ 818866 h 1160647"/>
                  <a:gd name="connsiteX401" fmla="*/ 3024845 w 3028183"/>
                  <a:gd name="connsiteY401" fmla="*/ 818866 h 1160647"/>
                  <a:gd name="connsiteX402" fmla="*/ 3028183 w 3028183"/>
                  <a:gd name="connsiteY402" fmla="*/ 1160647 h 1160647"/>
                  <a:gd name="connsiteX403" fmla="*/ 2054 w 3028183"/>
                  <a:gd name="connsiteY403" fmla="*/ 1158314 h 1160647"/>
                  <a:gd name="connsiteX404" fmla="*/ 0 w 3028183"/>
                  <a:gd name="connsiteY404" fmla="*/ 724196 h 1160647"/>
                  <a:gd name="connsiteX405" fmla="*/ 20267 w 3028183"/>
                  <a:gd name="connsiteY405" fmla="*/ 724196 h 1160647"/>
                  <a:gd name="connsiteX406" fmla="*/ 20774 w 3028183"/>
                  <a:gd name="connsiteY406" fmla="*/ 723115 h 1160647"/>
                  <a:gd name="connsiteX407" fmla="*/ 24320 w 3028183"/>
                  <a:gd name="connsiteY407" fmla="*/ 715549 h 1160647"/>
                  <a:gd name="connsiteX408" fmla="*/ 26094 w 3028183"/>
                  <a:gd name="connsiteY408" fmla="*/ 715819 h 1160647"/>
                  <a:gd name="connsiteX409" fmla="*/ 38507 w 3028183"/>
                  <a:gd name="connsiteY409" fmla="*/ 717710 h 1160647"/>
                  <a:gd name="connsiteX410" fmla="*/ 39014 w 3028183"/>
                  <a:gd name="connsiteY410" fmla="*/ 719062 h 1160647"/>
                  <a:gd name="connsiteX411" fmla="*/ 42560 w 3028183"/>
                  <a:gd name="connsiteY411" fmla="*/ 728519 h 1160647"/>
                  <a:gd name="connsiteX412" fmla="*/ 68907 w 3028183"/>
                  <a:gd name="connsiteY412" fmla="*/ 730681 h 1160647"/>
                  <a:gd name="connsiteX413" fmla="*/ 68907 w 3028183"/>
                  <a:gd name="connsiteY413" fmla="*/ 607460 h 1160647"/>
                  <a:gd name="connsiteX414" fmla="*/ 70934 w 3028183"/>
                  <a:gd name="connsiteY414" fmla="*/ 607460 h 1160647"/>
                  <a:gd name="connsiteX415" fmla="*/ 85121 w 3028183"/>
                  <a:gd name="connsiteY415" fmla="*/ 607460 h 1160647"/>
                  <a:gd name="connsiteX416" fmla="*/ 85121 w 3028183"/>
                  <a:gd name="connsiteY416" fmla="*/ 471268 h 1160647"/>
                  <a:gd name="connsiteX417" fmla="*/ 86894 w 3028183"/>
                  <a:gd name="connsiteY417" fmla="*/ 471268 h 1160647"/>
                  <a:gd name="connsiteX418" fmla="*/ 99308 w 3028183"/>
                  <a:gd name="connsiteY418" fmla="*/ 471268 h 1160647"/>
                  <a:gd name="connsiteX419" fmla="*/ 99308 w 3028183"/>
                  <a:gd name="connsiteY419" fmla="*/ 356694 h 1160647"/>
                  <a:gd name="connsiteX420" fmla="*/ 103361 w 3028183"/>
                  <a:gd name="connsiteY420" fmla="*/ 328590 h 1160647"/>
                  <a:gd name="connsiteX421" fmla="*/ 105388 w 3028183"/>
                  <a:gd name="connsiteY421" fmla="*/ 328590 h 1160647"/>
                  <a:gd name="connsiteX422" fmla="*/ 119575 w 3028183"/>
                  <a:gd name="connsiteY422" fmla="*/ 328590 h 1160647"/>
                  <a:gd name="connsiteX423" fmla="*/ 156055 w 3028183"/>
                  <a:gd name="connsiteY423" fmla="*/ 246443 h 1160647"/>
                  <a:gd name="connsiteX424" fmla="*/ 160109 w 3028183"/>
                  <a:gd name="connsiteY424" fmla="*/ 0 h 1160647"/>
                  <a:gd name="connsiteX0" fmla="*/ 160109 w 3028183"/>
                  <a:gd name="connsiteY0" fmla="*/ 0 h 1160647"/>
                  <a:gd name="connsiteX1" fmla="*/ 162135 w 3028183"/>
                  <a:gd name="connsiteY1" fmla="*/ 246443 h 1160647"/>
                  <a:gd name="connsiteX2" fmla="*/ 200642 w 3028183"/>
                  <a:gd name="connsiteY2" fmla="*/ 326429 h 1160647"/>
                  <a:gd name="connsiteX3" fmla="*/ 202669 w 3028183"/>
                  <a:gd name="connsiteY3" fmla="*/ 326429 h 1160647"/>
                  <a:gd name="connsiteX4" fmla="*/ 216856 w 3028183"/>
                  <a:gd name="connsiteY4" fmla="*/ 326429 h 1160647"/>
                  <a:gd name="connsiteX5" fmla="*/ 216856 w 3028183"/>
                  <a:gd name="connsiteY5" fmla="*/ 350208 h 1160647"/>
                  <a:gd name="connsiteX6" fmla="*/ 217363 w 3028183"/>
                  <a:gd name="connsiteY6" fmla="*/ 351019 h 1160647"/>
                  <a:gd name="connsiteX7" fmla="*/ 220909 w 3028183"/>
                  <a:gd name="connsiteY7" fmla="*/ 356694 h 1160647"/>
                  <a:gd name="connsiteX8" fmla="*/ 220909 w 3028183"/>
                  <a:gd name="connsiteY8" fmla="*/ 471268 h 1160647"/>
                  <a:gd name="connsiteX9" fmla="*/ 223189 w 3028183"/>
                  <a:gd name="connsiteY9" fmla="*/ 471268 h 1160647"/>
                  <a:gd name="connsiteX10" fmla="*/ 239150 w 3028183"/>
                  <a:gd name="connsiteY10" fmla="*/ 471268 h 1160647"/>
                  <a:gd name="connsiteX11" fmla="*/ 239150 w 3028183"/>
                  <a:gd name="connsiteY11" fmla="*/ 611783 h 1160647"/>
                  <a:gd name="connsiteX12" fmla="*/ 240670 w 3028183"/>
                  <a:gd name="connsiteY12" fmla="*/ 611513 h 1160647"/>
                  <a:gd name="connsiteX13" fmla="*/ 251310 w 3028183"/>
                  <a:gd name="connsiteY13" fmla="*/ 609622 h 1160647"/>
                  <a:gd name="connsiteX14" fmla="*/ 249283 w 3028183"/>
                  <a:gd name="connsiteY14" fmla="*/ 698254 h 1160647"/>
                  <a:gd name="connsiteX15" fmla="*/ 250803 w 3028183"/>
                  <a:gd name="connsiteY15" fmla="*/ 698525 h 1160647"/>
                  <a:gd name="connsiteX16" fmla="*/ 261443 w 3028183"/>
                  <a:gd name="connsiteY16" fmla="*/ 700416 h 1160647"/>
                  <a:gd name="connsiteX17" fmla="*/ 261696 w 3028183"/>
                  <a:gd name="connsiteY17" fmla="*/ 701227 h 1160647"/>
                  <a:gd name="connsiteX18" fmla="*/ 263470 w 3028183"/>
                  <a:gd name="connsiteY18" fmla="*/ 706902 h 1160647"/>
                  <a:gd name="connsiteX19" fmla="*/ 264230 w 3028183"/>
                  <a:gd name="connsiteY19" fmla="*/ 704470 h 1160647"/>
                  <a:gd name="connsiteX20" fmla="*/ 269550 w 3028183"/>
                  <a:gd name="connsiteY20" fmla="*/ 687446 h 1160647"/>
                  <a:gd name="connsiteX21" fmla="*/ 271323 w 3028183"/>
                  <a:gd name="connsiteY21" fmla="*/ 687446 h 1160647"/>
                  <a:gd name="connsiteX22" fmla="*/ 283737 w 3028183"/>
                  <a:gd name="connsiteY22" fmla="*/ 687446 h 1160647"/>
                  <a:gd name="connsiteX23" fmla="*/ 283737 w 3028183"/>
                  <a:gd name="connsiteY23" fmla="*/ 719872 h 1160647"/>
                  <a:gd name="connsiteX24" fmla="*/ 284750 w 3028183"/>
                  <a:gd name="connsiteY24" fmla="*/ 720413 h 1160647"/>
                  <a:gd name="connsiteX25" fmla="*/ 291844 w 3028183"/>
                  <a:gd name="connsiteY25" fmla="*/ 724196 h 1160647"/>
                  <a:gd name="connsiteX26" fmla="*/ 291844 w 3028183"/>
                  <a:gd name="connsiteY26" fmla="*/ 725547 h 1160647"/>
                  <a:gd name="connsiteX27" fmla="*/ 291844 w 3028183"/>
                  <a:gd name="connsiteY27" fmla="*/ 735005 h 1160647"/>
                  <a:gd name="connsiteX28" fmla="*/ 336431 w 3028183"/>
                  <a:gd name="connsiteY28" fmla="*/ 735005 h 1160647"/>
                  <a:gd name="connsiteX29" fmla="*/ 336431 w 3028183"/>
                  <a:gd name="connsiteY29" fmla="*/ 736086 h 1160647"/>
                  <a:gd name="connsiteX30" fmla="*/ 336431 w 3028183"/>
                  <a:gd name="connsiteY30" fmla="*/ 743652 h 1160647"/>
                  <a:gd name="connsiteX31" fmla="*/ 338457 w 3028183"/>
                  <a:gd name="connsiteY31" fmla="*/ 743652 h 1160647"/>
                  <a:gd name="connsiteX32" fmla="*/ 352644 w 3028183"/>
                  <a:gd name="connsiteY32" fmla="*/ 743652 h 1160647"/>
                  <a:gd name="connsiteX33" fmla="*/ 352644 w 3028183"/>
                  <a:gd name="connsiteY33" fmla="*/ 713387 h 1160647"/>
                  <a:gd name="connsiteX34" fmla="*/ 397231 w 3028183"/>
                  <a:gd name="connsiteY34" fmla="*/ 713387 h 1160647"/>
                  <a:gd name="connsiteX35" fmla="*/ 397231 w 3028183"/>
                  <a:gd name="connsiteY35" fmla="*/ 712036 h 1160647"/>
                  <a:gd name="connsiteX36" fmla="*/ 397231 w 3028183"/>
                  <a:gd name="connsiteY36" fmla="*/ 702578 h 1160647"/>
                  <a:gd name="connsiteX37" fmla="*/ 398245 w 3028183"/>
                  <a:gd name="connsiteY37" fmla="*/ 702578 h 1160647"/>
                  <a:gd name="connsiteX38" fmla="*/ 405338 w 3028183"/>
                  <a:gd name="connsiteY38" fmla="*/ 702578 h 1160647"/>
                  <a:gd name="connsiteX39" fmla="*/ 405338 w 3028183"/>
                  <a:gd name="connsiteY39" fmla="*/ 700687 h 1160647"/>
                  <a:gd name="connsiteX40" fmla="*/ 405338 w 3028183"/>
                  <a:gd name="connsiteY40" fmla="*/ 687446 h 1160647"/>
                  <a:gd name="connsiteX41" fmla="*/ 406098 w 3028183"/>
                  <a:gd name="connsiteY41" fmla="*/ 687446 h 1160647"/>
                  <a:gd name="connsiteX42" fmla="*/ 411418 w 3028183"/>
                  <a:gd name="connsiteY42" fmla="*/ 687446 h 1160647"/>
                  <a:gd name="connsiteX43" fmla="*/ 411418 w 3028183"/>
                  <a:gd name="connsiteY43" fmla="*/ 686365 h 1160647"/>
                  <a:gd name="connsiteX44" fmla="*/ 411418 w 3028183"/>
                  <a:gd name="connsiteY44" fmla="*/ 678798 h 1160647"/>
                  <a:gd name="connsiteX45" fmla="*/ 413445 w 3028183"/>
                  <a:gd name="connsiteY45" fmla="*/ 678798 h 1160647"/>
                  <a:gd name="connsiteX46" fmla="*/ 427632 w 3028183"/>
                  <a:gd name="connsiteY46" fmla="*/ 678798 h 1160647"/>
                  <a:gd name="connsiteX47" fmla="*/ 427632 w 3028183"/>
                  <a:gd name="connsiteY47" fmla="*/ 679879 h 1160647"/>
                  <a:gd name="connsiteX48" fmla="*/ 427632 w 3028183"/>
                  <a:gd name="connsiteY48" fmla="*/ 687446 h 1160647"/>
                  <a:gd name="connsiteX49" fmla="*/ 449925 w 3028183"/>
                  <a:gd name="connsiteY49" fmla="*/ 687446 h 1160647"/>
                  <a:gd name="connsiteX50" fmla="*/ 449925 w 3028183"/>
                  <a:gd name="connsiteY50" fmla="*/ 685554 h 1160647"/>
                  <a:gd name="connsiteX51" fmla="*/ 449925 w 3028183"/>
                  <a:gd name="connsiteY51" fmla="*/ 672313 h 1160647"/>
                  <a:gd name="connsiteX52" fmla="*/ 451699 w 3028183"/>
                  <a:gd name="connsiteY52" fmla="*/ 672313 h 1160647"/>
                  <a:gd name="connsiteX53" fmla="*/ 464112 w 3028183"/>
                  <a:gd name="connsiteY53" fmla="*/ 672313 h 1160647"/>
                  <a:gd name="connsiteX54" fmla="*/ 464112 w 3028183"/>
                  <a:gd name="connsiteY54" fmla="*/ 696093 h 1160647"/>
                  <a:gd name="connsiteX55" fmla="*/ 465126 w 3028183"/>
                  <a:gd name="connsiteY55" fmla="*/ 696093 h 1160647"/>
                  <a:gd name="connsiteX56" fmla="*/ 472219 w 3028183"/>
                  <a:gd name="connsiteY56" fmla="*/ 696093 h 1160647"/>
                  <a:gd name="connsiteX57" fmla="*/ 472219 w 3028183"/>
                  <a:gd name="connsiteY57" fmla="*/ 695012 h 1160647"/>
                  <a:gd name="connsiteX58" fmla="*/ 472219 w 3028183"/>
                  <a:gd name="connsiteY58" fmla="*/ 687446 h 1160647"/>
                  <a:gd name="connsiteX59" fmla="*/ 473992 w 3028183"/>
                  <a:gd name="connsiteY59" fmla="*/ 687446 h 1160647"/>
                  <a:gd name="connsiteX60" fmla="*/ 486406 w 3028183"/>
                  <a:gd name="connsiteY60" fmla="*/ 687446 h 1160647"/>
                  <a:gd name="connsiteX61" fmla="*/ 486406 w 3028183"/>
                  <a:gd name="connsiteY61" fmla="*/ 713387 h 1160647"/>
                  <a:gd name="connsiteX62" fmla="*/ 488433 w 3028183"/>
                  <a:gd name="connsiteY62" fmla="*/ 713387 h 1160647"/>
                  <a:gd name="connsiteX63" fmla="*/ 502619 w 3028183"/>
                  <a:gd name="connsiteY63" fmla="*/ 713387 h 1160647"/>
                  <a:gd name="connsiteX64" fmla="*/ 502619 w 3028183"/>
                  <a:gd name="connsiteY64" fmla="*/ 715008 h 1160647"/>
                  <a:gd name="connsiteX65" fmla="*/ 502619 w 3028183"/>
                  <a:gd name="connsiteY65" fmla="*/ 726358 h 1160647"/>
                  <a:gd name="connsiteX66" fmla="*/ 503379 w 3028183"/>
                  <a:gd name="connsiteY66" fmla="*/ 726358 h 1160647"/>
                  <a:gd name="connsiteX67" fmla="*/ 508700 w 3028183"/>
                  <a:gd name="connsiteY67" fmla="*/ 726358 h 1160647"/>
                  <a:gd name="connsiteX68" fmla="*/ 508700 w 3028183"/>
                  <a:gd name="connsiteY68" fmla="*/ 725547 h 1160647"/>
                  <a:gd name="connsiteX69" fmla="*/ 508700 w 3028183"/>
                  <a:gd name="connsiteY69" fmla="*/ 719872 h 1160647"/>
                  <a:gd name="connsiteX70" fmla="*/ 539100 w 3028183"/>
                  <a:gd name="connsiteY70" fmla="*/ 719872 h 1160647"/>
                  <a:gd name="connsiteX71" fmla="*/ 539100 w 3028183"/>
                  <a:gd name="connsiteY71" fmla="*/ 743652 h 1160647"/>
                  <a:gd name="connsiteX72" fmla="*/ 540113 w 3028183"/>
                  <a:gd name="connsiteY72" fmla="*/ 743652 h 1160647"/>
                  <a:gd name="connsiteX73" fmla="*/ 547207 w 3028183"/>
                  <a:gd name="connsiteY73" fmla="*/ 743652 h 1160647"/>
                  <a:gd name="connsiteX74" fmla="*/ 547207 w 3028183"/>
                  <a:gd name="connsiteY74" fmla="*/ 744733 h 1160647"/>
                  <a:gd name="connsiteX75" fmla="*/ 547207 w 3028183"/>
                  <a:gd name="connsiteY75" fmla="*/ 752299 h 1160647"/>
                  <a:gd name="connsiteX76" fmla="*/ 547967 w 3028183"/>
                  <a:gd name="connsiteY76" fmla="*/ 752299 h 1160647"/>
                  <a:gd name="connsiteX77" fmla="*/ 553287 w 3028183"/>
                  <a:gd name="connsiteY77" fmla="*/ 752299 h 1160647"/>
                  <a:gd name="connsiteX78" fmla="*/ 553287 w 3028183"/>
                  <a:gd name="connsiteY78" fmla="*/ 750137 h 1160647"/>
                  <a:gd name="connsiteX79" fmla="*/ 553287 w 3028183"/>
                  <a:gd name="connsiteY79" fmla="*/ 735005 h 1160647"/>
                  <a:gd name="connsiteX80" fmla="*/ 554300 w 3028183"/>
                  <a:gd name="connsiteY80" fmla="*/ 735005 h 1160647"/>
                  <a:gd name="connsiteX81" fmla="*/ 561394 w 3028183"/>
                  <a:gd name="connsiteY81" fmla="*/ 735005 h 1160647"/>
                  <a:gd name="connsiteX82" fmla="*/ 561394 w 3028183"/>
                  <a:gd name="connsiteY82" fmla="*/ 736086 h 1160647"/>
                  <a:gd name="connsiteX83" fmla="*/ 561394 w 3028183"/>
                  <a:gd name="connsiteY83" fmla="*/ 743652 h 1160647"/>
                  <a:gd name="connsiteX84" fmla="*/ 566714 w 3028183"/>
                  <a:gd name="connsiteY84" fmla="*/ 741659 h 1160647"/>
                  <a:gd name="connsiteX85" fmla="*/ 567474 w 3028183"/>
                  <a:gd name="connsiteY85" fmla="*/ 740679 h 1160647"/>
                  <a:gd name="connsiteX86" fmla="*/ 567474 w 3028183"/>
                  <a:gd name="connsiteY86" fmla="*/ 735005 h 1160647"/>
                  <a:gd name="connsiteX87" fmla="*/ 605981 w 3028183"/>
                  <a:gd name="connsiteY87" fmla="*/ 735005 h 1160647"/>
                  <a:gd name="connsiteX88" fmla="*/ 605981 w 3028183"/>
                  <a:gd name="connsiteY88" fmla="*/ 758784 h 1160647"/>
                  <a:gd name="connsiteX89" fmla="*/ 608007 w 3028183"/>
                  <a:gd name="connsiteY89" fmla="*/ 758784 h 1160647"/>
                  <a:gd name="connsiteX90" fmla="*/ 622194 w 3028183"/>
                  <a:gd name="connsiteY90" fmla="*/ 758784 h 1160647"/>
                  <a:gd name="connsiteX91" fmla="*/ 622194 w 3028183"/>
                  <a:gd name="connsiteY91" fmla="*/ 759865 h 1160647"/>
                  <a:gd name="connsiteX92" fmla="*/ 622194 w 3028183"/>
                  <a:gd name="connsiteY92" fmla="*/ 767431 h 1160647"/>
                  <a:gd name="connsiteX93" fmla="*/ 623968 w 3028183"/>
                  <a:gd name="connsiteY93" fmla="*/ 767431 h 1160647"/>
                  <a:gd name="connsiteX94" fmla="*/ 636381 w 3028183"/>
                  <a:gd name="connsiteY94" fmla="*/ 767431 h 1160647"/>
                  <a:gd name="connsiteX95" fmla="*/ 636381 w 3028183"/>
                  <a:gd name="connsiteY95" fmla="*/ 743652 h 1160647"/>
                  <a:gd name="connsiteX96" fmla="*/ 637394 w 3028183"/>
                  <a:gd name="connsiteY96" fmla="*/ 743652 h 1160647"/>
                  <a:gd name="connsiteX97" fmla="*/ 644488 w 3028183"/>
                  <a:gd name="connsiteY97" fmla="*/ 743652 h 1160647"/>
                  <a:gd name="connsiteX98" fmla="*/ 644488 w 3028183"/>
                  <a:gd name="connsiteY98" fmla="*/ 711225 h 1160647"/>
                  <a:gd name="connsiteX99" fmla="*/ 645501 w 3028183"/>
                  <a:gd name="connsiteY99" fmla="*/ 711225 h 1160647"/>
                  <a:gd name="connsiteX100" fmla="*/ 652595 w 3028183"/>
                  <a:gd name="connsiteY100" fmla="*/ 711225 h 1160647"/>
                  <a:gd name="connsiteX101" fmla="*/ 652595 w 3028183"/>
                  <a:gd name="connsiteY101" fmla="*/ 709334 h 1160647"/>
                  <a:gd name="connsiteX102" fmla="*/ 652595 w 3028183"/>
                  <a:gd name="connsiteY102" fmla="*/ 696093 h 1160647"/>
                  <a:gd name="connsiteX103" fmla="*/ 651328 w 3028183"/>
                  <a:gd name="connsiteY103" fmla="*/ 694471 h 1160647"/>
                  <a:gd name="connsiteX104" fmla="*/ 656648 w 3028183"/>
                  <a:gd name="connsiteY104" fmla="*/ 683122 h 1160647"/>
                  <a:gd name="connsiteX105" fmla="*/ 664755 w 3028183"/>
                  <a:gd name="connsiteY105" fmla="*/ 711225 h 1160647"/>
                  <a:gd name="connsiteX106" fmla="*/ 665515 w 3028183"/>
                  <a:gd name="connsiteY106" fmla="*/ 711225 h 1160647"/>
                  <a:gd name="connsiteX107" fmla="*/ 670835 w 3028183"/>
                  <a:gd name="connsiteY107" fmla="*/ 711225 h 1160647"/>
                  <a:gd name="connsiteX108" fmla="*/ 670835 w 3028183"/>
                  <a:gd name="connsiteY108" fmla="*/ 605298 h 1160647"/>
                  <a:gd name="connsiteX109" fmla="*/ 672355 w 3028183"/>
                  <a:gd name="connsiteY109" fmla="*/ 605298 h 1160647"/>
                  <a:gd name="connsiteX110" fmla="*/ 682995 w 3028183"/>
                  <a:gd name="connsiteY110" fmla="*/ 605298 h 1160647"/>
                  <a:gd name="connsiteX111" fmla="*/ 682995 w 3028183"/>
                  <a:gd name="connsiteY111" fmla="*/ 557739 h 1160647"/>
                  <a:gd name="connsiteX112" fmla="*/ 709342 w 3028183"/>
                  <a:gd name="connsiteY112" fmla="*/ 557739 h 1160647"/>
                  <a:gd name="connsiteX113" fmla="*/ 709342 w 3028183"/>
                  <a:gd name="connsiteY113" fmla="*/ 536121 h 1160647"/>
                  <a:gd name="connsiteX114" fmla="*/ 743796 w 3028183"/>
                  <a:gd name="connsiteY114" fmla="*/ 536121 h 1160647"/>
                  <a:gd name="connsiteX115" fmla="*/ 743796 w 3028183"/>
                  <a:gd name="connsiteY115" fmla="*/ 538553 h 1160647"/>
                  <a:gd name="connsiteX116" fmla="*/ 743796 w 3028183"/>
                  <a:gd name="connsiteY116" fmla="*/ 555577 h 1160647"/>
                  <a:gd name="connsiteX117" fmla="*/ 746076 w 3028183"/>
                  <a:gd name="connsiteY117" fmla="*/ 555577 h 1160647"/>
                  <a:gd name="connsiteX118" fmla="*/ 762036 w 3028183"/>
                  <a:gd name="connsiteY118" fmla="*/ 555577 h 1160647"/>
                  <a:gd name="connsiteX119" fmla="*/ 762036 w 3028183"/>
                  <a:gd name="connsiteY119" fmla="*/ 603136 h 1160647"/>
                  <a:gd name="connsiteX120" fmla="*/ 763049 w 3028183"/>
                  <a:gd name="connsiteY120" fmla="*/ 603136 h 1160647"/>
                  <a:gd name="connsiteX121" fmla="*/ 770143 w 3028183"/>
                  <a:gd name="connsiteY121" fmla="*/ 603136 h 1160647"/>
                  <a:gd name="connsiteX122" fmla="*/ 784330 w 3028183"/>
                  <a:gd name="connsiteY122" fmla="*/ 607460 h 1160647"/>
                  <a:gd name="connsiteX123" fmla="*/ 784330 w 3028183"/>
                  <a:gd name="connsiteY123" fmla="*/ 646372 h 1160647"/>
                  <a:gd name="connsiteX124" fmla="*/ 785343 w 3028183"/>
                  <a:gd name="connsiteY124" fmla="*/ 646372 h 1160647"/>
                  <a:gd name="connsiteX125" fmla="*/ 792436 w 3028183"/>
                  <a:gd name="connsiteY125" fmla="*/ 646372 h 1160647"/>
                  <a:gd name="connsiteX126" fmla="*/ 792436 w 3028183"/>
                  <a:gd name="connsiteY126" fmla="*/ 647993 h 1160647"/>
                  <a:gd name="connsiteX127" fmla="*/ 792436 w 3028183"/>
                  <a:gd name="connsiteY127" fmla="*/ 659342 h 1160647"/>
                  <a:gd name="connsiteX128" fmla="*/ 794463 w 3028183"/>
                  <a:gd name="connsiteY128" fmla="*/ 659342 h 1160647"/>
                  <a:gd name="connsiteX129" fmla="*/ 808650 w 3028183"/>
                  <a:gd name="connsiteY129" fmla="*/ 659342 h 1160647"/>
                  <a:gd name="connsiteX130" fmla="*/ 814730 w 3028183"/>
                  <a:gd name="connsiteY130" fmla="*/ 665828 h 1160647"/>
                  <a:gd name="connsiteX131" fmla="*/ 814730 w 3028183"/>
                  <a:gd name="connsiteY131" fmla="*/ 687446 h 1160647"/>
                  <a:gd name="connsiteX132" fmla="*/ 817010 w 3028183"/>
                  <a:gd name="connsiteY132" fmla="*/ 687446 h 1160647"/>
                  <a:gd name="connsiteX133" fmla="*/ 832970 w 3028183"/>
                  <a:gd name="connsiteY133" fmla="*/ 687446 h 1160647"/>
                  <a:gd name="connsiteX134" fmla="*/ 832970 w 3028183"/>
                  <a:gd name="connsiteY134" fmla="*/ 688526 h 1160647"/>
                  <a:gd name="connsiteX135" fmla="*/ 832970 w 3028183"/>
                  <a:gd name="connsiteY135" fmla="*/ 696093 h 1160647"/>
                  <a:gd name="connsiteX136" fmla="*/ 834237 w 3028183"/>
                  <a:gd name="connsiteY136" fmla="*/ 696093 h 1160647"/>
                  <a:gd name="connsiteX137" fmla="*/ 843104 w 3028183"/>
                  <a:gd name="connsiteY137" fmla="*/ 696093 h 1160647"/>
                  <a:gd name="connsiteX138" fmla="*/ 843104 w 3028183"/>
                  <a:gd name="connsiteY138" fmla="*/ 698254 h 1160647"/>
                  <a:gd name="connsiteX139" fmla="*/ 843104 w 3028183"/>
                  <a:gd name="connsiteY139" fmla="*/ 713387 h 1160647"/>
                  <a:gd name="connsiteX140" fmla="*/ 847157 w 3028183"/>
                  <a:gd name="connsiteY140" fmla="*/ 711495 h 1160647"/>
                  <a:gd name="connsiteX141" fmla="*/ 847157 w 3028183"/>
                  <a:gd name="connsiteY141" fmla="*/ 698254 h 1160647"/>
                  <a:gd name="connsiteX142" fmla="*/ 848170 w 3028183"/>
                  <a:gd name="connsiteY142" fmla="*/ 698254 h 1160647"/>
                  <a:gd name="connsiteX143" fmla="*/ 855264 w 3028183"/>
                  <a:gd name="connsiteY143" fmla="*/ 698254 h 1160647"/>
                  <a:gd name="connsiteX144" fmla="*/ 855264 w 3028183"/>
                  <a:gd name="connsiteY144" fmla="*/ 699876 h 1160647"/>
                  <a:gd name="connsiteX145" fmla="*/ 855264 w 3028183"/>
                  <a:gd name="connsiteY145" fmla="*/ 711225 h 1160647"/>
                  <a:gd name="connsiteX146" fmla="*/ 856024 w 3028183"/>
                  <a:gd name="connsiteY146" fmla="*/ 711225 h 1160647"/>
                  <a:gd name="connsiteX147" fmla="*/ 861344 w 3028183"/>
                  <a:gd name="connsiteY147" fmla="*/ 711225 h 1160647"/>
                  <a:gd name="connsiteX148" fmla="*/ 909984 w 3028183"/>
                  <a:gd name="connsiteY148" fmla="*/ 706902 h 1160647"/>
                  <a:gd name="connsiteX149" fmla="*/ 909984 w 3028183"/>
                  <a:gd name="connsiteY149" fmla="*/ 708253 h 1160647"/>
                  <a:gd name="connsiteX150" fmla="*/ 909984 w 3028183"/>
                  <a:gd name="connsiteY150" fmla="*/ 717710 h 1160647"/>
                  <a:gd name="connsiteX151" fmla="*/ 910744 w 3028183"/>
                  <a:gd name="connsiteY151" fmla="*/ 717710 h 1160647"/>
                  <a:gd name="connsiteX152" fmla="*/ 916065 w 3028183"/>
                  <a:gd name="connsiteY152" fmla="*/ 717710 h 1160647"/>
                  <a:gd name="connsiteX153" fmla="*/ 916065 w 3028183"/>
                  <a:gd name="connsiteY153" fmla="*/ 719872 h 1160647"/>
                  <a:gd name="connsiteX154" fmla="*/ 916065 w 3028183"/>
                  <a:gd name="connsiteY154" fmla="*/ 735005 h 1160647"/>
                  <a:gd name="connsiteX155" fmla="*/ 918091 w 3028183"/>
                  <a:gd name="connsiteY155" fmla="*/ 733654 h 1160647"/>
                  <a:gd name="connsiteX156" fmla="*/ 932278 w 3028183"/>
                  <a:gd name="connsiteY156" fmla="*/ 724196 h 1160647"/>
                  <a:gd name="connsiteX157" fmla="*/ 938358 w 3028183"/>
                  <a:gd name="connsiteY157" fmla="*/ 683122 h 1160647"/>
                  <a:gd name="connsiteX158" fmla="*/ 939118 w 3028183"/>
                  <a:gd name="connsiteY158" fmla="*/ 682852 h 1160647"/>
                  <a:gd name="connsiteX159" fmla="*/ 944438 w 3028183"/>
                  <a:gd name="connsiteY159" fmla="*/ 680960 h 1160647"/>
                  <a:gd name="connsiteX160" fmla="*/ 946465 w 3028183"/>
                  <a:gd name="connsiteY160" fmla="*/ 611783 h 1160647"/>
                  <a:gd name="connsiteX161" fmla="*/ 948492 w 3028183"/>
                  <a:gd name="connsiteY161" fmla="*/ 680960 h 1160647"/>
                  <a:gd name="connsiteX162" fmla="*/ 949252 w 3028183"/>
                  <a:gd name="connsiteY162" fmla="*/ 681230 h 1160647"/>
                  <a:gd name="connsiteX163" fmla="*/ 954572 w 3028183"/>
                  <a:gd name="connsiteY163" fmla="*/ 683122 h 1160647"/>
                  <a:gd name="connsiteX164" fmla="*/ 954572 w 3028183"/>
                  <a:gd name="connsiteY164" fmla="*/ 596651 h 1160647"/>
                  <a:gd name="connsiteX165" fmla="*/ 958625 w 3028183"/>
                  <a:gd name="connsiteY165" fmla="*/ 564224 h 1160647"/>
                  <a:gd name="connsiteX166" fmla="*/ 997132 w 3028183"/>
                  <a:gd name="connsiteY166" fmla="*/ 564224 h 1160647"/>
                  <a:gd name="connsiteX167" fmla="*/ 997132 w 3028183"/>
                  <a:gd name="connsiteY167" fmla="*/ 596651 h 1160647"/>
                  <a:gd name="connsiteX168" fmla="*/ 997892 w 3028183"/>
                  <a:gd name="connsiteY168" fmla="*/ 596651 h 1160647"/>
                  <a:gd name="connsiteX169" fmla="*/ 1003212 w 3028183"/>
                  <a:gd name="connsiteY169" fmla="*/ 596651 h 1160647"/>
                  <a:gd name="connsiteX170" fmla="*/ 1003212 w 3028183"/>
                  <a:gd name="connsiteY170" fmla="*/ 514503 h 1160647"/>
                  <a:gd name="connsiteX171" fmla="*/ 1004986 w 3028183"/>
                  <a:gd name="connsiteY171" fmla="*/ 514503 h 1160647"/>
                  <a:gd name="connsiteX172" fmla="*/ 1017399 w 3028183"/>
                  <a:gd name="connsiteY172" fmla="*/ 514503 h 1160647"/>
                  <a:gd name="connsiteX173" fmla="*/ 1017399 w 3028183"/>
                  <a:gd name="connsiteY173" fmla="*/ 512612 h 1160647"/>
                  <a:gd name="connsiteX174" fmla="*/ 1017399 w 3028183"/>
                  <a:gd name="connsiteY174" fmla="*/ 499371 h 1160647"/>
                  <a:gd name="connsiteX175" fmla="*/ 1039693 w 3028183"/>
                  <a:gd name="connsiteY175" fmla="*/ 499371 h 1160647"/>
                  <a:gd name="connsiteX176" fmla="*/ 1039693 w 3028183"/>
                  <a:gd name="connsiteY176" fmla="*/ 498290 h 1160647"/>
                  <a:gd name="connsiteX177" fmla="*/ 1039693 w 3028183"/>
                  <a:gd name="connsiteY177" fmla="*/ 490724 h 1160647"/>
                  <a:gd name="connsiteX178" fmla="*/ 1041466 w 3028183"/>
                  <a:gd name="connsiteY178" fmla="*/ 490724 h 1160647"/>
                  <a:gd name="connsiteX179" fmla="*/ 1053880 w 3028183"/>
                  <a:gd name="connsiteY179" fmla="*/ 490724 h 1160647"/>
                  <a:gd name="connsiteX180" fmla="*/ 1053880 w 3028183"/>
                  <a:gd name="connsiteY180" fmla="*/ 491805 h 1160647"/>
                  <a:gd name="connsiteX181" fmla="*/ 1053880 w 3028183"/>
                  <a:gd name="connsiteY181" fmla="*/ 499371 h 1160647"/>
                  <a:gd name="connsiteX182" fmla="*/ 1054640 w 3028183"/>
                  <a:gd name="connsiteY182" fmla="*/ 499371 h 1160647"/>
                  <a:gd name="connsiteX183" fmla="*/ 1059960 w 3028183"/>
                  <a:gd name="connsiteY183" fmla="*/ 499371 h 1160647"/>
                  <a:gd name="connsiteX184" fmla="*/ 1070093 w 3028183"/>
                  <a:gd name="connsiteY184" fmla="*/ 495047 h 1160647"/>
                  <a:gd name="connsiteX185" fmla="*/ 1074146 w 3028183"/>
                  <a:gd name="connsiteY185" fmla="*/ 498290 h 1160647"/>
                  <a:gd name="connsiteX186" fmla="*/ 1074146 w 3028183"/>
                  <a:gd name="connsiteY186" fmla="*/ 490724 h 1160647"/>
                  <a:gd name="connsiteX187" fmla="*/ 1076426 w 3028183"/>
                  <a:gd name="connsiteY187" fmla="*/ 490724 h 1160647"/>
                  <a:gd name="connsiteX188" fmla="*/ 1092387 w 3028183"/>
                  <a:gd name="connsiteY188" fmla="*/ 490724 h 1160647"/>
                  <a:gd name="connsiteX189" fmla="*/ 1092387 w 3028183"/>
                  <a:gd name="connsiteY189" fmla="*/ 491805 h 1160647"/>
                  <a:gd name="connsiteX190" fmla="*/ 1092387 w 3028183"/>
                  <a:gd name="connsiteY190" fmla="*/ 499371 h 1160647"/>
                  <a:gd name="connsiteX191" fmla="*/ 1122787 w 3028183"/>
                  <a:gd name="connsiteY191" fmla="*/ 499371 h 1160647"/>
                  <a:gd name="connsiteX192" fmla="*/ 1122787 w 3028183"/>
                  <a:gd name="connsiteY192" fmla="*/ 500992 h 1160647"/>
                  <a:gd name="connsiteX193" fmla="*/ 1122787 w 3028183"/>
                  <a:gd name="connsiteY193" fmla="*/ 512342 h 1160647"/>
                  <a:gd name="connsiteX194" fmla="*/ 1149134 w 3028183"/>
                  <a:gd name="connsiteY194" fmla="*/ 512342 h 1160647"/>
                  <a:gd name="connsiteX195" fmla="*/ 1149134 w 3028183"/>
                  <a:gd name="connsiteY195" fmla="*/ 542606 h 1160647"/>
                  <a:gd name="connsiteX196" fmla="*/ 1149894 w 3028183"/>
                  <a:gd name="connsiteY196" fmla="*/ 542606 h 1160647"/>
                  <a:gd name="connsiteX197" fmla="*/ 1155214 w 3028183"/>
                  <a:gd name="connsiteY197" fmla="*/ 542606 h 1160647"/>
                  <a:gd name="connsiteX198" fmla="*/ 1155214 w 3028183"/>
                  <a:gd name="connsiteY198" fmla="*/ 543687 h 1160647"/>
                  <a:gd name="connsiteX199" fmla="*/ 1155214 w 3028183"/>
                  <a:gd name="connsiteY199" fmla="*/ 551254 h 1160647"/>
                  <a:gd name="connsiteX200" fmla="*/ 1159268 w 3028183"/>
                  <a:gd name="connsiteY200" fmla="*/ 581518 h 1160647"/>
                  <a:gd name="connsiteX201" fmla="*/ 1160028 w 3028183"/>
                  <a:gd name="connsiteY201" fmla="*/ 581518 h 1160647"/>
                  <a:gd name="connsiteX202" fmla="*/ 1165348 w 3028183"/>
                  <a:gd name="connsiteY202" fmla="*/ 581518 h 1160647"/>
                  <a:gd name="connsiteX203" fmla="*/ 1165348 w 3028183"/>
                  <a:gd name="connsiteY203" fmla="*/ 582329 h 1160647"/>
                  <a:gd name="connsiteX204" fmla="*/ 1165348 w 3028183"/>
                  <a:gd name="connsiteY204" fmla="*/ 588004 h 1160647"/>
                  <a:gd name="connsiteX205" fmla="*/ 1166361 w 3028183"/>
                  <a:gd name="connsiteY205" fmla="*/ 588004 h 1160647"/>
                  <a:gd name="connsiteX206" fmla="*/ 1173454 w 3028183"/>
                  <a:gd name="connsiteY206" fmla="*/ 588004 h 1160647"/>
                  <a:gd name="connsiteX207" fmla="*/ 1173454 w 3028183"/>
                  <a:gd name="connsiteY207" fmla="*/ 618269 h 1160647"/>
                  <a:gd name="connsiteX208" fmla="*/ 1175481 w 3028183"/>
                  <a:gd name="connsiteY208" fmla="*/ 618269 h 1160647"/>
                  <a:gd name="connsiteX209" fmla="*/ 1189668 w 3028183"/>
                  <a:gd name="connsiteY209" fmla="*/ 618269 h 1160647"/>
                  <a:gd name="connsiteX210" fmla="*/ 1189668 w 3028183"/>
                  <a:gd name="connsiteY210" fmla="*/ 642048 h 1160647"/>
                  <a:gd name="connsiteX211" fmla="*/ 1191695 w 3028183"/>
                  <a:gd name="connsiteY211" fmla="*/ 643669 h 1160647"/>
                  <a:gd name="connsiteX212" fmla="*/ 1191695 w 3028183"/>
                  <a:gd name="connsiteY212" fmla="*/ 655019 h 1160647"/>
                  <a:gd name="connsiteX213" fmla="*/ 1192455 w 3028183"/>
                  <a:gd name="connsiteY213" fmla="*/ 655019 h 1160647"/>
                  <a:gd name="connsiteX214" fmla="*/ 1197775 w 3028183"/>
                  <a:gd name="connsiteY214" fmla="*/ 655019 h 1160647"/>
                  <a:gd name="connsiteX215" fmla="*/ 1197775 w 3028183"/>
                  <a:gd name="connsiteY215" fmla="*/ 678798 h 1160647"/>
                  <a:gd name="connsiteX216" fmla="*/ 1199041 w 3028183"/>
                  <a:gd name="connsiteY216" fmla="*/ 678798 h 1160647"/>
                  <a:gd name="connsiteX217" fmla="*/ 1207908 w 3028183"/>
                  <a:gd name="connsiteY217" fmla="*/ 678798 h 1160647"/>
                  <a:gd name="connsiteX218" fmla="*/ 1209935 w 3028183"/>
                  <a:gd name="connsiteY218" fmla="*/ 682852 h 1160647"/>
                  <a:gd name="connsiteX219" fmla="*/ 1209935 w 3028183"/>
                  <a:gd name="connsiteY219" fmla="*/ 696093 h 1160647"/>
                  <a:gd name="connsiteX220" fmla="*/ 1211455 w 3028183"/>
                  <a:gd name="connsiteY220" fmla="*/ 694201 h 1160647"/>
                  <a:gd name="connsiteX221" fmla="*/ 1222095 w 3028183"/>
                  <a:gd name="connsiteY221" fmla="*/ 680960 h 1160647"/>
                  <a:gd name="connsiteX222" fmla="*/ 1250469 w 3028183"/>
                  <a:gd name="connsiteY222" fmla="*/ 680960 h 1160647"/>
                  <a:gd name="connsiteX223" fmla="*/ 1250469 w 3028183"/>
                  <a:gd name="connsiteY223" fmla="*/ 767431 h 1160647"/>
                  <a:gd name="connsiteX224" fmla="*/ 1251229 w 3028183"/>
                  <a:gd name="connsiteY224" fmla="*/ 767431 h 1160647"/>
                  <a:gd name="connsiteX225" fmla="*/ 1256549 w 3028183"/>
                  <a:gd name="connsiteY225" fmla="*/ 767431 h 1160647"/>
                  <a:gd name="connsiteX226" fmla="*/ 1257309 w 3028183"/>
                  <a:gd name="connsiteY226" fmla="*/ 766080 h 1160647"/>
                  <a:gd name="connsiteX227" fmla="*/ 1262629 w 3028183"/>
                  <a:gd name="connsiteY227" fmla="*/ 756622 h 1160647"/>
                  <a:gd name="connsiteX228" fmla="*/ 1262629 w 3028183"/>
                  <a:gd name="connsiteY228" fmla="*/ 758514 h 1160647"/>
                  <a:gd name="connsiteX229" fmla="*/ 1262629 w 3028183"/>
                  <a:gd name="connsiteY229" fmla="*/ 771755 h 1160647"/>
                  <a:gd name="connsiteX230" fmla="*/ 1266682 w 3028183"/>
                  <a:gd name="connsiteY230" fmla="*/ 726358 h 1160647"/>
                  <a:gd name="connsiteX231" fmla="*/ 1267442 w 3028183"/>
                  <a:gd name="connsiteY231" fmla="*/ 726358 h 1160647"/>
                  <a:gd name="connsiteX232" fmla="*/ 1272762 w 3028183"/>
                  <a:gd name="connsiteY232" fmla="*/ 726358 h 1160647"/>
                  <a:gd name="connsiteX233" fmla="*/ 1272762 w 3028183"/>
                  <a:gd name="connsiteY233" fmla="*/ 661504 h 1160647"/>
                  <a:gd name="connsiteX234" fmla="*/ 1273776 w 3028183"/>
                  <a:gd name="connsiteY234" fmla="*/ 661504 h 1160647"/>
                  <a:gd name="connsiteX235" fmla="*/ 1280869 w 3028183"/>
                  <a:gd name="connsiteY235" fmla="*/ 661504 h 1160647"/>
                  <a:gd name="connsiteX236" fmla="*/ 1293029 w 3028183"/>
                  <a:gd name="connsiteY236" fmla="*/ 618269 h 1160647"/>
                  <a:gd name="connsiteX237" fmla="*/ 1294296 w 3028183"/>
                  <a:gd name="connsiteY237" fmla="*/ 618269 h 1160647"/>
                  <a:gd name="connsiteX238" fmla="*/ 1303163 w 3028183"/>
                  <a:gd name="connsiteY238" fmla="*/ 618269 h 1160647"/>
                  <a:gd name="connsiteX239" fmla="*/ 1313296 w 3028183"/>
                  <a:gd name="connsiteY239" fmla="*/ 661504 h 1160647"/>
                  <a:gd name="connsiteX240" fmla="*/ 1314309 w 3028183"/>
                  <a:gd name="connsiteY240" fmla="*/ 661504 h 1160647"/>
                  <a:gd name="connsiteX241" fmla="*/ 1321403 w 3028183"/>
                  <a:gd name="connsiteY241" fmla="*/ 661504 h 1160647"/>
                  <a:gd name="connsiteX242" fmla="*/ 1321403 w 3028183"/>
                  <a:gd name="connsiteY242" fmla="*/ 700416 h 1160647"/>
                  <a:gd name="connsiteX243" fmla="*/ 1323176 w 3028183"/>
                  <a:gd name="connsiteY243" fmla="*/ 700416 h 1160647"/>
                  <a:gd name="connsiteX244" fmla="*/ 1335590 w 3028183"/>
                  <a:gd name="connsiteY244" fmla="*/ 700416 h 1160647"/>
                  <a:gd name="connsiteX245" fmla="*/ 1335590 w 3028183"/>
                  <a:gd name="connsiteY245" fmla="*/ 702578 h 1160647"/>
                  <a:gd name="connsiteX246" fmla="*/ 1335590 w 3028183"/>
                  <a:gd name="connsiteY246" fmla="*/ 717710 h 1160647"/>
                  <a:gd name="connsiteX247" fmla="*/ 1339643 w 3028183"/>
                  <a:gd name="connsiteY247" fmla="*/ 715549 h 1160647"/>
                  <a:gd name="connsiteX248" fmla="*/ 1339643 w 3028183"/>
                  <a:gd name="connsiteY248" fmla="*/ 700416 h 1160647"/>
                  <a:gd name="connsiteX249" fmla="*/ 1341163 w 3028183"/>
                  <a:gd name="connsiteY249" fmla="*/ 700416 h 1160647"/>
                  <a:gd name="connsiteX250" fmla="*/ 1351803 w 3028183"/>
                  <a:gd name="connsiteY250" fmla="*/ 700416 h 1160647"/>
                  <a:gd name="connsiteX251" fmla="*/ 1351803 w 3028183"/>
                  <a:gd name="connsiteY251" fmla="*/ 702037 h 1160647"/>
                  <a:gd name="connsiteX252" fmla="*/ 1351803 w 3028183"/>
                  <a:gd name="connsiteY252" fmla="*/ 713387 h 1160647"/>
                  <a:gd name="connsiteX253" fmla="*/ 1382204 w 3028183"/>
                  <a:gd name="connsiteY253" fmla="*/ 713387 h 1160647"/>
                  <a:gd name="connsiteX254" fmla="*/ 1382204 w 3028183"/>
                  <a:gd name="connsiteY254" fmla="*/ 676637 h 1160647"/>
                  <a:gd name="connsiteX255" fmla="*/ 1383470 w 3028183"/>
                  <a:gd name="connsiteY255" fmla="*/ 676637 h 1160647"/>
                  <a:gd name="connsiteX256" fmla="*/ 1392337 w 3028183"/>
                  <a:gd name="connsiteY256" fmla="*/ 676637 h 1160647"/>
                  <a:gd name="connsiteX257" fmla="*/ 1392337 w 3028183"/>
                  <a:gd name="connsiteY257" fmla="*/ 698254 h 1160647"/>
                  <a:gd name="connsiteX258" fmla="*/ 1394364 w 3028183"/>
                  <a:gd name="connsiteY258" fmla="*/ 665828 h 1160647"/>
                  <a:gd name="connsiteX259" fmla="*/ 1416657 w 3028183"/>
                  <a:gd name="connsiteY259" fmla="*/ 665828 h 1160647"/>
                  <a:gd name="connsiteX260" fmla="*/ 1416657 w 3028183"/>
                  <a:gd name="connsiteY260" fmla="*/ 664206 h 1160647"/>
                  <a:gd name="connsiteX261" fmla="*/ 1416657 w 3028183"/>
                  <a:gd name="connsiteY261" fmla="*/ 652857 h 1160647"/>
                  <a:gd name="connsiteX262" fmla="*/ 1417417 w 3028183"/>
                  <a:gd name="connsiteY262" fmla="*/ 652857 h 1160647"/>
                  <a:gd name="connsiteX263" fmla="*/ 1422737 w 3028183"/>
                  <a:gd name="connsiteY263" fmla="*/ 652857 h 1160647"/>
                  <a:gd name="connsiteX264" fmla="*/ 1422737 w 3028183"/>
                  <a:gd name="connsiteY264" fmla="*/ 650966 h 1160647"/>
                  <a:gd name="connsiteX265" fmla="*/ 1422737 w 3028183"/>
                  <a:gd name="connsiteY265" fmla="*/ 637725 h 1160647"/>
                  <a:gd name="connsiteX266" fmla="*/ 1426791 w 3028183"/>
                  <a:gd name="connsiteY266" fmla="*/ 644210 h 1160647"/>
                  <a:gd name="connsiteX267" fmla="*/ 1429071 w 3028183"/>
                  <a:gd name="connsiteY267" fmla="*/ 644210 h 1160647"/>
                  <a:gd name="connsiteX268" fmla="*/ 1445031 w 3028183"/>
                  <a:gd name="connsiteY268" fmla="*/ 644210 h 1160647"/>
                  <a:gd name="connsiteX269" fmla="*/ 1445031 w 3028183"/>
                  <a:gd name="connsiteY269" fmla="*/ 643399 h 1160647"/>
                  <a:gd name="connsiteX270" fmla="*/ 1445031 w 3028183"/>
                  <a:gd name="connsiteY270" fmla="*/ 637725 h 1160647"/>
                  <a:gd name="connsiteX271" fmla="*/ 1445791 w 3028183"/>
                  <a:gd name="connsiteY271" fmla="*/ 637725 h 1160647"/>
                  <a:gd name="connsiteX272" fmla="*/ 1451111 w 3028183"/>
                  <a:gd name="connsiteY272" fmla="*/ 637725 h 1160647"/>
                  <a:gd name="connsiteX273" fmla="*/ 1451111 w 3028183"/>
                  <a:gd name="connsiteY273" fmla="*/ 639076 h 1160647"/>
                  <a:gd name="connsiteX274" fmla="*/ 1451111 w 3028183"/>
                  <a:gd name="connsiteY274" fmla="*/ 648534 h 1160647"/>
                  <a:gd name="connsiteX275" fmla="*/ 1489618 w 3028183"/>
                  <a:gd name="connsiteY275" fmla="*/ 648534 h 1160647"/>
                  <a:gd name="connsiteX276" fmla="*/ 1489618 w 3028183"/>
                  <a:gd name="connsiteY276" fmla="*/ 786887 h 1160647"/>
                  <a:gd name="connsiteX277" fmla="*/ 1491138 w 3028183"/>
                  <a:gd name="connsiteY277" fmla="*/ 786887 h 1160647"/>
                  <a:gd name="connsiteX278" fmla="*/ 1501778 w 3028183"/>
                  <a:gd name="connsiteY278" fmla="*/ 786887 h 1160647"/>
                  <a:gd name="connsiteX279" fmla="*/ 1501778 w 3028183"/>
                  <a:gd name="connsiteY279" fmla="*/ 773917 h 1160647"/>
                  <a:gd name="connsiteX280" fmla="*/ 1505832 w 3028183"/>
                  <a:gd name="connsiteY280" fmla="*/ 773917 h 1160647"/>
                  <a:gd name="connsiteX281" fmla="*/ 1505832 w 3028183"/>
                  <a:gd name="connsiteY281" fmla="*/ 786887 h 1160647"/>
                  <a:gd name="connsiteX282" fmla="*/ 1536232 w 3028183"/>
                  <a:gd name="connsiteY282" fmla="*/ 786887 h 1160647"/>
                  <a:gd name="connsiteX283" fmla="*/ 1536232 w 3028183"/>
                  <a:gd name="connsiteY283" fmla="*/ 756622 h 1160647"/>
                  <a:gd name="connsiteX284" fmla="*/ 1548392 w 3028183"/>
                  <a:gd name="connsiteY284" fmla="*/ 756622 h 1160647"/>
                  <a:gd name="connsiteX285" fmla="*/ 1560552 w 3028183"/>
                  <a:gd name="connsiteY285" fmla="*/ 754461 h 1160647"/>
                  <a:gd name="connsiteX286" fmla="*/ 1564606 w 3028183"/>
                  <a:gd name="connsiteY286" fmla="*/ 756622 h 1160647"/>
                  <a:gd name="connsiteX287" fmla="*/ 1574739 w 3028183"/>
                  <a:gd name="connsiteY287" fmla="*/ 756622 h 1160647"/>
                  <a:gd name="connsiteX288" fmla="*/ 1574739 w 3028183"/>
                  <a:gd name="connsiteY288" fmla="*/ 786887 h 1160647"/>
                  <a:gd name="connsiteX289" fmla="*/ 1582846 w 3028183"/>
                  <a:gd name="connsiteY289" fmla="*/ 786887 h 1160647"/>
                  <a:gd name="connsiteX290" fmla="*/ 1582846 w 3028183"/>
                  <a:gd name="connsiteY290" fmla="*/ 804182 h 1160647"/>
                  <a:gd name="connsiteX291" fmla="*/ 1592182 w 3028183"/>
                  <a:gd name="connsiteY291" fmla="*/ 805087 h 1160647"/>
                  <a:gd name="connsiteX292" fmla="*/ 1605140 w 3028183"/>
                  <a:gd name="connsiteY292" fmla="*/ 805087 h 1160647"/>
                  <a:gd name="connsiteX293" fmla="*/ 1605140 w 3028183"/>
                  <a:gd name="connsiteY293" fmla="*/ 789049 h 1160647"/>
                  <a:gd name="connsiteX294" fmla="*/ 1673096 w 3028183"/>
                  <a:gd name="connsiteY294" fmla="*/ 789049 h 1160647"/>
                  <a:gd name="connsiteX295" fmla="*/ 1673096 w 3028183"/>
                  <a:gd name="connsiteY295" fmla="*/ 703796 h 1160647"/>
                  <a:gd name="connsiteX296" fmla="*/ 1745104 w 3028183"/>
                  <a:gd name="connsiteY296" fmla="*/ 703796 h 1160647"/>
                  <a:gd name="connsiteX297" fmla="*/ 1745104 w 3028183"/>
                  <a:gd name="connsiteY297" fmla="*/ 782564 h 1160647"/>
                  <a:gd name="connsiteX298" fmla="*/ 1747008 w 3028183"/>
                  <a:gd name="connsiteY298" fmla="*/ 782564 h 1160647"/>
                  <a:gd name="connsiteX299" fmla="*/ 1748250 w 3028183"/>
                  <a:gd name="connsiteY299" fmla="*/ 805087 h 1160647"/>
                  <a:gd name="connsiteX300" fmla="*/ 1757926 w 3028183"/>
                  <a:gd name="connsiteY300" fmla="*/ 805087 h 1160647"/>
                  <a:gd name="connsiteX301" fmla="*/ 1759168 w 3028183"/>
                  <a:gd name="connsiteY301" fmla="*/ 782564 h 1160647"/>
                  <a:gd name="connsiteX302" fmla="*/ 1765248 w 3028183"/>
                  <a:gd name="connsiteY302" fmla="*/ 782564 h 1160647"/>
                  <a:gd name="connsiteX303" fmla="*/ 1766490 w 3028183"/>
                  <a:gd name="connsiteY303" fmla="*/ 805087 h 1160647"/>
                  <a:gd name="connsiteX304" fmla="*/ 1817112 w 3028183"/>
                  <a:gd name="connsiteY304" fmla="*/ 805087 h 1160647"/>
                  <a:gd name="connsiteX305" fmla="*/ 1817112 w 3028183"/>
                  <a:gd name="connsiteY305" fmla="*/ 642059 h 1160647"/>
                  <a:gd name="connsiteX306" fmla="*/ 2014439 w 3028183"/>
                  <a:gd name="connsiteY306" fmla="*/ 642059 h 1160647"/>
                  <a:gd name="connsiteX307" fmla="*/ 2014439 w 3028183"/>
                  <a:gd name="connsiteY307" fmla="*/ 805087 h 1160647"/>
                  <a:gd name="connsiteX308" fmla="*/ 2033136 w 3028183"/>
                  <a:gd name="connsiteY308" fmla="*/ 805087 h 1160647"/>
                  <a:gd name="connsiteX309" fmla="*/ 2033136 w 3028183"/>
                  <a:gd name="connsiteY309" fmla="*/ 722394 h 1160647"/>
                  <a:gd name="connsiteX310" fmla="*/ 2128256 w 3028183"/>
                  <a:gd name="connsiteY310" fmla="*/ 722394 h 1160647"/>
                  <a:gd name="connsiteX311" fmla="*/ 2140186 w 3028183"/>
                  <a:gd name="connsiteY311" fmla="*/ 404253 h 1160647"/>
                  <a:gd name="connsiteX312" fmla="*/ 2128026 w 3028183"/>
                  <a:gd name="connsiteY312" fmla="*/ 382635 h 1160647"/>
                  <a:gd name="connsiteX313" fmla="*/ 2121946 w 3028183"/>
                  <a:gd name="connsiteY313" fmla="*/ 378311 h 1160647"/>
                  <a:gd name="connsiteX314" fmla="*/ 2130053 w 3028183"/>
                  <a:gd name="connsiteY314" fmla="*/ 354532 h 1160647"/>
                  <a:gd name="connsiteX315" fmla="*/ 2130053 w 3028183"/>
                  <a:gd name="connsiteY315" fmla="*/ 337238 h 1160647"/>
                  <a:gd name="connsiteX316" fmla="*/ 2144240 w 3028183"/>
                  <a:gd name="connsiteY316" fmla="*/ 337238 h 1160647"/>
                  <a:gd name="connsiteX317" fmla="*/ 2144240 w 3028183"/>
                  <a:gd name="connsiteY317" fmla="*/ 315620 h 1160647"/>
                  <a:gd name="connsiteX318" fmla="*/ 2146266 w 3028183"/>
                  <a:gd name="connsiteY318" fmla="*/ 311296 h 1160647"/>
                  <a:gd name="connsiteX319" fmla="*/ 2146266 w 3028183"/>
                  <a:gd name="connsiteY319" fmla="*/ 233472 h 1160647"/>
                  <a:gd name="connsiteX320" fmla="*/ 2144240 w 3028183"/>
                  <a:gd name="connsiteY320" fmla="*/ 226987 h 1160647"/>
                  <a:gd name="connsiteX321" fmla="*/ 2150320 w 3028183"/>
                  <a:gd name="connsiteY321" fmla="*/ 220501 h 1160647"/>
                  <a:gd name="connsiteX322" fmla="*/ 2150320 w 3028183"/>
                  <a:gd name="connsiteY322" fmla="*/ 162133 h 1160647"/>
                  <a:gd name="connsiteX323" fmla="*/ 2152346 w 3028183"/>
                  <a:gd name="connsiteY323" fmla="*/ 157810 h 1160647"/>
                  <a:gd name="connsiteX324" fmla="*/ 2152346 w 3028183"/>
                  <a:gd name="connsiteY324" fmla="*/ 101604 h 1160647"/>
                  <a:gd name="connsiteX325" fmla="*/ 2154373 w 3028183"/>
                  <a:gd name="connsiteY325" fmla="*/ 82148 h 1160647"/>
                  <a:gd name="connsiteX326" fmla="*/ 2158427 w 3028183"/>
                  <a:gd name="connsiteY326" fmla="*/ 99442 h 1160647"/>
                  <a:gd name="connsiteX327" fmla="*/ 2160453 w 3028183"/>
                  <a:gd name="connsiteY327" fmla="*/ 157810 h 1160647"/>
                  <a:gd name="connsiteX328" fmla="*/ 2162480 w 3028183"/>
                  <a:gd name="connsiteY328" fmla="*/ 220501 h 1160647"/>
                  <a:gd name="connsiteX329" fmla="*/ 2168560 w 3028183"/>
                  <a:gd name="connsiteY329" fmla="*/ 226987 h 1160647"/>
                  <a:gd name="connsiteX330" fmla="*/ 2166533 w 3028183"/>
                  <a:gd name="connsiteY330" fmla="*/ 233472 h 1160647"/>
                  <a:gd name="connsiteX331" fmla="*/ 2166533 w 3028183"/>
                  <a:gd name="connsiteY331" fmla="*/ 311296 h 1160647"/>
                  <a:gd name="connsiteX332" fmla="*/ 2168560 w 3028183"/>
                  <a:gd name="connsiteY332" fmla="*/ 315620 h 1160647"/>
                  <a:gd name="connsiteX333" fmla="*/ 2168560 w 3028183"/>
                  <a:gd name="connsiteY333" fmla="*/ 337238 h 1160647"/>
                  <a:gd name="connsiteX334" fmla="*/ 2182747 w 3028183"/>
                  <a:gd name="connsiteY334" fmla="*/ 337238 h 1160647"/>
                  <a:gd name="connsiteX335" fmla="*/ 2182747 w 3028183"/>
                  <a:gd name="connsiteY335" fmla="*/ 354532 h 1160647"/>
                  <a:gd name="connsiteX336" fmla="*/ 2190854 w 3028183"/>
                  <a:gd name="connsiteY336" fmla="*/ 378311 h 1160647"/>
                  <a:gd name="connsiteX337" fmla="*/ 2184774 w 3028183"/>
                  <a:gd name="connsiteY337" fmla="*/ 382635 h 1160647"/>
                  <a:gd name="connsiteX338" fmla="*/ 2172613 w 3028183"/>
                  <a:gd name="connsiteY338" fmla="*/ 404253 h 1160647"/>
                  <a:gd name="connsiteX339" fmla="*/ 2180720 w 3028183"/>
                  <a:gd name="connsiteY339" fmla="*/ 657181 h 1160647"/>
                  <a:gd name="connsiteX340" fmla="*/ 2245574 w 3028183"/>
                  <a:gd name="connsiteY340" fmla="*/ 657181 h 1160647"/>
                  <a:gd name="connsiteX341" fmla="*/ 2245574 w 3028183"/>
                  <a:gd name="connsiteY341" fmla="*/ 732843 h 1160647"/>
                  <a:gd name="connsiteX342" fmla="*/ 2253681 w 3028183"/>
                  <a:gd name="connsiteY342" fmla="*/ 732843 h 1160647"/>
                  <a:gd name="connsiteX343" fmla="*/ 2255708 w 3028183"/>
                  <a:gd name="connsiteY343" fmla="*/ 726358 h 1160647"/>
                  <a:gd name="connsiteX344" fmla="*/ 2261788 w 3028183"/>
                  <a:gd name="connsiteY344" fmla="*/ 726358 h 1160647"/>
                  <a:gd name="connsiteX345" fmla="*/ 2263815 w 3028183"/>
                  <a:gd name="connsiteY345" fmla="*/ 735005 h 1160647"/>
                  <a:gd name="connsiteX346" fmla="*/ 2275975 w 3028183"/>
                  <a:gd name="connsiteY346" fmla="*/ 735005 h 1160647"/>
                  <a:gd name="connsiteX347" fmla="*/ 2275975 w 3028183"/>
                  <a:gd name="connsiteY347" fmla="*/ 728519 h 1160647"/>
                  <a:gd name="connsiteX348" fmla="*/ 2298268 w 3028183"/>
                  <a:gd name="connsiteY348" fmla="*/ 728519 h 1160647"/>
                  <a:gd name="connsiteX349" fmla="*/ 2298268 w 3028183"/>
                  <a:gd name="connsiteY349" fmla="*/ 735005 h 1160647"/>
                  <a:gd name="connsiteX350" fmla="*/ 2318535 w 3028183"/>
                  <a:gd name="connsiteY350" fmla="*/ 735005 h 1160647"/>
                  <a:gd name="connsiteX351" fmla="*/ 2318535 w 3028183"/>
                  <a:gd name="connsiteY351" fmla="*/ 780402 h 1160647"/>
                  <a:gd name="connsiteX352" fmla="*/ 2332722 w 3028183"/>
                  <a:gd name="connsiteY352" fmla="*/ 780402 h 1160647"/>
                  <a:gd name="connsiteX353" fmla="*/ 2332722 w 3028183"/>
                  <a:gd name="connsiteY353" fmla="*/ 767431 h 1160647"/>
                  <a:gd name="connsiteX354" fmla="*/ 2348936 w 3028183"/>
                  <a:gd name="connsiteY354" fmla="*/ 767431 h 1160647"/>
                  <a:gd name="connsiteX355" fmla="*/ 2348936 w 3028183"/>
                  <a:gd name="connsiteY355" fmla="*/ 588004 h 1160647"/>
                  <a:gd name="connsiteX356" fmla="*/ 2355016 w 3028183"/>
                  <a:gd name="connsiteY356" fmla="*/ 581518 h 1160647"/>
                  <a:gd name="connsiteX357" fmla="*/ 2427977 w 3028183"/>
                  <a:gd name="connsiteY357" fmla="*/ 581518 h 1160647"/>
                  <a:gd name="connsiteX358" fmla="*/ 2427977 w 3028183"/>
                  <a:gd name="connsiteY358" fmla="*/ 590166 h 1160647"/>
                  <a:gd name="connsiteX359" fmla="*/ 2438110 w 3028183"/>
                  <a:gd name="connsiteY359" fmla="*/ 590166 h 1160647"/>
                  <a:gd name="connsiteX360" fmla="*/ 2438110 w 3028183"/>
                  <a:gd name="connsiteY360" fmla="*/ 704740 h 1160647"/>
                  <a:gd name="connsiteX361" fmla="*/ 2460404 w 3028183"/>
                  <a:gd name="connsiteY361" fmla="*/ 704740 h 1160647"/>
                  <a:gd name="connsiteX362" fmla="*/ 2460404 w 3028183"/>
                  <a:gd name="connsiteY362" fmla="*/ 637725 h 1160647"/>
                  <a:gd name="connsiteX363" fmla="*/ 2486751 w 3028183"/>
                  <a:gd name="connsiteY363" fmla="*/ 637725 h 1160647"/>
                  <a:gd name="connsiteX364" fmla="*/ 2490804 w 3028183"/>
                  <a:gd name="connsiteY364" fmla="*/ 633401 h 1160647"/>
                  <a:gd name="connsiteX365" fmla="*/ 2498911 w 3028183"/>
                  <a:gd name="connsiteY365" fmla="*/ 633401 h 1160647"/>
                  <a:gd name="connsiteX366" fmla="*/ 2502964 w 3028183"/>
                  <a:gd name="connsiteY366" fmla="*/ 637725 h 1160647"/>
                  <a:gd name="connsiteX367" fmla="*/ 2525258 w 3028183"/>
                  <a:gd name="connsiteY367" fmla="*/ 637725 h 1160647"/>
                  <a:gd name="connsiteX368" fmla="*/ 2525258 w 3028183"/>
                  <a:gd name="connsiteY368" fmla="*/ 520989 h 1160647"/>
                  <a:gd name="connsiteX369" fmla="*/ 2582005 w 3028183"/>
                  <a:gd name="connsiteY369" fmla="*/ 510180 h 1160647"/>
                  <a:gd name="connsiteX370" fmla="*/ 2582005 w 3028183"/>
                  <a:gd name="connsiteY370" fmla="*/ 511261 h 1160647"/>
                  <a:gd name="connsiteX371" fmla="*/ 2582005 w 3028183"/>
                  <a:gd name="connsiteY371" fmla="*/ 518827 h 1160647"/>
                  <a:gd name="connsiteX372" fmla="*/ 2608352 w 3028183"/>
                  <a:gd name="connsiteY372" fmla="*/ 518827 h 1160647"/>
                  <a:gd name="connsiteX373" fmla="*/ 2608352 w 3028183"/>
                  <a:gd name="connsiteY373" fmla="*/ 773917 h 1160647"/>
                  <a:gd name="connsiteX374" fmla="*/ 2630646 w 3028183"/>
                  <a:gd name="connsiteY374" fmla="*/ 773917 h 1160647"/>
                  <a:gd name="connsiteX375" fmla="*/ 2630646 w 3028183"/>
                  <a:gd name="connsiteY375" fmla="*/ 769593 h 1160647"/>
                  <a:gd name="connsiteX376" fmla="*/ 2642806 w 3028183"/>
                  <a:gd name="connsiteY376" fmla="*/ 769593 h 1160647"/>
                  <a:gd name="connsiteX377" fmla="*/ 2642806 w 3028183"/>
                  <a:gd name="connsiteY377" fmla="*/ 773917 h 1160647"/>
                  <a:gd name="connsiteX378" fmla="*/ 2667126 w 3028183"/>
                  <a:gd name="connsiteY378" fmla="*/ 773917 h 1160647"/>
                  <a:gd name="connsiteX379" fmla="*/ 2667126 w 3028183"/>
                  <a:gd name="connsiteY379" fmla="*/ 760946 h 1160647"/>
                  <a:gd name="connsiteX380" fmla="*/ 2695500 w 3028183"/>
                  <a:gd name="connsiteY380" fmla="*/ 760946 h 1160647"/>
                  <a:gd name="connsiteX381" fmla="*/ 2707660 w 3028183"/>
                  <a:gd name="connsiteY381" fmla="*/ 756622 h 1160647"/>
                  <a:gd name="connsiteX382" fmla="*/ 2727927 w 3028183"/>
                  <a:gd name="connsiteY382" fmla="*/ 760946 h 1160647"/>
                  <a:gd name="connsiteX383" fmla="*/ 2727927 w 3028183"/>
                  <a:gd name="connsiteY383" fmla="*/ 743652 h 1160647"/>
                  <a:gd name="connsiteX384" fmla="*/ 2736034 w 3028183"/>
                  <a:gd name="connsiteY384" fmla="*/ 743652 h 1160647"/>
                  <a:gd name="connsiteX385" fmla="*/ 2736034 w 3028183"/>
                  <a:gd name="connsiteY385" fmla="*/ 730681 h 1160647"/>
                  <a:gd name="connsiteX386" fmla="*/ 2792781 w 3028183"/>
                  <a:gd name="connsiteY386" fmla="*/ 730681 h 1160647"/>
                  <a:gd name="connsiteX387" fmla="*/ 2792781 w 3028183"/>
                  <a:gd name="connsiteY387" fmla="*/ 700416 h 1160647"/>
                  <a:gd name="connsiteX388" fmla="*/ 2811021 w 3028183"/>
                  <a:gd name="connsiteY388" fmla="*/ 700416 h 1160647"/>
                  <a:gd name="connsiteX389" fmla="*/ 2811021 w 3028183"/>
                  <a:gd name="connsiteY389" fmla="*/ 693931 h 1160647"/>
                  <a:gd name="connsiteX390" fmla="*/ 2823181 w 3028183"/>
                  <a:gd name="connsiteY390" fmla="*/ 693931 h 1160647"/>
                  <a:gd name="connsiteX391" fmla="*/ 2823181 w 3028183"/>
                  <a:gd name="connsiteY391" fmla="*/ 700416 h 1160647"/>
                  <a:gd name="connsiteX392" fmla="*/ 2839395 w 3028183"/>
                  <a:gd name="connsiteY392" fmla="*/ 700416 h 1160647"/>
                  <a:gd name="connsiteX393" fmla="*/ 2839395 w 3028183"/>
                  <a:gd name="connsiteY393" fmla="*/ 750137 h 1160647"/>
                  <a:gd name="connsiteX394" fmla="*/ 2871822 w 3028183"/>
                  <a:gd name="connsiteY394" fmla="*/ 750137 h 1160647"/>
                  <a:gd name="connsiteX395" fmla="*/ 2871822 w 3028183"/>
                  <a:gd name="connsiteY395" fmla="*/ 724196 h 1160647"/>
                  <a:gd name="connsiteX396" fmla="*/ 2910329 w 3028183"/>
                  <a:gd name="connsiteY396" fmla="*/ 724196 h 1160647"/>
                  <a:gd name="connsiteX397" fmla="*/ 2910329 w 3028183"/>
                  <a:gd name="connsiteY397" fmla="*/ 693931 h 1160647"/>
                  <a:gd name="connsiteX398" fmla="*/ 2958970 w 3028183"/>
                  <a:gd name="connsiteY398" fmla="*/ 693931 h 1160647"/>
                  <a:gd name="connsiteX399" fmla="*/ 2958970 w 3028183"/>
                  <a:gd name="connsiteY399" fmla="*/ 805087 h 1160647"/>
                  <a:gd name="connsiteX400" fmla="*/ 2958970 w 3028183"/>
                  <a:gd name="connsiteY400" fmla="*/ 818866 h 1160647"/>
                  <a:gd name="connsiteX401" fmla="*/ 3024845 w 3028183"/>
                  <a:gd name="connsiteY401" fmla="*/ 818866 h 1160647"/>
                  <a:gd name="connsiteX402" fmla="*/ 3028183 w 3028183"/>
                  <a:gd name="connsiteY402" fmla="*/ 1160647 h 1160647"/>
                  <a:gd name="connsiteX403" fmla="*/ 2054 w 3028183"/>
                  <a:gd name="connsiteY403" fmla="*/ 1158314 h 1160647"/>
                  <a:gd name="connsiteX404" fmla="*/ 0 w 3028183"/>
                  <a:gd name="connsiteY404" fmla="*/ 724196 h 1160647"/>
                  <a:gd name="connsiteX405" fmla="*/ 20267 w 3028183"/>
                  <a:gd name="connsiteY405" fmla="*/ 724196 h 1160647"/>
                  <a:gd name="connsiteX406" fmla="*/ 20774 w 3028183"/>
                  <a:gd name="connsiteY406" fmla="*/ 723115 h 1160647"/>
                  <a:gd name="connsiteX407" fmla="*/ 24320 w 3028183"/>
                  <a:gd name="connsiteY407" fmla="*/ 715549 h 1160647"/>
                  <a:gd name="connsiteX408" fmla="*/ 26094 w 3028183"/>
                  <a:gd name="connsiteY408" fmla="*/ 715819 h 1160647"/>
                  <a:gd name="connsiteX409" fmla="*/ 38507 w 3028183"/>
                  <a:gd name="connsiteY409" fmla="*/ 717710 h 1160647"/>
                  <a:gd name="connsiteX410" fmla="*/ 39014 w 3028183"/>
                  <a:gd name="connsiteY410" fmla="*/ 719062 h 1160647"/>
                  <a:gd name="connsiteX411" fmla="*/ 42560 w 3028183"/>
                  <a:gd name="connsiteY411" fmla="*/ 728519 h 1160647"/>
                  <a:gd name="connsiteX412" fmla="*/ 68907 w 3028183"/>
                  <a:gd name="connsiteY412" fmla="*/ 730681 h 1160647"/>
                  <a:gd name="connsiteX413" fmla="*/ 68907 w 3028183"/>
                  <a:gd name="connsiteY413" fmla="*/ 607460 h 1160647"/>
                  <a:gd name="connsiteX414" fmla="*/ 70934 w 3028183"/>
                  <a:gd name="connsiteY414" fmla="*/ 607460 h 1160647"/>
                  <a:gd name="connsiteX415" fmla="*/ 85121 w 3028183"/>
                  <a:gd name="connsiteY415" fmla="*/ 607460 h 1160647"/>
                  <a:gd name="connsiteX416" fmla="*/ 85121 w 3028183"/>
                  <a:gd name="connsiteY416" fmla="*/ 471268 h 1160647"/>
                  <a:gd name="connsiteX417" fmla="*/ 86894 w 3028183"/>
                  <a:gd name="connsiteY417" fmla="*/ 471268 h 1160647"/>
                  <a:gd name="connsiteX418" fmla="*/ 99308 w 3028183"/>
                  <a:gd name="connsiteY418" fmla="*/ 471268 h 1160647"/>
                  <a:gd name="connsiteX419" fmla="*/ 99308 w 3028183"/>
                  <a:gd name="connsiteY419" fmla="*/ 356694 h 1160647"/>
                  <a:gd name="connsiteX420" fmla="*/ 103361 w 3028183"/>
                  <a:gd name="connsiteY420" fmla="*/ 328590 h 1160647"/>
                  <a:gd name="connsiteX421" fmla="*/ 105388 w 3028183"/>
                  <a:gd name="connsiteY421" fmla="*/ 328590 h 1160647"/>
                  <a:gd name="connsiteX422" fmla="*/ 119575 w 3028183"/>
                  <a:gd name="connsiteY422" fmla="*/ 328590 h 1160647"/>
                  <a:gd name="connsiteX423" fmla="*/ 156055 w 3028183"/>
                  <a:gd name="connsiteY423" fmla="*/ 246443 h 1160647"/>
                  <a:gd name="connsiteX424" fmla="*/ 160109 w 3028183"/>
                  <a:gd name="connsiteY424" fmla="*/ 0 h 1160647"/>
                  <a:gd name="connsiteX0" fmla="*/ 160109 w 3028183"/>
                  <a:gd name="connsiteY0" fmla="*/ 0 h 1160647"/>
                  <a:gd name="connsiteX1" fmla="*/ 162135 w 3028183"/>
                  <a:gd name="connsiteY1" fmla="*/ 246443 h 1160647"/>
                  <a:gd name="connsiteX2" fmla="*/ 200642 w 3028183"/>
                  <a:gd name="connsiteY2" fmla="*/ 326429 h 1160647"/>
                  <a:gd name="connsiteX3" fmla="*/ 202669 w 3028183"/>
                  <a:gd name="connsiteY3" fmla="*/ 326429 h 1160647"/>
                  <a:gd name="connsiteX4" fmla="*/ 216856 w 3028183"/>
                  <a:gd name="connsiteY4" fmla="*/ 326429 h 1160647"/>
                  <a:gd name="connsiteX5" fmla="*/ 216856 w 3028183"/>
                  <a:gd name="connsiteY5" fmla="*/ 350208 h 1160647"/>
                  <a:gd name="connsiteX6" fmla="*/ 217363 w 3028183"/>
                  <a:gd name="connsiteY6" fmla="*/ 351019 h 1160647"/>
                  <a:gd name="connsiteX7" fmla="*/ 220909 w 3028183"/>
                  <a:gd name="connsiteY7" fmla="*/ 356694 h 1160647"/>
                  <a:gd name="connsiteX8" fmla="*/ 220909 w 3028183"/>
                  <a:gd name="connsiteY8" fmla="*/ 471268 h 1160647"/>
                  <a:gd name="connsiteX9" fmla="*/ 223189 w 3028183"/>
                  <a:gd name="connsiteY9" fmla="*/ 471268 h 1160647"/>
                  <a:gd name="connsiteX10" fmla="*/ 239150 w 3028183"/>
                  <a:gd name="connsiteY10" fmla="*/ 471268 h 1160647"/>
                  <a:gd name="connsiteX11" fmla="*/ 239150 w 3028183"/>
                  <a:gd name="connsiteY11" fmla="*/ 611783 h 1160647"/>
                  <a:gd name="connsiteX12" fmla="*/ 240670 w 3028183"/>
                  <a:gd name="connsiteY12" fmla="*/ 611513 h 1160647"/>
                  <a:gd name="connsiteX13" fmla="*/ 251310 w 3028183"/>
                  <a:gd name="connsiteY13" fmla="*/ 609622 h 1160647"/>
                  <a:gd name="connsiteX14" fmla="*/ 249283 w 3028183"/>
                  <a:gd name="connsiteY14" fmla="*/ 698254 h 1160647"/>
                  <a:gd name="connsiteX15" fmla="*/ 250803 w 3028183"/>
                  <a:gd name="connsiteY15" fmla="*/ 698525 h 1160647"/>
                  <a:gd name="connsiteX16" fmla="*/ 261443 w 3028183"/>
                  <a:gd name="connsiteY16" fmla="*/ 700416 h 1160647"/>
                  <a:gd name="connsiteX17" fmla="*/ 261696 w 3028183"/>
                  <a:gd name="connsiteY17" fmla="*/ 701227 h 1160647"/>
                  <a:gd name="connsiteX18" fmla="*/ 263470 w 3028183"/>
                  <a:gd name="connsiteY18" fmla="*/ 706902 h 1160647"/>
                  <a:gd name="connsiteX19" fmla="*/ 264230 w 3028183"/>
                  <a:gd name="connsiteY19" fmla="*/ 704470 h 1160647"/>
                  <a:gd name="connsiteX20" fmla="*/ 269550 w 3028183"/>
                  <a:gd name="connsiteY20" fmla="*/ 687446 h 1160647"/>
                  <a:gd name="connsiteX21" fmla="*/ 271323 w 3028183"/>
                  <a:gd name="connsiteY21" fmla="*/ 687446 h 1160647"/>
                  <a:gd name="connsiteX22" fmla="*/ 283737 w 3028183"/>
                  <a:gd name="connsiteY22" fmla="*/ 687446 h 1160647"/>
                  <a:gd name="connsiteX23" fmla="*/ 283737 w 3028183"/>
                  <a:gd name="connsiteY23" fmla="*/ 719872 h 1160647"/>
                  <a:gd name="connsiteX24" fmla="*/ 284750 w 3028183"/>
                  <a:gd name="connsiteY24" fmla="*/ 720413 h 1160647"/>
                  <a:gd name="connsiteX25" fmla="*/ 291844 w 3028183"/>
                  <a:gd name="connsiteY25" fmla="*/ 724196 h 1160647"/>
                  <a:gd name="connsiteX26" fmla="*/ 291844 w 3028183"/>
                  <a:gd name="connsiteY26" fmla="*/ 725547 h 1160647"/>
                  <a:gd name="connsiteX27" fmla="*/ 291844 w 3028183"/>
                  <a:gd name="connsiteY27" fmla="*/ 735005 h 1160647"/>
                  <a:gd name="connsiteX28" fmla="*/ 336431 w 3028183"/>
                  <a:gd name="connsiteY28" fmla="*/ 735005 h 1160647"/>
                  <a:gd name="connsiteX29" fmla="*/ 336431 w 3028183"/>
                  <a:gd name="connsiteY29" fmla="*/ 736086 h 1160647"/>
                  <a:gd name="connsiteX30" fmla="*/ 336431 w 3028183"/>
                  <a:gd name="connsiteY30" fmla="*/ 743652 h 1160647"/>
                  <a:gd name="connsiteX31" fmla="*/ 338457 w 3028183"/>
                  <a:gd name="connsiteY31" fmla="*/ 743652 h 1160647"/>
                  <a:gd name="connsiteX32" fmla="*/ 352644 w 3028183"/>
                  <a:gd name="connsiteY32" fmla="*/ 743652 h 1160647"/>
                  <a:gd name="connsiteX33" fmla="*/ 352644 w 3028183"/>
                  <a:gd name="connsiteY33" fmla="*/ 713387 h 1160647"/>
                  <a:gd name="connsiteX34" fmla="*/ 397231 w 3028183"/>
                  <a:gd name="connsiteY34" fmla="*/ 713387 h 1160647"/>
                  <a:gd name="connsiteX35" fmla="*/ 397231 w 3028183"/>
                  <a:gd name="connsiteY35" fmla="*/ 712036 h 1160647"/>
                  <a:gd name="connsiteX36" fmla="*/ 397231 w 3028183"/>
                  <a:gd name="connsiteY36" fmla="*/ 702578 h 1160647"/>
                  <a:gd name="connsiteX37" fmla="*/ 398245 w 3028183"/>
                  <a:gd name="connsiteY37" fmla="*/ 702578 h 1160647"/>
                  <a:gd name="connsiteX38" fmla="*/ 405338 w 3028183"/>
                  <a:gd name="connsiteY38" fmla="*/ 702578 h 1160647"/>
                  <a:gd name="connsiteX39" fmla="*/ 405338 w 3028183"/>
                  <a:gd name="connsiteY39" fmla="*/ 700687 h 1160647"/>
                  <a:gd name="connsiteX40" fmla="*/ 405338 w 3028183"/>
                  <a:gd name="connsiteY40" fmla="*/ 687446 h 1160647"/>
                  <a:gd name="connsiteX41" fmla="*/ 406098 w 3028183"/>
                  <a:gd name="connsiteY41" fmla="*/ 687446 h 1160647"/>
                  <a:gd name="connsiteX42" fmla="*/ 411418 w 3028183"/>
                  <a:gd name="connsiteY42" fmla="*/ 687446 h 1160647"/>
                  <a:gd name="connsiteX43" fmla="*/ 411418 w 3028183"/>
                  <a:gd name="connsiteY43" fmla="*/ 686365 h 1160647"/>
                  <a:gd name="connsiteX44" fmla="*/ 411418 w 3028183"/>
                  <a:gd name="connsiteY44" fmla="*/ 678798 h 1160647"/>
                  <a:gd name="connsiteX45" fmla="*/ 413445 w 3028183"/>
                  <a:gd name="connsiteY45" fmla="*/ 678798 h 1160647"/>
                  <a:gd name="connsiteX46" fmla="*/ 427632 w 3028183"/>
                  <a:gd name="connsiteY46" fmla="*/ 678798 h 1160647"/>
                  <a:gd name="connsiteX47" fmla="*/ 427632 w 3028183"/>
                  <a:gd name="connsiteY47" fmla="*/ 679879 h 1160647"/>
                  <a:gd name="connsiteX48" fmla="*/ 427632 w 3028183"/>
                  <a:gd name="connsiteY48" fmla="*/ 687446 h 1160647"/>
                  <a:gd name="connsiteX49" fmla="*/ 449925 w 3028183"/>
                  <a:gd name="connsiteY49" fmla="*/ 687446 h 1160647"/>
                  <a:gd name="connsiteX50" fmla="*/ 449925 w 3028183"/>
                  <a:gd name="connsiteY50" fmla="*/ 685554 h 1160647"/>
                  <a:gd name="connsiteX51" fmla="*/ 449925 w 3028183"/>
                  <a:gd name="connsiteY51" fmla="*/ 672313 h 1160647"/>
                  <a:gd name="connsiteX52" fmla="*/ 451699 w 3028183"/>
                  <a:gd name="connsiteY52" fmla="*/ 672313 h 1160647"/>
                  <a:gd name="connsiteX53" fmla="*/ 464112 w 3028183"/>
                  <a:gd name="connsiteY53" fmla="*/ 672313 h 1160647"/>
                  <a:gd name="connsiteX54" fmla="*/ 464112 w 3028183"/>
                  <a:gd name="connsiteY54" fmla="*/ 696093 h 1160647"/>
                  <a:gd name="connsiteX55" fmla="*/ 465126 w 3028183"/>
                  <a:gd name="connsiteY55" fmla="*/ 696093 h 1160647"/>
                  <a:gd name="connsiteX56" fmla="*/ 472219 w 3028183"/>
                  <a:gd name="connsiteY56" fmla="*/ 696093 h 1160647"/>
                  <a:gd name="connsiteX57" fmla="*/ 472219 w 3028183"/>
                  <a:gd name="connsiteY57" fmla="*/ 695012 h 1160647"/>
                  <a:gd name="connsiteX58" fmla="*/ 472219 w 3028183"/>
                  <a:gd name="connsiteY58" fmla="*/ 687446 h 1160647"/>
                  <a:gd name="connsiteX59" fmla="*/ 473992 w 3028183"/>
                  <a:gd name="connsiteY59" fmla="*/ 687446 h 1160647"/>
                  <a:gd name="connsiteX60" fmla="*/ 486406 w 3028183"/>
                  <a:gd name="connsiteY60" fmla="*/ 687446 h 1160647"/>
                  <a:gd name="connsiteX61" fmla="*/ 486406 w 3028183"/>
                  <a:gd name="connsiteY61" fmla="*/ 713387 h 1160647"/>
                  <a:gd name="connsiteX62" fmla="*/ 488433 w 3028183"/>
                  <a:gd name="connsiteY62" fmla="*/ 713387 h 1160647"/>
                  <a:gd name="connsiteX63" fmla="*/ 502619 w 3028183"/>
                  <a:gd name="connsiteY63" fmla="*/ 713387 h 1160647"/>
                  <a:gd name="connsiteX64" fmla="*/ 502619 w 3028183"/>
                  <a:gd name="connsiteY64" fmla="*/ 715008 h 1160647"/>
                  <a:gd name="connsiteX65" fmla="*/ 502619 w 3028183"/>
                  <a:gd name="connsiteY65" fmla="*/ 726358 h 1160647"/>
                  <a:gd name="connsiteX66" fmla="*/ 503379 w 3028183"/>
                  <a:gd name="connsiteY66" fmla="*/ 726358 h 1160647"/>
                  <a:gd name="connsiteX67" fmla="*/ 508700 w 3028183"/>
                  <a:gd name="connsiteY67" fmla="*/ 726358 h 1160647"/>
                  <a:gd name="connsiteX68" fmla="*/ 508700 w 3028183"/>
                  <a:gd name="connsiteY68" fmla="*/ 725547 h 1160647"/>
                  <a:gd name="connsiteX69" fmla="*/ 508700 w 3028183"/>
                  <a:gd name="connsiteY69" fmla="*/ 719872 h 1160647"/>
                  <a:gd name="connsiteX70" fmla="*/ 539100 w 3028183"/>
                  <a:gd name="connsiteY70" fmla="*/ 719872 h 1160647"/>
                  <a:gd name="connsiteX71" fmla="*/ 539100 w 3028183"/>
                  <a:gd name="connsiteY71" fmla="*/ 743652 h 1160647"/>
                  <a:gd name="connsiteX72" fmla="*/ 540113 w 3028183"/>
                  <a:gd name="connsiteY72" fmla="*/ 743652 h 1160647"/>
                  <a:gd name="connsiteX73" fmla="*/ 547207 w 3028183"/>
                  <a:gd name="connsiteY73" fmla="*/ 743652 h 1160647"/>
                  <a:gd name="connsiteX74" fmla="*/ 547207 w 3028183"/>
                  <a:gd name="connsiteY74" fmla="*/ 744733 h 1160647"/>
                  <a:gd name="connsiteX75" fmla="*/ 547207 w 3028183"/>
                  <a:gd name="connsiteY75" fmla="*/ 752299 h 1160647"/>
                  <a:gd name="connsiteX76" fmla="*/ 547967 w 3028183"/>
                  <a:gd name="connsiteY76" fmla="*/ 752299 h 1160647"/>
                  <a:gd name="connsiteX77" fmla="*/ 553287 w 3028183"/>
                  <a:gd name="connsiteY77" fmla="*/ 752299 h 1160647"/>
                  <a:gd name="connsiteX78" fmla="*/ 553287 w 3028183"/>
                  <a:gd name="connsiteY78" fmla="*/ 750137 h 1160647"/>
                  <a:gd name="connsiteX79" fmla="*/ 553287 w 3028183"/>
                  <a:gd name="connsiteY79" fmla="*/ 735005 h 1160647"/>
                  <a:gd name="connsiteX80" fmla="*/ 554300 w 3028183"/>
                  <a:gd name="connsiteY80" fmla="*/ 735005 h 1160647"/>
                  <a:gd name="connsiteX81" fmla="*/ 561394 w 3028183"/>
                  <a:gd name="connsiteY81" fmla="*/ 735005 h 1160647"/>
                  <a:gd name="connsiteX82" fmla="*/ 561394 w 3028183"/>
                  <a:gd name="connsiteY82" fmla="*/ 736086 h 1160647"/>
                  <a:gd name="connsiteX83" fmla="*/ 561394 w 3028183"/>
                  <a:gd name="connsiteY83" fmla="*/ 743652 h 1160647"/>
                  <a:gd name="connsiteX84" fmla="*/ 566714 w 3028183"/>
                  <a:gd name="connsiteY84" fmla="*/ 741659 h 1160647"/>
                  <a:gd name="connsiteX85" fmla="*/ 567474 w 3028183"/>
                  <a:gd name="connsiteY85" fmla="*/ 740679 h 1160647"/>
                  <a:gd name="connsiteX86" fmla="*/ 567474 w 3028183"/>
                  <a:gd name="connsiteY86" fmla="*/ 735005 h 1160647"/>
                  <a:gd name="connsiteX87" fmla="*/ 605981 w 3028183"/>
                  <a:gd name="connsiteY87" fmla="*/ 735005 h 1160647"/>
                  <a:gd name="connsiteX88" fmla="*/ 605981 w 3028183"/>
                  <a:gd name="connsiteY88" fmla="*/ 758784 h 1160647"/>
                  <a:gd name="connsiteX89" fmla="*/ 608007 w 3028183"/>
                  <a:gd name="connsiteY89" fmla="*/ 758784 h 1160647"/>
                  <a:gd name="connsiteX90" fmla="*/ 622194 w 3028183"/>
                  <a:gd name="connsiteY90" fmla="*/ 758784 h 1160647"/>
                  <a:gd name="connsiteX91" fmla="*/ 622194 w 3028183"/>
                  <a:gd name="connsiteY91" fmla="*/ 759865 h 1160647"/>
                  <a:gd name="connsiteX92" fmla="*/ 622194 w 3028183"/>
                  <a:gd name="connsiteY92" fmla="*/ 767431 h 1160647"/>
                  <a:gd name="connsiteX93" fmla="*/ 623968 w 3028183"/>
                  <a:gd name="connsiteY93" fmla="*/ 767431 h 1160647"/>
                  <a:gd name="connsiteX94" fmla="*/ 636381 w 3028183"/>
                  <a:gd name="connsiteY94" fmla="*/ 767431 h 1160647"/>
                  <a:gd name="connsiteX95" fmla="*/ 636381 w 3028183"/>
                  <a:gd name="connsiteY95" fmla="*/ 743652 h 1160647"/>
                  <a:gd name="connsiteX96" fmla="*/ 637394 w 3028183"/>
                  <a:gd name="connsiteY96" fmla="*/ 743652 h 1160647"/>
                  <a:gd name="connsiteX97" fmla="*/ 644488 w 3028183"/>
                  <a:gd name="connsiteY97" fmla="*/ 743652 h 1160647"/>
                  <a:gd name="connsiteX98" fmla="*/ 644488 w 3028183"/>
                  <a:gd name="connsiteY98" fmla="*/ 711225 h 1160647"/>
                  <a:gd name="connsiteX99" fmla="*/ 645501 w 3028183"/>
                  <a:gd name="connsiteY99" fmla="*/ 711225 h 1160647"/>
                  <a:gd name="connsiteX100" fmla="*/ 652595 w 3028183"/>
                  <a:gd name="connsiteY100" fmla="*/ 711225 h 1160647"/>
                  <a:gd name="connsiteX101" fmla="*/ 652595 w 3028183"/>
                  <a:gd name="connsiteY101" fmla="*/ 709334 h 1160647"/>
                  <a:gd name="connsiteX102" fmla="*/ 652595 w 3028183"/>
                  <a:gd name="connsiteY102" fmla="*/ 696093 h 1160647"/>
                  <a:gd name="connsiteX103" fmla="*/ 651328 w 3028183"/>
                  <a:gd name="connsiteY103" fmla="*/ 694471 h 1160647"/>
                  <a:gd name="connsiteX104" fmla="*/ 656648 w 3028183"/>
                  <a:gd name="connsiteY104" fmla="*/ 683122 h 1160647"/>
                  <a:gd name="connsiteX105" fmla="*/ 664755 w 3028183"/>
                  <a:gd name="connsiteY105" fmla="*/ 711225 h 1160647"/>
                  <a:gd name="connsiteX106" fmla="*/ 665515 w 3028183"/>
                  <a:gd name="connsiteY106" fmla="*/ 711225 h 1160647"/>
                  <a:gd name="connsiteX107" fmla="*/ 670835 w 3028183"/>
                  <a:gd name="connsiteY107" fmla="*/ 711225 h 1160647"/>
                  <a:gd name="connsiteX108" fmla="*/ 670835 w 3028183"/>
                  <a:gd name="connsiteY108" fmla="*/ 605298 h 1160647"/>
                  <a:gd name="connsiteX109" fmla="*/ 672355 w 3028183"/>
                  <a:gd name="connsiteY109" fmla="*/ 605298 h 1160647"/>
                  <a:gd name="connsiteX110" fmla="*/ 682995 w 3028183"/>
                  <a:gd name="connsiteY110" fmla="*/ 605298 h 1160647"/>
                  <a:gd name="connsiteX111" fmla="*/ 682995 w 3028183"/>
                  <a:gd name="connsiteY111" fmla="*/ 557739 h 1160647"/>
                  <a:gd name="connsiteX112" fmla="*/ 709342 w 3028183"/>
                  <a:gd name="connsiteY112" fmla="*/ 557739 h 1160647"/>
                  <a:gd name="connsiteX113" fmla="*/ 709342 w 3028183"/>
                  <a:gd name="connsiteY113" fmla="*/ 536121 h 1160647"/>
                  <a:gd name="connsiteX114" fmla="*/ 743796 w 3028183"/>
                  <a:gd name="connsiteY114" fmla="*/ 536121 h 1160647"/>
                  <a:gd name="connsiteX115" fmla="*/ 743796 w 3028183"/>
                  <a:gd name="connsiteY115" fmla="*/ 538553 h 1160647"/>
                  <a:gd name="connsiteX116" fmla="*/ 743796 w 3028183"/>
                  <a:gd name="connsiteY116" fmla="*/ 555577 h 1160647"/>
                  <a:gd name="connsiteX117" fmla="*/ 746076 w 3028183"/>
                  <a:gd name="connsiteY117" fmla="*/ 555577 h 1160647"/>
                  <a:gd name="connsiteX118" fmla="*/ 762036 w 3028183"/>
                  <a:gd name="connsiteY118" fmla="*/ 555577 h 1160647"/>
                  <a:gd name="connsiteX119" fmla="*/ 762036 w 3028183"/>
                  <a:gd name="connsiteY119" fmla="*/ 603136 h 1160647"/>
                  <a:gd name="connsiteX120" fmla="*/ 763049 w 3028183"/>
                  <a:gd name="connsiteY120" fmla="*/ 603136 h 1160647"/>
                  <a:gd name="connsiteX121" fmla="*/ 770143 w 3028183"/>
                  <a:gd name="connsiteY121" fmla="*/ 603136 h 1160647"/>
                  <a:gd name="connsiteX122" fmla="*/ 784330 w 3028183"/>
                  <a:gd name="connsiteY122" fmla="*/ 607460 h 1160647"/>
                  <a:gd name="connsiteX123" fmla="*/ 784330 w 3028183"/>
                  <a:gd name="connsiteY123" fmla="*/ 646372 h 1160647"/>
                  <a:gd name="connsiteX124" fmla="*/ 785343 w 3028183"/>
                  <a:gd name="connsiteY124" fmla="*/ 646372 h 1160647"/>
                  <a:gd name="connsiteX125" fmla="*/ 792436 w 3028183"/>
                  <a:gd name="connsiteY125" fmla="*/ 646372 h 1160647"/>
                  <a:gd name="connsiteX126" fmla="*/ 792436 w 3028183"/>
                  <a:gd name="connsiteY126" fmla="*/ 647993 h 1160647"/>
                  <a:gd name="connsiteX127" fmla="*/ 792436 w 3028183"/>
                  <a:gd name="connsiteY127" fmla="*/ 659342 h 1160647"/>
                  <a:gd name="connsiteX128" fmla="*/ 794463 w 3028183"/>
                  <a:gd name="connsiteY128" fmla="*/ 659342 h 1160647"/>
                  <a:gd name="connsiteX129" fmla="*/ 808650 w 3028183"/>
                  <a:gd name="connsiteY129" fmla="*/ 659342 h 1160647"/>
                  <a:gd name="connsiteX130" fmla="*/ 814730 w 3028183"/>
                  <a:gd name="connsiteY130" fmla="*/ 665828 h 1160647"/>
                  <a:gd name="connsiteX131" fmla="*/ 814730 w 3028183"/>
                  <a:gd name="connsiteY131" fmla="*/ 687446 h 1160647"/>
                  <a:gd name="connsiteX132" fmla="*/ 817010 w 3028183"/>
                  <a:gd name="connsiteY132" fmla="*/ 687446 h 1160647"/>
                  <a:gd name="connsiteX133" fmla="*/ 832970 w 3028183"/>
                  <a:gd name="connsiteY133" fmla="*/ 687446 h 1160647"/>
                  <a:gd name="connsiteX134" fmla="*/ 832970 w 3028183"/>
                  <a:gd name="connsiteY134" fmla="*/ 688526 h 1160647"/>
                  <a:gd name="connsiteX135" fmla="*/ 832970 w 3028183"/>
                  <a:gd name="connsiteY135" fmla="*/ 696093 h 1160647"/>
                  <a:gd name="connsiteX136" fmla="*/ 834237 w 3028183"/>
                  <a:gd name="connsiteY136" fmla="*/ 696093 h 1160647"/>
                  <a:gd name="connsiteX137" fmla="*/ 843104 w 3028183"/>
                  <a:gd name="connsiteY137" fmla="*/ 696093 h 1160647"/>
                  <a:gd name="connsiteX138" fmla="*/ 843104 w 3028183"/>
                  <a:gd name="connsiteY138" fmla="*/ 698254 h 1160647"/>
                  <a:gd name="connsiteX139" fmla="*/ 843104 w 3028183"/>
                  <a:gd name="connsiteY139" fmla="*/ 713387 h 1160647"/>
                  <a:gd name="connsiteX140" fmla="*/ 847157 w 3028183"/>
                  <a:gd name="connsiteY140" fmla="*/ 711495 h 1160647"/>
                  <a:gd name="connsiteX141" fmla="*/ 847157 w 3028183"/>
                  <a:gd name="connsiteY141" fmla="*/ 698254 h 1160647"/>
                  <a:gd name="connsiteX142" fmla="*/ 848170 w 3028183"/>
                  <a:gd name="connsiteY142" fmla="*/ 698254 h 1160647"/>
                  <a:gd name="connsiteX143" fmla="*/ 855264 w 3028183"/>
                  <a:gd name="connsiteY143" fmla="*/ 698254 h 1160647"/>
                  <a:gd name="connsiteX144" fmla="*/ 855264 w 3028183"/>
                  <a:gd name="connsiteY144" fmla="*/ 699876 h 1160647"/>
                  <a:gd name="connsiteX145" fmla="*/ 855264 w 3028183"/>
                  <a:gd name="connsiteY145" fmla="*/ 711225 h 1160647"/>
                  <a:gd name="connsiteX146" fmla="*/ 856024 w 3028183"/>
                  <a:gd name="connsiteY146" fmla="*/ 711225 h 1160647"/>
                  <a:gd name="connsiteX147" fmla="*/ 861344 w 3028183"/>
                  <a:gd name="connsiteY147" fmla="*/ 711225 h 1160647"/>
                  <a:gd name="connsiteX148" fmla="*/ 909984 w 3028183"/>
                  <a:gd name="connsiteY148" fmla="*/ 706902 h 1160647"/>
                  <a:gd name="connsiteX149" fmla="*/ 909984 w 3028183"/>
                  <a:gd name="connsiteY149" fmla="*/ 708253 h 1160647"/>
                  <a:gd name="connsiteX150" fmla="*/ 909984 w 3028183"/>
                  <a:gd name="connsiteY150" fmla="*/ 717710 h 1160647"/>
                  <a:gd name="connsiteX151" fmla="*/ 910744 w 3028183"/>
                  <a:gd name="connsiteY151" fmla="*/ 717710 h 1160647"/>
                  <a:gd name="connsiteX152" fmla="*/ 916065 w 3028183"/>
                  <a:gd name="connsiteY152" fmla="*/ 717710 h 1160647"/>
                  <a:gd name="connsiteX153" fmla="*/ 916065 w 3028183"/>
                  <a:gd name="connsiteY153" fmla="*/ 719872 h 1160647"/>
                  <a:gd name="connsiteX154" fmla="*/ 916065 w 3028183"/>
                  <a:gd name="connsiteY154" fmla="*/ 735005 h 1160647"/>
                  <a:gd name="connsiteX155" fmla="*/ 918091 w 3028183"/>
                  <a:gd name="connsiteY155" fmla="*/ 733654 h 1160647"/>
                  <a:gd name="connsiteX156" fmla="*/ 932278 w 3028183"/>
                  <a:gd name="connsiteY156" fmla="*/ 724196 h 1160647"/>
                  <a:gd name="connsiteX157" fmla="*/ 938358 w 3028183"/>
                  <a:gd name="connsiteY157" fmla="*/ 683122 h 1160647"/>
                  <a:gd name="connsiteX158" fmla="*/ 939118 w 3028183"/>
                  <a:gd name="connsiteY158" fmla="*/ 682852 h 1160647"/>
                  <a:gd name="connsiteX159" fmla="*/ 944438 w 3028183"/>
                  <a:gd name="connsiteY159" fmla="*/ 680960 h 1160647"/>
                  <a:gd name="connsiteX160" fmla="*/ 946465 w 3028183"/>
                  <a:gd name="connsiteY160" fmla="*/ 611783 h 1160647"/>
                  <a:gd name="connsiteX161" fmla="*/ 948492 w 3028183"/>
                  <a:gd name="connsiteY161" fmla="*/ 680960 h 1160647"/>
                  <a:gd name="connsiteX162" fmla="*/ 949252 w 3028183"/>
                  <a:gd name="connsiteY162" fmla="*/ 681230 h 1160647"/>
                  <a:gd name="connsiteX163" fmla="*/ 954572 w 3028183"/>
                  <a:gd name="connsiteY163" fmla="*/ 683122 h 1160647"/>
                  <a:gd name="connsiteX164" fmla="*/ 954572 w 3028183"/>
                  <a:gd name="connsiteY164" fmla="*/ 596651 h 1160647"/>
                  <a:gd name="connsiteX165" fmla="*/ 958625 w 3028183"/>
                  <a:gd name="connsiteY165" fmla="*/ 564224 h 1160647"/>
                  <a:gd name="connsiteX166" fmla="*/ 997132 w 3028183"/>
                  <a:gd name="connsiteY166" fmla="*/ 564224 h 1160647"/>
                  <a:gd name="connsiteX167" fmla="*/ 997132 w 3028183"/>
                  <a:gd name="connsiteY167" fmla="*/ 596651 h 1160647"/>
                  <a:gd name="connsiteX168" fmla="*/ 997892 w 3028183"/>
                  <a:gd name="connsiteY168" fmla="*/ 596651 h 1160647"/>
                  <a:gd name="connsiteX169" fmla="*/ 1003212 w 3028183"/>
                  <a:gd name="connsiteY169" fmla="*/ 596651 h 1160647"/>
                  <a:gd name="connsiteX170" fmla="*/ 1003212 w 3028183"/>
                  <a:gd name="connsiteY170" fmla="*/ 514503 h 1160647"/>
                  <a:gd name="connsiteX171" fmla="*/ 1004986 w 3028183"/>
                  <a:gd name="connsiteY171" fmla="*/ 514503 h 1160647"/>
                  <a:gd name="connsiteX172" fmla="*/ 1017399 w 3028183"/>
                  <a:gd name="connsiteY172" fmla="*/ 514503 h 1160647"/>
                  <a:gd name="connsiteX173" fmla="*/ 1017399 w 3028183"/>
                  <a:gd name="connsiteY173" fmla="*/ 512612 h 1160647"/>
                  <a:gd name="connsiteX174" fmla="*/ 1017399 w 3028183"/>
                  <a:gd name="connsiteY174" fmla="*/ 499371 h 1160647"/>
                  <a:gd name="connsiteX175" fmla="*/ 1039693 w 3028183"/>
                  <a:gd name="connsiteY175" fmla="*/ 499371 h 1160647"/>
                  <a:gd name="connsiteX176" fmla="*/ 1039693 w 3028183"/>
                  <a:gd name="connsiteY176" fmla="*/ 498290 h 1160647"/>
                  <a:gd name="connsiteX177" fmla="*/ 1039693 w 3028183"/>
                  <a:gd name="connsiteY177" fmla="*/ 490724 h 1160647"/>
                  <a:gd name="connsiteX178" fmla="*/ 1041466 w 3028183"/>
                  <a:gd name="connsiteY178" fmla="*/ 490724 h 1160647"/>
                  <a:gd name="connsiteX179" fmla="*/ 1053880 w 3028183"/>
                  <a:gd name="connsiteY179" fmla="*/ 490724 h 1160647"/>
                  <a:gd name="connsiteX180" fmla="*/ 1053880 w 3028183"/>
                  <a:gd name="connsiteY180" fmla="*/ 491805 h 1160647"/>
                  <a:gd name="connsiteX181" fmla="*/ 1053880 w 3028183"/>
                  <a:gd name="connsiteY181" fmla="*/ 499371 h 1160647"/>
                  <a:gd name="connsiteX182" fmla="*/ 1054640 w 3028183"/>
                  <a:gd name="connsiteY182" fmla="*/ 499371 h 1160647"/>
                  <a:gd name="connsiteX183" fmla="*/ 1059960 w 3028183"/>
                  <a:gd name="connsiteY183" fmla="*/ 499371 h 1160647"/>
                  <a:gd name="connsiteX184" fmla="*/ 1070093 w 3028183"/>
                  <a:gd name="connsiteY184" fmla="*/ 495047 h 1160647"/>
                  <a:gd name="connsiteX185" fmla="*/ 1074146 w 3028183"/>
                  <a:gd name="connsiteY185" fmla="*/ 498290 h 1160647"/>
                  <a:gd name="connsiteX186" fmla="*/ 1074146 w 3028183"/>
                  <a:gd name="connsiteY186" fmla="*/ 490724 h 1160647"/>
                  <a:gd name="connsiteX187" fmla="*/ 1076426 w 3028183"/>
                  <a:gd name="connsiteY187" fmla="*/ 490724 h 1160647"/>
                  <a:gd name="connsiteX188" fmla="*/ 1092387 w 3028183"/>
                  <a:gd name="connsiteY188" fmla="*/ 490724 h 1160647"/>
                  <a:gd name="connsiteX189" fmla="*/ 1092387 w 3028183"/>
                  <a:gd name="connsiteY189" fmla="*/ 491805 h 1160647"/>
                  <a:gd name="connsiteX190" fmla="*/ 1092387 w 3028183"/>
                  <a:gd name="connsiteY190" fmla="*/ 499371 h 1160647"/>
                  <a:gd name="connsiteX191" fmla="*/ 1122787 w 3028183"/>
                  <a:gd name="connsiteY191" fmla="*/ 499371 h 1160647"/>
                  <a:gd name="connsiteX192" fmla="*/ 1122787 w 3028183"/>
                  <a:gd name="connsiteY192" fmla="*/ 500992 h 1160647"/>
                  <a:gd name="connsiteX193" fmla="*/ 1122787 w 3028183"/>
                  <a:gd name="connsiteY193" fmla="*/ 512342 h 1160647"/>
                  <a:gd name="connsiteX194" fmla="*/ 1149134 w 3028183"/>
                  <a:gd name="connsiteY194" fmla="*/ 512342 h 1160647"/>
                  <a:gd name="connsiteX195" fmla="*/ 1149134 w 3028183"/>
                  <a:gd name="connsiteY195" fmla="*/ 542606 h 1160647"/>
                  <a:gd name="connsiteX196" fmla="*/ 1149894 w 3028183"/>
                  <a:gd name="connsiteY196" fmla="*/ 542606 h 1160647"/>
                  <a:gd name="connsiteX197" fmla="*/ 1155214 w 3028183"/>
                  <a:gd name="connsiteY197" fmla="*/ 542606 h 1160647"/>
                  <a:gd name="connsiteX198" fmla="*/ 1155214 w 3028183"/>
                  <a:gd name="connsiteY198" fmla="*/ 543687 h 1160647"/>
                  <a:gd name="connsiteX199" fmla="*/ 1155214 w 3028183"/>
                  <a:gd name="connsiteY199" fmla="*/ 551254 h 1160647"/>
                  <a:gd name="connsiteX200" fmla="*/ 1159268 w 3028183"/>
                  <a:gd name="connsiteY200" fmla="*/ 581518 h 1160647"/>
                  <a:gd name="connsiteX201" fmla="*/ 1160028 w 3028183"/>
                  <a:gd name="connsiteY201" fmla="*/ 581518 h 1160647"/>
                  <a:gd name="connsiteX202" fmla="*/ 1165348 w 3028183"/>
                  <a:gd name="connsiteY202" fmla="*/ 581518 h 1160647"/>
                  <a:gd name="connsiteX203" fmla="*/ 1165348 w 3028183"/>
                  <a:gd name="connsiteY203" fmla="*/ 582329 h 1160647"/>
                  <a:gd name="connsiteX204" fmla="*/ 1165348 w 3028183"/>
                  <a:gd name="connsiteY204" fmla="*/ 588004 h 1160647"/>
                  <a:gd name="connsiteX205" fmla="*/ 1166361 w 3028183"/>
                  <a:gd name="connsiteY205" fmla="*/ 588004 h 1160647"/>
                  <a:gd name="connsiteX206" fmla="*/ 1173454 w 3028183"/>
                  <a:gd name="connsiteY206" fmla="*/ 588004 h 1160647"/>
                  <a:gd name="connsiteX207" fmla="*/ 1173454 w 3028183"/>
                  <a:gd name="connsiteY207" fmla="*/ 618269 h 1160647"/>
                  <a:gd name="connsiteX208" fmla="*/ 1175481 w 3028183"/>
                  <a:gd name="connsiteY208" fmla="*/ 618269 h 1160647"/>
                  <a:gd name="connsiteX209" fmla="*/ 1189668 w 3028183"/>
                  <a:gd name="connsiteY209" fmla="*/ 618269 h 1160647"/>
                  <a:gd name="connsiteX210" fmla="*/ 1189668 w 3028183"/>
                  <a:gd name="connsiteY210" fmla="*/ 642048 h 1160647"/>
                  <a:gd name="connsiteX211" fmla="*/ 1191695 w 3028183"/>
                  <a:gd name="connsiteY211" fmla="*/ 643669 h 1160647"/>
                  <a:gd name="connsiteX212" fmla="*/ 1191695 w 3028183"/>
                  <a:gd name="connsiteY212" fmla="*/ 655019 h 1160647"/>
                  <a:gd name="connsiteX213" fmla="*/ 1192455 w 3028183"/>
                  <a:gd name="connsiteY213" fmla="*/ 655019 h 1160647"/>
                  <a:gd name="connsiteX214" fmla="*/ 1197775 w 3028183"/>
                  <a:gd name="connsiteY214" fmla="*/ 655019 h 1160647"/>
                  <a:gd name="connsiteX215" fmla="*/ 1197775 w 3028183"/>
                  <a:gd name="connsiteY215" fmla="*/ 678798 h 1160647"/>
                  <a:gd name="connsiteX216" fmla="*/ 1199041 w 3028183"/>
                  <a:gd name="connsiteY216" fmla="*/ 678798 h 1160647"/>
                  <a:gd name="connsiteX217" fmla="*/ 1207908 w 3028183"/>
                  <a:gd name="connsiteY217" fmla="*/ 678798 h 1160647"/>
                  <a:gd name="connsiteX218" fmla="*/ 1209935 w 3028183"/>
                  <a:gd name="connsiteY218" fmla="*/ 682852 h 1160647"/>
                  <a:gd name="connsiteX219" fmla="*/ 1209935 w 3028183"/>
                  <a:gd name="connsiteY219" fmla="*/ 696093 h 1160647"/>
                  <a:gd name="connsiteX220" fmla="*/ 1211455 w 3028183"/>
                  <a:gd name="connsiteY220" fmla="*/ 694201 h 1160647"/>
                  <a:gd name="connsiteX221" fmla="*/ 1222095 w 3028183"/>
                  <a:gd name="connsiteY221" fmla="*/ 680960 h 1160647"/>
                  <a:gd name="connsiteX222" fmla="*/ 1250469 w 3028183"/>
                  <a:gd name="connsiteY222" fmla="*/ 680960 h 1160647"/>
                  <a:gd name="connsiteX223" fmla="*/ 1250469 w 3028183"/>
                  <a:gd name="connsiteY223" fmla="*/ 767431 h 1160647"/>
                  <a:gd name="connsiteX224" fmla="*/ 1251229 w 3028183"/>
                  <a:gd name="connsiteY224" fmla="*/ 767431 h 1160647"/>
                  <a:gd name="connsiteX225" fmla="*/ 1256549 w 3028183"/>
                  <a:gd name="connsiteY225" fmla="*/ 767431 h 1160647"/>
                  <a:gd name="connsiteX226" fmla="*/ 1257309 w 3028183"/>
                  <a:gd name="connsiteY226" fmla="*/ 766080 h 1160647"/>
                  <a:gd name="connsiteX227" fmla="*/ 1262629 w 3028183"/>
                  <a:gd name="connsiteY227" fmla="*/ 756622 h 1160647"/>
                  <a:gd name="connsiteX228" fmla="*/ 1262629 w 3028183"/>
                  <a:gd name="connsiteY228" fmla="*/ 758514 h 1160647"/>
                  <a:gd name="connsiteX229" fmla="*/ 1262629 w 3028183"/>
                  <a:gd name="connsiteY229" fmla="*/ 771755 h 1160647"/>
                  <a:gd name="connsiteX230" fmla="*/ 1266682 w 3028183"/>
                  <a:gd name="connsiteY230" fmla="*/ 726358 h 1160647"/>
                  <a:gd name="connsiteX231" fmla="*/ 1267442 w 3028183"/>
                  <a:gd name="connsiteY231" fmla="*/ 726358 h 1160647"/>
                  <a:gd name="connsiteX232" fmla="*/ 1272762 w 3028183"/>
                  <a:gd name="connsiteY232" fmla="*/ 726358 h 1160647"/>
                  <a:gd name="connsiteX233" fmla="*/ 1272762 w 3028183"/>
                  <a:gd name="connsiteY233" fmla="*/ 661504 h 1160647"/>
                  <a:gd name="connsiteX234" fmla="*/ 1273776 w 3028183"/>
                  <a:gd name="connsiteY234" fmla="*/ 661504 h 1160647"/>
                  <a:gd name="connsiteX235" fmla="*/ 1280869 w 3028183"/>
                  <a:gd name="connsiteY235" fmla="*/ 661504 h 1160647"/>
                  <a:gd name="connsiteX236" fmla="*/ 1293029 w 3028183"/>
                  <a:gd name="connsiteY236" fmla="*/ 618269 h 1160647"/>
                  <a:gd name="connsiteX237" fmla="*/ 1294296 w 3028183"/>
                  <a:gd name="connsiteY237" fmla="*/ 618269 h 1160647"/>
                  <a:gd name="connsiteX238" fmla="*/ 1303163 w 3028183"/>
                  <a:gd name="connsiteY238" fmla="*/ 618269 h 1160647"/>
                  <a:gd name="connsiteX239" fmla="*/ 1313296 w 3028183"/>
                  <a:gd name="connsiteY239" fmla="*/ 661504 h 1160647"/>
                  <a:gd name="connsiteX240" fmla="*/ 1314309 w 3028183"/>
                  <a:gd name="connsiteY240" fmla="*/ 661504 h 1160647"/>
                  <a:gd name="connsiteX241" fmla="*/ 1321403 w 3028183"/>
                  <a:gd name="connsiteY241" fmla="*/ 661504 h 1160647"/>
                  <a:gd name="connsiteX242" fmla="*/ 1321403 w 3028183"/>
                  <a:gd name="connsiteY242" fmla="*/ 700416 h 1160647"/>
                  <a:gd name="connsiteX243" fmla="*/ 1323176 w 3028183"/>
                  <a:gd name="connsiteY243" fmla="*/ 700416 h 1160647"/>
                  <a:gd name="connsiteX244" fmla="*/ 1335590 w 3028183"/>
                  <a:gd name="connsiteY244" fmla="*/ 700416 h 1160647"/>
                  <a:gd name="connsiteX245" fmla="*/ 1335590 w 3028183"/>
                  <a:gd name="connsiteY245" fmla="*/ 702578 h 1160647"/>
                  <a:gd name="connsiteX246" fmla="*/ 1335590 w 3028183"/>
                  <a:gd name="connsiteY246" fmla="*/ 717710 h 1160647"/>
                  <a:gd name="connsiteX247" fmla="*/ 1339643 w 3028183"/>
                  <a:gd name="connsiteY247" fmla="*/ 715549 h 1160647"/>
                  <a:gd name="connsiteX248" fmla="*/ 1339643 w 3028183"/>
                  <a:gd name="connsiteY248" fmla="*/ 700416 h 1160647"/>
                  <a:gd name="connsiteX249" fmla="*/ 1341163 w 3028183"/>
                  <a:gd name="connsiteY249" fmla="*/ 700416 h 1160647"/>
                  <a:gd name="connsiteX250" fmla="*/ 1351803 w 3028183"/>
                  <a:gd name="connsiteY250" fmla="*/ 700416 h 1160647"/>
                  <a:gd name="connsiteX251" fmla="*/ 1351803 w 3028183"/>
                  <a:gd name="connsiteY251" fmla="*/ 702037 h 1160647"/>
                  <a:gd name="connsiteX252" fmla="*/ 1351803 w 3028183"/>
                  <a:gd name="connsiteY252" fmla="*/ 713387 h 1160647"/>
                  <a:gd name="connsiteX253" fmla="*/ 1382204 w 3028183"/>
                  <a:gd name="connsiteY253" fmla="*/ 713387 h 1160647"/>
                  <a:gd name="connsiteX254" fmla="*/ 1382204 w 3028183"/>
                  <a:gd name="connsiteY254" fmla="*/ 676637 h 1160647"/>
                  <a:gd name="connsiteX255" fmla="*/ 1383470 w 3028183"/>
                  <a:gd name="connsiteY255" fmla="*/ 676637 h 1160647"/>
                  <a:gd name="connsiteX256" fmla="*/ 1392337 w 3028183"/>
                  <a:gd name="connsiteY256" fmla="*/ 676637 h 1160647"/>
                  <a:gd name="connsiteX257" fmla="*/ 1392337 w 3028183"/>
                  <a:gd name="connsiteY257" fmla="*/ 698254 h 1160647"/>
                  <a:gd name="connsiteX258" fmla="*/ 1394364 w 3028183"/>
                  <a:gd name="connsiteY258" fmla="*/ 665828 h 1160647"/>
                  <a:gd name="connsiteX259" fmla="*/ 1416657 w 3028183"/>
                  <a:gd name="connsiteY259" fmla="*/ 665828 h 1160647"/>
                  <a:gd name="connsiteX260" fmla="*/ 1416657 w 3028183"/>
                  <a:gd name="connsiteY260" fmla="*/ 664206 h 1160647"/>
                  <a:gd name="connsiteX261" fmla="*/ 1416657 w 3028183"/>
                  <a:gd name="connsiteY261" fmla="*/ 652857 h 1160647"/>
                  <a:gd name="connsiteX262" fmla="*/ 1417417 w 3028183"/>
                  <a:gd name="connsiteY262" fmla="*/ 652857 h 1160647"/>
                  <a:gd name="connsiteX263" fmla="*/ 1422737 w 3028183"/>
                  <a:gd name="connsiteY263" fmla="*/ 652857 h 1160647"/>
                  <a:gd name="connsiteX264" fmla="*/ 1422737 w 3028183"/>
                  <a:gd name="connsiteY264" fmla="*/ 650966 h 1160647"/>
                  <a:gd name="connsiteX265" fmla="*/ 1422737 w 3028183"/>
                  <a:gd name="connsiteY265" fmla="*/ 637725 h 1160647"/>
                  <a:gd name="connsiteX266" fmla="*/ 1426791 w 3028183"/>
                  <a:gd name="connsiteY266" fmla="*/ 644210 h 1160647"/>
                  <a:gd name="connsiteX267" fmla="*/ 1429071 w 3028183"/>
                  <a:gd name="connsiteY267" fmla="*/ 644210 h 1160647"/>
                  <a:gd name="connsiteX268" fmla="*/ 1445031 w 3028183"/>
                  <a:gd name="connsiteY268" fmla="*/ 644210 h 1160647"/>
                  <a:gd name="connsiteX269" fmla="*/ 1445031 w 3028183"/>
                  <a:gd name="connsiteY269" fmla="*/ 643399 h 1160647"/>
                  <a:gd name="connsiteX270" fmla="*/ 1445031 w 3028183"/>
                  <a:gd name="connsiteY270" fmla="*/ 637725 h 1160647"/>
                  <a:gd name="connsiteX271" fmla="*/ 1445791 w 3028183"/>
                  <a:gd name="connsiteY271" fmla="*/ 637725 h 1160647"/>
                  <a:gd name="connsiteX272" fmla="*/ 1451111 w 3028183"/>
                  <a:gd name="connsiteY272" fmla="*/ 637725 h 1160647"/>
                  <a:gd name="connsiteX273" fmla="*/ 1451111 w 3028183"/>
                  <a:gd name="connsiteY273" fmla="*/ 639076 h 1160647"/>
                  <a:gd name="connsiteX274" fmla="*/ 1451111 w 3028183"/>
                  <a:gd name="connsiteY274" fmla="*/ 648534 h 1160647"/>
                  <a:gd name="connsiteX275" fmla="*/ 1489618 w 3028183"/>
                  <a:gd name="connsiteY275" fmla="*/ 648534 h 1160647"/>
                  <a:gd name="connsiteX276" fmla="*/ 1489618 w 3028183"/>
                  <a:gd name="connsiteY276" fmla="*/ 786887 h 1160647"/>
                  <a:gd name="connsiteX277" fmla="*/ 1491138 w 3028183"/>
                  <a:gd name="connsiteY277" fmla="*/ 786887 h 1160647"/>
                  <a:gd name="connsiteX278" fmla="*/ 1501778 w 3028183"/>
                  <a:gd name="connsiteY278" fmla="*/ 786887 h 1160647"/>
                  <a:gd name="connsiteX279" fmla="*/ 1501778 w 3028183"/>
                  <a:gd name="connsiteY279" fmla="*/ 773917 h 1160647"/>
                  <a:gd name="connsiteX280" fmla="*/ 1505832 w 3028183"/>
                  <a:gd name="connsiteY280" fmla="*/ 773917 h 1160647"/>
                  <a:gd name="connsiteX281" fmla="*/ 1505832 w 3028183"/>
                  <a:gd name="connsiteY281" fmla="*/ 786887 h 1160647"/>
                  <a:gd name="connsiteX282" fmla="*/ 1536232 w 3028183"/>
                  <a:gd name="connsiteY282" fmla="*/ 786887 h 1160647"/>
                  <a:gd name="connsiteX283" fmla="*/ 1536232 w 3028183"/>
                  <a:gd name="connsiteY283" fmla="*/ 756622 h 1160647"/>
                  <a:gd name="connsiteX284" fmla="*/ 1548392 w 3028183"/>
                  <a:gd name="connsiteY284" fmla="*/ 756622 h 1160647"/>
                  <a:gd name="connsiteX285" fmla="*/ 1560552 w 3028183"/>
                  <a:gd name="connsiteY285" fmla="*/ 754461 h 1160647"/>
                  <a:gd name="connsiteX286" fmla="*/ 1564606 w 3028183"/>
                  <a:gd name="connsiteY286" fmla="*/ 756622 h 1160647"/>
                  <a:gd name="connsiteX287" fmla="*/ 1574739 w 3028183"/>
                  <a:gd name="connsiteY287" fmla="*/ 756622 h 1160647"/>
                  <a:gd name="connsiteX288" fmla="*/ 1574739 w 3028183"/>
                  <a:gd name="connsiteY288" fmla="*/ 786887 h 1160647"/>
                  <a:gd name="connsiteX289" fmla="*/ 1582846 w 3028183"/>
                  <a:gd name="connsiteY289" fmla="*/ 786887 h 1160647"/>
                  <a:gd name="connsiteX290" fmla="*/ 1582846 w 3028183"/>
                  <a:gd name="connsiteY290" fmla="*/ 804182 h 1160647"/>
                  <a:gd name="connsiteX291" fmla="*/ 1592182 w 3028183"/>
                  <a:gd name="connsiteY291" fmla="*/ 805087 h 1160647"/>
                  <a:gd name="connsiteX292" fmla="*/ 1605140 w 3028183"/>
                  <a:gd name="connsiteY292" fmla="*/ 805087 h 1160647"/>
                  <a:gd name="connsiteX293" fmla="*/ 1605140 w 3028183"/>
                  <a:gd name="connsiteY293" fmla="*/ 789049 h 1160647"/>
                  <a:gd name="connsiteX294" fmla="*/ 1673096 w 3028183"/>
                  <a:gd name="connsiteY294" fmla="*/ 789049 h 1160647"/>
                  <a:gd name="connsiteX295" fmla="*/ 1673096 w 3028183"/>
                  <a:gd name="connsiteY295" fmla="*/ 703796 h 1160647"/>
                  <a:gd name="connsiteX296" fmla="*/ 1745104 w 3028183"/>
                  <a:gd name="connsiteY296" fmla="*/ 703796 h 1160647"/>
                  <a:gd name="connsiteX297" fmla="*/ 1745104 w 3028183"/>
                  <a:gd name="connsiteY297" fmla="*/ 782564 h 1160647"/>
                  <a:gd name="connsiteX298" fmla="*/ 1747008 w 3028183"/>
                  <a:gd name="connsiteY298" fmla="*/ 782564 h 1160647"/>
                  <a:gd name="connsiteX299" fmla="*/ 1748250 w 3028183"/>
                  <a:gd name="connsiteY299" fmla="*/ 805087 h 1160647"/>
                  <a:gd name="connsiteX300" fmla="*/ 1757926 w 3028183"/>
                  <a:gd name="connsiteY300" fmla="*/ 805087 h 1160647"/>
                  <a:gd name="connsiteX301" fmla="*/ 1759168 w 3028183"/>
                  <a:gd name="connsiteY301" fmla="*/ 782564 h 1160647"/>
                  <a:gd name="connsiteX302" fmla="*/ 1765248 w 3028183"/>
                  <a:gd name="connsiteY302" fmla="*/ 782564 h 1160647"/>
                  <a:gd name="connsiteX303" fmla="*/ 1766490 w 3028183"/>
                  <a:gd name="connsiteY303" fmla="*/ 805087 h 1160647"/>
                  <a:gd name="connsiteX304" fmla="*/ 1817112 w 3028183"/>
                  <a:gd name="connsiteY304" fmla="*/ 805087 h 1160647"/>
                  <a:gd name="connsiteX305" fmla="*/ 1817112 w 3028183"/>
                  <a:gd name="connsiteY305" fmla="*/ 642059 h 1160647"/>
                  <a:gd name="connsiteX306" fmla="*/ 2014439 w 3028183"/>
                  <a:gd name="connsiteY306" fmla="*/ 642059 h 1160647"/>
                  <a:gd name="connsiteX307" fmla="*/ 2014439 w 3028183"/>
                  <a:gd name="connsiteY307" fmla="*/ 805087 h 1160647"/>
                  <a:gd name="connsiteX308" fmla="*/ 2033136 w 3028183"/>
                  <a:gd name="connsiteY308" fmla="*/ 805087 h 1160647"/>
                  <a:gd name="connsiteX309" fmla="*/ 2033136 w 3028183"/>
                  <a:gd name="connsiteY309" fmla="*/ 722394 h 1160647"/>
                  <a:gd name="connsiteX310" fmla="*/ 2128256 w 3028183"/>
                  <a:gd name="connsiteY310" fmla="*/ 722394 h 1160647"/>
                  <a:gd name="connsiteX311" fmla="*/ 2140186 w 3028183"/>
                  <a:gd name="connsiteY311" fmla="*/ 404253 h 1160647"/>
                  <a:gd name="connsiteX312" fmla="*/ 2128026 w 3028183"/>
                  <a:gd name="connsiteY312" fmla="*/ 382635 h 1160647"/>
                  <a:gd name="connsiteX313" fmla="*/ 2121946 w 3028183"/>
                  <a:gd name="connsiteY313" fmla="*/ 378311 h 1160647"/>
                  <a:gd name="connsiteX314" fmla="*/ 2130053 w 3028183"/>
                  <a:gd name="connsiteY314" fmla="*/ 354532 h 1160647"/>
                  <a:gd name="connsiteX315" fmla="*/ 2130053 w 3028183"/>
                  <a:gd name="connsiteY315" fmla="*/ 337238 h 1160647"/>
                  <a:gd name="connsiteX316" fmla="*/ 2144240 w 3028183"/>
                  <a:gd name="connsiteY316" fmla="*/ 337238 h 1160647"/>
                  <a:gd name="connsiteX317" fmla="*/ 2144240 w 3028183"/>
                  <a:gd name="connsiteY317" fmla="*/ 315620 h 1160647"/>
                  <a:gd name="connsiteX318" fmla="*/ 2146266 w 3028183"/>
                  <a:gd name="connsiteY318" fmla="*/ 311296 h 1160647"/>
                  <a:gd name="connsiteX319" fmla="*/ 2146266 w 3028183"/>
                  <a:gd name="connsiteY319" fmla="*/ 233472 h 1160647"/>
                  <a:gd name="connsiteX320" fmla="*/ 2144240 w 3028183"/>
                  <a:gd name="connsiteY320" fmla="*/ 226987 h 1160647"/>
                  <a:gd name="connsiteX321" fmla="*/ 2150320 w 3028183"/>
                  <a:gd name="connsiteY321" fmla="*/ 220501 h 1160647"/>
                  <a:gd name="connsiteX322" fmla="*/ 2150320 w 3028183"/>
                  <a:gd name="connsiteY322" fmla="*/ 162133 h 1160647"/>
                  <a:gd name="connsiteX323" fmla="*/ 2152346 w 3028183"/>
                  <a:gd name="connsiteY323" fmla="*/ 157810 h 1160647"/>
                  <a:gd name="connsiteX324" fmla="*/ 2152346 w 3028183"/>
                  <a:gd name="connsiteY324" fmla="*/ 101604 h 1160647"/>
                  <a:gd name="connsiteX325" fmla="*/ 2154373 w 3028183"/>
                  <a:gd name="connsiteY325" fmla="*/ 82148 h 1160647"/>
                  <a:gd name="connsiteX326" fmla="*/ 2158427 w 3028183"/>
                  <a:gd name="connsiteY326" fmla="*/ 99442 h 1160647"/>
                  <a:gd name="connsiteX327" fmla="*/ 2160453 w 3028183"/>
                  <a:gd name="connsiteY327" fmla="*/ 157810 h 1160647"/>
                  <a:gd name="connsiteX328" fmla="*/ 2162480 w 3028183"/>
                  <a:gd name="connsiteY328" fmla="*/ 220501 h 1160647"/>
                  <a:gd name="connsiteX329" fmla="*/ 2168560 w 3028183"/>
                  <a:gd name="connsiteY329" fmla="*/ 226987 h 1160647"/>
                  <a:gd name="connsiteX330" fmla="*/ 2166533 w 3028183"/>
                  <a:gd name="connsiteY330" fmla="*/ 233472 h 1160647"/>
                  <a:gd name="connsiteX331" fmla="*/ 2166533 w 3028183"/>
                  <a:gd name="connsiteY331" fmla="*/ 311296 h 1160647"/>
                  <a:gd name="connsiteX332" fmla="*/ 2168560 w 3028183"/>
                  <a:gd name="connsiteY332" fmla="*/ 315620 h 1160647"/>
                  <a:gd name="connsiteX333" fmla="*/ 2168560 w 3028183"/>
                  <a:gd name="connsiteY333" fmla="*/ 337238 h 1160647"/>
                  <a:gd name="connsiteX334" fmla="*/ 2182747 w 3028183"/>
                  <a:gd name="connsiteY334" fmla="*/ 337238 h 1160647"/>
                  <a:gd name="connsiteX335" fmla="*/ 2182747 w 3028183"/>
                  <a:gd name="connsiteY335" fmla="*/ 354532 h 1160647"/>
                  <a:gd name="connsiteX336" fmla="*/ 2190854 w 3028183"/>
                  <a:gd name="connsiteY336" fmla="*/ 378311 h 1160647"/>
                  <a:gd name="connsiteX337" fmla="*/ 2184774 w 3028183"/>
                  <a:gd name="connsiteY337" fmla="*/ 382635 h 1160647"/>
                  <a:gd name="connsiteX338" fmla="*/ 2172613 w 3028183"/>
                  <a:gd name="connsiteY338" fmla="*/ 404253 h 1160647"/>
                  <a:gd name="connsiteX339" fmla="*/ 2180720 w 3028183"/>
                  <a:gd name="connsiteY339" fmla="*/ 657181 h 1160647"/>
                  <a:gd name="connsiteX340" fmla="*/ 2245574 w 3028183"/>
                  <a:gd name="connsiteY340" fmla="*/ 657181 h 1160647"/>
                  <a:gd name="connsiteX341" fmla="*/ 2245574 w 3028183"/>
                  <a:gd name="connsiteY341" fmla="*/ 732843 h 1160647"/>
                  <a:gd name="connsiteX342" fmla="*/ 2253681 w 3028183"/>
                  <a:gd name="connsiteY342" fmla="*/ 732843 h 1160647"/>
                  <a:gd name="connsiteX343" fmla="*/ 2255708 w 3028183"/>
                  <a:gd name="connsiteY343" fmla="*/ 726358 h 1160647"/>
                  <a:gd name="connsiteX344" fmla="*/ 2261788 w 3028183"/>
                  <a:gd name="connsiteY344" fmla="*/ 726358 h 1160647"/>
                  <a:gd name="connsiteX345" fmla="*/ 2263815 w 3028183"/>
                  <a:gd name="connsiteY345" fmla="*/ 735005 h 1160647"/>
                  <a:gd name="connsiteX346" fmla="*/ 2275975 w 3028183"/>
                  <a:gd name="connsiteY346" fmla="*/ 735005 h 1160647"/>
                  <a:gd name="connsiteX347" fmla="*/ 2275975 w 3028183"/>
                  <a:gd name="connsiteY347" fmla="*/ 728519 h 1160647"/>
                  <a:gd name="connsiteX348" fmla="*/ 2298268 w 3028183"/>
                  <a:gd name="connsiteY348" fmla="*/ 728519 h 1160647"/>
                  <a:gd name="connsiteX349" fmla="*/ 2298268 w 3028183"/>
                  <a:gd name="connsiteY349" fmla="*/ 735005 h 1160647"/>
                  <a:gd name="connsiteX350" fmla="*/ 2318535 w 3028183"/>
                  <a:gd name="connsiteY350" fmla="*/ 735005 h 1160647"/>
                  <a:gd name="connsiteX351" fmla="*/ 2318535 w 3028183"/>
                  <a:gd name="connsiteY351" fmla="*/ 780402 h 1160647"/>
                  <a:gd name="connsiteX352" fmla="*/ 2332722 w 3028183"/>
                  <a:gd name="connsiteY352" fmla="*/ 780402 h 1160647"/>
                  <a:gd name="connsiteX353" fmla="*/ 2332722 w 3028183"/>
                  <a:gd name="connsiteY353" fmla="*/ 767431 h 1160647"/>
                  <a:gd name="connsiteX354" fmla="*/ 2348936 w 3028183"/>
                  <a:gd name="connsiteY354" fmla="*/ 767431 h 1160647"/>
                  <a:gd name="connsiteX355" fmla="*/ 2348936 w 3028183"/>
                  <a:gd name="connsiteY355" fmla="*/ 588004 h 1160647"/>
                  <a:gd name="connsiteX356" fmla="*/ 2355016 w 3028183"/>
                  <a:gd name="connsiteY356" fmla="*/ 581518 h 1160647"/>
                  <a:gd name="connsiteX357" fmla="*/ 2427977 w 3028183"/>
                  <a:gd name="connsiteY357" fmla="*/ 581518 h 1160647"/>
                  <a:gd name="connsiteX358" fmla="*/ 2427977 w 3028183"/>
                  <a:gd name="connsiteY358" fmla="*/ 590166 h 1160647"/>
                  <a:gd name="connsiteX359" fmla="*/ 2438110 w 3028183"/>
                  <a:gd name="connsiteY359" fmla="*/ 590166 h 1160647"/>
                  <a:gd name="connsiteX360" fmla="*/ 2438110 w 3028183"/>
                  <a:gd name="connsiteY360" fmla="*/ 704740 h 1160647"/>
                  <a:gd name="connsiteX361" fmla="*/ 2460404 w 3028183"/>
                  <a:gd name="connsiteY361" fmla="*/ 704740 h 1160647"/>
                  <a:gd name="connsiteX362" fmla="*/ 2460404 w 3028183"/>
                  <a:gd name="connsiteY362" fmla="*/ 637725 h 1160647"/>
                  <a:gd name="connsiteX363" fmla="*/ 2486751 w 3028183"/>
                  <a:gd name="connsiteY363" fmla="*/ 637725 h 1160647"/>
                  <a:gd name="connsiteX364" fmla="*/ 2490804 w 3028183"/>
                  <a:gd name="connsiteY364" fmla="*/ 633401 h 1160647"/>
                  <a:gd name="connsiteX365" fmla="*/ 2498911 w 3028183"/>
                  <a:gd name="connsiteY365" fmla="*/ 633401 h 1160647"/>
                  <a:gd name="connsiteX366" fmla="*/ 2502964 w 3028183"/>
                  <a:gd name="connsiteY366" fmla="*/ 637725 h 1160647"/>
                  <a:gd name="connsiteX367" fmla="*/ 2525258 w 3028183"/>
                  <a:gd name="connsiteY367" fmla="*/ 637725 h 1160647"/>
                  <a:gd name="connsiteX368" fmla="*/ 2525258 w 3028183"/>
                  <a:gd name="connsiteY368" fmla="*/ 520989 h 1160647"/>
                  <a:gd name="connsiteX369" fmla="*/ 2582005 w 3028183"/>
                  <a:gd name="connsiteY369" fmla="*/ 510180 h 1160647"/>
                  <a:gd name="connsiteX370" fmla="*/ 2582005 w 3028183"/>
                  <a:gd name="connsiteY370" fmla="*/ 511261 h 1160647"/>
                  <a:gd name="connsiteX371" fmla="*/ 2582005 w 3028183"/>
                  <a:gd name="connsiteY371" fmla="*/ 518827 h 1160647"/>
                  <a:gd name="connsiteX372" fmla="*/ 2608352 w 3028183"/>
                  <a:gd name="connsiteY372" fmla="*/ 518827 h 1160647"/>
                  <a:gd name="connsiteX373" fmla="*/ 2608352 w 3028183"/>
                  <a:gd name="connsiteY373" fmla="*/ 773917 h 1160647"/>
                  <a:gd name="connsiteX374" fmla="*/ 2630646 w 3028183"/>
                  <a:gd name="connsiteY374" fmla="*/ 773917 h 1160647"/>
                  <a:gd name="connsiteX375" fmla="*/ 2630646 w 3028183"/>
                  <a:gd name="connsiteY375" fmla="*/ 769593 h 1160647"/>
                  <a:gd name="connsiteX376" fmla="*/ 2642806 w 3028183"/>
                  <a:gd name="connsiteY376" fmla="*/ 769593 h 1160647"/>
                  <a:gd name="connsiteX377" fmla="*/ 2642806 w 3028183"/>
                  <a:gd name="connsiteY377" fmla="*/ 773917 h 1160647"/>
                  <a:gd name="connsiteX378" fmla="*/ 2667126 w 3028183"/>
                  <a:gd name="connsiteY378" fmla="*/ 773917 h 1160647"/>
                  <a:gd name="connsiteX379" fmla="*/ 2667126 w 3028183"/>
                  <a:gd name="connsiteY379" fmla="*/ 760946 h 1160647"/>
                  <a:gd name="connsiteX380" fmla="*/ 2695500 w 3028183"/>
                  <a:gd name="connsiteY380" fmla="*/ 760946 h 1160647"/>
                  <a:gd name="connsiteX381" fmla="*/ 2707660 w 3028183"/>
                  <a:gd name="connsiteY381" fmla="*/ 756622 h 1160647"/>
                  <a:gd name="connsiteX382" fmla="*/ 2727927 w 3028183"/>
                  <a:gd name="connsiteY382" fmla="*/ 760946 h 1160647"/>
                  <a:gd name="connsiteX383" fmla="*/ 2727927 w 3028183"/>
                  <a:gd name="connsiteY383" fmla="*/ 743652 h 1160647"/>
                  <a:gd name="connsiteX384" fmla="*/ 2736034 w 3028183"/>
                  <a:gd name="connsiteY384" fmla="*/ 743652 h 1160647"/>
                  <a:gd name="connsiteX385" fmla="*/ 2736034 w 3028183"/>
                  <a:gd name="connsiteY385" fmla="*/ 730681 h 1160647"/>
                  <a:gd name="connsiteX386" fmla="*/ 2792781 w 3028183"/>
                  <a:gd name="connsiteY386" fmla="*/ 730681 h 1160647"/>
                  <a:gd name="connsiteX387" fmla="*/ 2792781 w 3028183"/>
                  <a:gd name="connsiteY387" fmla="*/ 700416 h 1160647"/>
                  <a:gd name="connsiteX388" fmla="*/ 2811021 w 3028183"/>
                  <a:gd name="connsiteY388" fmla="*/ 700416 h 1160647"/>
                  <a:gd name="connsiteX389" fmla="*/ 2811021 w 3028183"/>
                  <a:gd name="connsiteY389" fmla="*/ 693931 h 1160647"/>
                  <a:gd name="connsiteX390" fmla="*/ 2823181 w 3028183"/>
                  <a:gd name="connsiteY390" fmla="*/ 693931 h 1160647"/>
                  <a:gd name="connsiteX391" fmla="*/ 2823181 w 3028183"/>
                  <a:gd name="connsiteY391" fmla="*/ 700416 h 1160647"/>
                  <a:gd name="connsiteX392" fmla="*/ 2839395 w 3028183"/>
                  <a:gd name="connsiteY392" fmla="*/ 700416 h 1160647"/>
                  <a:gd name="connsiteX393" fmla="*/ 2839395 w 3028183"/>
                  <a:gd name="connsiteY393" fmla="*/ 750137 h 1160647"/>
                  <a:gd name="connsiteX394" fmla="*/ 2871822 w 3028183"/>
                  <a:gd name="connsiteY394" fmla="*/ 750137 h 1160647"/>
                  <a:gd name="connsiteX395" fmla="*/ 2871822 w 3028183"/>
                  <a:gd name="connsiteY395" fmla="*/ 724196 h 1160647"/>
                  <a:gd name="connsiteX396" fmla="*/ 2910329 w 3028183"/>
                  <a:gd name="connsiteY396" fmla="*/ 724196 h 1160647"/>
                  <a:gd name="connsiteX397" fmla="*/ 2910329 w 3028183"/>
                  <a:gd name="connsiteY397" fmla="*/ 693931 h 1160647"/>
                  <a:gd name="connsiteX398" fmla="*/ 2958970 w 3028183"/>
                  <a:gd name="connsiteY398" fmla="*/ 693931 h 1160647"/>
                  <a:gd name="connsiteX399" fmla="*/ 2958970 w 3028183"/>
                  <a:gd name="connsiteY399" fmla="*/ 805087 h 1160647"/>
                  <a:gd name="connsiteX400" fmla="*/ 2958970 w 3028183"/>
                  <a:gd name="connsiteY400" fmla="*/ 818866 h 1160647"/>
                  <a:gd name="connsiteX401" fmla="*/ 3024845 w 3028183"/>
                  <a:gd name="connsiteY401" fmla="*/ 818866 h 1160647"/>
                  <a:gd name="connsiteX402" fmla="*/ 3028183 w 3028183"/>
                  <a:gd name="connsiteY402" fmla="*/ 1160647 h 1160647"/>
                  <a:gd name="connsiteX403" fmla="*/ 2054 w 3028183"/>
                  <a:gd name="connsiteY403" fmla="*/ 1158314 h 1160647"/>
                  <a:gd name="connsiteX404" fmla="*/ 0 w 3028183"/>
                  <a:gd name="connsiteY404" fmla="*/ 724196 h 1160647"/>
                  <a:gd name="connsiteX405" fmla="*/ 20267 w 3028183"/>
                  <a:gd name="connsiteY405" fmla="*/ 724196 h 1160647"/>
                  <a:gd name="connsiteX406" fmla="*/ 20774 w 3028183"/>
                  <a:gd name="connsiteY406" fmla="*/ 723115 h 1160647"/>
                  <a:gd name="connsiteX407" fmla="*/ 24320 w 3028183"/>
                  <a:gd name="connsiteY407" fmla="*/ 715549 h 1160647"/>
                  <a:gd name="connsiteX408" fmla="*/ 26094 w 3028183"/>
                  <a:gd name="connsiteY408" fmla="*/ 715819 h 1160647"/>
                  <a:gd name="connsiteX409" fmla="*/ 38507 w 3028183"/>
                  <a:gd name="connsiteY409" fmla="*/ 717710 h 1160647"/>
                  <a:gd name="connsiteX410" fmla="*/ 39014 w 3028183"/>
                  <a:gd name="connsiteY410" fmla="*/ 719062 h 1160647"/>
                  <a:gd name="connsiteX411" fmla="*/ 42560 w 3028183"/>
                  <a:gd name="connsiteY411" fmla="*/ 728519 h 1160647"/>
                  <a:gd name="connsiteX412" fmla="*/ 68907 w 3028183"/>
                  <a:gd name="connsiteY412" fmla="*/ 730681 h 1160647"/>
                  <a:gd name="connsiteX413" fmla="*/ 68907 w 3028183"/>
                  <a:gd name="connsiteY413" fmla="*/ 607460 h 1160647"/>
                  <a:gd name="connsiteX414" fmla="*/ 70934 w 3028183"/>
                  <a:gd name="connsiteY414" fmla="*/ 607460 h 1160647"/>
                  <a:gd name="connsiteX415" fmla="*/ 85121 w 3028183"/>
                  <a:gd name="connsiteY415" fmla="*/ 607460 h 1160647"/>
                  <a:gd name="connsiteX416" fmla="*/ 85121 w 3028183"/>
                  <a:gd name="connsiteY416" fmla="*/ 471268 h 1160647"/>
                  <a:gd name="connsiteX417" fmla="*/ 86894 w 3028183"/>
                  <a:gd name="connsiteY417" fmla="*/ 471268 h 1160647"/>
                  <a:gd name="connsiteX418" fmla="*/ 99308 w 3028183"/>
                  <a:gd name="connsiteY418" fmla="*/ 471268 h 1160647"/>
                  <a:gd name="connsiteX419" fmla="*/ 99308 w 3028183"/>
                  <a:gd name="connsiteY419" fmla="*/ 356694 h 1160647"/>
                  <a:gd name="connsiteX420" fmla="*/ 103361 w 3028183"/>
                  <a:gd name="connsiteY420" fmla="*/ 328590 h 1160647"/>
                  <a:gd name="connsiteX421" fmla="*/ 105388 w 3028183"/>
                  <a:gd name="connsiteY421" fmla="*/ 328590 h 1160647"/>
                  <a:gd name="connsiteX422" fmla="*/ 119575 w 3028183"/>
                  <a:gd name="connsiteY422" fmla="*/ 328590 h 1160647"/>
                  <a:gd name="connsiteX423" fmla="*/ 156055 w 3028183"/>
                  <a:gd name="connsiteY423" fmla="*/ 246443 h 1160647"/>
                  <a:gd name="connsiteX424" fmla="*/ 160109 w 3028183"/>
                  <a:gd name="connsiteY424" fmla="*/ 0 h 1160647"/>
                  <a:gd name="connsiteX0" fmla="*/ 160109 w 3031519"/>
                  <a:gd name="connsiteY0" fmla="*/ 0 h 1160647"/>
                  <a:gd name="connsiteX1" fmla="*/ 162135 w 3031519"/>
                  <a:gd name="connsiteY1" fmla="*/ 246443 h 1160647"/>
                  <a:gd name="connsiteX2" fmla="*/ 200642 w 3031519"/>
                  <a:gd name="connsiteY2" fmla="*/ 326429 h 1160647"/>
                  <a:gd name="connsiteX3" fmla="*/ 202669 w 3031519"/>
                  <a:gd name="connsiteY3" fmla="*/ 326429 h 1160647"/>
                  <a:gd name="connsiteX4" fmla="*/ 216856 w 3031519"/>
                  <a:gd name="connsiteY4" fmla="*/ 326429 h 1160647"/>
                  <a:gd name="connsiteX5" fmla="*/ 216856 w 3031519"/>
                  <a:gd name="connsiteY5" fmla="*/ 350208 h 1160647"/>
                  <a:gd name="connsiteX6" fmla="*/ 217363 w 3031519"/>
                  <a:gd name="connsiteY6" fmla="*/ 351019 h 1160647"/>
                  <a:gd name="connsiteX7" fmla="*/ 220909 w 3031519"/>
                  <a:gd name="connsiteY7" fmla="*/ 356694 h 1160647"/>
                  <a:gd name="connsiteX8" fmla="*/ 220909 w 3031519"/>
                  <a:gd name="connsiteY8" fmla="*/ 471268 h 1160647"/>
                  <a:gd name="connsiteX9" fmla="*/ 223189 w 3031519"/>
                  <a:gd name="connsiteY9" fmla="*/ 471268 h 1160647"/>
                  <a:gd name="connsiteX10" fmla="*/ 239150 w 3031519"/>
                  <a:gd name="connsiteY10" fmla="*/ 471268 h 1160647"/>
                  <a:gd name="connsiteX11" fmla="*/ 239150 w 3031519"/>
                  <a:gd name="connsiteY11" fmla="*/ 611783 h 1160647"/>
                  <a:gd name="connsiteX12" fmla="*/ 240670 w 3031519"/>
                  <a:gd name="connsiteY12" fmla="*/ 611513 h 1160647"/>
                  <a:gd name="connsiteX13" fmla="*/ 251310 w 3031519"/>
                  <a:gd name="connsiteY13" fmla="*/ 609622 h 1160647"/>
                  <a:gd name="connsiteX14" fmla="*/ 249283 w 3031519"/>
                  <a:gd name="connsiteY14" fmla="*/ 698254 h 1160647"/>
                  <a:gd name="connsiteX15" fmla="*/ 250803 w 3031519"/>
                  <a:gd name="connsiteY15" fmla="*/ 698525 h 1160647"/>
                  <a:gd name="connsiteX16" fmla="*/ 261443 w 3031519"/>
                  <a:gd name="connsiteY16" fmla="*/ 700416 h 1160647"/>
                  <a:gd name="connsiteX17" fmla="*/ 261696 w 3031519"/>
                  <a:gd name="connsiteY17" fmla="*/ 701227 h 1160647"/>
                  <a:gd name="connsiteX18" fmla="*/ 263470 w 3031519"/>
                  <a:gd name="connsiteY18" fmla="*/ 706902 h 1160647"/>
                  <a:gd name="connsiteX19" fmla="*/ 264230 w 3031519"/>
                  <a:gd name="connsiteY19" fmla="*/ 704470 h 1160647"/>
                  <a:gd name="connsiteX20" fmla="*/ 269550 w 3031519"/>
                  <a:gd name="connsiteY20" fmla="*/ 687446 h 1160647"/>
                  <a:gd name="connsiteX21" fmla="*/ 271323 w 3031519"/>
                  <a:gd name="connsiteY21" fmla="*/ 687446 h 1160647"/>
                  <a:gd name="connsiteX22" fmla="*/ 283737 w 3031519"/>
                  <a:gd name="connsiteY22" fmla="*/ 687446 h 1160647"/>
                  <a:gd name="connsiteX23" fmla="*/ 283737 w 3031519"/>
                  <a:gd name="connsiteY23" fmla="*/ 719872 h 1160647"/>
                  <a:gd name="connsiteX24" fmla="*/ 284750 w 3031519"/>
                  <a:gd name="connsiteY24" fmla="*/ 720413 h 1160647"/>
                  <a:gd name="connsiteX25" fmla="*/ 291844 w 3031519"/>
                  <a:gd name="connsiteY25" fmla="*/ 724196 h 1160647"/>
                  <a:gd name="connsiteX26" fmla="*/ 291844 w 3031519"/>
                  <a:gd name="connsiteY26" fmla="*/ 725547 h 1160647"/>
                  <a:gd name="connsiteX27" fmla="*/ 291844 w 3031519"/>
                  <a:gd name="connsiteY27" fmla="*/ 735005 h 1160647"/>
                  <a:gd name="connsiteX28" fmla="*/ 336431 w 3031519"/>
                  <a:gd name="connsiteY28" fmla="*/ 735005 h 1160647"/>
                  <a:gd name="connsiteX29" fmla="*/ 336431 w 3031519"/>
                  <a:gd name="connsiteY29" fmla="*/ 736086 h 1160647"/>
                  <a:gd name="connsiteX30" fmla="*/ 336431 w 3031519"/>
                  <a:gd name="connsiteY30" fmla="*/ 743652 h 1160647"/>
                  <a:gd name="connsiteX31" fmla="*/ 338457 w 3031519"/>
                  <a:gd name="connsiteY31" fmla="*/ 743652 h 1160647"/>
                  <a:gd name="connsiteX32" fmla="*/ 352644 w 3031519"/>
                  <a:gd name="connsiteY32" fmla="*/ 743652 h 1160647"/>
                  <a:gd name="connsiteX33" fmla="*/ 352644 w 3031519"/>
                  <a:gd name="connsiteY33" fmla="*/ 713387 h 1160647"/>
                  <a:gd name="connsiteX34" fmla="*/ 397231 w 3031519"/>
                  <a:gd name="connsiteY34" fmla="*/ 713387 h 1160647"/>
                  <a:gd name="connsiteX35" fmla="*/ 397231 w 3031519"/>
                  <a:gd name="connsiteY35" fmla="*/ 712036 h 1160647"/>
                  <a:gd name="connsiteX36" fmla="*/ 397231 w 3031519"/>
                  <a:gd name="connsiteY36" fmla="*/ 702578 h 1160647"/>
                  <a:gd name="connsiteX37" fmla="*/ 398245 w 3031519"/>
                  <a:gd name="connsiteY37" fmla="*/ 702578 h 1160647"/>
                  <a:gd name="connsiteX38" fmla="*/ 405338 w 3031519"/>
                  <a:gd name="connsiteY38" fmla="*/ 702578 h 1160647"/>
                  <a:gd name="connsiteX39" fmla="*/ 405338 w 3031519"/>
                  <a:gd name="connsiteY39" fmla="*/ 700687 h 1160647"/>
                  <a:gd name="connsiteX40" fmla="*/ 405338 w 3031519"/>
                  <a:gd name="connsiteY40" fmla="*/ 687446 h 1160647"/>
                  <a:gd name="connsiteX41" fmla="*/ 406098 w 3031519"/>
                  <a:gd name="connsiteY41" fmla="*/ 687446 h 1160647"/>
                  <a:gd name="connsiteX42" fmla="*/ 411418 w 3031519"/>
                  <a:gd name="connsiteY42" fmla="*/ 687446 h 1160647"/>
                  <a:gd name="connsiteX43" fmla="*/ 411418 w 3031519"/>
                  <a:gd name="connsiteY43" fmla="*/ 686365 h 1160647"/>
                  <a:gd name="connsiteX44" fmla="*/ 411418 w 3031519"/>
                  <a:gd name="connsiteY44" fmla="*/ 678798 h 1160647"/>
                  <a:gd name="connsiteX45" fmla="*/ 413445 w 3031519"/>
                  <a:gd name="connsiteY45" fmla="*/ 678798 h 1160647"/>
                  <a:gd name="connsiteX46" fmla="*/ 427632 w 3031519"/>
                  <a:gd name="connsiteY46" fmla="*/ 678798 h 1160647"/>
                  <a:gd name="connsiteX47" fmla="*/ 427632 w 3031519"/>
                  <a:gd name="connsiteY47" fmla="*/ 679879 h 1160647"/>
                  <a:gd name="connsiteX48" fmla="*/ 427632 w 3031519"/>
                  <a:gd name="connsiteY48" fmla="*/ 687446 h 1160647"/>
                  <a:gd name="connsiteX49" fmla="*/ 449925 w 3031519"/>
                  <a:gd name="connsiteY49" fmla="*/ 687446 h 1160647"/>
                  <a:gd name="connsiteX50" fmla="*/ 449925 w 3031519"/>
                  <a:gd name="connsiteY50" fmla="*/ 685554 h 1160647"/>
                  <a:gd name="connsiteX51" fmla="*/ 449925 w 3031519"/>
                  <a:gd name="connsiteY51" fmla="*/ 672313 h 1160647"/>
                  <a:gd name="connsiteX52" fmla="*/ 451699 w 3031519"/>
                  <a:gd name="connsiteY52" fmla="*/ 672313 h 1160647"/>
                  <a:gd name="connsiteX53" fmla="*/ 464112 w 3031519"/>
                  <a:gd name="connsiteY53" fmla="*/ 672313 h 1160647"/>
                  <a:gd name="connsiteX54" fmla="*/ 464112 w 3031519"/>
                  <a:gd name="connsiteY54" fmla="*/ 696093 h 1160647"/>
                  <a:gd name="connsiteX55" fmla="*/ 465126 w 3031519"/>
                  <a:gd name="connsiteY55" fmla="*/ 696093 h 1160647"/>
                  <a:gd name="connsiteX56" fmla="*/ 472219 w 3031519"/>
                  <a:gd name="connsiteY56" fmla="*/ 696093 h 1160647"/>
                  <a:gd name="connsiteX57" fmla="*/ 472219 w 3031519"/>
                  <a:gd name="connsiteY57" fmla="*/ 695012 h 1160647"/>
                  <a:gd name="connsiteX58" fmla="*/ 472219 w 3031519"/>
                  <a:gd name="connsiteY58" fmla="*/ 687446 h 1160647"/>
                  <a:gd name="connsiteX59" fmla="*/ 473992 w 3031519"/>
                  <a:gd name="connsiteY59" fmla="*/ 687446 h 1160647"/>
                  <a:gd name="connsiteX60" fmla="*/ 486406 w 3031519"/>
                  <a:gd name="connsiteY60" fmla="*/ 687446 h 1160647"/>
                  <a:gd name="connsiteX61" fmla="*/ 486406 w 3031519"/>
                  <a:gd name="connsiteY61" fmla="*/ 713387 h 1160647"/>
                  <a:gd name="connsiteX62" fmla="*/ 488433 w 3031519"/>
                  <a:gd name="connsiteY62" fmla="*/ 713387 h 1160647"/>
                  <a:gd name="connsiteX63" fmla="*/ 502619 w 3031519"/>
                  <a:gd name="connsiteY63" fmla="*/ 713387 h 1160647"/>
                  <a:gd name="connsiteX64" fmla="*/ 502619 w 3031519"/>
                  <a:gd name="connsiteY64" fmla="*/ 715008 h 1160647"/>
                  <a:gd name="connsiteX65" fmla="*/ 502619 w 3031519"/>
                  <a:gd name="connsiteY65" fmla="*/ 726358 h 1160647"/>
                  <a:gd name="connsiteX66" fmla="*/ 503379 w 3031519"/>
                  <a:gd name="connsiteY66" fmla="*/ 726358 h 1160647"/>
                  <a:gd name="connsiteX67" fmla="*/ 508700 w 3031519"/>
                  <a:gd name="connsiteY67" fmla="*/ 726358 h 1160647"/>
                  <a:gd name="connsiteX68" fmla="*/ 508700 w 3031519"/>
                  <a:gd name="connsiteY68" fmla="*/ 725547 h 1160647"/>
                  <a:gd name="connsiteX69" fmla="*/ 508700 w 3031519"/>
                  <a:gd name="connsiteY69" fmla="*/ 719872 h 1160647"/>
                  <a:gd name="connsiteX70" fmla="*/ 539100 w 3031519"/>
                  <a:gd name="connsiteY70" fmla="*/ 719872 h 1160647"/>
                  <a:gd name="connsiteX71" fmla="*/ 539100 w 3031519"/>
                  <a:gd name="connsiteY71" fmla="*/ 743652 h 1160647"/>
                  <a:gd name="connsiteX72" fmla="*/ 540113 w 3031519"/>
                  <a:gd name="connsiteY72" fmla="*/ 743652 h 1160647"/>
                  <a:gd name="connsiteX73" fmla="*/ 547207 w 3031519"/>
                  <a:gd name="connsiteY73" fmla="*/ 743652 h 1160647"/>
                  <a:gd name="connsiteX74" fmla="*/ 547207 w 3031519"/>
                  <a:gd name="connsiteY74" fmla="*/ 744733 h 1160647"/>
                  <a:gd name="connsiteX75" fmla="*/ 547207 w 3031519"/>
                  <a:gd name="connsiteY75" fmla="*/ 752299 h 1160647"/>
                  <a:gd name="connsiteX76" fmla="*/ 547967 w 3031519"/>
                  <a:gd name="connsiteY76" fmla="*/ 752299 h 1160647"/>
                  <a:gd name="connsiteX77" fmla="*/ 553287 w 3031519"/>
                  <a:gd name="connsiteY77" fmla="*/ 752299 h 1160647"/>
                  <a:gd name="connsiteX78" fmla="*/ 553287 w 3031519"/>
                  <a:gd name="connsiteY78" fmla="*/ 750137 h 1160647"/>
                  <a:gd name="connsiteX79" fmla="*/ 553287 w 3031519"/>
                  <a:gd name="connsiteY79" fmla="*/ 735005 h 1160647"/>
                  <a:gd name="connsiteX80" fmla="*/ 554300 w 3031519"/>
                  <a:gd name="connsiteY80" fmla="*/ 735005 h 1160647"/>
                  <a:gd name="connsiteX81" fmla="*/ 561394 w 3031519"/>
                  <a:gd name="connsiteY81" fmla="*/ 735005 h 1160647"/>
                  <a:gd name="connsiteX82" fmla="*/ 561394 w 3031519"/>
                  <a:gd name="connsiteY82" fmla="*/ 736086 h 1160647"/>
                  <a:gd name="connsiteX83" fmla="*/ 561394 w 3031519"/>
                  <a:gd name="connsiteY83" fmla="*/ 743652 h 1160647"/>
                  <a:gd name="connsiteX84" fmla="*/ 566714 w 3031519"/>
                  <a:gd name="connsiteY84" fmla="*/ 741659 h 1160647"/>
                  <a:gd name="connsiteX85" fmla="*/ 567474 w 3031519"/>
                  <a:gd name="connsiteY85" fmla="*/ 740679 h 1160647"/>
                  <a:gd name="connsiteX86" fmla="*/ 567474 w 3031519"/>
                  <a:gd name="connsiteY86" fmla="*/ 735005 h 1160647"/>
                  <a:gd name="connsiteX87" fmla="*/ 605981 w 3031519"/>
                  <a:gd name="connsiteY87" fmla="*/ 735005 h 1160647"/>
                  <a:gd name="connsiteX88" fmla="*/ 605981 w 3031519"/>
                  <a:gd name="connsiteY88" fmla="*/ 758784 h 1160647"/>
                  <a:gd name="connsiteX89" fmla="*/ 608007 w 3031519"/>
                  <a:gd name="connsiteY89" fmla="*/ 758784 h 1160647"/>
                  <a:gd name="connsiteX90" fmla="*/ 622194 w 3031519"/>
                  <a:gd name="connsiteY90" fmla="*/ 758784 h 1160647"/>
                  <a:gd name="connsiteX91" fmla="*/ 622194 w 3031519"/>
                  <a:gd name="connsiteY91" fmla="*/ 759865 h 1160647"/>
                  <a:gd name="connsiteX92" fmla="*/ 622194 w 3031519"/>
                  <a:gd name="connsiteY92" fmla="*/ 767431 h 1160647"/>
                  <a:gd name="connsiteX93" fmla="*/ 623968 w 3031519"/>
                  <a:gd name="connsiteY93" fmla="*/ 767431 h 1160647"/>
                  <a:gd name="connsiteX94" fmla="*/ 636381 w 3031519"/>
                  <a:gd name="connsiteY94" fmla="*/ 767431 h 1160647"/>
                  <a:gd name="connsiteX95" fmla="*/ 636381 w 3031519"/>
                  <a:gd name="connsiteY95" fmla="*/ 743652 h 1160647"/>
                  <a:gd name="connsiteX96" fmla="*/ 637394 w 3031519"/>
                  <a:gd name="connsiteY96" fmla="*/ 743652 h 1160647"/>
                  <a:gd name="connsiteX97" fmla="*/ 644488 w 3031519"/>
                  <a:gd name="connsiteY97" fmla="*/ 743652 h 1160647"/>
                  <a:gd name="connsiteX98" fmla="*/ 644488 w 3031519"/>
                  <a:gd name="connsiteY98" fmla="*/ 711225 h 1160647"/>
                  <a:gd name="connsiteX99" fmla="*/ 645501 w 3031519"/>
                  <a:gd name="connsiteY99" fmla="*/ 711225 h 1160647"/>
                  <a:gd name="connsiteX100" fmla="*/ 652595 w 3031519"/>
                  <a:gd name="connsiteY100" fmla="*/ 711225 h 1160647"/>
                  <a:gd name="connsiteX101" fmla="*/ 652595 w 3031519"/>
                  <a:gd name="connsiteY101" fmla="*/ 709334 h 1160647"/>
                  <a:gd name="connsiteX102" fmla="*/ 652595 w 3031519"/>
                  <a:gd name="connsiteY102" fmla="*/ 696093 h 1160647"/>
                  <a:gd name="connsiteX103" fmla="*/ 651328 w 3031519"/>
                  <a:gd name="connsiteY103" fmla="*/ 694471 h 1160647"/>
                  <a:gd name="connsiteX104" fmla="*/ 656648 w 3031519"/>
                  <a:gd name="connsiteY104" fmla="*/ 683122 h 1160647"/>
                  <a:gd name="connsiteX105" fmla="*/ 664755 w 3031519"/>
                  <a:gd name="connsiteY105" fmla="*/ 711225 h 1160647"/>
                  <a:gd name="connsiteX106" fmla="*/ 665515 w 3031519"/>
                  <a:gd name="connsiteY106" fmla="*/ 711225 h 1160647"/>
                  <a:gd name="connsiteX107" fmla="*/ 670835 w 3031519"/>
                  <a:gd name="connsiteY107" fmla="*/ 711225 h 1160647"/>
                  <a:gd name="connsiteX108" fmla="*/ 670835 w 3031519"/>
                  <a:gd name="connsiteY108" fmla="*/ 605298 h 1160647"/>
                  <a:gd name="connsiteX109" fmla="*/ 672355 w 3031519"/>
                  <a:gd name="connsiteY109" fmla="*/ 605298 h 1160647"/>
                  <a:gd name="connsiteX110" fmla="*/ 682995 w 3031519"/>
                  <a:gd name="connsiteY110" fmla="*/ 605298 h 1160647"/>
                  <a:gd name="connsiteX111" fmla="*/ 682995 w 3031519"/>
                  <a:gd name="connsiteY111" fmla="*/ 557739 h 1160647"/>
                  <a:gd name="connsiteX112" fmla="*/ 709342 w 3031519"/>
                  <a:gd name="connsiteY112" fmla="*/ 557739 h 1160647"/>
                  <a:gd name="connsiteX113" fmla="*/ 709342 w 3031519"/>
                  <a:gd name="connsiteY113" fmla="*/ 536121 h 1160647"/>
                  <a:gd name="connsiteX114" fmla="*/ 743796 w 3031519"/>
                  <a:gd name="connsiteY114" fmla="*/ 536121 h 1160647"/>
                  <a:gd name="connsiteX115" fmla="*/ 743796 w 3031519"/>
                  <a:gd name="connsiteY115" fmla="*/ 538553 h 1160647"/>
                  <a:gd name="connsiteX116" fmla="*/ 743796 w 3031519"/>
                  <a:gd name="connsiteY116" fmla="*/ 555577 h 1160647"/>
                  <a:gd name="connsiteX117" fmla="*/ 746076 w 3031519"/>
                  <a:gd name="connsiteY117" fmla="*/ 555577 h 1160647"/>
                  <a:gd name="connsiteX118" fmla="*/ 762036 w 3031519"/>
                  <a:gd name="connsiteY118" fmla="*/ 555577 h 1160647"/>
                  <a:gd name="connsiteX119" fmla="*/ 762036 w 3031519"/>
                  <a:gd name="connsiteY119" fmla="*/ 603136 h 1160647"/>
                  <a:gd name="connsiteX120" fmla="*/ 763049 w 3031519"/>
                  <a:gd name="connsiteY120" fmla="*/ 603136 h 1160647"/>
                  <a:gd name="connsiteX121" fmla="*/ 770143 w 3031519"/>
                  <a:gd name="connsiteY121" fmla="*/ 603136 h 1160647"/>
                  <a:gd name="connsiteX122" fmla="*/ 784330 w 3031519"/>
                  <a:gd name="connsiteY122" fmla="*/ 607460 h 1160647"/>
                  <a:gd name="connsiteX123" fmla="*/ 784330 w 3031519"/>
                  <a:gd name="connsiteY123" fmla="*/ 646372 h 1160647"/>
                  <a:gd name="connsiteX124" fmla="*/ 785343 w 3031519"/>
                  <a:gd name="connsiteY124" fmla="*/ 646372 h 1160647"/>
                  <a:gd name="connsiteX125" fmla="*/ 792436 w 3031519"/>
                  <a:gd name="connsiteY125" fmla="*/ 646372 h 1160647"/>
                  <a:gd name="connsiteX126" fmla="*/ 792436 w 3031519"/>
                  <a:gd name="connsiteY126" fmla="*/ 647993 h 1160647"/>
                  <a:gd name="connsiteX127" fmla="*/ 792436 w 3031519"/>
                  <a:gd name="connsiteY127" fmla="*/ 659342 h 1160647"/>
                  <a:gd name="connsiteX128" fmla="*/ 794463 w 3031519"/>
                  <a:gd name="connsiteY128" fmla="*/ 659342 h 1160647"/>
                  <a:gd name="connsiteX129" fmla="*/ 808650 w 3031519"/>
                  <a:gd name="connsiteY129" fmla="*/ 659342 h 1160647"/>
                  <a:gd name="connsiteX130" fmla="*/ 814730 w 3031519"/>
                  <a:gd name="connsiteY130" fmla="*/ 665828 h 1160647"/>
                  <a:gd name="connsiteX131" fmla="*/ 814730 w 3031519"/>
                  <a:gd name="connsiteY131" fmla="*/ 687446 h 1160647"/>
                  <a:gd name="connsiteX132" fmla="*/ 817010 w 3031519"/>
                  <a:gd name="connsiteY132" fmla="*/ 687446 h 1160647"/>
                  <a:gd name="connsiteX133" fmla="*/ 832970 w 3031519"/>
                  <a:gd name="connsiteY133" fmla="*/ 687446 h 1160647"/>
                  <a:gd name="connsiteX134" fmla="*/ 832970 w 3031519"/>
                  <a:gd name="connsiteY134" fmla="*/ 688526 h 1160647"/>
                  <a:gd name="connsiteX135" fmla="*/ 832970 w 3031519"/>
                  <a:gd name="connsiteY135" fmla="*/ 696093 h 1160647"/>
                  <a:gd name="connsiteX136" fmla="*/ 834237 w 3031519"/>
                  <a:gd name="connsiteY136" fmla="*/ 696093 h 1160647"/>
                  <a:gd name="connsiteX137" fmla="*/ 843104 w 3031519"/>
                  <a:gd name="connsiteY137" fmla="*/ 696093 h 1160647"/>
                  <a:gd name="connsiteX138" fmla="*/ 843104 w 3031519"/>
                  <a:gd name="connsiteY138" fmla="*/ 698254 h 1160647"/>
                  <a:gd name="connsiteX139" fmla="*/ 843104 w 3031519"/>
                  <a:gd name="connsiteY139" fmla="*/ 713387 h 1160647"/>
                  <a:gd name="connsiteX140" fmla="*/ 847157 w 3031519"/>
                  <a:gd name="connsiteY140" fmla="*/ 711495 h 1160647"/>
                  <a:gd name="connsiteX141" fmla="*/ 847157 w 3031519"/>
                  <a:gd name="connsiteY141" fmla="*/ 698254 h 1160647"/>
                  <a:gd name="connsiteX142" fmla="*/ 848170 w 3031519"/>
                  <a:gd name="connsiteY142" fmla="*/ 698254 h 1160647"/>
                  <a:gd name="connsiteX143" fmla="*/ 855264 w 3031519"/>
                  <a:gd name="connsiteY143" fmla="*/ 698254 h 1160647"/>
                  <a:gd name="connsiteX144" fmla="*/ 855264 w 3031519"/>
                  <a:gd name="connsiteY144" fmla="*/ 699876 h 1160647"/>
                  <a:gd name="connsiteX145" fmla="*/ 855264 w 3031519"/>
                  <a:gd name="connsiteY145" fmla="*/ 711225 h 1160647"/>
                  <a:gd name="connsiteX146" fmla="*/ 856024 w 3031519"/>
                  <a:gd name="connsiteY146" fmla="*/ 711225 h 1160647"/>
                  <a:gd name="connsiteX147" fmla="*/ 861344 w 3031519"/>
                  <a:gd name="connsiteY147" fmla="*/ 711225 h 1160647"/>
                  <a:gd name="connsiteX148" fmla="*/ 909984 w 3031519"/>
                  <a:gd name="connsiteY148" fmla="*/ 706902 h 1160647"/>
                  <a:gd name="connsiteX149" fmla="*/ 909984 w 3031519"/>
                  <a:gd name="connsiteY149" fmla="*/ 708253 h 1160647"/>
                  <a:gd name="connsiteX150" fmla="*/ 909984 w 3031519"/>
                  <a:gd name="connsiteY150" fmla="*/ 717710 h 1160647"/>
                  <a:gd name="connsiteX151" fmla="*/ 910744 w 3031519"/>
                  <a:gd name="connsiteY151" fmla="*/ 717710 h 1160647"/>
                  <a:gd name="connsiteX152" fmla="*/ 916065 w 3031519"/>
                  <a:gd name="connsiteY152" fmla="*/ 717710 h 1160647"/>
                  <a:gd name="connsiteX153" fmla="*/ 916065 w 3031519"/>
                  <a:gd name="connsiteY153" fmla="*/ 719872 h 1160647"/>
                  <a:gd name="connsiteX154" fmla="*/ 916065 w 3031519"/>
                  <a:gd name="connsiteY154" fmla="*/ 735005 h 1160647"/>
                  <a:gd name="connsiteX155" fmla="*/ 918091 w 3031519"/>
                  <a:gd name="connsiteY155" fmla="*/ 733654 h 1160647"/>
                  <a:gd name="connsiteX156" fmla="*/ 932278 w 3031519"/>
                  <a:gd name="connsiteY156" fmla="*/ 724196 h 1160647"/>
                  <a:gd name="connsiteX157" fmla="*/ 938358 w 3031519"/>
                  <a:gd name="connsiteY157" fmla="*/ 683122 h 1160647"/>
                  <a:gd name="connsiteX158" fmla="*/ 939118 w 3031519"/>
                  <a:gd name="connsiteY158" fmla="*/ 682852 h 1160647"/>
                  <a:gd name="connsiteX159" fmla="*/ 944438 w 3031519"/>
                  <a:gd name="connsiteY159" fmla="*/ 680960 h 1160647"/>
                  <a:gd name="connsiteX160" fmla="*/ 946465 w 3031519"/>
                  <a:gd name="connsiteY160" fmla="*/ 611783 h 1160647"/>
                  <a:gd name="connsiteX161" fmla="*/ 948492 w 3031519"/>
                  <a:gd name="connsiteY161" fmla="*/ 680960 h 1160647"/>
                  <a:gd name="connsiteX162" fmla="*/ 949252 w 3031519"/>
                  <a:gd name="connsiteY162" fmla="*/ 681230 h 1160647"/>
                  <a:gd name="connsiteX163" fmla="*/ 954572 w 3031519"/>
                  <a:gd name="connsiteY163" fmla="*/ 683122 h 1160647"/>
                  <a:gd name="connsiteX164" fmla="*/ 954572 w 3031519"/>
                  <a:gd name="connsiteY164" fmla="*/ 596651 h 1160647"/>
                  <a:gd name="connsiteX165" fmla="*/ 958625 w 3031519"/>
                  <a:gd name="connsiteY165" fmla="*/ 564224 h 1160647"/>
                  <a:gd name="connsiteX166" fmla="*/ 997132 w 3031519"/>
                  <a:gd name="connsiteY166" fmla="*/ 564224 h 1160647"/>
                  <a:gd name="connsiteX167" fmla="*/ 997132 w 3031519"/>
                  <a:gd name="connsiteY167" fmla="*/ 596651 h 1160647"/>
                  <a:gd name="connsiteX168" fmla="*/ 997892 w 3031519"/>
                  <a:gd name="connsiteY168" fmla="*/ 596651 h 1160647"/>
                  <a:gd name="connsiteX169" fmla="*/ 1003212 w 3031519"/>
                  <a:gd name="connsiteY169" fmla="*/ 596651 h 1160647"/>
                  <a:gd name="connsiteX170" fmla="*/ 1003212 w 3031519"/>
                  <a:gd name="connsiteY170" fmla="*/ 514503 h 1160647"/>
                  <a:gd name="connsiteX171" fmla="*/ 1004986 w 3031519"/>
                  <a:gd name="connsiteY171" fmla="*/ 514503 h 1160647"/>
                  <a:gd name="connsiteX172" fmla="*/ 1017399 w 3031519"/>
                  <a:gd name="connsiteY172" fmla="*/ 514503 h 1160647"/>
                  <a:gd name="connsiteX173" fmla="*/ 1017399 w 3031519"/>
                  <a:gd name="connsiteY173" fmla="*/ 512612 h 1160647"/>
                  <a:gd name="connsiteX174" fmla="*/ 1017399 w 3031519"/>
                  <a:gd name="connsiteY174" fmla="*/ 499371 h 1160647"/>
                  <a:gd name="connsiteX175" fmla="*/ 1039693 w 3031519"/>
                  <a:gd name="connsiteY175" fmla="*/ 499371 h 1160647"/>
                  <a:gd name="connsiteX176" fmla="*/ 1039693 w 3031519"/>
                  <a:gd name="connsiteY176" fmla="*/ 498290 h 1160647"/>
                  <a:gd name="connsiteX177" fmla="*/ 1039693 w 3031519"/>
                  <a:gd name="connsiteY177" fmla="*/ 490724 h 1160647"/>
                  <a:gd name="connsiteX178" fmla="*/ 1041466 w 3031519"/>
                  <a:gd name="connsiteY178" fmla="*/ 490724 h 1160647"/>
                  <a:gd name="connsiteX179" fmla="*/ 1053880 w 3031519"/>
                  <a:gd name="connsiteY179" fmla="*/ 490724 h 1160647"/>
                  <a:gd name="connsiteX180" fmla="*/ 1053880 w 3031519"/>
                  <a:gd name="connsiteY180" fmla="*/ 491805 h 1160647"/>
                  <a:gd name="connsiteX181" fmla="*/ 1053880 w 3031519"/>
                  <a:gd name="connsiteY181" fmla="*/ 499371 h 1160647"/>
                  <a:gd name="connsiteX182" fmla="*/ 1054640 w 3031519"/>
                  <a:gd name="connsiteY182" fmla="*/ 499371 h 1160647"/>
                  <a:gd name="connsiteX183" fmla="*/ 1059960 w 3031519"/>
                  <a:gd name="connsiteY183" fmla="*/ 499371 h 1160647"/>
                  <a:gd name="connsiteX184" fmla="*/ 1070093 w 3031519"/>
                  <a:gd name="connsiteY184" fmla="*/ 495047 h 1160647"/>
                  <a:gd name="connsiteX185" fmla="*/ 1074146 w 3031519"/>
                  <a:gd name="connsiteY185" fmla="*/ 498290 h 1160647"/>
                  <a:gd name="connsiteX186" fmla="*/ 1074146 w 3031519"/>
                  <a:gd name="connsiteY186" fmla="*/ 490724 h 1160647"/>
                  <a:gd name="connsiteX187" fmla="*/ 1076426 w 3031519"/>
                  <a:gd name="connsiteY187" fmla="*/ 490724 h 1160647"/>
                  <a:gd name="connsiteX188" fmla="*/ 1092387 w 3031519"/>
                  <a:gd name="connsiteY188" fmla="*/ 490724 h 1160647"/>
                  <a:gd name="connsiteX189" fmla="*/ 1092387 w 3031519"/>
                  <a:gd name="connsiteY189" fmla="*/ 491805 h 1160647"/>
                  <a:gd name="connsiteX190" fmla="*/ 1092387 w 3031519"/>
                  <a:gd name="connsiteY190" fmla="*/ 499371 h 1160647"/>
                  <a:gd name="connsiteX191" fmla="*/ 1122787 w 3031519"/>
                  <a:gd name="connsiteY191" fmla="*/ 499371 h 1160647"/>
                  <a:gd name="connsiteX192" fmla="*/ 1122787 w 3031519"/>
                  <a:gd name="connsiteY192" fmla="*/ 500992 h 1160647"/>
                  <a:gd name="connsiteX193" fmla="*/ 1122787 w 3031519"/>
                  <a:gd name="connsiteY193" fmla="*/ 512342 h 1160647"/>
                  <a:gd name="connsiteX194" fmla="*/ 1149134 w 3031519"/>
                  <a:gd name="connsiteY194" fmla="*/ 512342 h 1160647"/>
                  <a:gd name="connsiteX195" fmla="*/ 1149134 w 3031519"/>
                  <a:gd name="connsiteY195" fmla="*/ 542606 h 1160647"/>
                  <a:gd name="connsiteX196" fmla="*/ 1149894 w 3031519"/>
                  <a:gd name="connsiteY196" fmla="*/ 542606 h 1160647"/>
                  <a:gd name="connsiteX197" fmla="*/ 1155214 w 3031519"/>
                  <a:gd name="connsiteY197" fmla="*/ 542606 h 1160647"/>
                  <a:gd name="connsiteX198" fmla="*/ 1155214 w 3031519"/>
                  <a:gd name="connsiteY198" fmla="*/ 543687 h 1160647"/>
                  <a:gd name="connsiteX199" fmla="*/ 1155214 w 3031519"/>
                  <a:gd name="connsiteY199" fmla="*/ 551254 h 1160647"/>
                  <a:gd name="connsiteX200" fmla="*/ 1159268 w 3031519"/>
                  <a:gd name="connsiteY200" fmla="*/ 581518 h 1160647"/>
                  <a:gd name="connsiteX201" fmla="*/ 1160028 w 3031519"/>
                  <a:gd name="connsiteY201" fmla="*/ 581518 h 1160647"/>
                  <a:gd name="connsiteX202" fmla="*/ 1165348 w 3031519"/>
                  <a:gd name="connsiteY202" fmla="*/ 581518 h 1160647"/>
                  <a:gd name="connsiteX203" fmla="*/ 1165348 w 3031519"/>
                  <a:gd name="connsiteY203" fmla="*/ 582329 h 1160647"/>
                  <a:gd name="connsiteX204" fmla="*/ 1165348 w 3031519"/>
                  <a:gd name="connsiteY204" fmla="*/ 588004 h 1160647"/>
                  <a:gd name="connsiteX205" fmla="*/ 1166361 w 3031519"/>
                  <a:gd name="connsiteY205" fmla="*/ 588004 h 1160647"/>
                  <a:gd name="connsiteX206" fmla="*/ 1173454 w 3031519"/>
                  <a:gd name="connsiteY206" fmla="*/ 588004 h 1160647"/>
                  <a:gd name="connsiteX207" fmla="*/ 1173454 w 3031519"/>
                  <a:gd name="connsiteY207" fmla="*/ 618269 h 1160647"/>
                  <a:gd name="connsiteX208" fmla="*/ 1175481 w 3031519"/>
                  <a:gd name="connsiteY208" fmla="*/ 618269 h 1160647"/>
                  <a:gd name="connsiteX209" fmla="*/ 1189668 w 3031519"/>
                  <a:gd name="connsiteY209" fmla="*/ 618269 h 1160647"/>
                  <a:gd name="connsiteX210" fmla="*/ 1189668 w 3031519"/>
                  <a:gd name="connsiteY210" fmla="*/ 642048 h 1160647"/>
                  <a:gd name="connsiteX211" fmla="*/ 1191695 w 3031519"/>
                  <a:gd name="connsiteY211" fmla="*/ 643669 h 1160647"/>
                  <a:gd name="connsiteX212" fmla="*/ 1191695 w 3031519"/>
                  <a:gd name="connsiteY212" fmla="*/ 655019 h 1160647"/>
                  <a:gd name="connsiteX213" fmla="*/ 1192455 w 3031519"/>
                  <a:gd name="connsiteY213" fmla="*/ 655019 h 1160647"/>
                  <a:gd name="connsiteX214" fmla="*/ 1197775 w 3031519"/>
                  <a:gd name="connsiteY214" fmla="*/ 655019 h 1160647"/>
                  <a:gd name="connsiteX215" fmla="*/ 1197775 w 3031519"/>
                  <a:gd name="connsiteY215" fmla="*/ 678798 h 1160647"/>
                  <a:gd name="connsiteX216" fmla="*/ 1199041 w 3031519"/>
                  <a:gd name="connsiteY216" fmla="*/ 678798 h 1160647"/>
                  <a:gd name="connsiteX217" fmla="*/ 1207908 w 3031519"/>
                  <a:gd name="connsiteY217" fmla="*/ 678798 h 1160647"/>
                  <a:gd name="connsiteX218" fmla="*/ 1209935 w 3031519"/>
                  <a:gd name="connsiteY218" fmla="*/ 682852 h 1160647"/>
                  <a:gd name="connsiteX219" fmla="*/ 1209935 w 3031519"/>
                  <a:gd name="connsiteY219" fmla="*/ 696093 h 1160647"/>
                  <a:gd name="connsiteX220" fmla="*/ 1211455 w 3031519"/>
                  <a:gd name="connsiteY220" fmla="*/ 694201 h 1160647"/>
                  <a:gd name="connsiteX221" fmla="*/ 1222095 w 3031519"/>
                  <a:gd name="connsiteY221" fmla="*/ 680960 h 1160647"/>
                  <a:gd name="connsiteX222" fmla="*/ 1250469 w 3031519"/>
                  <a:gd name="connsiteY222" fmla="*/ 680960 h 1160647"/>
                  <a:gd name="connsiteX223" fmla="*/ 1250469 w 3031519"/>
                  <a:gd name="connsiteY223" fmla="*/ 767431 h 1160647"/>
                  <a:gd name="connsiteX224" fmla="*/ 1251229 w 3031519"/>
                  <a:gd name="connsiteY224" fmla="*/ 767431 h 1160647"/>
                  <a:gd name="connsiteX225" fmla="*/ 1256549 w 3031519"/>
                  <a:gd name="connsiteY225" fmla="*/ 767431 h 1160647"/>
                  <a:gd name="connsiteX226" fmla="*/ 1257309 w 3031519"/>
                  <a:gd name="connsiteY226" fmla="*/ 766080 h 1160647"/>
                  <a:gd name="connsiteX227" fmla="*/ 1262629 w 3031519"/>
                  <a:gd name="connsiteY227" fmla="*/ 756622 h 1160647"/>
                  <a:gd name="connsiteX228" fmla="*/ 1262629 w 3031519"/>
                  <a:gd name="connsiteY228" fmla="*/ 758514 h 1160647"/>
                  <a:gd name="connsiteX229" fmla="*/ 1262629 w 3031519"/>
                  <a:gd name="connsiteY229" fmla="*/ 771755 h 1160647"/>
                  <a:gd name="connsiteX230" fmla="*/ 1266682 w 3031519"/>
                  <a:gd name="connsiteY230" fmla="*/ 726358 h 1160647"/>
                  <a:gd name="connsiteX231" fmla="*/ 1267442 w 3031519"/>
                  <a:gd name="connsiteY231" fmla="*/ 726358 h 1160647"/>
                  <a:gd name="connsiteX232" fmla="*/ 1272762 w 3031519"/>
                  <a:gd name="connsiteY232" fmla="*/ 726358 h 1160647"/>
                  <a:gd name="connsiteX233" fmla="*/ 1272762 w 3031519"/>
                  <a:gd name="connsiteY233" fmla="*/ 661504 h 1160647"/>
                  <a:gd name="connsiteX234" fmla="*/ 1273776 w 3031519"/>
                  <a:gd name="connsiteY234" fmla="*/ 661504 h 1160647"/>
                  <a:gd name="connsiteX235" fmla="*/ 1280869 w 3031519"/>
                  <a:gd name="connsiteY235" fmla="*/ 661504 h 1160647"/>
                  <a:gd name="connsiteX236" fmla="*/ 1293029 w 3031519"/>
                  <a:gd name="connsiteY236" fmla="*/ 618269 h 1160647"/>
                  <a:gd name="connsiteX237" fmla="*/ 1294296 w 3031519"/>
                  <a:gd name="connsiteY237" fmla="*/ 618269 h 1160647"/>
                  <a:gd name="connsiteX238" fmla="*/ 1303163 w 3031519"/>
                  <a:gd name="connsiteY238" fmla="*/ 618269 h 1160647"/>
                  <a:gd name="connsiteX239" fmla="*/ 1313296 w 3031519"/>
                  <a:gd name="connsiteY239" fmla="*/ 661504 h 1160647"/>
                  <a:gd name="connsiteX240" fmla="*/ 1314309 w 3031519"/>
                  <a:gd name="connsiteY240" fmla="*/ 661504 h 1160647"/>
                  <a:gd name="connsiteX241" fmla="*/ 1321403 w 3031519"/>
                  <a:gd name="connsiteY241" fmla="*/ 661504 h 1160647"/>
                  <a:gd name="connsiteX242" fmla="*/ 1321403 w 3031519"/>
                  <a:gd name="connsiteY242" fmla="*/ 700416 h 1160647"/>
                  <a:gd name="connsiteX243" fmla="*/ 1323176 w 3031519"/>
                  <a:gd name="connsiteY243" fmla="*/ 700416 h 1160647"/>
                  <a:gd name="connsiteX244" fmla="*/ 1335590 w 3031519"/>
                  <a:gd name="connsiteY244" fmla="*/ 700416 h 1160647"/>
                  <a:gd name="connsiteX245" fmla="*/ 1335590 w 3031519"/>
                  <a:gd name="connsiteY245" fmla="*/ 702578 h 1160647"/>
                  <a:gd name="connsiteX246" fmla="*/ 1335590 w 3031519"/>
                  <a:gd name="connsiteY246" fmla="*/ 717710 h 1160647"/>
                  <a:gd name="connsiteX247" fmla="*/ 1339643 w 3031519"/>
                  <a:gd name="connsiteY247" fmla="*/ 715549 h 1160647"/>
                  <a:gd name="connsiteX248" fmla="*/ 1339643 w 3031519"/>
                  <a:gd name="connsiteY248" fmla="*/ 700416 h 1160647"/>
                  <a:gd name="connsiteX249" fmla="*/ 1341163 w 3031519"/>
                  <a:gd name="connsiteY249" fmla="*/ 700416 h 1160647"/>
                  <a:gd name="connsiteX250" fmla="*/ 1351803 w 3031519"/>
                  <a:gd name="connsiteY250" fmla="*/ 700416 h 1160647"/>
                  <a:gd name="connsiteX251" fmla="*/ 1351803 w 3031519"/>
                  <a:gd name="connsiteY251" fmla="*/ 702037 h 1160647"/>
                  <a:gd name="connsiteX252" fmla="*/ 1351803 w 3031519"/>
                  <a:gd name="connsiteY252" fmla="*/ 713387 h 1160647"/>
                  <a:gd name="connsiteX253" fmla="*/ 1382204 w 3031519"/>
                  <a:gd name="connsiteY253" fmla="*/ 713387 h 1160647"/>
                  <a:gd name="connsiteX254" fmla="*/ 1382204 w 3031519"/>
                  <a:gd name="connsiteY254" fmla="*/ 676637 h 1160647"/>
                  <a:gd name="connsiteX255" fmla="*/ 1383470 w 3031519"/>
                  <a:gd name="connsiteY255" fmla="*/ 676637 h 1160647"/>
                  <a:gd name="connsiteX256" fmla="*/ 1392337 w 3031519"/>
                  <a:gd name="connsiteY256" fmla="*/ 676637 h 1160647"/>
                  <a:gd name="connsiteX257" fmla="*/ 1392337 w 3031519"/>
                  <a:gd name="connsiteY257" fmla="*/ 698254 h 1160647"/>
                  <a:gd name="connsiteX258" fmla="*/ 1394364 w 3031519"/>
                  <a:gd name="connsiteY258" fmla="*/ 665828 h 1160647"/>
                  <a:gd name="connsiteX259" fmla="*/ 1416657 w 3031519"/>
                  <a:gd name="connsiteY259" fmla="*/ 665828 h 1160647"/>
                  <a:gd name="connsiteX260" fmla="*/ 1416657 w 3031519"/>
                  <a:gd name="connsiteY260" fmla="*/ 664206 h 1160647"/>
                  <a:gd name="connsiteX261" fmla="*/ 1416657 w 3031519"/>
                  <a:gd name="connsiteY261" fmla="*/ 652857 h 1160647"/>
                  <a:gd name="connsiteX262" fmla="*/ 1417417 w 3031519"/>
                  <a:gd name="connsiteY262" fmla="*/ 652857 h 1160647"/>
                  <a:gd name="connsiteX263" fmla="*/ 1422737 w 3031519"/>
                  <a:gd name="connsiteY263" fmla="*/ 652857 h 1160647"/>
                  <a:gd name="connsiteX264" fmla="*/ 1422737 w 3031519"/>
                  <a:gd name="connsiteY264" fmla="*/ 650966 h 1160647"/>
                  <a:gd name="connsiteX265" fmla="*/ 1422737 w 3031519"/>
                  <a:gd name="connsiteY265" fmla="*/ 637725 h 1160647"/>
                  <a:gd name="connsiteX266" fmla="*/ 1426791 w 3031519"/>
                  <a:gd name="connsiteY266" fmla="*/ 644210 h 1160647"/>
                  <a:gd name="connsiteX267" fmla="*/ 1429071 w 3031519"/>
                  <a:gd name="connsiteY267" fmla="*/ 644210 h 1160647"/>
                  <a:gd name="connsiteX268" fmla="*/ 1445031 w 3031519"/>
                  <a:gd name="connsiteY268" fmla="*/ 644210 h 1160647"/>
                  <a:gd name="connsiteX269" fmla="*/ 1445031 w 3031519"/>
                  <a:gd name="connsiteY269" fmla="*/ 643399 h 1160647"/>
                  <a:gd name="connsiteX270" fmla="*/ 1445031 w 3031519"/>
                  <a:gd name="connsiteY270" fmla="*/ 637725 h 1160647"/>
                  <a:gd name="connsiteX271" fmla="*/ 1445791 w 3031519"/>
                  <a:gd name="connsiteY271" fmla="*/ 637725 h 1160647"/>
                  <a:gd name="connsiteX272" fmla="*/ 1451111 w 3031519"/>
                  <a:gd name="connsiteY272" fmla="*/ 637725 h 1160647"/>
                  <a:gd name="connsiteX273" fmla="*/ 1451111 w 3031519"/>
                  <a:gd name="connsiteY273" fmla="*/ 639076 h 1160647"/>
                  <a:gd name="connsiteX274" fmla="*/ 1451111 w 3031519"/>
                  <a:gd name="connsiteY274" fmla="*/ 648534 h 1160647"/>
                  <a:gd name="connsiteX275" fmla="*/ 1489618 w 3031519"/>
                  <a:gd name="connsiteY275" fmla="*/ 648534 h 1160647"/>
                  <a:gd name="connsiteX276" fmla="*/ 1489618 w 3031519"/>
                  <a:gd name="connsiteY276" fmla="*/ 786887 h 1160647"/>
                  <a:gd name="connsiteX277" fmla="*/ 1491138 w 3031519"/>
                  <a:gd name="connsiteY277" fmla="*/ 786887 h 1160647"/>
                  <a:gd name="connsiteX278" fmla="*/ 1501778 w 3031519"/>
                  <a:gd name="connsiteY278" fmla="*/ 786887 h 1160647"/>
                  <a:gd name="connsiteX279" fmla="*/ 1501778 w 3031519"/>
                  <a:gd name="connsiteY279" fmla="*/ 773917 h 1160647"/>
                  <a:gd name="connsiteX280" fmla="*/ 1505832 w 3031519"/>
                  <a:gd name="connsiteY280" fmla="*/ 773917 h 1160647"/>
                  <a:gd name="connsiteX281" fmla="*/ 1505832 w 3031519"/>
                  <a:gd name="connsiteY281" fmla="*/ 786887 h 1160647"/>
                  <a:gd name="connsiteX282" fmla="*/ 1536232 w 3031519"/>
                  <a:gd name="connsiteY282" fmla="*/ 786887 h 1160647"/>
                  <a:gd name="connsiteX283" fmla="*/ 1536232 w 3031519"/>
                  <a:gd name="connsiteY283" fmla="*/ 756622 h 1160647"/>
                  <a:gd name="connsiteX284" fmla="*/ 1548392 w 3031519"/>
                  <a:gd name="connsiteY284" fmla="*/ 756622 h 1160647"/>
                  <a:gd name="connsiteX285" fmla="*/ 1560552 w 3031519"/>
                  <a:gd name="connsiteY285" fmla="*/ 754461 h 1160647"/>
                  <a:gd name="connsiteX286" fmla="*/ 1564606 w 3031519"/>
                  <a:gd name="connsiteY286" fmla="*/ 756622 h 1160647"/>
                  <a:gd name="connsiteX287" fmla="*/ 1574739 w 3031519"/>
                  <a:gd name="connsiteY287" fmla="*/ 756622 h 1160647"/>
                  <a:gd name="connsiteX288" fmla="*/ 1574739 w 3031519"/>
                  <a:gd name="connsiteY288" fmla="*/ 786887 h 1160647"/>
                  <a:gd name="connsiteX289" fmla="*/ 1582846 w 3031519"/>
                  <a:gd name="connsiteY289" fmla="*/ 786887 h 1160647"/>
                  <a:gd name="connsiteX290" fmla="*/ 1582846 w 3031519"/>
                  <a:gd name="connsiteY290" fmla="*/ 804182 h 1160647"/>
                  <a:gd name="connsiteX291" fmla="*/ 1592182 w 3031519"/>
                  <a:gd name="connsiteY291" fmla="*/ 805087 h 1160647"/>
                  <a:gd name="connsiteX292" fmla="*/ 1605140 w 3031519"/>
                  <a:gd name="connsiteY292" fmla="*/ 805087 h 1160647"/>
                  <a:gd name="connsiteX293" fmla="*/ 1605140 w 3031519"/>
                  <a:gd name="connsiteY293" fmla="*/ 789049 h 1160647"/>
                  <a:gd name="connsiteX294" fmla="*/ 1673096 w 3031519"/>
                  <a:gd name="connsiteY294" fmla="*/ 789049 h 1160647"/>
                  <a:gd name="connsiteX295" fmla="*/ 1673096 w 3031519"/>
                  <a:gd name="connsiteY295" fmla="*/ 703796 h 1160647"/>
                  <a:gd name="connsiteX296" fmla="*/ 1745104 w 3031519"/>
                  <a:gd name="connsiteY296" fmla="*/ 703796 h 1160647"/>
                  <a:gd name="connsiteX297" fmla="*/ 1745104 w 3031519"/>
                  <a:gd name="connsiteY297" fmla="*/ 782564 h 1160647"/>
                  <a:gd name="connsiteX298" fmla="*/ 1747008 w 3031519"/>
                  <a:gd name="connsiteY298" fmla="*/ 782564 h 1160647"/>
                  <a:gd name="connsiteX299" fmla="*/ 1748250 w 3031519"/>
                  <a:gd name="connsiteY299" fmla="*/ 805087 h 1160647"/>
                  <a:gd name="connsiteX300" fmla="*/ 1757926 w 3031519"/>
                  <a:gd name="connsiteY300" fmla="*/ 805087 h 1160647"/>
                  <a:gd name="connsiteX301" fmla="*/ 1759168 w 3031519"/>
                  <a:gd name="connsiteY301" fmla="*/ 782564 h 1160647"/>
                  <a:gd name="connsiteX302" fmla="*/ 1765248 w 3031519"/>
                  <a:gd name="connsiteY302" fmla="*/ 782564 h 1160647"/>
                  <a:gd name="connsiteX303" fmla="*/ 1766490 w 3031519"/>
                  <a:gd name="connsiteY303" fmla="*/ 805087 h 1160647"/>
                  <a:gd name="connsiteX304" fmla="*/ 1817112 w 3031519"/>
                  <a:gd name="connsiteY304" fmla="*/ 805087 h 1160647"/>
                  <a:gd name="connsiteX305" fmla="*/ 1817112 w 3031519"/>
                  <a:gd name="connsiteY305" fmla="*/ 642059 h 1160647"/>
                  <a:gd name="connsiteX306" fmla="*/ 2014439 w 3031519"/>
                  <a:gd name="connsiteY306" fmla="*/ 642059 h 1160647"/>
                  <a:gd name="connsiteX307" fmla="*/ 2014439 w 3031519"/>
                  <a:gd name="connsiteY307" fmla="*/ 805087 h 1160647"/>
                  <a:gd name="connsiteX308" fmla="*/ 2033136 w 3031519"/>
                  <a:gd name="connsiteY308" fmla="*/ 805087 h 1160647"/>
                  <a:gd name="connsiteX309" fmla="*/ 2033136 w 3031519"/>
                  <a:gd name="connsiteY309" fmla="*/ 722394 h 1160647"/>
                  <a:gd name="connsiteX310" fmla="*/ 2128256 w 3031519"/>
                  <a:gd name="connsiteY310" fmla="*/ 722394 h 1160647"/>
                  <a:gd name="connsiteX311" fmla="*/ 2140186 w 3031519"/>
                  <a:gd name="connsiteY311" fmla="*/ 404253 h 1160647"/>
                  <a:gd name="connsiteX312" fmla="*/ 2128026 w 3031519"/>
                  <a:gd name="connsiteY312" fmla="*/ 382635 h 1160647"/>
                  <a:gd name="connsiteX313" fmla="*/ 2121946 w 3031519"/>
                  <a:gd name="connsiteY313" fmla="*/ 378311 h 1160647"/>
                  <a:gd name="connsiteX314" fmla="*/ 2130053 w 3031519"/>
                  <a:gd name="connsiteY314" fmla="*/ 354532 h 1160647"/>
                  <a:gd name="connsiteX315" fmla="*/ 2130053 w 3031519"/>
                  <a:gd name="connsiteY315" fmla="*/ 337238 h 1160647"/>
                  <a:gd name="connsiteX316" fmla="*/ 2144240 w 3031519"/>
                  <a:gd name="connsiteY316" fmla="*/ 337238 h 1160647"/>
                  <a:gd name="connsiteX317" fmla="*/ 2144240 w 3031519"/>
                  <a:gd name="connsiteY317" fmla="*/ 315620 h 1160647"/>
                  <a:gd name="connsiteX318" fmla="*/ 2146266 w 3031519"/>
                  <a:gd name="connsiteY318" fmla="*/ 311296 h 1160647"/>
                  <a:gd name="connsiteX319" fmla="*/ 2146266 w 3031519"/>
                  <a:gd name="connsiteY319" fmla="*/ 233472 h 1160647"/>
                  <a:gd name="connsiteX320" fmla="*/ 2144240 w 3031519"/>
                  <a:gd name="connsiteY320" fmla="*/ 226987 h 1160647"/>
                  <a:gd name="connsiteX321" fmla="*/ 2150320 w 3031519"/>
                  <a:gd name="connsiteY321" fmla="*/ 220501 h 1160647"/>
                  <a:gd name="connsiteX322" fmla="*/ 2150320 w 3031519"/>
                  <a:gd name="connsiteY322" fmla="*/ 162133 h 1160647"/>
                  <a:gd name="connsiteX323" fmla="*/ 2152346 w 3031519"/>
                  <a:gd name="connsiteY323" fmla="*/ 157810 h 1160647"/>
                  <a:gd name="connsiteX324" fmla="*/ 2152346 w 3031519"/>
                  <a:gd name="connsiteY324" fmla="*/ 101604 h 1160647"/>
                  <a:gd name="connsiteX325" fmla="*/ 2154373 w 3031519"/>
                  <a:gd name="connsiteY325" fmla="*/ 82148 h 1160647"/>
                  <a:gd name="connsiteX326" fmla="*/ 2158427 w 3031519"/>
                  <a:gd name="connsiteY326" fmla="*/ 99442 h 1160647"/>
                  <a:gd name="connsiteX327" fmla="*/ 2160453 w 3031519"/>
                  <a:gd name="connsiteY327" fmla="*/ 157810 h 1160647"/>
                  <a:gd name="connsiteX328" fmla="*/ 2162480 w 3031519"/>
                  <a:gd name="connsiteY328" fmla="*/ 220501 h 1160647"/>
                  <a:gd name="connsiteX329" fmla="*/ 2168560 w 3031519"/>
                  <a:gd name="connsiteY329" fmla="*/ 226987 h 1160647"/>
                  <a:gd name="connsiteX330" fmla="*/ 2166533 w 3031519"/>
                  <a:gd name="connsiteY330" fmla="*/ 233472 h 1160647"/>
                  <a:gd name="connsiteX331" fmla="*/ 2166533 w 3031519"/>
                  <a:gd name="connsiteY331" fmla="*/ 311296 h 1160647"/>
                  <a:gd name="connsiteX332" fmla="*/ 2168560 w 3031519"/>
                  <a:gd name="connsiteY332" fmla="*/ 315620 h 1160647"/>
                  <a:gd name="connsiteX333" fmla="*/ 2168560 w 3031519"/>
                  <a:gd name="connsiteY333" fmla="*/ 337238 h 1160647"/>
                  <a:gd name="connsiteX334" fmla="*/ 2182747 w 3031519"/>
                  <a:gd name="connsiteY334" fmla="*/ 337238 h 1160647"/>
                  <a:gd name="connsiteX335" fmla="*/ 2182747 w 3031519"/>
                  <a:gd name="connsiteY335" fmla="*/ 354532 h 1160647"/>
                  <a:gd name="connsiteX336" fmla="*/ 2190854 w 3031519"/>
                  <a:gd name="connsiteY336" fmla="*/ 378311 h 1160647"/>
                  <a:gd name="connsiteX337" fmla="*/ 2184774 w 3031519"/>
                  <a:gd name="connsiteY337" fmla="*/ 382635 h 1160647"/>
                  <a:gd name="connsiteX338" fmla="*/ 2172613 w 3031519"/>
                  <a:gd name="connsiteY338" fmla="*/ 404253 h 1160647"/>
                  <a:gd name="connsiteX339" fmla="*/ 2180720 w 3031519"/>
                  <a:gd name="connsiteY339" fmla="*/ 657181 h 1160647"/>
                  <a:gd name="connsiteX340" fmla="*/ 2245574 w 3031519"/>
                  <a:gd name="connsiteY340" fmla="*/ 657181 h 1160647"/>
                  <a:gd name="connsiteX341" fmla="*/ 2245574 w 3031519"/>
                  <a:gd name="connsiteY341" fmla="*/ 732843 h 1160647"/>
                  <a:gd name="connsiteX342" fmla="*/ 2253681 w 3031519"/>
                  <a:gd name="connsiteY342" fmla="*/ 732843 h 1160647"/>
                  <a:gd name="connsiteX343" fmla="*/ 2255708 w 3031519"/>
                  <a:gd name="connsiteY343" fmla="*/ 726358 h 1160647"/>
                  <a:gd name="connsiteX344" fmla="*/ 2261788 w 3031519"/>
                  <a:gd name="connsiteY344" fmla="*/ 726358 h 1160647"/>
                  <a:gd name="connsiteX345" fmla="*/ 2263815 w 3031519"/>
                  <a:gd name="connsiteY345" fmla="*/ 735005 h 1160647"/>
                  <a:gd name="connsiteX346" fmla="*/ 2275975 w 3031519"/>
                  <a:gd name="connsiteY346" fmla="*/ 735005 h 1160647"/>
                  <a:gd name="connsiteX347" fmla="*/ 2275975 w 3031519"/>
                  <a:gd name="connsiteY347" fmla="*/ 728519 h 1160647"/>
                  <a:gd name="connsiteX348" fmla="*/ 2298268 w 3031519"/>
                  <a:gd name="connsiteY348" fmla="*/ 728519 h 1160647"/>
                  <a:gd name="connsiteX349" fmla="*/ 2298268 w 3031519"/>
                  <a:gd name="connsiteY349" fmla="*/ 735005 h 1160647"/>
                  <a:gd name="connsiteX350" fmla="*/ 2318535 w 3031519"/>
                  <a:gd name="connsiteY350" fmla="*/ 735005 h 1160647"/>
                  <a:gd name="connsiteX351" fmla="*/ 2318535 w 3031519"/>
                  <a:gd name="connsiteY351" fmla="*/ 780402 h 1160647"/>
                  <a:gd name="connsiteX352" fmla="*/ 2332722 w 3031519"/>
                  <a:gd name="connsiteY352" fmla="*/ 780402 h 1160647"/>
                  <a:gd name="connsiteX353" fmla="*/ 2332722 w 3031519"/>
                  <a:gd name="connsiteY353" fmla="*/ 767431 h 1160647"/>
                  <a:gd name="connsiteX354" fmla="*/ 2348936 w 3031519"/>
                  <a:gd name="connsiteY354" fmla="*/ 767431 h 1160647"/>
                  <a:gd name="connsiteX355" fmla="*/ 2348936 w 3031519"/>
                  <a:gd name="connsiteY355" fmla="*/ 588004 h 1160647"/>
                  <a:gd name="connsiteX356" fmla="*/ 2355016 w 3031519"/>
                  <a:gd name="connsiteY356" fmla="*/ 581518 h 1160647"/>
                  <a:gd name="connsiteX357" fmla="*/ 2427977 w 3031519"/>
                  <a:gd name="connsiteY357" fmla="*/ 581518 h 1160647"/>
                  <a:gd name="connsiteX358" fmla="*/ 2427977 w 3031519"/>
                  <a:gd name="connsiteY358" fmla="*/ 590166 h 1160647"/>
                  <a:gd name="connsiteX359" fmla="*/ 2438110 w 3031519"/>
                  <a:gd name="connsiteY359" fmla="*/ 590166 h 1160647"/>
                  <a:gd name="connsiteX360" fmla="*/ 2438110 w 3031519"/>
                  <a:gd name="connsiteY360" fmla="*/ 704740 h 1160647"/>
                  <a:gd name="connsiteX361" fmla="*/ 2460404 w 3031519"/>
                  <a:gd name="connsiteY361" fmla="*/ 704740 h 1160647"/>
                  <a:gd name="connsiteX362" fmla="*/ 2460404 w 3031519"/>
                  <a:gd name="connsiteY362" fmla="*/ 637725 h 1160647"/>
                  <a:gd name="connsiteX363" fmla="*/ 2486751 w 3031519"/>
                  <a:gd name="connsiteY363" fmla="*/ 637725 h 1160647"/>
                  <a:gd name="connsiteX364" fmla="*/ 2490804 w 3031519"/>
                  <a:gd name="connsiteY364" fmla="*/ 633401 h 1160647"/>
                  <a:gd name="connsiteX365" fmla="*/ 2498911 w 3031519"/>
                  <a:gd name="connsiteY365" fmla="*/ 633401 h 1160647"/>
                  <a:gd name="connsiteX366" fmla="*/ 2502964 w 3031519"/>
                  <a:gd name="connsiteY366" fmla="*/ 637725 h 1160647"/>
                  <a:gd name="connsiteX367" fmla="*/ 2525258 w 3031519"/>
                  <a:gd name="connsiteY367" fmla="*/ 637725 h 1160647"/>
                  <a:gd name="connsiteX368" fmla="*/ 2525258 w 3031519"/>
                  <a:gd name="connsiteY368" fmla="*/ 520989 h 1160647"/>
                  <a:gd name="connsiteX369" fmla="*/ 2582005 w 3031519"/>
                  <a:gd name="connsiteY369" fmla="*/ 510180 h 1160647"/>
                  <a:gd name="connsiteX370" fmla="*/ 2582005 w 3031519"/>
                  <a:gd name="connsiteY370" fmla="*/ 511261 h 1160647"/>
                  <a:gd name="connsiteX371" fmla="*/ 2582005 w 3031519"/>
                  <a:gd name="connsiteY371" fmla="*/ 518827 h 1160647"/>
                  <a:gd name="connsiteX372" fmla="*/ 2608352 w 3031519"/>
                  <a:gd name="connsiteY372" fmla="*/ 518827 h 1160647"/>
                  <a:gd name="connsiteX373" fmla="*/ 2608352 w 3031519"/>
                  <a:gd name="connsiteY373" fmla="*/ 773917 h 1160647"/>
                  <a:gd name="connsiteX374" fmla="*/ 2630646 w 3031519"/>
                  <a:gd name="connsiteY374" fmla="*/ 773917 h 1160647"/>
                  <a:gd name="connsiteX375" fmla="*/ 2630646 w 3031519"/>
                  <a:gd name="connsiteY375" fmla="*/ 769593 h 1160647"/>
                  <a:gd name="connsiteX376" fmla="*/ 2642806 w 3031519"/>
                  <a:gd name="connsiteY376" fmla="*/ 769593 h 1160647"/>
                  <a:gd name="connsiteX377" fmla="*/ 2642806 w 3031519"/>
                  <a:gd name="connsiteY377" fmla="*/ 773917 h 1160647"/>
                  <a:gd name="connsiteX378" fmla="*/ 2667126 w 3031519"/>
                  <a:gd name="connsiteY378" fmla="*/ 773917 h 1160647"/>
                  <a:gd name="connsiteX379" fmla="*/ 2667126 w 3031519"/>
                  <a:gd name="connsiteY379" fmla="*/ 760946 h 1160647"/>
                  <a:gd name="connsiteX380" fmla="*/ 2695500 w 3031519"/>
                  <a:gd name="connsiteY380" fmla="*/ 760946 h 1160647"/>
                  <a:gd name="connsiteX381" fmla="*/ 2707660 w 3031519"/>
                  <a:gd name="connsiteY381" fmla="*/ 756622 h 1160647"/>
                  <a:gd name="connsiteX382" fmla="*/ 2727927 w 3031519"/>
                  <a:gd name="connsiteY382" fmla="*/ 760946 h 1160647"/>
                  <a:gd name="connsiteX383" fmla="*/ 2727927 w 3031519"/>
                  <a:gd name="connsiteY383" fmla="*/ 743652 h 1160647"/>
                  <a:gd name="connsiteX384" fmla="*/ 2736034 w 3031519"/>
                  <a:gd name="connsiteY384" fmla="*/ 743652 h 1160647"/>
                  <a:gd name="connsiteX385" fmla="*/ 2736034 w 3031519"/>
                  <a:gd name="connsiteY385" fmla="*/ 730681 h 1160647"/>
                  <a:gd name="connsiteX386" fmla="*/ 2792781 w 3031519"/>
                  <a:gd name="connsiteY386" fmla="*/ 730681 h 1160647"/>
                  <a:gd name="connsiteX387" fmla="*/ 2792781 w 3031519"/>
                  <a:gd name="connsiteY387" fmla="*/ 700416 h 1160647"/>
                  <a:gd name="connsiteX388" fmla="*/ 2811021 w 3031519"/>
                  <a:gd name="connsiteY388" fmla="*/ 700416 h 1160647"/>
                  <a:gd name="connsiteX389" fmla="*/ 2811021 w 3031519"/>
                  <a:gd name="connsiteY389" fmla="*/ 693931 h 1160647"/>
                  <a:gd name="connsiteX390" fmla="*/ 2823181 w 3031519"/>
                  <a:gd name="connsiteY390" fmla="*/ 693931 h 1160647"/>
                  <a:gd name="connsiteX391" fmla="*/ 2823181 w 3031519"/>
                  <a:gd name="connsiteY391" fmla="*/ 700416 h 1160647"/>
                  <a:gd name="connsiteX392" fmla="*/ 2839395 w 3031519"/>
                  <a:gd name="connsiteY392" fmla="*/ 700416 h 1160647"/>
                  <a:gd name="connsiteX393" fmla="*/ 2839395 w 3031519"/>
                  <a:gd name="connsiteY393" fmla="*/ 750137 h 1160647"/>
                  <a:gd name="connsiteX394" fmla="*/ 2871822 w 3031519"/>
                  <a:gd name="connsiteY394" fmla="*/ 750137 h 1160647"/>
                  <a:gd name="connsiteX395" fmla="*/ 2871822 w 3031519"/>
                  <a:gd name="connsiteY395" fmla="*/ 724196 h 1160647"/>
                  <a:gd name="connsiteX396" fmla="*/ 2910329 w 3031519"/>
                  <a:gd name="connsiteY396" fmla="*/ 724196 h 1160647"/>
                  <a:gd name="connsiteX397" fmla="*/ 2910329 w 3031519"/>
                  <a:gd name="connsiteY397" fmla="*/ 693931 h 1160647"/>
                  <a:gd name="connsiteX398" fmla="*/ 2958970 w 3031519"/>
                  <a:gd name="connsiteY398" fmla="*/ 693931 h 1160647"/>
                  <a:gd name="connsiteX399" fmla="*/ 2958970 w 3031519"/>
                  <a:gd name="connsiteY399" fmla="*/ 805087 h 1160647"/>
                  <a:gd name="connsiteX400" fmla="*/ 2958970 w 3031519"/>
                  <a:gd name="connsiteY400" fmla="*/ 818866 h 1160647"/>
                  <a:gd name="connsiteX401" fmla="*/ 3031519 w 3031519"/>
                  <a:gd name="connsiteY401" fmla="*/ 818866 h 1160647"/>
                  <a:gd name="connsiteX402" fmla="*/ 3028183 w 3031519"/>
                  <a:gd name="connsiteY402" fmla="*/ 1160647 h 1160647"/>
                  <a:gd name="connsiteX403" fmla="*/ 2054 w 3031519"/>
                  <a:gd name="connsiteY403" fmla="*/ 1158314 h 1160647"/>
                  <a:gd name="connsiteX404" fmla="*/ 0 w 3031519"/>
                  <a:gd name="connsiteY404" fmla="*/ 724196 h 1160647"/>
                  <a:gd name="connsiteX405" fmla="*/ 20267 w 3031519"/>
                  <a:gd name="connsiteY405" fmla="*/ 724196 h 1160647"/>
                  <a:gd name="connsiteX406" fmla="*/ 20774 w 3031519"/>
                  <a:gd name="connsiteY406" fmla="*/ 723115 h 1160647"/>
                  <a:gd name="connsiteX407" fmla="*/ 24320 w 3031519"/>
                  <a:gd name="connsiteY407" fmla="*/ 715549 h 1160647"/>
                  <a:gd name="connsiteX408" fmla="*/ 26094 w 3031519"/>
                  <a:gd name="connsiteY408" fmla="*/ 715819 h 1160647"/>
                  <a:gd name="connsiteX409" fmla="*/ 38507 w 3031519"/>
                  <a:gd name="connsiteY409" fmla="*/ 717710 h 1160647"/>
                  <a:gd name="connsiteX410" fmla="*/ 39014 w 3031519"/>
                  <a:gd name="connsiteY410" fmla="*/ 719062 h 1160647"/>
                  <a:gd name="connsiteX411" fmla="*/ 42560 w 3031519"/>
                  <a:gd name="connsiteY411" fmla="*/ 728519 h 1160647"/>
                  <a:gd name="connsiteX412" fmla="*/ 68907 w 3031519"/>
                  <a:gd name="connsiteY412" fmla="*/ 730681 h 1160647"/>
                  <a:gd name="connsiteX413" fmla="*/ 68907 w 3031519"/>
                  <a:gd name="connsiteY413" fmla="*/ 607460 h 1160647"/>
                  <a:gd name="connsiteX414" fmla="*/ 70934 w 3031519"/>
                  <a:gd name="connsiteY414" fmla="*/ 607460 h 1160647"/>
                  <a:gd name="connsiteX415" fmla="*/ 85121 w 3031519"/>
                  <a:gd name="connsiteY415" fmla="*/ 607460 h 1160647"/>
                  <a:gd name="connsiteX416" fmla="*/ 85121 w 3031519"/>
                  <a:gd name="connsiteY416" fmla="*/ 471268 h 1160647"/>
                  <a:gd name="connsiteX417" fmla="*/ 86894 w 3031519"/>
                  <a:gd name="connsiteY417" fmla="*/ 471268 h 1160647"/>
                  <a:gd name="connsiteX418" fmla="*/ 99308 w 3031519"/>
                  <a:gd name="connsiteY418" fmla="*/ 471268 h 1160647"/>
                  <a:gd name="connsiteX419" fmla="*/ 99308 w 3031519"/>
                  <a:gd name="connsiteY419" fmla="*/ 356694 h 1160647"/>
                  <a:gd name="connsiteX420" fmla="*/ 103361 w 3031519"/>
                  <a:gd name="connsiteY420" fmla="*/ 328590 h 1160647"/>
                  <a:gd name="connsiteX421" fmla="*/ 105388 w 3031519"/>
                  <a:gd name="connsiteY421" fmla="*/ 328590 h 1160647"/>
                  <a:gd name="connsiteX422" fmla="*/ 119575 w 3031519"/>
                  <a:gd name="connsiteY422" fmla="*/ 328590 h 1160647"/>
                  <a:gd name="connsiteX423" fmla="*/ 156055 w 3031519"/>
                  <a:gd name="connsiteY423" fmla="*/ 246443 h 1160647"/>
                  <a:gd name="connsiteX424" fmla="*/ 160109 w 3031519"/>
                  <a:gd name="connsiteY424" fmla="*/ 0 h 1160647"/>
                  <a:gd name="connsiteX0" fmla="*/ 160109 w 3031520"/>
                  <a:gd name="connsiteY0" fmla="*/ 0 h 1160647"/>
                  <a:gd name="connsiteX1" fmla="*/ 162135 w 3031520"/>
                  <a:gd name="connsiteY1" fmla="*/ 246443 h 1160647"/>
                  <a:gd name="connsiteX2" fmla="*/ 200642 w 3031520"/>
                  <a:gd name="connsiteY2" fmla="*/ 326429 h 1160647"/>
                  <a:gd name="connsiteX3" fmla="*/ 202669 w 3031520"/>
                  <a:gd name="connsiteY3" fmla="*/ 326429 h 1160647"/>
                  <a:gd name="connsiteX4" fmla="*/ 216856 w 3031520"/>
                  <a:gd name="connsiteY4" fmla="*/ 326429 h 1160647"/>
                  <a:gd name="connsiteX5" fmla="*/ 216856 w 3031520"/>
                  <a:gd name="connsiteY5" fmla="*/ 350208 h 1160647"/>
                  <a:gd name="connsiteX6" fmla="*/ 217363 w 3031520"/>
                  <a:gd name="connsiteY6" fmla="*/ 351019 h 1160647"/>
                  <a:gd name="connsiteX7" fmla="*/ 220909 w 3031520"/>
                  <a:gd name="connsiteY7" fmla="*/ 356694 h 1160647"/>
                  <a:gd name="connsiteX8" fmla="*/ 220909 w 3031520"/>
                  <a:gd name="connsiteY8" fmla="*/ 471268 h 1160647"/>
                  <a:gd name="connsiteX9" fmla="*/ 223189 w 3031520"/>
                  <a:gd name="connsiteY9" fmla="*/ 471268 h 1160647"/>
                  <a:gd name="connsiteX10" fmla="*/ 239150 w 3031520"/>
                  <a:gd name="connsiteY10" fmla="*/ 471268 h 1160647"/>
                  <a:gd name="connsiteX11" fmla="*/ 239150 w 3031520"/>
                  <a:gd name="connsiteY11" fmla="*/ 611783 h 1160647"/>
                  <a:gd name="connsiteX12" fmla="*/ 240670 w 3031520"/>
                  <a:gd name="connsiteY12" fmla="*/ 611513 h 1160647"/>
                  <a:gd name="connsiteX13" fmla="*/ 251310 w 3031520"/>
                  <a:gd name="connsiteY13" fmla="*/ 609622 h 1160647"/>
                  <a:gd name="connsiteX14" fmla="*/ 249283 w 3031520"/>
                  <a:gd name="connsiteY14" fmla="*/ 698254 h 1160647"/>
                  <a:gd name="connsiteX15" fmla="*/ 250803 w 3031520"/>
                  <a:gd name="connsiteY15" fmla="*/ 698525 h 1160647"/>
                  <a:gd name="connsiteX16" fmla="*/ 261443 w 3031520"/>
                  <a:gd name="connsiteY16" fmla="*/ 700416 h 1160647"/>
                  <a:gd name="connsiteX17" fmla="*/ 261696 w 3031520"/>
                  <a:gd name="connsiteY17" fmla="*/ 701227 h 1160647"/>
                  <a:gd name="connsiteX18" fmla="*/ 263470 w 3031520"/>
                  <a:gd name="connsiteY18" fmla="*/ 706902 h 1160647"/>
                  <a:gd name="connsiteX19" fmla="*/ 264230 w 3031520"/>
                  <a:gd name="connsiteY19" fmla="*/ 704470 h 1160647"/>
                  <a:gd name="connsiteX20" fmla="*/ 269550 w 3031520"/>
                  <a:gd name="connsiteY20" fmla="*/ 687446 h 1160647"/>
                  <a:gd name="connsiteX21" fmla="*/ 271323 w 3031520"/>
                  <a:gd name="connsiteY21" fmla="*/ 687446 h 1160647"/>
                  <a:gd name="connsiteX22" fmla="*/ 283737 w 3031520"/>
                  <a:gd name="connsiteY22" fmla="*/ 687446 h 1160647"/>
                  <a:gd name="connsiteX23" fmla="*/ 283737 w 3031520"/>
                  <a:gd name="connsiteY23" fmla="*/ 719872 h 1160647"/>
                  <a:gd name="connsiteX24" fmla="*/ 284750 w 3031520"/>
                  <a:gd name="connsiteY24" fmla="*/ 720413 h 1160647"/>
                  <a:gd name="connsiteX25" fmla="*/ 291844 w 3031520"/>
                  <a:gd name="connsiteY25" fmla="*/ 724196 h 1160647"/>
                  <a:gd name="connsiteX26" fmla="*/ 291844 w 3031520"/>
                  <a:gd name="connsiteY26" fmla="*/ 725547 h 1160647"/>
                  <a:gd name="connsiteX27" fmla="*/ 291844 w 3031520"/>
                  <a:gd name="connsiteY27" fmla="*/ 735005 h 1160647"/>
                  <a:gd name="connsiteX28" fmla="*/ 336431 w 3031520"/>
                  <a:gd name="connsiteY28" fmla="*/ 735005 h 1160647"/>
                  <a:gd name="connsiteX29" fmla="*/ 336431 w 3031520"/>
                  <a:gd name="connsiteY29" fmla="*/ 736086 h 1160647"/>
                  <a:gd name="connsiteX30" fmla="*/ 336431 w 3031520"/>
                  <a:gd name="connsiteY30" fmla="*/ 743652 h 1160647"/>
                  <a:gd name="connsiteX31" fmla="*/ 338457 w 3031520"/>
                  <a:gd name="connsiteY31" fmla="*/ 743652 h 1160647"/>
                  <a:gd name="connsiteX32" fmla="*/ 352644 w 3031520"/>
                  <a:gd name="connsiteY32" fmla="*/ 743652 h 1160647"/>
                  <a:gd name="connsiteX33" fmla="*/ 352644 w 3031520"/>
                  <a:gd name="connsiteY33" fmla="*/ 713387 h 1160647"/>
                  <a:gd name="connsiteX34" fmla="*/ 397231 w 3031520"/>
                  <a:gd name="connsiteY34" fmla="*/ 713387 h 1160647"/>
                  <a:gd name="connsiteX35" fmla="*/ 397231 w 3031520"/>
                  <a:gd name="connsiteY35" fmla="*/ 712036 h 1160647"/>
                  <a:gd name="connsiteX36" fmla="*/ 397231 w 3031520"/>
                  <a:gd name="connsiteY36" fmla="*/ 702578 h 1160647"/>
                  <a:gd name="connsiteX37" fmla="*/ 398245 w 3031520"/>
                  <a:gd name="connsiteY37" fmla="*/ 702578 h 1160647"/>
                  <a:gd name="connsiteX38" fmla="*/ 405338 w 3031520"/>
                  <a:gd name="connsiteY38" fmla="*/ 702578 h 1160647"/>
                  <a:gd name="connsiteX39" fmla="*/ 405338 w 3031520"/>
                  <a:gd name="connsiteY39" fmla="*/ 700687 h 1160647"/>
                  <a:gd name="connsiteX40" fmla="*/ 405338 w 3031520"/>
                  <a:gd name="connsiteY40" fmla="*/ 687446 h 1160647"/>
                  <a:gd name="connsiteX41" fmla="*/ 406098 w 3031520"/>
                  <a:gd name="connsiteY41" fmla="*/ 687446 h 1160647"/>
                  <a:gd name="connsiteX42" fmla="*/ 411418 w 3031520"/>
                  <a:gd name="connsiteY42" fmla="*/ 687446 h 1160647"/>
                  <a:gd name="connsiteX43" fmla="*/ 411418 w 3031520"/>
                  <a:gd name="connsiteY43" fmla="*/ 686365 h 1160647"/>
                  <a:gd name="connsiteX44" fmla="*/ 411418 w 3031520"/>
                  <a:gd name="connsiteY44" fmla="*/ 678798 h 1160647"/>
                  <a:gd name="connsiteX45" fmla="*/ 413445 w 3031520"/>
                  <a:gd name="connsiteY45" fmla="*/ 678798 h 1160647"/>
                  <a:gd name="connsiteX46" fmla="*/ 427632 w 3031520"/>
                  <a:gd name="connsiteY46" fmla="*/ 678798 h 1160647"/>
                  <a:gd name="connsiteX47" fmla="*/ 427632 w 3031520"/>
                  <a:gd name="connsiteY47" fmla="*/ 679879 h 1160647"/>
                  <a:gd name="connsiteX48" fmla="*/ 427632 w 3031520"/>
                  <a:gd name="connsiteY48" fmla="*/ 687446 h 1160647"/>
                  <a:gd name="connsiteX49" fmla="*/ 449925 w 3031520"/>
                  <a:gd name="connsiteY49" fmla="*/ 687446 h 1160647"/>
                  <a:gd name="connsiteX50" fmla="*/ 449925 w 3031520"/>
                  <a:gd name="connsiteY50" fmla="*/ 685554 h 1160647"/>
                  <a:gd name="connsiteX51" fmla="*/ 449925 w 3031520"/>
                  <a:gd name="connsiteY51" fmla="*/ 672313 h 1160647"/>
                  <a:gd name="connsiteX52" fmla="*/ 451699 w 3031520"/>
                  <a:gd name="connsiteY52" fmla="*/ 672313 h 1160647"/>
                  <a:gd name="connsiteX53" fmla="*/ 464112 w 3031520"/>
                  <a:gd name="connsiteY53" fmla="*/ 672313 h 1160647"/>
                  <a:gd name="connsiteX54" fmla="*/ 464112 w 3031520"/>
                  <a:gd name="connsiteY54" fmla="*/ 696093 h 1160647"/>
                  <a:gd name="connsiteX55" fmla="*/ 465126 w 3031520"/>
                  <a:gd name="connsiteY55" fmla="*/ 696093 h 1160647"/>
                  <a:gd name="connsiteX56" fmla="*/ 472219 w 3031520"/>
                  <a:gd name="connsiteY56" fmla="*/ 696093 h 1160647"/>
                  <a:gd name="connsiteX57" fmla="*/ 472219 w 3031520"/>
                  <a:gd name="connsiteY57" fmla="*/ 695012 h 1160647"/>
                  <a:gd name="connsiteX58" fmla="*/ 472219 w 3031520"/>
                  <a:gd name="connsiteY58" fmla="*/ 687446 h 1160647"/>
                  <a:gd name="connsiteX59" fmla="*/ 473992 w 3031520"/>
                  <a:gd name="connsiteY59" fmla="*/ 687446 h 1160647"/>
                  <a:gd name="connsiteX60" fmla="*/ 486406 w 3031520"/>
                  <a:gd name="connsiteY60" fmla="*/ 687446 h 1160647"/>
                  <a:gd name="connsiteX61" fmla="*/ 486406 w 3031520"/>
                  <a:gd name="connsiteY61" fmla="*/ 713387 h 1160647"/>
                  <a:gd name="connsiteX62" fmla="*/ 488433 w 3031520"/>
                  <a:gd name="connsiteY62" fmla="*/ 713387 h 1160647"/>
                  <a:gd name="connsiteX63" fmla="*/ 502619 w 3031520"/>
                  <a:gd name="connsiteY63" fmla="*/ 713387 h 1160647"/>
                  <a:gd name="connsiteX64" fmla="*/ 502619 w 3031520"/>
                  <a:gd name="connsiteY64" fmla="*/ 715008 h 1160647"/>
                  <a:gd name="connsiteX65" fmla="*/ 502619 w 3031520"/>
                  <a:gd name="connsiteY65" fmla="*/ 726358 h 1160647"/>
                  <a:gd name="connsiteX66" fmla="*/ 503379 w 3031520"/>
                  <a:gd name="connsiteY66" fmla="*/ 726358 h 1160647"/>
                  <a:gd name="connsiteX67" fmla="*/ 508700 w 3031520"/>
                  <a:gd name="connsiteY67" fmla="*/ 726358 h 1160647"/>
                  <a:gd name="connsiteX68" fmla="*/ 508700 w 3031520"/>
                  <a:gd name="connsiteY68" fmla="*/ 725547 h 1160647"/>
                  <a:gd name="connsiteX69" fmla="*/ 508700 w 3031520"/>
                  <a:gd name="connsiteY69" fmla="*/ 719872 h 1160647"/>
                  <a:gd name="connsiteX70" fmla="*/ 539100 w 3031520"/>
                  <a:gd name="connsiteY70" fmla="*/ 719872 h 1160647"/>
                  <a:gd name="connsiteX71" fmla="*/ 539100 w 3031520"/>
                  <a:gd name="connsiteY71" fmla="*/ 743652 h 1160647"/>
                  <a:gd name="connsiteX72" fmla="*/ 540113 w 3031520"/>
                  <a:gd name="connsiteY72" fmla="*/ 743652 h 1160647"/>
                  <a:gd name="connsiteX73" fmla="*/ 547207 w 3031520"/>
                  <a:gd name="connsiteY73" fmla="*/ 743652 h 1160647"/>
                  <a:gd name="connsiteX74" fmla="*/ 547207 w 3031520"/>
                  <a:gd name="connsiteY74" fmla="*/ 744733 h 1160647"/>
                  <a:gd name="connsiteX75" fmla="*/ 547207 w 3031520"/>
                  <a:gd name="connsiteY75" fmla="*/ 752299 h 1160647"/>
                  <a:gd name="connsiteX76" fmla="*/ 547967 w 3031520"/>
                  <a:gd name="connsiteY76" fmla="*/ 752299 h 1160647"/>
                  <a:gd name="connsiteX77" fmla="*/ 553287 w 3031520"/>
                  <a:gd name="connsiteY77" fmla="*/ 752299 h 1160647"/>
                  <a:gd name="connsiteX78" fmla="*/ 553287 w 3031520"/>
                  <a:gd name="connsiteY78" fmla="*/ 750137 h 1160647"/>
                  <a:gd name="connsiteX79" fmla="*/ 553287 w 3031520"/>
                  <a:gd name="connsiteY79" fmla="*/ 735005 h 1160647"/>
                  <a:gd name="connsiteX80" fmla="*/ 554300 w 3031520"/>
                  <a:gd name="connsiteY80" fmla="*/ 735005 h 1160647"/>
                  <a:gd name="connsiteX81" fmla="*/ 561394 w 3031520"/>
                  <a:gd name="connsiteY81" fmla="*/ 735005 h 1160647"/>
                  <a:gd name="connsiteX82" fmla="*/ 561394 w 3031520"/>
                  <a:gd name="connsiteY82" fmla="*/ 736086 h 1160647"/>
                  <a:gd name="connsiteX83" fmla="*/ 561394 w 3031520"/>
                  <a:gd name="connsiteY83" fmla="*/ 743652 h 1160647"/>
                  <a:gd name="connsiteX84" fmla="*/ 566714 w 3031520"/>
                  <a:gd name="connsiteY84" fmla="*/ 741659 h 1160647"/>
                  <a:gd name="connsiteX85" fmla="*/ 567474 w 3031520"/>
                  <a:gd name="connsiteY85" fmla="*/ 740679 h 1160647"/>
                  <a:gd name="connsiteX86" fmla="*/ 567474 w 3031520"/>
                  <a:gd name="connsiteY86" fmla="*/ 735005 h 1160647"/>
                  <a:gd name="connsiteX87" fmla="*/ 605981 w 3031520"/>
                  <a:gd name="connsiteY87" fmla="*/ 735005 h 1160647"/>
                  <a:gd name="connsiteX88" fmla="*/ 605981 w 3031520"/>
                  <a:gd name="connsiteY88" fmla="*/ 758784 h 1160647"/>
                  <a:gd name="connsiteX89" fmla="*/ 608007 w 3031520"/>
                  <a:gd name="connsiteY89" fmla="*/ 758784 h 1160647"/>
                  <a:gd name="connsiteX90" fmla="*/ 622194 w 3031520"/>
                  <a:gd name="connsiteY90" fmla="*/ 758784 h 1160647"/>
                  <a:gd name="connsiteX91" fmla="*/ 622194 w 3031520"/>
                  <a:gd name="connsiteY91" fmla="*/ 759865 h 1160647"/>
                  <a:gd name="connsiteX92" fmla="*/ 622194 w 3031520"/>
                  <a:gd name="connsiteY92" fmla="*/ 767431 h 1160647"/>
                  <a:gd name="connsiteX93" fmla="*/ 623968 w 3031520"/>
                  <a:gd name="connsiteY93" fmla="*/ 767431 h 1160647"/>
                  <a:gd name="connsiteX94" fmla="*/ 636381 w 3031520"/>
                  <a:gd name="connsiteY94" fmla="*/ 767431 h 1160647"/>
                  <a:gd name="connsiteX95" fmla="*/ 636381 w 3031520"/>
                  <a:gd name="connsiteY95" fmla="*/ 743652 h 1160647"/>
                  <a:gd name="connsiteX96" fmla="*/ 637394 w 3031520"/>
                  <a:gd name="connsiteY96" fmla="*/ 743652 h 1160647"/>
                  <a:gd name="connsiteX97" fmla="*/ 644488 w 3031520"/>
                  <a:gd name="connsiteY97" fmla="*/ 743652 h 1160647"/>
                  <a:gd name="connsiteX98" fmla="*/ 644488 w 3031520"/>
                  <a:gd name="connsiteY98" fmla="*/ 711225 h 1160647"/>
                  <a:gd name="connsiteX99" fmla="*/ 645501 w 3031520"/>
                  <a:gd name="connsiteY99" fmla="*/ 711225 h 1160647"/>
                  <a:gd name="connsiteX100" fmla="*/ 652595 w 3031520"/>
                  <a:gd name="connsiteY100" fmla="*/ 711225 h 1160647"/>
                  <a:gd name="connsiteX101" fmla="*/ 652595 w 3031520"/>
                  <a:gd name="connsiteY101" fmla="*/ 709334 h 1160647"/>
                  <a:gd name="connsiteX102" fmla="*/ 652595 w 3031520"/>
                  <a:gd name="connsiteY102" fmla="*/ 696093 h 1160647"/>
                  <a:gd name="connsiteX103" fmla="*/ 651328 w 3031520"/>
                  <a:gd name="connsiteY103" fmla="*/ 694471 h 1160647"/>
                  <a:gd name="connsiteX104" fmla="*/ 656648 w 3031520"/>
                  <a:gd name="connsiteY104" fmla="*/ 683122 h 1160647"/>
                  <a:gd name="connsiteX105" fmla="*/ 664755 w 3031520"/>
                  <a:gd name="connsiteY105" fmla="*/ 711225 h 1160647"/>
                  <a:gd name="connsiteX106" fmla="*/ 665515 w 3031520"/>
                  <a:gd name="connsiteY106" fmla="*/ 711225 h 1160647"/>
                  <a:gd name="connsiteX107" fmla="*/ 670835 w 3031520"/>
                  <a:gd name="connsiteY107" fmla="*/ 711225 h 1160647"/>
                  <a:gd name="connsiteX108" fmla="*/ 670835 w 3031520"/>
                  <a:gd name="connsiteY108" fmla="*/ 605298 h 1160647"/>
                  <a:gd name="connsiteX109" fmla="*/ 672355 w 3031520"/>
                  <a:gd name="connsiteY109" fmla="*/ 605298 h 1160647"/>
                  <a:gd name="connsiteX110" fmla="*/ 682995 w 3031520"/>
                  <a:gd name="connsiteY110" fmla="*/ 605298 h 1160647"/>
                  <a:gd name="connsiteX111" fmla="*/ 682995 w 3031520"/>
                  <a:gd name="connsiteY111" fmla="*/ 557739 h 1160647"/>
                  <a:gd name="connsiteX112" fmla="*/ 709342 w 3031520"/>
                  <a:gd name="connsiteY112" fmla="*/ 557739 h 1160647"/>
                  <a:gd name="connsiteX113" fmla="*/ 709342 w 3031520"/>
                  <a:gd name="connsiteY113" fmla="*/ 536121 h 1160647"/>
                  <a:gd name="connsiteX114" fmla="*/ 743796 w 3031520"/>
                  <a:gd name="connsiteY114" fmla="*/ 536121 h 1160647"/>
                  <a:gd name="connsiteX115" fmla="*/ 743796 w 3031520"/>
                  <a:gd name="connsiteY115" fmla="*/ 538553 h 1160647"/>
                  <a:gd name="connsiteX116" fmla="*/ 743796 w 3031520"/>
                  <a:gd name="connsiteY116" fmla="*/ 555577 h 1160647"/>
                  <a:gd name="connsiteX117" fmla="*/ 746076 w 3031520"/>
                  <a:gd name="connsiteY117" fmla="*/ 555577 h 1160647"/>
                  <a:gd name="connsiteX118" fmla="*/ 762036 w 3031520"/>
                  <a:gd name="connsiteY118" fmla="*/ 555577 h 1160647"/>
                  <a:gd name="connsiteX119" fmla="*/ 762036 w 3031520"/>
                  <a:gd name="connsiteY119" fmla="*/ 603136 h 1160647"/>
                  <a:gd name="connsiteX120" fmla="*/ 763049 w 3031520"/>
                  <a:gd name="connsiteY120" fmla="*/ 603136 h 1160647"/>
                  <a:gd name="connsiteX121" fmla="*/ 770143 w 3031520"/>
                  <a:gd name="connsiteY121" fmla="*/ 603136 h 1160647"/>
                  <a:gd name="connsiteX122" fmla="*/ 784330 w 3031520"/>
                  <a:gd name="connsiteY122" fmla="*/ 607460 h 1160647"/>
                  <a:gd name="connsiteX123" fmla="*/ 784330 w 3031520"/>
                  <a:gd name="connsiteY123" fmla="*/ 646372 h 1160647"/>
                  <a:gd name="connsiteX124" fmla="*/ 785343 w 3031520"/>
                  <a:gd name="connsiteY124" fmla="*/ 646372 h 1160647"/>
                  <a:gd name="connsiteX125" fmla="*/ 792436 w 3031520"/>
                  <a:gd name="connsiteY125" fmla="*/ 646372 h 1160647"/>
                  <a:gd name="connsiteX126" fmla="*/ 792436 w 3031520"/>
                  <a:gd name="connsiteY126" fmla="*/ 647993 h 1160647"/>
                  <a:gd name="connsiteX127" fmla="*/ 792436 w 3031520"/>
                  <a:gd name="connsiteY127" fmla="*/ 659342 h 1160647"/>
                  <a:gd name="connsiteX128" fmla="*/ 794463 w 3031520"/>
                  <a:gd name="connsiteY128" fmla="*/ 659342 h 1160647"/>
                  <a:gd name="connsiteX129" fmla="*/ 808650 w 3031520"/>
                  <a:gd name="connsiteY129" fmla="*/ 659342 h 1160647"/>
                  <a:gd name="connsiteX130" fmla="*/ 814730 w 3031520"/>
                  <a:gd name="connsiteY130" fmla="*/ 665828 h 1160647"/>
                  <a:gd name="connsiteX131" fmla="*/ 814730 w 3031520"/>
                  <a:gd name="connsiteY131" fmla="*/ 687446 h 1160647"/>
                  <a:gd name="connsiteX132" fmla="*/ 817010 w 3031520"/>
                  <a:gd name="connsiteY132" fmla="*/ 687446 h 1160647"/>
                  <a:gd name="connsiteX133" fmla="*/ 832970 w 3031520"/>
                  <a:gd name="connsiteY133" fmla="*/ 687446 h 1160647"/>
                  <a:gd name="connsiteX134" fmla="*/ 832970 w 3031520"/>
                  <a:gd name="connsiteY134" fmla="*/ 688526 h 1160647"/>
                  <a:gd name="connsiteX135" fmla="*/ 832970 w 3031520"/>
                  <a:gd name="connsiteY135" fmla="*/ 696093 h 1160647"/>
                  <a:gd name="connsiteX136" fmla="*/ 834237 w 3031520"/>
                  <a:gd name="connsiteY136" fmla="*/ 696093 h 1160647"/>
                  <a:gd name="connsiteX137" fmla="*/ 843104 w 3031520"/>
                  <a:gd name="connsiteY137" fmla="*/ 696093 h 1160647"/>
                  <a:gd name="connsiteX138" fmla="*/ 843104 w 3031520"/>
                  <a:gd name="connsiteY138" fmla="*/ 698254 h 1160647"/>
                  <a:gd name="connsiteX139" fmla="*/ 843104 w 3031520"/>
                  <a:gd name="connsiteY139" fmla="*/ 713387 h 1160647"/>
                  <a:gd name="connsiteX140" fmla="*/ 847157 w 3031520"/>
                  <a:gd name="connsiteY140" fmla="*/ 711495 h 1160647"/>
                  <a:gd name="connsiteX141" fmla="*/ 847157 w 3031520"/>
                  <a:gd name="connsiteY141" fmla="*/ 698254 h 1160647"/>
                  <a:gd name="connsiteX142" fmla="*/ 848170 w 3031520"/>
                  <a:gd name="connsiteY142" fmla="*/ 698254 h 1160647"/>
                  <a:gd name="connsiteX143" fmla="*/ 855264 w 3031520"/>
                  <a:gd name="connsiteY143" fmla="*/ 698254 h 1160647"/>
                  <a:gd name="connsiteX144" fmla="*/ 855264 w 3031520"/>
                  <a:gd name="connsiteY144" fmla="*/ 699876 h 1160647"/>
                  <a:gd name="connsiteX145" fmla="*/ 855264 w 3031520"/>
                  <a:gd name="connsiteY145" fmla="*/ 711225 h 1160647"/>
                  <a:gd name="connsiteX146" fmla="*/ 856024 w 3031520"/>
                  <a:gd name="connsiteY146" fmla="*/ 711225 h 1160647"/>
                  <a:gd name="connsiteX147" fmla="*/ 861344 w 3031520"/>
                  <a:gd name="connsiteY147" fmla="*/ 711225 h 1160647"/>
                  <a:gd name="connsiteX148" fmla="*/ 909984 w 3031520"/>
                  <a:gd name="connsiteY148" fmla="*/ 706902 h 1160647"/>
                  <a:gd name="connsiteX149" fmla="*/ 909984 w 3031520"/>
                  <a:gd name="connsiteY149" fmla="*/ 708253 h 1160647"/>
                  <a:gd name="connsiteX150" fmla="*/ 909984 w 3031520"/>
                  <a:gd name="connsiteY150" fmla="*/ 717710 h 1160647"/>
                  <a:gd name="connsiteX151" fmla="*/ 910744 w 3031520"/>
                  <a:gd name="connsiteY151" fmla="*/ 717710 h 1160647"/>
                  <a:gd name="connsiteX152" fmla="*/ 916065 w 3031520"/>
                  <a:gd name="connsiteY152" fmla="*/ 717710 h 1160647"/>
                  <a:gd name="connsiteX153" fmla="*/ 916065 w 3031520"/>
                  <a:gd name="connsiteY153" fmla="*/ 719872 h 1160647"/>
                  <a:gd name="connsiteX154" fmla="*/ 916065 w 3031520"/>
                  <a:gd name="connsiteY154" fmla="*/ 735005 h 1160647"/>
                  <a:gd name="connsiteX155" fmla="*/ 918091 w 3031520"/>
                  <a:gd name="connsiteY155" fmla="*/ 733654 h 1160647"/>
                  <a:gd name="connsiteX156" fmla="*/ 932278 w 3031520"/>
                  <a:gd name="connsiteY156" fmla="*/ 724196 h 1160647"/>
                  <a:gd name="connsiteX157" fmla="*/ 938358 w 3031520"/>
                  <a:gd name="connsiteY157" fmla="*/ 683122 h 1160647"/>
                  <a:gd name="connsiteX158" fmla="*/ 939118 w 3031520"/>
                  <a:gd name="connsiteY158" fmla="*/ 682852 h 1160647"/>
                  <a:gd name="connsiteX159" fmla="*/ 944438 w 3031520"/>
                  <a:gd name="connsiteY159" fmla="*/ 680960 h 1160647"/>
                  <a:gd name="connsiteX160" fmla="*/ 946465 w 3031520"/>
                  <a:gd name="connsiteY160" fmla="*/ 611783 h 1160647"/>
                  <a:gd name="connsiteX161" fmla="*/ 948492 w 3031520"/>
                  <a:gd name="connsiteY161" fmla="*/ 680960 h 1160647"/>
                  <a:gd name="connsiteX162" fmla="*/ 949252 w 3031520"/>
                  <a:gd name="connsiteY162" fmla="*/ 681230 h 1160647"/>
                  <a:gd name="connsiteX163" fmla="*/ 954572 w 3031520"/>
                  <a:gd name="connsiteY163" fmla="*/ 683122 h 1160647"/>
                  <a:gd name="connsiteX164" fmla="*/ 954572 w 3031520"/>
                  <a:gd name="connsiteY164" fmla="*/ 596651 h 1160647"/>
                  <a:gd name="connsiteX165" fmla="*/ 958625 w 3031520"/>
                  <a:gd name="connsiteY165" fmla="*/ 564224 h 1160647"/>
                  <a:gd name="connsiteX166" fmla="*/ 997132 w 3031520"/>
                  <a:gd name="connsiteY166" fmla="*/ 564224 h 1160647"/>
                  <a:gd name="connsiteX167" fmla="*/ 997132 w 3031520"/>
                  <a:gd name="connsiteY167" fmla="*/ 596651 h 1160647"/>
                  <a:gd name="connsiteX168" fmla="*/ 997892 w 3031520"/>
                  <a:gd name="connsiteY168" fmla="*/ 596651 h 1160647"/>
                  <a:gd name="connsiteX169" fmla="*/ 1003212 w 3031520"/>
                  <a:gd name="connsiteY169" fmla="*/ 596651 h 1160647"/>
                  <a:gd name="connsiteX170" fmla="*/ 1003212 w 3031520"/>
                  <a:gd name="connsiteY170" fmla="*/ 514503 h 1160647"/>
                  <a:gd name="connsiteX171" fmla="*/ 1004986 w 3031520"/>
                  <a:gd name="connsiteY171" fmla="*/ 514503 h 1160647"/>
                  <a:gd name="connsiteX172" fmla="*/ 1017399 w 3031520"/>
                  <a:gd name="connsiteY172" fmla="*/ 514503 h 1160647"/>
                  <a:gd name="connsiteX173" fmla="*/ 1017399 w 3031520"/>
                  <a:gd name="connsiteY173" fmla="*/ 512612 h 1160647"/>
                  <a:gd name="connsiteX174" fmla="*/ 1017399 w 3031520"/>
                  <a:gd name="connsiteY174" fmla="*/ 499371 h 1160647"/>
                  <a:gd name="connsiteX175" fmla="*/ 1039693 w 3031520"/>
                  <a:gd name="connsiteY175" fmla="*/ 499371 h 1160647"/>
                  <a:gd name="connsiteX176" fmla="*/ 1039693 w 3031520"/>
                  <a:gd name="connsiteY176" fmla="*/ 498290 h 1160647"/>
                  <a:gd name="connsiteX177" fmla="*/ 1039693 w 3031520"/>
                  <a:gd name="connsiteY177" fmla="*/ 490724 h 1160647"/>
                  <a:gd name="connsiteX178" fmla="*/ 1041466 w 3031520"/>
                  <a:gd name="connsiteY178" fmla="*/ 490724 h 1160647"/>
                  <a:gd name="connsiteX179" fmla="*/ 1053880 w 3031520"/>
                  <a:gd name="connsiteY179" fmla="*/ 490724 h 1160647"/>
                  <a:gd name="connsiteX180" fmla="*/ 1053880 w 3031520"/>
                  <a:gd name="connsiteY180" fmla="*/ 491805 h 1160647"/>
                  <a:gd name="connsiteX181" fmla="*/ 1053880 w 3031520"/>
                  <a:gd name="connsiteY181" fmla="*/ 499371 h 1160647"/>
                  <a:gd name="connsiteX182" fmla="*/ 1054640 w 3031520"/>
                  <a:gd name="connsiteY182" fmla="*/ 499371 h 1160647"/>
                  <a:gd name="connsiteX183" fmla="*/ 1059960 w 3031520"/>
                  <a:gd name="connsiteY183" fmla="*/ 499371 h 1160647"/>
                  <a:gd name="connsiteX184" fmla="*/ 1070093 w 3031520"/>
                  <a:gd name="connsiteY184" fmla="*/ 495047 h 1160647"/>
                  <a:gd name="connsiteX185" fmla="*/ 1074146 w 3031520"/>
                  <a:gd name="connsiteY185" fmla="*/ 498290 h 1160647"/>
                  <a:gd name="connsiteX186" fmla="*/ 1074146 w 3031520"/>
                  <a:gd name="connsiteY186" fmla="*/ 490724 h 1160647"/>
                  <a:gd name="connsiteX187" fmla="*/ 1076426 w 3031520"/>
                  <a:gd name="connsiteY187" fmla="*/ 490724 h 1160647"/>
                  <a:gd name="connsiteX188" fmla="*/ 1092387 w 3031520"/>
                  <a:gd name="connsiteY188" fmla="*/ 490724 h 1160647"/>
                  <a:gd name="connsiteX189" fmla="*/ 1092387 w 3031520"/>
                  <a:gd name="connsiteY189" fmla="*/ 491805 h 1160647"/>
                  <a:gd name="connsiteX190" fmla="*/ 1092387 w 3031520"/>
                  <a:gd name="connsiteY190" fmla="*/ 499371 h 1160647"/>
                  <a:gd name="connsiteX191" fmla="*/ 1122787 w 3031520"/>
                  <a:gd name="connsiteY191" fmla="*/ 499371 h 1160647"/>
                  <a:gd name="connsiteX192" fmla="*/ 1122787 w 3031520"/>
                  <a:gd name="connsiteY192" fmla="*/ 500992 h 1160647"/>
                  <a:gd name="connsiteX193" fmla="*/ 1122787 w 3031520"/>
                  <a:gd name="connsiteY193" fmla="*/ 512342 h 1160647"/>
                  <a:gd name="connsiteX194" fmla="*/ 1149134 w 3031520"/>
                  <a:gd name="connsiteY194" fmla="*/ 512342 h 1160647"/>
                  <a:gd name="connsiteX195" fmla="*/ 1149134 w 3031520"/>
                  <a:gd name="connsiteY195" fmla="*/ 542606 h 1160647"/>
                  <a:gd name="connsiteX196" fmla="*/ 1149894 w 3031520"/>
                  <a:gd name="connsiteY196" fmla="*/ 542606 h 1160647"/>
                  <a:gd name="connsiteX197" fmla="*/ 1155214 w 3031520"/>
                  <a:gd name="connsiteY197" fmla="*/ 542606 h 1160647"/>
                  <a:gd name="connsiteX198" fmla="*/ 1155214 w 3031520"/>
                  <a:gd name="connsiteY198" fmla="*/ 543687 h 1160647"/>
                  <a:gd name="connsiteX199" fmla="*/ 1155214 w 3031520"/>
                  <a:gd name="connsiteY199" fmla="*/ 551254 h 1160647"/>
                  <a:gd name="connsiteX200" fmla="*/ 1159268 w 3031520"/>
                  <a:gd name="connsiteY200" fmla="*/ 581518 h 1160647"/>
                  <a:gd name="connsiteX201" fmla="*/ 1160028 w 3031520"/>
                  <a:gd name="connsiteY201" fmla="*/ 581518 h 1160647"/>
                  <a:gd name="connsiteX202" fmla="*/ 1165348 w 3031520"/>
                  <a:gd name="connsiteY202" fmla="*/ 581518 h 1160647"/>
                  <a:gd name="connsiteX203" fmla="*/ 1165348 w 3031520"/>
                  <a:gd name="connsiteY203" fmla="*/ 582329 h 1160647"/>
                  <a:gd name="connsiteX204" fmla="*/ 1165348 w 3031520"/>
                  <a:gd name="connsiteY204" fmla="*/ 588004 h 1160647"/>
                  <a:gd name="connsiteX205" fmla="*/ 1166361 w 3031520"/>
                  <a:gd name="connsiteY205" fmla="*/ 588004 h 1160647"/>
                  <a:gd name="connsiteX206" fmla="*/ 1173454 w 3031520"/>
                  <a:gd name="connsiteY206" fmla="*/ 588004 h 1160647"/>
                  <a:gd name="connsiteX207" fmla="*/ 1173454 w 3031520"/>
                  <a:gd name="connsiteY207" fmla="*/ 618269 h 1160647"/>
                  <a:gd name="connsiteX208" fmla="*/ 1175481 w 3031520"/>
                  <a:gd name="connsiteY208" fmla="*/ 618269 h 1160647"/>
                  <a:gd name="connsiteX209" fmla="*/ 1189668 w 3031520"/>
                  <a:gd name="connsiteY209" fmla="*/ 618269 h 1160647"/>
                  <a:gd name="connsiteX210" fmla="*/ 1189668 w 3031520"/>
                  <a:gd name="connsiteY210" fmla="*/ 642048 h 1160647"/>
                  <a:gd name="connsiteX211" fmla="*/ 1191695 w 3031520"/>
                  <a:gd name="connsiteY211" fmla="*/ 643669 h 1160647"/>
                  <a:gd name="connsiteX212" fmla="*/ 1191695 w 3031520"/>
                  <a:gd name="connsiteY212" fmla="*/ 655019 h 1160647"/>
                  <a:gd name="connsiteX213" fmla="*/ 1192455 w 3031520"/>
                  <a:gd name="connsiteY213" fmla="*/ 655019 h 1160647"/>
                  <a:gd name="connsiteX214" fmla="*/ 1197775 w 3031520"/>
                  <a:gd name="connsiteY214" fmla="*/ 655019 h 1160647"/>
                  <a:gd name="connsiteX215" fmla="*/ 1197775 w 3031520"/>
                  <a:gd name="connsiteY215" fmla="*/ 678798 h 1160647"/>
                  <a:gd name="connsiteX216" fmla="*/ 1199041 w 3031520"/>
                  <a:gd name="connsiteY216" fmla="*/ 678798 h 1160647"/>
                  <a:gd name="connsiteX217" fmla="*/ 1207908 w 3031520"/>
                  <a:gd name="connsiteY217" fmla="*/ 678798 h 1160647"/>
                  <a:gd name="connsiteX218" fmla="*/ 1209935 w 3031520"/>
                  <a:gd name="connsiteY218" fmla="*/ 682852 h 1160647"/>
                  <a:gd name="connsiteX219" fmla="*/ 1209935 w 3031520"/>
                  <a:gd name="connsiteY219" fmla="*/ 696093 h 1160647"/>
                  <a:gd name="connsiteX220" fmla="*/ 1211455 w 3031520"/>
                  <a:gd name="connsiteY220" fmla="*/ 694201 h 1160647"/>
                  <a:gd name="connsiteX221" fmla="*/ 1222095 w 3031520"/>
                  <a:gd name="connsiteY221" fmla="*/ 680960 h 1160647"/>
                  <a:gd name="connsiteX222" fmla="*/ 1250469 w 3031520"/>
                  <a:gd name="connsiteY222" fmla="*/ 680960 h 1160647"/>
                  <a:gd name="connsiteX223" fmla="*/ 1250469 w 3031520"/>
                  <a:gd name="connsiteY223" fmla="*/ 767431 h 1160647"/>
                  <a:gd name="connsiteX224" fmla="*/ 1251229 w 3031520"/>
                  <a:gd name="connsiteY224" fmla="*/ 767431 h 1160647"/>
                  <a:gd name="connsiteX225" fmla="*/ 1256549 w 3031520"/>
                  <a:gd name="connsiteY225" fmla="*/ 767431 h 1160647"/>
                  <a:gd name="connsiteX226" fmla="*/ 1257309 w 3031520"/>
                  <a:gd name="connsiteY226" fmla="*/ 766080 h 1160647"/>
                  <a:gd name="connsiteX227" fmla="*/ 1262629 w 3031520"/>
                  <a:gd name="connsiteY227" fmla="*/ 756622 h 1160647"/>
                  <a:gd name="connsiteX228" fmla="*/ 1262629 w 3031520"/>
                  <a:gd name="connsiteY228" fmla="*/ 758514 h 1160647"/>
                  <a:gd name="connsiteX229" fmla="*/ 1262629 w 3031520"/>
                  <a:gd name="connsiteY229" fmla="*/ 771755 h 1160647"/>
                  <a:gd name="connsiteX230" fmla="*/ 1266682 w 3031520"/>
                  <a:gd name="connsiteY230" fmla="*/ 726358 h 1160647"/>
                  <a:gd name="connsiteX231" fmla="*/ 1267442 w 3031520"/>
                  <a:gd name="connsiteY231" fmla="*/ 726358 h 1160647"/>
                  <a:gd name="connsiteX232" fmla="*/ 1272762 w 3031520"/>
                  <a:gd name="connsiteY232" fmla="*/ 726358 h 1160647"/>
                  <a:gd name="connsiteX233" fmla="*/ 1272762 w 3031520"/>
                  <a:gd name="connsiteY233" fmla="*/ 661504 h 1160647"/>
                  <a:gd name="connsiteX234" fmla="*/ 1273776 w 3031520"/>
                  <a:gd name="connsiteY234" fmla="*/ 661504 h 1160647"/>
                  <a:gd name="connsiteX235" fmla="*/ 1280869 w 3031520"/>
                  <a:gd name="connsiteY235" fmla="*/ 661504 h 1160647"/>
                  <a:gd name="connsiteX236" fmla="*/ 1293029 w 3031520"/>
                  <a:gd name="connsiteY236" fmla="*/ 618269 h 1160647"/>
                  <a:gd name="connsiteX237" fmla="*/ 1294296 w 3031520"/>
                  <a:gd name="connsiteY237" fmla="*/ 618269 h 1160647"/>
                  <a:gd name="connsiteX238" fmla="*/ 1303163 w 3031520"/>
                  <a:gd name="connsiteY238" fmla="*/ 618269 h 1160647"/>
                  <a:gd name="connsiteX239" fmla="*/ 1313296 w 3031520"/>
                  <a:gd name="connsiteY239" fmla="*/ 661504 h 1160647"/>
                  <a:gd name="connsiteX240" fmla="*/ 1314309 w 3031520"/>
                  <a:gd name="connsiteY240" fmla="*/ 661504 h 1160647"/>
                  <a:gd name="connsiteX241" fmla="*/ 1321403 w 3031520"/>
                  <a:gd name="connsiteY241" fmla="*/ 661504 h 1160647"/>
                  <a:gd name="connsiteX242" fmla="*/ 1321403 w 3031520"/>
                  <a:gd name="connsiteY242" fmla="*/ 700416 h 1160647"/>
                  <a:gd name="connsiteX243" fmla="*/ 1323176 w 3031520"/>
                  <a:gd name="connsiteY243" fmla="*/ 700416 h 1160647"/>
                  <a:gd name="connsiteX244" fmla="*/ 1335590 w 3031520"/>
                  <a:gd name="connsiteY244" fmla="*/ 700416 h 1160647"/>
                  <a:gd name="connsiteX245" fmla="*/ 1335590 w 3031520"/>
                  <a:gd name="connsiteY245" fmla="*/ 702578 h 1160647"/>
                  <a:gd name="connsiteX246" fmla="*/ 1335590 w 3031520"/>
                  <a:gd name="connsiteY246" fmla="*/ 717710 h 1160647"/>
                  <a:gd name="connsiteX247" fmla="*/ 1339643 w 3031520"/>
                  <a:gd name="connsiteY247" fmla="*/ 715549 h 1160647"/>
                  <a:gd name="connsiteX248" fmla="*/ 1339643 w 3031520"/>
                  <a:gd name="connsiteY248" fmla="*/ 700416 h 1160647"/>
                  <a:gd name="connsiteX249" fmla="*/ 1341163 w 3031520"/>
                  <a:gd name="connsiteY249" fmla="*/ 700416 h 1160647"/>
                  <a:gd name="connsiteX250" fmla="*/ 1351803 w 3031520"/>
                  <a:gd name="connsiteY250" fmla="*/ 700416 h 1160647"/>
                  <a:gd name="connsiteX251" fmla="*/ 1351803 w 3031520"/>
                  <a:gd name="connsiteY251" fmla="*/ 702037 h 1160647"/>
                  <a:gd name="connsiteX252" fmla="*/ 1351803 w 3031520"/>
                  <a:gd name="connsiteY252" fmla="*/ 713387 h 1160647"/>
                  <a:gd name="connsiteX253" fmla="*/ 1382204 w 3031520"/>
                  <a:gd name="connsiteY253" fmla="*/ 713387 h 1160647"/>
                  <a:gd name="connsiteX254" fmla="*/ 1382204 w 3031520"/>
                  <a:gd name="connsiteY254" fmla="*/ 676637 h 1160647"/>
                  <a:gd name="connsiteX255" fmla="*/ 1383470 w 3031520"/>
                  <a:gd name="connsiteY255" fmla="*/ 676637 h 1160647"/>
                  <a:gd name="connsiteX256" fmla="*/ 1392337 w 3031520"/>
                  <a:gd name="connsiteY256" fmla="*/ 676637 h 1160647"/>
                  <a:gd name="connsiteX257" fmla="*/ 1392337 w 3031520"/>
                  <a:gd name="connsiteY257" fmla="*/ 698254 h 1160647"/>
                  <a:gd name="connsiteX258" fmla="*/ 1394364 w 3031520"/>
                  <a:gd name="connsiteY258" fmla="*/ 665828 h 1160647"/>
                  <a:gd name="connsiteX259" fmla="*/ 1416657 w 3031520"/>
                  <a:gd name="connsiteY259" fmla="*/ 665828 h 1160647"/>
                  <a:gd name="connsiteX260" fmla="*/ 1416657 w 3031520"/>
                  <a:gd name="connsiteY260" fmla="*/ 664206 h 1160647"/>
                  <a:gd name="connsiteX261" fmla="*/ 1416657 w 3031520"/>
                  <a:gd name="connsiteY261" fmla="*/ 652857 h 1160647"/>
                  <a:gd name="connsiteX262" fmla="*/ 1417417 w 3031520"/>
                  <a:gd name="connsiteY262" fmla="*/ 652857 h 1160647"/>
                  <a:gd name="connsiteX263" fmla="*/ 1422737 w 3031520"/>
                  <a:gd name="connsiteY263" fmla="*/ 652857 h 1160647"/>
                  <a:gd name="connsiteX264" fmla="*/ 1422737 w 3031520"/>
                  <a:gd name="connsiteY264" fmla="*/ 650966 h 1160647"/>
                  <a:gd name="connsiteX265" fmla="*/ 1422737 w 3031520"/>
                  <a:gd name="connsiteY265" fmla="*/ 637725 h 1160647"/>
                  <a:gd name="connsiteX266" fmla="*/ 1426791 w 3031520"/>
                  <a:gd name="connsiteY266" fmla="*/ 644210 h 1160647"/>
                  <a:gd name="connsiteX267" fmla="*/ 1429071 w 3031520"/>
                  <a:gd name="connsiteY267" fmla="*/ 644210 h 1160647"/>
                  <a:gd name="connsiteX268" fmla="*/ 1445031 w 3031520"/>
                  <a:gd name="connsiteY268" fmla="*/ 644210 h 1160647"/>
                  <a:gd name="connsiteX269" fmla="*/ 1445031 w 3031520"/>
                  <a:gd name="connsiteY269" fmla="*/ 643399 h 1160647"/>
                  <a:gd name="connsiteX270" fmla="*/ 1445031 w 3031520"/>
                  <a:gd name="connsiteY270" fmla="*/ 637725 h 1160647"/>
                  <a:gd name="connsiteX271" fmla="*/ 1445791 w 3031520"/>
                  <a:gd name="connsiteY271" fmla="*/ 637725 h 1160647"/>
                  <a:gd name="connsiteX272" fmla="*/ 1451111 w 3031520"/>
                  <a:gd name="connsiteY272" fmla="*/ 637725 h 1160647"/>
                  <a:gd name="connsiteX273" fmla="*/ 1451111 w 3031520"/>
                  <a:gd name="connsiteY273" fmla="*/ 639076 h 1160647"/>
                  <a:gd name="connsiteX274" fmla="*/ 1451111 w 3031520"/>
                  <a:gd name="connsiteY274" fmla="*/ 648534 h 1160647"/>
                  <a:gd name="connsiteX275" fmla="*/ 1489618 w 3031520"/>
                  <a:gd name="connsiteY275" fmla="*/ 648534 h 1160647"/>
                  <a:gd name="connsiteX276" fmla="*/ 1489618 w 3031520"/>
                  <a:gd name="connsiteY276" fmla="*/ 786887 h 1160647"/>
                  <a:gd name="connsiteX277" fmla="*/ 1491138 w 3031520"/>
                  <a:gd name="connsiteY277" fmla="*/ 786887 h 1160647"/>
                  <a:gd name="connsiteX278" fmla="*/ 1501778 w 3031520"/>
                  <a:gd name="connsiteY278" fmla="*/ 786887 h 1160647"/>
                  <a:gd name="connsiteX279" fmla="*/ 1501778 w 3031520"/>
                  <a:gd name="connsiteY279" fmla="*/ 773917 h 1160647"/>
                  <a:gd name="connsiteX280" fmla="*/ 1505832 w 3031520"/>
                  <a:gd name="connsiteY280" fmla="*/ 773917 h 1160647"/>
                  <a:gd name="connsiteX281" fmla="*/ 1505832 w 3031520"/>
                  <a:gd name="connsiteY281" fmla="*/ 786887 h 1160647"/>
                  <a:gd name="connsiteX282" fmla="*/ 1536232 w 3031520"/>
                  <a:gd name="connsiteY282" fmla="*/ 786887 h 1160647"/>
                  <a:gd name="connsiteX283" fmla="*/ 1536232 w 3031520"/>
                  <a:gd name="connsiteY283" fmla="*/ 756622 h 1160647"/>
                  <a:gd name="connsiteX284" fmla="*/ 1548392 w 3031520"/>
                  <a:gd name="connsiteY284" fmla="*/ 756622 h 1160647"/>
                  <a:gd name="connsiteX285" fmla="*/ 1560552 w 3031520"/>
                  <a:gd name="connsiteY285" fmla="*/ 754461 h 1160647"/>
                  <a:gd name="connsiteX286" fmla="*/ 1564606 w 3031520"/>
                  <a:gd name="connsiteY286" fmla="*/ 756622 h 1160647"/>
                  <a:gd name="connsiteX287" fmla="*/ 1574739 w 3031520"/>
                  <a:gd name="connsiteY287" fmla="*/ 756622 h 1160647"/>
                  <a:gd name="connsiteX288" fmla="*/ 1574739 w 3031520"/>
                  <a:gd name="connsiteY288" fmla="*/ 786887 h 1160647"/>
                  <a:gd name="connsiteX289" fmla="*/ 1582846 w 3031520"/>
                  <a:gd name="connsiteY289" fmla="*/ 786887 h 1160647"/>
                  <a:gd name="connsiteX290" fmla="*/ 1582846 w 3031520"/>
                  <a:gd name="connsiteY290" fmla="*/ 804182 h 1160647"/>
                  <a:gd name="connsiteX291" fmla="*/ 1592182 w 3031520"/>
                  <a:gd name="connsiteY291" fmla="*/ 805087 h 1160647"/>
                  <a:gd name="connsiteX292" fmla="*/ 1605140 w 3031520"/>
                  <a:gd name="connsiteY292" fmla="*/ 805087 h 1160647"/>
                  <a:gd name="connsiteX293" fmla="*/ 1605140 w 3031520"/>
                  <a:gd name="connsiteY293" fmla="*/ 789049 h 1160647"/>
                  <a:gd name="connsiteX294" fmla="*/ 1673096 w 3031520"/>
                  <a:gd name="connsiteY294" fmla="*/ 789049 h 1160647"/>
                  <a:gd name="connsiteX295" fmla="*/ 1673096 w 3031520"/>
                  <a:gd name="connsiteY295" fmla="*/ 703796 h 1160647"/>
                  <a:gd name="connsiteX296" fmla="*/ 1745104 w 3031520"/>
                  <a:gd name="connsiteY296" fmla="*/ 703796 h 1160647"/>
                  <a:gd name="connsiteX297" fmla="*/ 1745104 w 3031520"/>
                  <a:gd name="connsiteY297" fmla="*/ 782564 h 1160647"/>
                  <a:gd name="connsiteX298" fmla="*/ 1747008 w 3031520"/>
                  <a:gd name="connsiteY298" fmla="*/ 782564 h 1160647"/>
                  <a:gd name="connsiteX299" fmla="*/ 1748250 w 3031520"/>
                  <a:gd name="connsiteY299" fmla="*/ 805087 h 1160647"/>
                  <a:gd name="connsiteX300" fmla="*/ 1757926 w 3031520"/>
                  <a:gd name="connsiteY300" fmla="*/ 805087 h 1160647"/>
                  <a:gd name="connsiteX301" fmla="*/ 1759168 w 3031520"/>
                  <a:gd name="connsiteY301" fmla="*/ 782564 h 1160647"/>
                  <a:gd name="connsiteX302" fmla="*/ 1765248 w 3031520"/>
                  <a:gd name="connsiteY302" fmla="*/ 782564 h 1160647"/>
                  <a:gd name="connsiteX303" fmla="*/ 1766490 w 3031520"/>
                  <a:gd name="connsiteY303" fmla="*/ 805087 h 1160647"/>
                  <a:gd name="connsiteX304" fmla="*/ 1817112 w 3031520"/>
                  <a:gd name="connsiteY304" fmla="*/ 805087 h 1160647"/>
                  <a:gd name="connsiteX305" fmla="*/ 1817112 w 3031520"/>
                  <a:gd name="connsiteY305" fmla="*/ 642059 h 1160647"/>
                  <a:gd name="connsiteX306" fmla="*/ 2014439 w 3031520"/>
                  <a:gd name="connsiteY306" fmla="*/ 642059 h 1160647"/>
                  <a:gd name="connsiteX307" fmla="*/ 2014439 w 3031520"/>
                  <a:gd name="connsiteY307" fmla="*/ 805087 h 1160647"/>
                  <a:gd name="connsiteX308" fmla="*/ 2033136 w 3031520"/>
                  <a:gd name="connsiteY308" fmla="*/ 805087 h 1160647"/>
                  <a:gd name="connsiteX309" fmla="*/ 2033136 w 3031520"/>
                  <a:gd name="connsiteY309" fmla="*/ 722394 h 1160647"/>
                  <a:gd name="connsiteX310" fmla="*/ 2128256 w 3031520"/>
                  <a:gd name="connsiteY310" fmla="*/ 722394 h 1160647"/>
                  <a:gd name="connsiteX311" fmla="*/ 2140186 w 3031520"/>
                  <a:gd name="connsiteY311" fmla="*/ 404253 h 1160647"/>
                  <a:gd name="connsiteX312" fmla="*/ 2128026 w 3031520"/>
                  <a:gd name="connsiteY312" fmla="*/ 382635 h 1160647"/>
                  <a:gd name="connsiteX313" fmla="*/ 2121946 w 3031520"/>
                  <a:gd name="connsiteY313" fmla="*/ 378311 h 1160647"/>
                  <a:gd name="connsiteX314" fmla="*/ 2130053 w 3031520"/>
                  <a:gd name="connsiteY314" fmla="*/ 354532 h 1160647"/>
                  <a:gd name="connsiteX315" fmla="*/ 2130053 w 3031520"/>
                  <a:gd name="connsiteY315" fmla="*/ 337238 h 1160647"/>
                  <a:gd name="connsiteX316" fmla="*/ 2144240 w 3031520"/>
                  <a:gd name="connsiteY316" fmla="*/ 337238 h 1160647"/>
                  <a:gd name="connsiteX317" fmla="*/ 2144240 w 3031520"/>
                  <a:gd name="connsiteY317" fmla="*/ 315620 h 1160647"/>
                  <a:gd name="connsiteX318" fmla="*/ 2146266 w 3031520"/>
                  <a:gd name="connsiteY318" fmla="*/ 311296 h 1160647"/>
                  <a:gd name="connsiteX319" fmla="*/ 2146266 w 3031520"/>
                  <a:gd name="connsiteY319" fmla="*/ 233472 h 1160647"/>
                  <a:gd name="connsiteX320" fmla="*/ 2144240 w 3031520"/>
                  <a:gd name="connsiteY320" fmla="*/ 226987 h 1160647"/>
                  <a:gd name="connsiteX321" fmla="*/ 2150320 w 3031520"/>
                  <a:gd name="connsiteY321" fmla="*/ 220501 h 1160647"/>
                  <a:gd name="connsiteX322" fmla="*/ 2150320 w 3031520"/>
                  <a:gd name="connsiteY322" fmla="*/ 162133 h 1160647"/>
                  <a:gd name="connsiteX323" fmla="*/ 2152346 w 3031520"/>
                  <a:gd name="connsiteY323" fmla="*/ 157810 h 1160647"/>
                  <a:gd name="connsiteX324" fmla="*/ 2152346 w 3031520"/>
                  <a:gd name="connsiteY324" fmla="*/ 101604 h 1160647"/>
                  <a:gd name="connsiteX325" fmla="*/ 2154373 w 3031520"/>
                  <a:gd name="connsiteY325" fmla="*/ 82148 h 1160647"/>
                  <a:gd name="connsiteX326" fmla="*/ 2158427 w 3031520"/>
                  <a:gd name="connsiteY326" fmla="*/ 99442 h 1160647"/>
                  <a:gd name="connsiteX327" fmla="*/ 2160453 w 3031520"/>
                  <a:gd name="connsiteY327" fmla="*/ 157810 h 1160647"/>
                  <a:gd name="connsiteX328" fmla="*/ 2162480 w 3031520"/>
                  <a:gd name="connsiteY328" fmla="*/ 220501 h 1160647"/>
                  <a:gd name="connsiteX329" fmla="*/ 2168560 w 3031520"/>
                  <a:gd name="connsiteY329" fmla="*/ 226987 h 1160647"/>
                  <a:gd name="connsiteX330" fmla="*/ 2166533 w 3031520"/>
                  <a:gd name="connsiteY330" fmla="*/ 233472 h 1160647"/>
                  <a:gd name="connsiteX331" fmla="*/ 2166533 w 3031520"/>
                  <a:gd name="connsiteY331" fmla="*/ 311296 h 1160647"/>
                  <a:gd name="connsiteX332" fmla="*/ 2168560 w 3031520"/>
                  <a:gd name="connsiteY332" fmla="*/ 315620 h 1160647"/>
                  <a:gd name="connsiteX333" fmla="*/ 2168560 w 3031520"/>
                  <a:gd name="connsiteY333" fmla="*/ 337238 h 1160647"/>
                  <a:gd name="connsiteX334" fmla="*/ 2182747 w 3031520"/>
                  <a:gd name="connsiteY334" fmla="*/ 337238 h 1160647"/>
                  <a:gd name="connsiteX335" fmla="*/ 2182747 w 3031520"/>
                  <a:gd name="connsiteY335" fmla="*/ 354532 h 1160647"/>
                  <a:gd name="connsiteX336" fmla="*/ 2190854 w 3031520"/>
                  <a:gd name="connsiteY336" fmla="*/ 378311 h 1160647"/>
                  <a:gd name="connsiteX337" fmla="*/ 2184774 w 3031520"/>
                  <a:gd name="connsiteY337" fmla="*/ 382635 h 1160647"/>
                  <a:gd name="connsiteX338" fmla="*/ 2172613 w 3031520"/>
                  <a:gd name="connsiteY338" fmla="*/ 404253 h 1160647"/>
                  <a:gd name="connsiteX339" fmla="*/ 2180720 w 3031520"/>
                  <a:gd name="connsiteY339" fmla="*/ 657181 h 1160647"/>
                  <a:gd name="connsiteX340" fmla="*/ 2245574 w 3031520"/>
                  <a:gd name="connsiteY340" fmla="*/ 657181 h 1160647"/>
                  <a:gd name="connsiteX341" fmla="*/ 2245574 w 3031520"/>
                  <a:gd name="connsiteY341" fmla="*/ 732843 h 1160647"/>
                  <a:gd name="connsiteX342" fmla="*/ 2253681 w 3031520"/>
                  <a:gd name="connsiteY342" fmla="*/ 732843 h 1160647"/>
                  <a:gd name="connsiteX343" fmla="*/ 2255708 w 3031520"/>
                  <a:gd name="connsiteY343" fmla="*/ 726358 h 1160647"/>
                  <a:gd name="connsiteX344" fmla="*/ 2261788 w 3031520"/>
                  <a:gd name="connsiteY344" fmla="*/ 726358 h 1160647"/>
                  <a:gd name="connsiteX345" fmla="*/ 2263815 w 3031520"/>
                  <a:gd name="connsiteY345" fmla="*/ 735005 h 1160647"/>
                  <a:gd name="connsiteX346" fmla="*/ 2275975 w 3031520"/>
                  <a:gd name="connsiteY346" fmla="*/ 735005 h 1160647"/>
                  <a:gd name="connsiteX347" fmla="*/ 2275975 w 3031520"/>
                  <a:gd name="connsiteY347" fmla="*/ 728519 h 1160647"/>
                  <a:gd name="connsiteX348" fmla="*/ 2298268 w 3031520"/>
                  <a:gd name="connsiteY348" fmla="*/ 728519 h 1160647"/>
                  <a:gd name="connsiteX349" fmla="*/ 2298268 w 3031520"/>
                  <a:gd name="connsiteY349" fmla="*/ 735005 h 1160647"/>
                  <a:gd name="connsiteX350" fmla="*/ 2318535 w 3031520"/>
                  <a:gd name="connsiteY350" fmla="*/ 735005 h 1160647"/>
                  <a:gd name="connsiteX351" fmla="*/ 2318535 w 3031520"/>
                  <a:gd name="connsiteY351" fmla="*/ 780402 h 1160647"/>
                  <a:gd name="connsiteX352" fmla="*/ 2332722 w 3031520"/>
                  <a:gd name="connsiteY352" fmla="*/ 780402 h 1160647"/>
                  <a:gd name="connsiteX353" fmla="*/ 2332722 w 3031520"/>
                  <a:gd name="connsiteY353" fmla="*/ 767431 h 1160647"/>
                  <a:gd name="connsiteX354" fmla="*/ 2348936 w 3031520"/>
                  <a:gd name="connsiteY354" fmla="*/ 767431 h 1160647"/>
                  <a:gd name="connsiteX355" fmla="*/ 2348936 w 3031520"/>
                  <a:gd name="connsiteY355" fmla="*/ 588004 h 1160647"/>
                  <a:gd name="connsiteX356" fmla="*/ 2355016 w 3031520"/>
                  <a:gd name="connsiteY356" fmla="*/ 581518 h 1160647"/>
                  <a:gd name="connsiteX357" fmla="*/ 2427977 w 3031520"/>
                  <a:gd name="connsiteY357" fmla="*/ 581518 h 1160647"/>
                  <a:gd name="connsiteX358" fmla="*/ 2427977 w 3031520"/>
                  <a:gd name="connsiteY358" fmla="*/ 590166 h 1160647"/>
                  <a:gd name="connsiteX359" fmla="*/ 2438110 w 3031520"/>
                  <a:gd name="connsiteY359" fmla="*/ 590166 h 1160647"/>
                  <a:gd name="connsiteX360" fmla="*/ 2438110 w 3031520"/>
                  <a:gd name="connsiteY360" fmla="*/ 704740 h 1160647"/>
                  <a:gd name="connsiteX361" fmla="*/ 2460404 w 3031520"/>
                  <a:gd name="connsiteY361" fmla="*/ 704740 h 1160647"/>
                  <a:gd name="connsiteX362" fmla="*/ 2460404 w 3031520"/>
                  <a:gd name="connsiteY362" fmla="*/ 637725 h 1160647"/>
                  <a:gd name="connsiteX363" fmla="*/ 2486751 w 3031520"/>
                  <a:gd name="connsiteY363" fmla="*/ 637725 h 1160647"/>
                  <a:gd name="connsiteX364" fmla="*/ 2490804 w 3031520"/>
                  <a:gd name="connsiteY364" fmla="*/ 633401 h 1160647"/>
                  <a:gd name="connsiteX365" fmla="*/ 2498911 w 3031520"/>
                  <a:gd name="connsiteY365" fmla="*/ 633401 h 1160647"/>
                  <a:gd name="connsiteX366" fmla="*/ 2502964 w 3031520"/>
                  <a:gd name="connsiteY366" fmla="*/ 637725 h 1160647"/>
                  <a:gd name="connsiteX367" fmla="*/ 2525258 w 3031520"/>
                  <a:gd name="connsiteY367" fmla="*/ 637725 h 1160647"/>
                  <a:gd name="connsiteX368" fmla="*/ 2525258 w 3031520"/>
                  <a:gd name="connsiteY368" fmla="*/ 520989 h 1160647"/>
                  <a:gd name="connsiteX369" fmla="*/ 2582005 w 3031520"/>
                  <a:gd name="connsiteY369" fmla="*/ 510180 h 1160647"/>
                  <a:gd name="connsiteX370" fmla="*/ 2582005 w 3031520"/>
                  <a:gd name="connsiteY370" fmla="*/ 511261 h 1160647"/>
                  <a:gd name="connsiteX371" fmla="*/ 2582005 w 3031520"/>
                  <a:gd name="connsiteY371" fmla="*/ 518827 h 1160647"/>
                  <a:gd name="connsiteX372" fmla="*/ 2608352 w 3031520"/>
                  <a:gd name="connsiteY372" fmla="*/ 518827 h 1160647"/>
                  <a:gd name="connsiteX373" fmla="*/ 2608352 w 3031520"/>
                  <a:gd name="connsiteY373" fmla="*/ 773917 h 1160647"/>
                  <a:gd name="connsiteX374" fmla="*/ 2630646 w 3031520"/>
                  <a:gd name="connsiteY374" fmla="*/ 773917 h 1160647"/>
                  <a:gd name="connsiteX375" fmla="*/ 2630646 w 3031520"/>
                  <a:gd name="connsiteY375" fmla="*/ 769593 h 1160647"/>
                  <a:gd name="connsiteX376" fmla="*/ 2642806 w 3031520"/>
                  <a:gd name="connsiteY376" fmla="*/ 769593 h 1160647"/>
                  <a:gd name="connsiteX377" fmla="*/ 2642806 w 3031520"/>
                  <a:gd name="connsiteY377" fmla="*/ 773917 h 1160647"/>
                  <a:gd name="connsiteX378" fmla="*/ 2667126 w 3031520"/>
                  <a:gd name="connsiteY378" fmla="*/ 773917 h 1160647"/>
                  <a:gd name="connsiteX379" fmla="*/ 2667126 w 3031520"/>
                  <a:gd name="connsiteY379" fmla="*/ 760946 h 1160647"/>
                  <a:gd name="connsiteX380" fmla="*/ 2695500 w 3031520"/>
                  <a:gd name="connsiteY380" fmla="*/ 760946 h 1160647"/>
                  <a:gd name="connsiteX381" fmla="*/ 2707660 w 3031520"/>
                  <a:gd name="connsiteY381" fmla="*/ 756622 h 1160647"/>
                  <a:gd name="connsiteX382" fmla="*/ 2727927 w 3031520"/>
                  <a:gd name="connsiteY382" fmla="*/ 760946 h 1160647"/>
                  <a:gd name="connsiteX383" fmla="*/ 2727927 w 3031520"/>
                  <a:gd name="connsiteY383" fmla="*/ 743652 h 1160647"/>
                  <a:gd name="connsiteX384" fmla="*/ 2736034 w 3031520"/>
                  <a:gd name="connsiteY384" fmla="*/ 743652 h 1160647"/>
                  <a:gd name="connsiteX385" fmla="*/ 2736034 w 3031520"/>
                  <a:gd name="connsiteY385" fmla="*/ 730681 h 1160647"/>
                  <a:gd name="connsiteX386" fmla="*/ 2792781 w 3031520"/>
                  <a:gd name="connsiteY386" fmla="*/ 730681 h 1160647"/>
                  <a:gd name="connsiteX387" fmla="*/ 2792781 w 3031520"/>
                  <a:gd name="connsiteY387" fmla="*/ 700416 h 1160647"/>
                  <a:gd name="connsiteX388" fmla="*/ 2811021 w 3031520"/>
                  <a:gd name="connsiteY388" fmla="*/ 700416 h 1160647"/>
                  <a:gd name="connsiteX389" fmla="*/ 2811021 w 3031520"/>
                  <a:gd name="connsiteY389" fmla="*/ 693931 h 1160647"/>
                  <a:gd name="connsiteX390" fmla="*/ 2823181 w 3031520"/>
                  <a:gd name="connsiteY390" fmla="*/ 693931 h 1160647"/>
                  <a:gd name="connsiteX391" fmla="*/ 2823181 w 3031520"/>
                  <a:gd name="connsiteY391" fmla="*/ 700416 h 1160647"/>
                  <a:gd name="connsiteX392" fmla="*/ 2839395 w 3031520"/>
                  <a:gd name="connsiteY392" fmla="*/ 700416 h 1160647"/>
                  <a:gd name="connsiteX393" fmla="*/ 2839395 w 3031520"/>
                  <a:gd name="connsiteY393" fmla="*/ 750137 h 1160647"/>
                  <a:gd name="connsiteX394" fmla="*/ 2871822 w 3031520"/>
                  <a:gd name="connsiteY394" fmla="*/ 750137 h 1160647"/>
                  <a:gd name="connsiteX395" fmla="*/ 2871822 w 3031520"/>
                  <a:gd name="connsiteY395" fmla="*/ 724196 h 1160647"/>
                  <a:gd name="connsiteX396" fmla="*/ 2910329 w 3031520"/>
                  <a:gd name="connsiteY396" fmla="*/ 724196 h 1160647"/>
                  <a:gd name="connsiteX397" fmla="*/ 2910329 w 3031520"/>
                  <a:gd name="connsiteY397" fmla="*/ 693931 h 1160647"/>
                  <a:gd name="connsiteX398" fmla="*/ 2958970 w 3031520"/>
                  <a:gd name="connsiteY398" fmla="*/ 693931 h 1160647"/>
                  <a:gd name="connsiteX399" fmla="*/ 2958970 w 3031520"/>
                  <a:gd name="connsiteY399" fmla="*/ 805087 h 1160647"/>
                  <a:gd name="connsiteX400" fmla="*/ 2958970 w 3031520"/>
                  <a:gd name="connsiteY400" fmla="*/ 818866 h 1160647"/>
                  <a:gd name="connsiteX401" fmla="*/ 3031519 w 3031520"/>
                  <a:gd name="connsiteY401" fmla="*/ 818866 h 1160647"/>
                  <a:gd name="connsiteX402" fmla="*/ 3031520 w 3031520"/>
                  <a:gd name="connsiteY402" fmla="*/ 1160647 h 1160647"/>
                  <a:gd name="connsiteX403" fmla="*/ 2054 w 3031520"/>
                  <a:gd name="connsiteY403" fmla="*/ 1158314 h 1160647"/>
                  <a:gd name="connsiteX404" fmla="*/ 0 w 3031520"/>
                  <a:gd name="connsiteY404" fmla="*/ 724196 h 1160647"/>
                  <a:gd name="connsiteX405" fmla="*/ 20267 w 3031520"/>
                  <a:gd name="connsiteY405" fmla="*/ 724196 h 1160647"/>
                  <a:gd name="connsiteX406" fmla="*/ 20774 w 3031520"/>
                  <a:gd name="connsiteY406" fmla="*/ 723115 h 1160647"/>
                  <a:gd name="connsiteX407" fmla="*/ 24320 w 3031520"/>
                  <a:gd name="connsiteY407" fmla="*/ 715549 h 1160647"/>
                  <a:gd name="connsiteX408" fmla="*/ 26094 w 3031520"/>
                  <a:gd name="connsiteY408" fmla="*/ 715819 h 1160647"/>
                  <a:gd name="connsiteX409" fmla="*/ 38507 w 3031520"/>
                  <a:gd name="connsiteY409" fmla="*/ 717710 h 1160647"/>
                  <a:gd name="connsiteX410" fmla="*/ 39014 w 3031520"/>
                  <a:gd name="connsiteY410" fmla="*/ 719062 h 1160647"/>
                  <a:gd name="connsiteX411" fmla="*/ 42560 w 3031520"/>
                  <a:gd name="connsiteY411" fmla="*/ 728519 h 1160647"/>
                  <a:gd name="connsiteX412" fmla="*/ 68907 w 3031520"/>
                  <a:gd name="connsiteY412" fmla="*/ 730681 h 1160647"/>
                  <a:gd name="connsiteX413" fmla="*/ 68907 w 3031520"/>
                  <a:gd name="connsiteY413" fmla="*/ 607460 h 1160647"/>
                  <a:gd name="connsiteX414" fmla="*/ 70934 w 3031520"/>
                  <a:gd name="connsiteY414" fmla="*/ 607460 h 1160647"/>
                  <a:gd name="connsiteX415" fmla="*/ 85121 w 3031520"/>
                  <a:gd name="connsiteY415" fmla="*/ 607460 h 1160647"/>
                  <a:gd name="connsiteX416" fmla="*/ 85121 w 3031520"/>
                  <a:gd name="connsiteY416" fmla="*/ 471268 h 1160647"/>
                  <a:gd name="connsiteX417" fmla="*/ 86894 w 3031520"/>
                  <a:gd name="connsiteY417" fmla="*/ 471268 h 1160647"/>
                  <a:gd name="connsiteX418" fmla="*/ 99308 w 3031520"/>
                  <a:gd name="connsiteY418" fmla="*/ 471268 h 1160647"/>
                  <a:gd name="connsiteX419" fmla="*/ 99308 w 3031520"/>
                  <a:gd name="connsiteY419" fmla="*/ 356694 h 1160647"/>
                  <a:gd name="connsiteX420" fmla="*/ 103361 w 3031520"/>
                  <a:gd name="connsiteY420" fmla="*/ 328590 h 1160647"/>
                  <a:gd name="connsiteX421" fmla="*/ 105388 w 3031520"/>
                  <a:gd name="connsiteY421" fmla="*/ 328590 h 1160647"/>
                  <a:gd name="connsiteX422" fmla="*/ 119575 w 3031520"/>
                  <a:gd name="connsiteY422" fmla="*/ 328590 h 1160647"/>
                  <a:gd name="connsiteX423" fmla="*/ 156055 w 3031520"/>
                  <a:gd name="connsiteY423" fmla="*/ 246443 h 1160647"/>
                  <a:gd name="connsiteX424" fmla="*/ 160109 w 3031520"/>
                  <a:gd name="connsiteY424" fmla="*/ 0 h 1160647"/>
                  <a:gd name="connsiteX0" fmla="*/ 160109 w 3032161"/>
                  <a:gd name="connsiteY0" fmla="*/ 0 h 1160647"/>
                  <a:gd name="connsiteX1" fmla="*/ 162135 w 3032161"/>
                  <a:gd name="connsiteY1" fmla="*/ 246443 h 1160647"/>
                  <a:gd name="connsiteX2" fmla="*/ 200642 w 3032161"/>
                  <a:gd name="connsiteY2" fmla="*/ 326429 h 1160647"/>
                  <a:gd name="connsiteX3" fmla="*/ 202669 w 3032161"/>
                  <a:gd name="connsiteY3" fmla="*/ 326429 h 1160647"/>
                  <a:gd name="connsiteX4" fmla="*/ 216856 w 3032161"/>
                  <a:gd name="connsiteY4" fmla="*/ 326429 h 1160647"/>
                  <a:gd name="connsiteX5" fmla="*/ 216856 w 3032161"/>
                  <a:gd name="connsiteY5" fmla="*/ 350208 h 1160647"/>
                  <a:gd name="connsiteX6" fmla="*/ 217363 w 3032161"/>
                  <a:gd name="connsiteY6" fmla="*/ 351019 h 1160647"/>
                  <a:gd name="connsiteX7" fmla="*/ 220909 w 3032161"/>
                  <a:gd name="connsiteY7" fmla="*/ 356694 h 1160647"/>
                  <a:gd name="connsiteX8" fmla="*/ 220909 w 3032161"/>
                  <a:gd name="connsiteY8" fmla="*/ 471268 h 1160647"/>
                  <a:gd name="connsiteX9" fmla="*/ 223189 w 3032161"/>
                  <a:gd name="connsiteY9" fmla="*/ 471268 h 1160647"/>
                  <a:gd name="connsiteX10" fmla="*/ 239150 w 3032161"/>
                  <a:gd name="connsiteY10" fmla="*/ 471268 h 1160647"/>
                  <a:gd name="connsiteX11" fmla="*/ 239150 w 3032161"/>
                  <a:gd name="connsiteY11" fmla="*/ 611783 h 1160647"/>
                  <a:gd name="connsiteX12" fmla="*/ 240670 w 3032161"/>
                  <a:gd name="connsiteY12" fmla="*/ 611513 h 1160647"/>
                  <a:gd name="connsiteX13" fmla="*/ 251310 w 3032161"/>
                  <a:gd name="connsiteY13" fmla="*/ 609622 h 1160647"/>
                  <a:gd name="connsiteX14" fmla="*/ 249283 w 3032161"/>
                  <a:gd name="connsiteY14" fmla="*/ 698254 h 1160647"/>
                  <a:gd name="connsiteX15" fmla="*/ 250803 w 3032161"/>
                  <a:gd name="connsiteY15" fmla="*/ 698525 h 1160647"/>
                  <a:gd name="connsiteX16" fmla="*/ 261443 w 3032161"/>
                  <a:gd name="connsiteY16" fmla="*/ 700416 h 1160647"/>
                  <a:gd name="connsiteX17" fmla="*/ 261696 w 3032161"/>
                  <a:gd name="connsiteY17" fmla="*/ 701227 h 1160647"/>
                  <a:gd name="connsiteX18" fmla="*/ 263470 w 3032161"/>
                  <a:gd name="connsiteY18" fmla="*/ 706902 h 1160647"/>
                  <a:gd name="connsiteX19" fmla="*/ 264230 w 3032161"/>
                  <a:gd name="connsiteY19" fmla="*/ 704470 h 1160647"/>
                  <a:gd name="connsiteX20" fmla="*/ 269550 w 3032161"/>
                  <a:gd name="connsiteY20" fmla="*/ 687446 h 1160647"/>
                  <a:gd name="connsiteX21" fmla="*/ 271323 w 3032161"/>
                  <a:gd name="connsiteY21" fmla="*/ 687446 h 1160647"/>
                  <a:gd name="connsiteX22" fmla="*/ 283737 w 3032161"/>
                  <a:gd name="connsiteY22" fmla="*/ 687446 h 1160647"/>
                  <a:gd name="connsiteX23" fmla="*/ 283737 w 3032161"/>
                  <a:gd name="connsiteY23" fmla="*/ 719872 h 1160647"/>
                  <a:gd name="connsiteX24" fmla="*/ 284750 w 3032161"/>
                  <a:gd name="connsiteY24" fmla="*/ 720413 h 1160647"/>
                  <a:gd name="connsiteX25" fmla="*/ 291844 w 3032161"/>
                  <a:gd name="connsiteY25" fmla="*/ 724196 h 1160647"/>
                  <a:gd name="connsiteX26" fmla="*/ 291844 w 3032161"/>
                  <a:gd name="connsiteY26" fmla="*/ 725547 h 1160647"/>
                  <a:gd name="connsiteX27" fmla="*/ 291844 w 3032161"/>
                  <a:gd name="connsiteY27" fmla="*/ 735005 h 1160647"/>
                  <a:gd name="connsiteX28" fmla="*/ 336431 w 3032161"/>
                  <a:gd name="connsiteY28" fmla="*/ 735005 h 1160647"/>
                  <a:gd name="connsiteX29" fmla="*/ 336431 w 3032161"/>
                  <a:gd name="connsiteY29" fmla="*/ 736086 h 1160647"/>
                  <a:gd name="connsiteX30" fmla="*/ 336431 w 3032161"/>
                  <a:gd name="connsiteY30" fmla="*/ 743652 h 1160647"/>
                  <a:gd name="connsiteX31" fmla="*/ 338457 w 3032161"/>
                  <a:gd name="connsiteY31" fmla="*/ 743652 h 1160647"/>
                  <a:gd name="connsiteX32" fmla="*/ 352644 w 3032161"/>
                  <a:gd name="connsiteY32" fmla="*/ 743652 h 1160647"/>
                  <a:gd name="connsiteX33" fmla="*/ 352644 w 3032161"/>
                  <a:gd name="connsiteY33" fmla="*/ 713387 h 1160647"/>
                  <a:gd name="connsiteX34" fmla="*/ 397231 w 3032161"/>
                  <a:gd name="connsiteY34" fmla="*/ 713387 h 1160647"/>
                  <a:gd name="connsiteX35" fmla="*/ 397231 w 3032161"/>
                  <a:gd name="connsiteY35" fmla="*/ 712036 h 1160647"/>
                  <a:gd name="connsiteX36" fmla="*/ 397231 w 3032161"/>
                  <a:gd name="connsiteY36" fmla="*/ 702578 h 1160647"/>
                  <a:gd name="connsiteX37" fmla="*/ 398245 w 3032161"/>
                  <a:gd name="connsiteY37" fmla="*/ 702578 h 1160647"/>
                  <a:gd name="connsiteX38" fmla="*/ 405338 w 3032161"/>
                  <a:gd name="connsiteY38" fmla="*/ 702578 h 1160647"/>
                  <a:gd name="connsiteX39" fmla="*/ 405338 w 3032161"/>
                  <a:gd name="connsiteY39" fmla="*/ 700687 h 1160647"/>
                  <a:gd name="connsiteX40" fmla="*/ 405338 w 3032161"/>
                  <a:gd name="connsiteY40" fmla="*/ 687446 h 1160647"/>
                  <a:gd name="connsiteX41" fmla="*/ 406098 w 3032161"/>
                  <a:gd name="connsiteY41" fmla="*/ 687446 h 1160647"/>
                  <a:gd name="connsiteX42" fmla="*/ 411418 w 3032161"/>
                  <a:gd name="connsiteY42" fmla="*/ 687446 h 1160647"/>
                  <a:gd name="connsiteX43" fmla="*/ 411418 w 3032161"/>
                  <a:gd name="connsiteY43" fmla="*/ 686365 h 1160647"/>
                  <a:gd name="connsiteX44" fmla="*/ 411418 w 3032161"/>
                  <a:gd name="connsiteY44" fmla="*/ 678798 h 1160647"/>
                  <a:gd name="connsiteX45" fmla="*/ 413445 w 3032161"/>
                  <a:gd name="connsiteY45" fmla="*/ 678798 h 1160647"/>
                  <a:gd name="connsiteX46" fmla="*/ 427632 w 3032161"/>
                  <a:gd name="connsiteY46" fmla="*/ 678798 h 1160647"/>
                  <a:gd name="connsiteX47" fmla="*/ 427632 w 3032161"/>
                  <a:gd name="connsiteY47" fmla="*/ 679879 h 1160647"/>
                  <a:gd name="connsiteX48" fmla="*/ 427632 w 3032161"/>
                  <a:gd name="connsiteY48" fmla="*/ 687446 h 1160647"/>
                  <a:gd name="connsiteX49" fmla="*/ 449925 w 3032161"/>
                  <a:gd name="connsiteY49" fmla="*/ 687446 h 1160647"/>
                  <a:gd name="connsiteX50" fmla="*/ 449925 w 3032161"/>
                  <a:gd name="connsiteY50" fmla="*/ 685554 h 1160647"/>
                  <a:gd name="connsiteX51" fmla="*/ 449925 w 3032161"/>
                  <a:gd name="connsiteY51" fmla="*/ 672313 h 1160647"/>
                  <a:gd name="connsiteX52" fmla="*/ 451699 w 3032161"/>
                  <a:gd name="connsiteY52" fmla="*/ 672313 h 1160647"/>
                  <a:gd name="connsiteX53" fmla="*/ 464112 w 3032161"/>
                  <a:gd name="connsiteY53" fmla="*/ 672313 h 1160647"/>
                  <a:gd name="connsiteX54" fmla="*/ 464112 w 3032161"/>
                  <a:gd name="connsiteY54" fmla="*/ 696093 h 1160647"/>
                  <a:gd name="connsiteX55" fmla="*/ 465126 w 3032161"/>
                  <a:gd name="connsiteY55" fmla="*/ 696093 h 1160647"/>
                  <a:gd name="connsiteX56" fmla="*/ 472219 w 3032161"/>
                  <a:gd name="connsiteY56" fmla="*/ 696093 h 1160647"/>
                  <a:gd name="connsiteX57" fmla="*/ 472219 w 3032161"/>
                  <a:gd name="connsiteY57" fmla="*/ 695012 h 1160647"/>
                  <a:gd name="connsiteX58" fmla="*/ 472219 w 3032161"/>
                  <a:gd name="connsiteY58" fmla="*/ 687446 h 1160647"/>
                  <a:gd name="connsiteX59" fmla="*/ 473992 w 3032161"/>
                  <a:gd name="connsiteY59" fmla="*/ 687446 h 1160647"/>
                  <a:gd name="connsiteX60" fmla="*/ 486406 w 3032161"/>
                  <a:gd name="connsiteY60" fmla="*/ 687446 h 1160647"/>
                  <a:gd name="connsiteX61" fmla="*/ 486406 w 3032161"/>
                  <a:gd name="connsiteY61" fmla="*/ 713387 h 1160647"/>
                  <a:gd name="connsiteX62" fmla="*/ 488433 w 3032161"/>
                  <a:gd name="connsiteY62" fmla="*/ 713387 h 1160647"/>
                  <a:gd name="connsiteX63" fmla="*/ 502619 w 3032161"/>
                  <a:gd name="connsiteY63" fmla="*/ 713387 h 1160647"/>
                  <a:gd name="connsiteX64" fmla="*/ 502619 w 3032161"/>
                  <a:gd name="connsiteY64" fmla="*/ 715008 h 1160647"/>
                  <a:gd name="connsiteX65" fmla="*/ 502619 w 3032161"/>
                  <a:gd name="connsiteY65" fmla="*/ 726358 h 1160647"/>
                  <a:gd name="connsiteX66" fmla="*/ 503379 w 3032161"/>
                  <a:gd name="connsiteY66" fmla="*/ 726358 h 1160647"/>
                  <a:gd name="connsiteX67" fmla="*/ 508700 w 3032161"/>
                  <a:gd name="connsiteY67" fmla="*/ 726358 h 1160647"/>
                  <a:gd name="connsiteX68" fmla="*/ 508700 w 3032161"/>
                  <a:gd name="connsiteY68" fmla="*/ 725547 h 1160647"/>
                  <a:gd name="connsiteX69" fmla="*/ 508700 w 3032161"/>
                  <a:gd name="connsiteY69" fmla="*/ 719872 h 1160647"/>
                  <a:gd name="connsiteX70" fmla="*/ 539100 w 3032161"/>
                  <a:gd name="connsiteY70" fmla="*/ 719872 h 1160647"/>
                  <a:gd name="connsiteX71" fmla="*/ 539100 w 3032161"/>
                  <a:gd name="connsiteY71" fmla="*/ 743652 h 1160647"/>
                  <a:gd name="connsiteX72" fmla="*/ 540113 w 3032161"/>
                  <a:gd name="connsiteY72" fmla="*/ 743652 h 1160647"/>
                  <a:gd name="connsiteX73" fmla="*/ 547207 w 3032161"/>
                  <a:gd name="connsiteY73" fmla="*/ 743652 h 1160647"/>
                  <a:gd name="connsiteX74" fmla="*/ 547207 w 3032161"/>
                  <a:gd name="connsiteY74" fmla="*/ 744733 h 1160647"/>
                  <a:gd name="connsiteX75" fmla="*/ 547207 w 3032161"/>
                  <a:gd name="connsiteY75" fmla="*/ 752299 h 1160647"/>
                  <a:gd name="connsiteX76" fmla="*/ 547967 w 3032161"/>
                  <a:gd name="connsiteY76" fmla="*/ 752299 h 1160647"/>
                  <a:gd name="connsiteX77" fmla="*/ 553287 w 3032161"/>
                  <a:gd name="connsiteY77" fmla="*/ 752299 h 1160647"/>
                  <a:gd name="connsiteX78" fmla="*/ 553287 w 3032161"/>
                  <a:gd name="connsiteY78" fmla="*/ 750137 h 1160647"/>
                  <a:gd name="connsiteX79" fmla="*/ 553287 w 3032161"/>
                  <a:gd name="connsiteY79" fmla="*/ 735005 h 1160647"/>
                  <a:gd name="connsiteX80" fmla="*/ 554300 w 3032161"/>
                  <a:gd name="connsiteY80" fmla="*/ 735005 h 1160647"/>
                  <a:gd name="connsiteX81" fmla="*/ 561394 w 3032161"/>
                  <a:gd name="connsiteY81" fmla="*/ 735005 h 1160647"/>
                  <a:gd name="connsiteX82" fmla="*/ 561394 w 3032161"/>
                  <a:gd name="connsiteY82" fmla="*/ 736086 h 1160647"/>
                  <a:gd name="connsiteX83" fmla="*/ 561394 w 3032161"/>
                  <a:gd name="connsiteY83" fmla="*/ 743652 h 1160647"/>
                  <a:gd name="connsiteX84" fmla="*/ 566714 w 3032161"/>
                  <a:gd name="connsiteY84" fmla="*/ 741659 h 1160647"/>
                  <a:gd name="connsiteX85" fmla="*/ 567474 w 3032161"/>
                  <a:gd name="connsiteY85" fmla="*/ 740679 h 1160647"/>
                  <a:gd name="connsiteX86" fmla="*/ 567474 w 3032161"/>
                  <a:gd name="connsiteY86" fmla="*/ 735005 h 1160647"/>
                  <a:gd name="connsiteX87" fmla="*/ 605981 w 3032161"/>
                  <a:gd name="connsiteY87" fmla="*/ 735005 h 1160647"/>
                  <a:gd name="connsiteX88" fmla="*/ 605981 w 3032161"/>
                  <a:gd name="connsiteY88" fmla="*/ 758784 h 1160647"/>
                  <a:gd name="connsiteX89" fmla="*/ 608007 w 3032161"/>
                  <a:gd name="connsiteY89" fmla="*/ 758784 h 1160647"/>
                  <a:gd name="connsiteX90" fmla="*/ 622194 w 3032161"/>
                  <a:gd name="connsiteY90" fmla="*/ 758784 h 1160647"/>
                  <a:gd name="connsiteX91" fmla="*/ 622194 w 3032161"/>
                  <a:gd name="connsiteY91" fmla="*/ 759865 h 1160647"/>
                  <a:gd name="connsiteX92" fmla="*/ 622194 w 3032161"/>
                  <a:gd name="connsiteY92" fmla="*/ 767431 h 1160647"/>
                  <a:gd name="connsiteX93" fmla="*/ 623968 w 3032161"/>
                  <a:gd name="connsiteY93" fmla="*/ 767431 h 1160647"/>
                  <a:gd name="connsiteX94" fmla="*/ 636381 w 3032161"/>
                  <a:gd name="connsiteY94" fmla="*/ 767431 h 1160647"/>
                  <a:gd name="connsiteX95" fmla="*/ 636381 w 3032161"/>
                  <a:gd name="connsiteY95" fmla="*/ 743652 h 1160647"/>
                  <a:gd name="connsiteX96" fmla="*/ 637394 w 3032161"/>
                  <a:gd name="connsiteY96" fmla="*/ 743652 h 1160647"/>
                  <a:gd name="connsiteX97" fmla="*/ 644488 w 3032161"/>
                  <a:gd name="connsiteY97" fmla="*/ 743652 h 1160647"/>
                  <a:gd name="connsiteX98" fmla="*/ 644488 w 3032161"/>
                  <a:gd name="connsiteY98" fmla="*/ 711225 h 1160647"/>
                  <a:gd name="connsiteX99" fmla="*/ 645501 w 3032161"/>
                  <a:gd name="connsiteY99" fmla="*/ 711225 h 1160647"/>
                  <a:gd name="connsiteX100" fmla="*/ 652595 w 3032161"/>
                  <a:gd name="connsiteY100" fmla="*/ 711225 h 1160647"/>
                  <a:gd name="connsiteX101" fmla="*/ 652595 w 3032161"/>
                  <a:gd name="connsiteY101" fmla="*/ 709334 h 1160647"/>
                  <a:gd name="connsiteX102" fmla="*/ 652595 w 3032161"/>
                  <a:gd name="connsiteY102" fmla="*/ 696093 h 1160647"/>
                  <a:gd name="connsiteX103" fmla="*/ 651328 w 3032161"/>
                  <a:gd name="connsiteY103" fmla="*/ 694471 h 1160647"/>
                  <a:gd name="connsiteX104" fmla="*/ 656648 w 3032161"/>
                  <a:gd name="connsiteY104" fmla="*/ 683122 h 1160647"/>
                  <a:gd name="connsiteX105" fmla="*/ 664755 w 3032161"/>
                  <a:gd name="connsiteY105" fmla="*/ 711225 h 1160647"/>
                  <a:gd name="connsiteX106" fmla="*/ 665515 w 3032161"/>
                  <a:gd name="connsiteY106" fmla="*/ 711225 h 1160647"/>
                  <a:gd name="connsiteX107" fmla="*/ 670835 w 3032161"/>
                  <a:gd name="connsiteY107" fmla="*/ 711225 h 1160647"/>
                  <a:gd name="connsiteX108" fmla="*/ 670835 w 3032161"/>
                  <a:gd name="connsiteY108" fmla="*/ 605298 h 1160647"/>
                  <a:gd name="connsiteX109" fmla="*/ 672355 w 3032161"/>
                  <a:gd name="connsiteY109" fmla="*/ 605298 h 1160647"/>
                  <a:gd name="connsiteX110" fmla="*/ 682995 w 3032161"/>
                  <a:gd name="connsiteY110" fmla="*/ 605298 h 1160647"/>
                  <a:gd name="connsiteX111" fmla="*/ 682995 w 3032161"/>
                  <a:gd name="connsiteY111" fmla="*/ 557739 h 1160647"/>
                  <a:gd name="connsiteX112" fmla="*/ 709342 w 3032161"/>
                  <a:gd name="connsiteY112" fmla="*/ 557739 h 1160647"/>
                  <a:gd name="connsiteX113" fmla="*/ 709342 w 3032161"/>
                  <a:gd name="connsiteY113" fmla="*/ 536121 h 1160647"/>
                  <a:gd name="connsiteX114" fmla="*/ 743796 w 3032161"/>
                  <a:gd name="connsiteY114" fmla="*/ 536121 h 1160647"/>
                  <a:gd name="connsiteX115" fmla="*/ 743796 w 3032161"/>
                  <a:gd name="connsiteY115" fmla="*/ 538553 h 1160647"/>
                  <a:gd name="connsiteX116" fmla="*/ 743796 w 3032161"/>
                  <a:gd name="connsiteY116" fmla="*/ 555577 h 1160647"/>
                  <a:gd name="connsiteX117" fmla="*/ 746076 w 3032161"/>
                  <a:gd name="connsiteY117" fmla="*/ 555577 h 1160647"/>
                  <a:gd name="connsiteX118" fmla="*/ 762036 w 3032161"/>
                  <a:gd name="connsiteY118" fmla="*/ 555577 h 1160647"/>
                  <a:gd name="connsiteX119" fmla="*/ 762036 w 3032161"/>
                  <a:gd name="connsiteY119" fmla="*/ 603136 h 1160647"/>
                  <a:gd name="connsiteX120" fmla="*/ 763049 w 3032161"/>
                  <a:gd name="connsiteY120" fmla="*/ 603136 h 1160647"/>
                  <a:gd name="connsiteX121" fmla="*/ 770143 w 3032161"/>
                  <a:gd name="connsiteY121" fmla="*/ 603136 h 1160647"/>
                  <a:gd name="connsiteX122" fmla="*/ 784330 w 3032161"/>
                  <a:gd name="connsiteY122" fmla="*/ 607460 h 1160647"/>
                  <a:gd name="connsiteX123" fmla="*/ 784330 w 3032161"/>
                  <a:gd name="connsiteY123" fmla="*/ 646372 h 1160647"/>
                  <a:gd name="connsiteX124" fmla="*/ 785343 w 3032161"/>
                  <a:gd name="connsiteY124" fmla="*/ 646372 h 1160647"/>
                  <a:gd name="connsiteX125" fmla="*/ 792436 w 3032161"/>
                  <a:gd name="connsiteY125" fmla="*/ 646372 h 1160647"/>
                  <a:gd name="connsiteX126" fmla="*/ 792436 w 3032161"/>
                  <a:gd name="connsiteY126" fmla="*/ 647993 h 1160647"/>
                  <a:gd name="connsiteX127" fmla="*/ 792436 w 3032161"/>
                  <a:gd name="connsiteY127" fmla="*/ 659342 h 1160647"/>
                  <a:gd name="connsiteX128" fmla="*/ 794463 w 3032161"/>
                  <a:gd name="connsiteY128" fmla="*/ 659342 h 1160647"/>
                  <a:gd name="connsiteX129" fmla="*/ 808650 w 3032161"/>
                  <a:gd name="connsiteY129" fmla="*/ 659342 h 1160647"/>
                  <a:gd name="connsiteX130" fmla="*/ 814730 w 3032161"/>
                  <a:gd name="connsiteY130" fmla="*/ 665828 h 1160647"/>
                  <a:gd name="connsiteX131" fmla="*/ 814730 w 3032161"/>
                  <a:gd name="connsiteY131" fmla="*/ 687446 h 1160647"/>
                  <a:gd name="connsiteX132" fmla="*/ 817010 w 3032161"/>
                  <a:gd name="connsiteY132" fmla="*/ 687446 h 1160647"/>
                  <a:gd name="connsiteX133" fmla="*/ 832970 w 3032161"/>
                  <a:gd name="connsiteY133" fmla="*/ 687446 h 1160647"/>
                  <a:gd name="connsiteX134" fmla="*/ 832970 w 3032161"/>
                  <a:gd name="connsiteY134" fmla="*/ 688526 h 1160647"/>
                  <a:gd name="connsiteX135" fmla="*/ 832970 w 3032161"/>
                  <a:gd name="connsiteY135" fmla="*/ 696093 h 1160647"/>
                  <a:gd name="connsiteX136" fmla="*/ 834237 w 3032161"/>
                  <a:gd name="connsiteY136" fmla="*/ 696093 h 1160647"/>
                  <a:gd name="connsiteX137" fmla="*/ 843104 w 3032161"/>
                  <a:gd name="connsiteY137" fmla="*/ 696093 h 1160647"/>
                  <a:gd name="connsiteX138" fmla="*/ 843104 w 3032161"/>
                  <a:gd name="connsiteY138" fmla="*/ 698254 h 1160647"/>
                  <a:gd name="connsiteX139" fmla="*/ 843104 w 3032161"/>
                  <a:gd name="connsiteY139" fmla="*/ 713387 h 1160647"/>
                  <a:gd name="connsiteX140" fmla="*/ 847157 w 3032161"/>
                  <a:gd name="connsiteY140" fmla="*/ 711495 h 1160647"/>
                  <a:gd name="connsiteX141" fmla="*/ 847157 w 3032161"/>
                  <a:gd name="connsiteY141" fmla="*/ 698254 h 1160647"/>
                  <a:gd name="connsiteX142" fmla="*/ 848170 w 3032161"/>
                  <a:gd name="connsiteY142" fmla="*/ 698254 h 1160647"/>
                  <a:gd name="connsiteX143" fmla="*/ 855264 w 3032161"/>
                  <a:gd name="connsiteY143" fmla="*/ 698254 h 1160647"/>
                  <a:gd name="connsiteX144" fmla="*/ 855264 w 3032161"/>
                  <a:gd name="connsiteY144" fmla="*/ 699876 h 1160647"/>
                  <a:gd name="connsiteX145" fmla="*/ 855264 w 3032161"/>
                  <a:gd name="connsiteY145" fmla="*/ 711225 h 1160647"/>
                  <a:gd name="connsiteX146" fmla="*/ 856024 w 3032161"/>
                  <a:gd name="connsiteY146" fmla="*/ 711225 h 1160647"/>
                  <a:gd name="connsiteX147" fmla="*/ 861344 w 3032161"/>
                  <a:gd name="connsiteY147" fmla="*/ 711225 h 1160647"/>
                  <a:gd name="connsiteX148" fmla="*/ 909984 w 3032161"/>
                  <a:gd name="connsiteY148" fmla="*/ 706902 h 1160647"/>
                  <a:gd name="connsiteX149" fmla="*/ 909984 w 3032161"/>
                  <a:gd name="connsiteY149" fmla="*/ 708253 h 1160647"/>
                  <a:gd name="connsiteX150" fmla="*/ 909984 w 3032161"/>
                  <a:gd name="connsiteY150" fmla="*/ 717710 h 1160647"/>
                  <a:gd name="connsiteX151" fmla="*/ 910744 w 3032161"/>
                  <a:gd name="connsiteY151" fmla="*/ 717710 h 1160647"/>
                  <a:gd name="connsiteX152" fmla="*/ 916065 w 3032161"/>
                  <a:gd name="connsiteY152" fmla="*/ 717710 h 1160647"/>
                  <a:gd name="connsiteX153" fmla="*/ 916065 w 3032161"/>
                  <a:gd name="connsiteY153" fmla="*/ 719872 h 1160647"/>
                  <a:gd name="connsiteX154" fmla="*/ 916065 w 3032161"/>
                  <a:gd name="connsiteY154" fmla="*/ 735005 h 1160647"/>
                  <a:gd name="connsiteX155" fmla="*/ 918091 w 3032161"/>
                  <a:gd name="connsiteY155" fmla="*/ 733654 h 1160647"/>
                  <a:gd name="connsiteX156" fmla="*/ 932278 w 3032161"/>
                  <a:gd name="connsiteY156" fmla="*/ 724196 h 1160647"/>
                  <a:gd name="connsiteX157" fmla="*/ 938358 w 3032161"/>
                  <a:gd name="connsiteY157" fmla="*/ 683122 h 1160647"/>
                  <a:gd name="connsiteX158" fmla="*/ 939118 w 3032161"/>
                  <a:gd name="connsiteY158" fmla="*/ 682852 h 1160647"/>
                  <a:gd name="connsiteX159" fmla="*/ 944438 w 3032161"/>
                  <a:gd name="connsiteY159" fmla="*/ 680960 h 1160647"/>
                  <a:gd name="connsiteX160" fmla="*/ 946465 w 3032161"/>
                  <a:gd name="connsiteY160" fmla="*/ 611783 h 1160647"/>
                  <a:gd name="connsiteX161" fmla="*/ 948492 w 3032161"/>
                  <a:gd name="connsiteY161" fmla="*/ 680960 h 1160647"/>
                  <a:gd name="connsiteX162" fmla="*/ 949252 w 3032161"/>
                  <a:gd name="connsiteY162" fmla="*/ 681230 h 1160647"/>
                  <a:gd name="connsiteX163" fmla="*/ 954572 w 3032161"/>
                  <a:gd name="connsiteY163" fmla="*/ 683122 h 1160647"/>
                  <a:gd name="connsiteX164" fmla="*/ 954572 w 3032161"/>
                  <a:gd name="connsiteY164" fmla="*/ 596651 h 1160647"/>
                  <a:gd name="connsiteX165" fmla="*/ 958625 w 3032161"/>
                  <a:gd name="connsiteY165" fmla="*/ 564224 h 1160647"/>
                  <a:gd name="connsiteX166" fmla="*/ 997132 w 3032161"/>
                  <a:gd name="connsiteY166" fmla="*/ 564224 h 1160647"/>
                  <a:gd name="connsiteX167" fmla="*/ 997132 w 3032161"/>
                  <a:gd name="connsiteY167" fmla="*/ 596651 h 1160647"/>
                  <a:gd name="connsiteX168" fmla="*/ 997892 w 3032161"/>
                  <a:gd name="connsiteY168" fmla="*/ 596651 h 1160647"/>
                  <a:gd name="connsiteX169" fmla="*/ 1003212 w 3032161"/>
                  <a:gd name="connsiteY169" fmla="*/ 596651 h 1160647"/>
                  <a:gd name="connsiteX170" fmla="*/ 1003212 w 3032161"/>
                  <a:gd name="connsiteY170" fmla="*/ 514503 h 1160647"/>
                  <a:gd name="connsiteX171" fmla="*/ 1004986 w 3032161"/>
                  <a:gd name="connsiteY171" fmla="*/ 514503 h 1160647"/>
                  <a:gd name="connsiteX172" fmla="*/ 1017399 w 3032161"/>
                  <a:gd name="connsiteY172" fmla="*/ 514503 h 1160647"/>
                  <a:gd name="connsiteX173" fmla="*/ 1017399 w 3032161"/>
                  <a:gd name="connsiteY173" fmla="*/ 512612 h 1160647"/>
                  <a:gd name="connsiteX174" fmla="*/ 1017399 w 3032161"/>
                  <a:gd name="connsiteY174" fmla="*/ 499371 h 1160647"/>
                  <a:gd name="connsiteX175" fmla="*/ 1039693 w 3032161"/>
                  <a:gd name="connsiteY175" fmla="*/ 499371 h 1160647"/>
                  <a:gd name="connsiteX176" fmla="*/ 1039693 w 3032161"/>
                  <a:gd name="connsiteY176" fmla="*/ 498290 h 1160647"/>
                  <a:gd name="connsiteX177" fmla="*/ 1039693 w 3032161"/>
                  <a:gd name="connsiteY177" fmla="*/ 490724 h 1160647"/>
                  <a:gd name="connsiteX178" fmla="*/ 1041466 w 3032161"/>
                  <a:gd name="connsiteY178" fmla="*/ 490724 h 1160647"/>
                  <a:gd name="connsiteX179" fmla="*/ 1053880 w 3032161"/>
                  <a:gd name="connsiteY179" fmla="*/ 490724 h 1160647"/>
                  <a:gd name="connsiteX180" fmla="*/ 1053880 w 3032161"/>
                  <a:gd name="connsiteY180" fmla="*/ 491805 h 1160647"/>
                  <a:gd name="connsiteX181" fmla="*/ 1053880 w 3032161"/>
                  <a:gd name="connsiteY181" fmla="*/ 499371 h 1160647"/>
                  <a:gd name="connsiteX182" fmla="*/ 1054640 w 3032161"/>
                  <a:gd name="connsiteY182" fmla="*/ 499371 h 1160647"/>
                  <a:gd name="connsiteX183" fmla="*/ 1059960 w 3032161"/>
                  <a:gd name="connsiteY183" fmla="*/ 499371 h 1160647"/>
                  <a:gd name="connsiteX184" fmla="*/ 1070093 w 3032161"/>
                  <a:gd name="connsiteY184" fmla="*/ 495047 h 1160647"/>
                  <a:gd name="connsiteX185" fmla="*/ 1074146 w 3032161"/>
                  <a:gd name="connsiteY185" fmla="*/ 498290 h 1160647"/>
                  <a:gd name="connsiteX186" fmla="*/ 1074146 w 3032161"/>
                  <a:gd name="connsiteY186" fmla="*/ 490724 h 1160647"/>
                  <a:gd name="connsiteX187" fmla="*/ 1076426 w 3032161"/>
                  <a:gd name="connsiteY187" fmla="*/ 490724 h 1160647"/>
                  <a:gd name="connsiteX188" fmla="*/ 1092387 w 3032161"/>
                  <a:gd name="connsiteY188" fmla="*/ 490724 h 1160647"/>
                  <a:gd name="connsiteX189" fmla="*/ 1092387 w 3032161"/>
                  <a:gd name="connsiteY189" fmla="*/ 491805 h 1160647"/>
                  <a:gd name="connsiteX190" fmla="*/ 1092387 w 3032161"/>
                  <a:gd name="connsiteY190" fmla="*/ 499371 h 1160647"/>
                  <a:gd name="connsiteX191" fmla="*/ 1122787 w 3032161"/>
                  <a:gd name="connsiteY191" fmla="*/ 499371 h 1160647"/>
                  <a:gd name="connsiteX192" fmla="*/ 1122787 w 3032161"/>
                  <a:gd name="connsiteY192" fmla="*/ 500992 h 1160647"/>
                  <a:gd name="connsiteX193" fmla="*/ 1122787 w 3032161"/>
                  <a:gd name="connsiteY193" fmla="*/ 512342 h 1160647"/>
                  <a:gd name="connsiteX194" fmla="*/ 1149134 w 3032161"/>
                  <a:gd name="connsiteY194" fmla="*/ 512342 h 1160647"/>
                  <a:gd name="connsiteX195" fmla="*/ 1149134 w 3032161"/>
                  <a:gd name="connsiteY195" fmla="*/ 542606 h 1160647"/>
                  <a:gd name="connsiteX196" fmla="*/ 1149894 w 3032161"/>
                  <a:gd name="connsiteY196" fmla="*/ 542606 h 1160647"/>
                  <a:gd name="connsiteX197" fmla="*/ 1155214 w 3032161"/>
                  <a:gd name="connsiteY197" fmla="*/ 542606 h 1160647"/>
                  <a:gd name="connsiteX198" fmla="*/ 1155214 w 3032161"/>
                  <a:gd name="connsiteY198" fmla="*/ 543687 h 1160647"/>
                  <a:gd name="connsiteX199" fmla="*/ 1155214 w 3032161"/>
                  <a:gd name="connsiteY199" fmla="*/ 551254 h 1160647"/>
                  <a:gd name="connsiteX200" fmla="*/ 1159268 w 3032161"/>
                  <a:gd name="connsiteY200" fmla="*/ 581518 h 1160647"/>
                  <a:gd name="connsiteX201" fmla="*/ 1160028 w 3032161"/>
                  <a:gd name="connsiteY201" fmla="*/ 581518 h 1160647"/>
                  <a:gd name="connsiteX202" fmla="*/ 1165348 w 3032161"/>
                  <a:gd name="connsiteY202" fmla="*/ 581518 h 1160647"/>
                  <a:gd name="connsiteX203" fmla="*/ 1165348 w 3032161"/>
                  <a:gd name="connsiteY203" fmla="*/ 582329 h 1160647"/>
                  <a:gd name="connsiteX204" fmla="*/ 1165348 w 3032161"/>
                  <a:gd name="connsiteY204" fmla="*/ 588004 h 1160647"/>
                  <a:gd name="connsiteX205" fmla="*/ 1166361 w 3032161"/>
                  <a:gd name="connsiteY205" fmla="*/ 588004 h 1160647"/>
                  <a:gd name="connsiteX206" fmla="*/ 1173454 w 3032161"/>
                  <a:gd name="connsiteY206" fmla="*/ 588004 h 1160647"/>
                  <a:gd name="connsiteX207" fmla="*/ 1173454 w 3032161"/>
                  <a:gd name="connsiteY207" fmla="*/ 618269 h 1160647"/>
                  <a:gd name="connsiteX208" fmla="*/ 1175481 w 3032161"/>
                  <a:gd name="connsiteY208" fmla="*/ 618269 h 1160647"/>
                  <a:gd name="connsiteX209" fmla="*/ 1189668 w 3032161"/>
                  <a:gd name="connsiteY209" fmla="*/ 618269 h 1160647"/>
                  <a:gd name="connsiteX210" fmla="*/ 1189668 w 3032161"/>
                  <a:gd name="connsiteY210" fmla="*/ 642048 h 1160647"/>
                  <a:gd name="connsiteX211" fmla="*/ 1191695 w 3032161"/>
                  <a:gd name="connsiteY211" fmla="*/ 643669 h 1160647"/>
                  <a:gd name="connsiteX212" fmla="*/ 1191695 w 3032161"/>
                  <a:gd name="connsiteY212" fmla="*/ 655019 h 1160647"/>
                  <a:gd name="connsiteX213" fmla="*/ 1192455 w 3032161"/>
                  <a:gd name="connsiteY213" fmla="*/ 655019 h 1160647"/>
                  <a:gd name="connsiteX214" fmla="*/ 1197775 w 3032161"/>
                  <a:gd name="connsiteY214" fmla="*/ 655019 h 1160647"/>
                  <a:gd name="connsiteX215" fmla="*/ 1197775 w 3032161"/>
                  <a:gd name="connsiteY215" fmla="*/ 678798 h 1160647"/>
                  <a:gd name="connsiteX216" fmla="*/ 1199041 w 3032161"/>
                  <a:gd name="connsiteY216" fmla="*/ 678798 h 1160647"/>
                  <a:gd name="connsiteX217" fmla="*/ 1207908 w 3032161"/>
                  <a:gd name="connsiteY217" fmla="*/ 678798 h 1160647"/>
                  <a:gd name="connsiteX218" fmla="*/ 1209935 w 3032161"/>
                  <a:gd name="connsiteY218" fmla="*/ 682852 h 1160647"/>
                  <a:gd name="connsiteX219" fmla="*/ 1209935 w 3032161"/>
                  <a:gd name="connsiteY219" fmla="*/ 696093 h 1160647"/>
                  <a:gd name="connsiteX220" fmla="*/ 1211455 w 3032161"/>
                  <a:gd name="connsiteY220" fmla="*/ 694201 h 1160647"/>
                  <a:gd name="connsiteX221" fmla="*/ 1222095 w 3032161"/>
                  <a:gd name="connsiteY221" fmla="*/ 680960 h 1160647"/>
                  <a:gd name="connsiteX222" fmla="*/ 1250469 w 3032161"/>
                  <a:gd name="connsiteY222" fmla="*/ 680960 h 1160647"/>
                  <a:gd name="connsiteX223" fmla="*/ 1250469 w 3032161"/>
                  <a:gd name="connsiteY223" fmla="*/ 767431 h 1160647"/>
                  <a:gd name="connsiteX224" fmla="*/ 1251229 w 3032161"/>
                  <a:gd name="connsiteY224" fmla="*/ 767431 h 1160647"/>
                  <a:gd name="connsiteX225" fmla="*/ 1256549 w 3032161"/>
                  <a:gd name="connsiteY225" fmla="*/ 767431 h 1160647"/>
                  <a:gd name="connsiteX226" fmla="*/ 1257309 w 3032161"/>
                  <a:gd name="connsiteY226" fmla="*/ 766080 h 1160647"/>
                  <a:gd name="connsiteX227" fmla="*/ 1262629 w 3032161"/>
                  <a:gd name="connsiteY227" fmla="*/ 756622 h 1160647"/>
                  <a:gd name="connsiteX228" fmla="*/ 1262629 w 3032161"/>
                  <a:gd name="connsiteY228" fmla="*/ 758514 h 1160647"/>
                  <a:gd name="connsiteX229" fmla="*/ 1262629 w 3032161"/>
                  <a:gd name="connsiteY229" fmla="*/ 771755 h 1160647"/>
                  <a:gd name="connsiteX230" fmla="*/ 1266682 w 3032161"/>
                  <a:gd name="connsiteY230" fmla="*/ 726358 h 1160647"/>
                  <a:gd name="connsiteX231" fmla="*/ 1267442 w 3032161"/>
                  <a:gd name="connsiteY231" fmla="*/ 726358 h 1160647"/>
                  <a:gd name="connsiteX232" fmla="*/ 1272762 w 3032161"/>
                  <a:gd name="connsiteY232" fmla="*/ 726358 h 1160647"/>
                  <a:gd name="connsiteX233" fmla="*/ 1272762 w 3032161"/>
                  <a:gd name="connsiteY233" fmla="*/ 661504 h 1160647"/>
                  <a:gd name="connsiteX234" fmla="*/ 1273776 w 3032161"/>
                  <a:gd name="connsiteY234" fmla="*/ 661504 h 1160647"/>
                  <a:gd name="connsiteX235" fmla="*/ 1280869 w 3032161"/>
                  <a:gd name="connsiteY235" fmla="*/ 661504 h 1160647"/>
                  <a:gd name="connsiteX236" fmla="*/ 1293029 w 3032161"/>
                  <a:gd name="connsiteY236" fmla="*/ 618269 h 1160647"/>
                  <a:gd name="connsiteX237" fmla="*/ 1294296 w 3032161"/>
                  <a:gd name="connsiteY237" fmla="*/ 618269 h 1160647"/>
                  <a:gd name="connsiteX238" fmla="*/ 1303163 w 3032161"/>
                  <a:gd name="connsiteY238" fmla="*/ 618269 h 1160647"/>
                  <a:gd name="connsiteX239" fmla="*/ 1313296 w 3032161"/>
                  <a:gd name="connsiteY239" fmla="*/ 661504 h 1160647"/>
                  <a:gd name="connsiteX240" fmla="*/ 1314309 w 3032161"/>
                  <a:gd name="connsiteY240" fmla="*/ 661504 h 1160647"/>
                  <a:gd name="connsiteX241" fmla="*/ 1321403 w 3032161"/>
                  <a:gd name="connsiteY241" fmla="*/ 661504 h 1160647"/>
                  <a:gd name="connsiteX242" fmla="*/ 1321403 w 3032161"/>
                  <a:gd name="connsiteY242" fmla="*/ 700416 h 1160647"/>
                  <a:gd name="connsiteX243" fmla="*/ 1323176 w 3032161"/>
                  <a:gd name="connsiteY243" fmla="*/ 700416 h 1160647"/>
                  <a:gd name="connsiteX244" fmla="*/ 1335590 w 3032161"/>
                  <a:gd name="connsiteY244" fmla="*/ 700416 h 1160647"/>
                  <a:gd name="connsiteX245" fmla="*/ 1335590 w 3032161"/>
                  <a:gd name="connsiteY245" fmla="*/ 702578 h 1160647"/>
                  <a:gd name="connsiteX246" fmla="*/ 1335590 w 3032161"/>
                  <a:gd name="connsiteY246" fmla="*/ 717710 h 1160647"/>
                  <a:gd name="connsiteX247" fmla="*/ 1339643 w 3032161"/>
                  <a:gd name="connsiteY247" fmla="*/ 715549 h 1160647"/>
                  <a:gd name="connsiteX248" fmla="*/ 1339643 w 3032161"/>
                  <a:gd name="connsiteY248" fmla="*/ 700416 h 1160647"/>
                  <a:gd name="connsiteX249" fmla="*/ 1341163 w 3032161"/>
                  <a:gd name="connsiteY249" fmla="*/ 700416 h 1160647"/>
                  <a:gd name="connsiteX250" fmla="*/ 1351803 w 3032161"/>
                  <a:gd name="connsiteY250" fmla="*/ 700416 h 1160647"/>
                  <a:gd name="connsiteX251" fmla="*/ 1351803 w 3032161"/>
                  <a:gd name="connsiteY251" fmla="*/ 702037 h 1160647"/>
                  <a:gd name="connsiteX252" fmla="*/ 1351803 w 3032161"/>
                  <a:gd name="connsiteY252" fmla="*/ 713387 h 1160647"/>
                  <a:gd name="connsiteX253" fmla="*/ 1382204 w 3032161"/>
                  <a:gd name="connsiteY253" fmla="*/ 713387 h 1160647"/>
                  <a:gd name="connsiteX254" fmla="*/ 1382204 w 3032161"/>
                  <a:gd name="connsiteY254" fmla="*/ 676637 h 1160647"/>
                  <a:gd name="connsiteX255" fmla="*/ 1383470 w 3032161"/>
                  <a:gd name="connsiteY255" fmla="*/ 676637 h 1160647"/>
                  <a:gd name="connsiteX256" fmla="*/ 1392337 w 3032161"/>
                  <a:gd name="connsiteY256" fmla="*/ 676637 h 1160647"/>
                  <a:gd name="connsiteX257" fmla="*/ 1392337 w 3032161"/>
                  <a:gd name="connsiteY257" fmla="*/ 698254 h 1160647"/>
                  <a:gd name="connsiteX258" fmla="*/ 1394364 w 3032161"/>
                  <a:gd name="connsiteY258" fmla="*/ 665828 h 1160647"/>
                  <a:gd name="connsiteX259" fmla="*/ 1416657 w 3032161"/>
                  <a:gd name="connsiteY259" fmla="*/ 665828 h 1160647"/>
                  <a:gd name="connsiteX260" fmla="*/ 1416657 w 3032161"/>
                  <a:gd name="connsiteY260" fmla="*/ 664206 h 1160647"/>
                  <a:gd name="connsiteX261" fmla="*/ 1416657 w 3032161"/>
                  <a:gd name="connsiteY261" fmla="*/ 652857 h 1160647"/>
                  <a:gd name="connsiteX262" fmla="*/ 1417417 w 3032161"/>
                  <a:gd name="connsiteY262" fmla="*/ 652857 h 1160647"/>
                  <a:gd name="connsiteX263" fmla="*/ 1422737 w 3032161"/>
                  <a:gd name="connsiteY263" fmla="*/ 652857 h 1160647"/>
                  <a:gd name="connsiteX264" fmla="*/ 1422737 w 3032161"/>
                  <a:gd name="connsiteY264" fmla="*/ 650966 h 1160647"/>
                  <a:gd name="connsiteX265" fmla="*/ 1422737 w 3032161"/>
                  <a:gd name="connsiteY265" fmla="*/ 637725 h 1160647"/>
                  <a:gd name="connsiteX266" fmla="*/ 1426791 w 3032161"/>
                  <a:gd name="connsiteY266" fmla="*/ 644210 h 1160647"/>
                  <a:gd name="connsiteX267" fmla="*/ 1429071 w 3032161"/>
                  <a:gd name="connsiteY267" fmla="*/ 644210 h 1160647"/>
                  <a:gd name="connsiteX268" fmla="*/ 1445031 w 3032161"/>
                  <a:gd name="connsiteY268" fmla="*/ 644210 h 1160647"/>
                  <a:gd name="connsiteX269" fmla="*/ 1445031 w 3032161"/>
                  <a:gd name="connsiteY269" fmla="*/ 643399 h 1160647"/>
                  <a:gd name="connsiteX270" fmla="*/ 1445031 w 3032161"/>
                  <a:gd name="connsiteY270" fmla="*/ 637725 h 1160647"/>
                  <a:gd name="connsiteX271" fmla="*/ 1445791 w 3032161"/>
                  <a:gd name="connsiteY271" fmla="*/ 637725 h 1160647"/>
                  <a:gd name="connsiteX272" fmla="*/ 1451111 w 3032161"/>
                  <a:gd name="connsiteY272" fmla="*/ 637725 h 1160647"/>
                  <a:gd name="connsiteX273" fmla="*/ 1451111 w 3032161"/>
                  <a:gd name="connsiteY273" fmla="*/ 639076 h 1160647"/>
                  <a:gd name="connsiteX274" fmla="*/ 1451111 w 3032161"/>
                  <a:gd name="connsiteY274" fmla="*/ 648534 h 1160647"/>
                  <a:gd name="connsiteX275" fmla="*/ 1489618 w 3032161"/>
                  <a:gd name="connsiteY275" fmla="*/ 648534 h 1160647"/>
                  <a:gd name="connsiteX276" fmla="*/ 1489618 w 3032161"/>
                  <a:gd name="connsiteY276" fmla="*/ 786887 h 1160647"/>
                  <a:gd name="connsiteX277" fmla="*/ 1491138 w 3032161"/>
                  <a:gd name="connsiteY277" fmla="*/ 786887 h 1160647"/>
                  <a:gd name="connsiteX278" fmla="*/ 1501778 w 3032161"/>
                  <a:gd name="connsiteY278" fmla="*/ 786887 h 1160647"/>
                  <a:gd name="connsiteX279" fmla="*/ 1501778 w 3032161"/>
                  <a:gd name="connsiteY279" fmla="*/ 773917 h 1160647"/>
                  <a:gd name="connsiteX280" fmla="*/ 1505832 w 3032161"/>
                  <a:gd name="connsiteY280" fmla="*/ 773917 h 1160647"/>
                  <a:gd name="connsiteX281" fmla="*/ 1505832 w 3032161"/>
                  <a:gd name="connsiteY281" fmla="*/ 786887 h 1160647"/>
                  <a:gd name="connsiteX282" fmla="*/ 1536232 w 3032161"/>
                  <a:gd name="connsiteY282" fmla="*/ 786887 h 1160647"/>
                  <a:gd name="connsiteX283" fmla="*/ 1536232 w 3032161"/>
                  <a:gd name="connsiteY283" fmla="*/ 756622 h 1160647"/>
                  <a:gd name="connsiteX284" fmla="*/ 1548392 w 3032161"/>
                  <a:gd name="connsiteY284" fmla="*/ 756622 h 1160647"/>
                  <a:gd name="connsiteX285" fmla="*/ 1560552 w 3032161"/>
                  <a:gd name="connsiteY285" fmla="*/ 754461 h 1160647"/>
                  <a:gd name="connsiteX286" fmla="*/ 1564606 w 3032161"/>
                  <a:gd name="connsiteY286" fmla="*/ 756622 h 1160647"/>
                  <a:gd name="connsiteX287" fmla="*/ 1574739 w 3032161"/>
                  <a:gd name="connsiteY287" fmla="*/ 756622 h 1160647"/>
                  <a:gd name="connsiteX288" fmla="*/ 1574739 w 3032161"/>
                  <a:gd name="connsiteY288" fmla="*/ 786887 h 1160647"/>
                  <a:gd name="connsiteX289" fmla="*/ 1582846 w 3032161"/>
                  <a:gd name="connsiteY289" fmla="*/ 786887 h 1160647"/>
                  <a:gd name="connsiteX290" fmla="*/ 1582846 w 3032161"/>
                  <a:gd name="connsiteY290" fmla="*/ 804182 h 1160647"/>
                  <a:gd name="connsiteX291" fmla="*/ 1592182 w 3032161"/>
                  <a:gd name="connsiteY291" fmla="*/ 805087 h 1160647"/>
                  <a:gd name="connsiteX292" fmla="*/ 1605140 w 3032161"/>
                  <a:gd name="connsiteY292" fmla="*/ 805087 h 1160647"/>
                  <a:gd name="connsiteX293" fmla="*/ 1605140 w 3032161"/>
                  <a:gd name="connsiteY293" fmla="*/ 789049 h 1160647"/>
                  <a:gd name="connsiteX294" fmla="*/ 1673096 w 3032161"/>
                  <a:gd name="connsiteY294" fmla="*/ 789049 h 1160647"/>
                  <a:gd name="connsiteX295" fmla="*/ 1673096 w 3032161"/>
                  <a:gd name="connsiteY295" fmla="*/ 703796 h 1160647"/>
                  <a:gd name="connsiteX296" fmla="*/ 1745104 w 3032161"/>
                  <a:gd name="connsiteY296" fmla="*/ 703796 h 1160647"/>
                  <a:gd name="connsiteX297" fmla="*/ 1745104 w 3032161"/>
                  <a:gd name="connsiteY297" fmla="*/ 782564 h 1160647"/>
                  <a:gd name="connsiteX298" fmla="*/ 1747008 w 3032161"/>
                  <a:gd name="connsiteY298" fmla="*/ 782564 h 1160647"/>
                  <a:gd name="connsiteX299" fmla="*/ 1748250 w 3032161"/>
                  <a:gd name="connsiteY299" fmla="*/ 805087 h 1160647"/>
                  <a:gd name="connsiteX300" fmla="*/ 1757926 w 3032161"/>
                  <a:gd name="connsiteY300" fmla="*/ 805087 h 1160647"/>
                  <a:gd name="connsiteX301" fmla="*/ 1759168 w 3032161"/>
                  <a:gd name="connsiteY301" fmla="*/ 782564 h 1160647"/>
                  <a:gd name="connsiteX302" fmla="*/ 1765248 w 3032161"/>
                  <a:gd name="connsiteY302" fmla="*/ 782564 h 1160647"/>
                  <a:gd name="connsiteX303" fmla="*/ 1766490 w 3032161"/>
                  <a:gd name="connsiteY303" fmla="*/ 805087 h 1160647"/>
                  <a:gd name="connsiteX304" fmla="*/ 1817112 w 3032161"/>
                  <a:gd name="connsiteY304" fmla="*/ 805087 h 1160647"/>
                  <a:gd name="connsiteX305" fmla="*/ 1817112 w 3032161"/>
                  <a:gd name="connsiteY305" fmla="*/ 642059 h 1160647"/>
                  <a:gd name="connsiteX306" fmla="*/ 2014439 w 3032161"/>
                  <a:gd name="connsiteY306" fmla="*/ 642059 h 1160647"/>
                  <a:gd name="connsiteX307" fmla="*/ 2014439 w 3032161"/>
                  <a:gd name="connsiteY307" fmla="*/ 805087 h 1160647"/>
                  <a:gd name="connsiteX308" fmla="*/ 2033136 w 3032161"/>
                  <a:gd name="connsiteY308" fmla="*/ 805087 h 1160647"/>
                  <a:gd name="connsiteX309" fmla="*/ 2033136 w 3032161"/>
                  <a:gd name="connsiteY309" fmla="*/ 722394 h 1160647"/>
                  <a:gd name="connsiteX310" fmla="*/ 2128256 w 3032161"/>
                  <a:gd name="connsiteY310" fmla="*/ 722394 h 1160647"/>
                  <a:gd name="connsiteX311" fmla="*/ 2140186 w 3032161"/>
                  <a:gd name="connsiteY311" fmla="*/ 404253 h 1160647"/>
                  <a:gd name="connsiteX312" fmla="*/ 2128026 w 3032161"/>
                  <a:gd name="connsiteY312" fmla="*/ 382635 h 1160647"/>
                  <a:gd name="connsiteX313" fmla="*/ 2121946 w 3032161"/>
                  <a:gd name="connsiteY313" fmla="*/ 378311 h 1160647"/>
                  <a:gd name="connsiteX314" fmla="*/ 2130053 w 3032161"/>
                  <a:gd name="connsiteY314" fmla="*/ 354532 h 1160647"/>
                  <a:gd name="connsiteX315" fmla="*/ 2130053 w 3032161"/>
                  <a:gd name="connsiteY315" fmla="*/ 337238 h 1160647"/>
                  <a:gd name="connsiteX316" fmla="*/ 2144240 w 3032161"/>
                  <a:gd name="connsiteY316" fmla="*/ 337238 h 1160647"/>
                  <a:gd name="connsiteX317" fmla="*/ 2144240 w 3032161"/>
                  <a:gd name="connsiteY317" fmla="*/ 315620 h 1160647"/>
                  <a:gd name="connsiteX318" fmla="*/ 2146266 w 3032161"/>
                  <a:gd name="connsiteY318" fmla="*/ 311296 h 1160647"/>
                  <a:gd name="connsiteX319" fmla="*/ 2146266 w 3032161"/>
                  <a:gd name="connsiteY319" fmla="*/ 233472 h 1160647"/>
                  <a:gd name="connsiteX320" fmla="*/ 2144240 w 3032161"/>
                  <a:gd name="connsiteY320" fmla="*/ 226987 h 1160647"/>
                  <a:gd name="connsiteX321" fmla="*/ 2150320 w 3032161"/>
                  <a:gd name="connsiteY321" fmla="*/ 220501 h 1160647"/>
                  <a:gd name="connsiteX322" fmla="*/ 2150320 w 3032161"/>
                  <a:gd name="connsiteY322" fmla="*/ 162133 h 1160647"/>
                  <a:gd name="connsiteX323" fmla="*/ 2152346 w 3032161"/>
                  <a:gd name="connsiteY323" fmla="*/ 157810 h 1160647"/>
                  <a:gd name="connsiteX324" fmla="*/ 2152346 w 3032161"/>
                  <a:gd name="connsiteY324" fmla="*/ 101604 h 1160647"/>
                  <a:gd name="connsiteX325" fmla="*/ 2154373 w 3032161"/>
                  <a:gd name="connsiteY325" fmla="*/ 82148 h 1160647"/>
                  <a:gd name="connsiteX326" fmla="*/ 2158427 w 3032161"/>
                  <a:gd name="connsiteY326" fmla="*/ 99442 h 1160647"/>
                  <a:gd name="connsiteX327" fmla="*/ 2160453 w 3032161"/>
                  <a:gd name="connsiteY327" fmla="*/ 157810 h 1160647"/>
                  <a:gd name="connsiteX328" fmla="*/ 2162480 w 3032161"/>
                  <a:gd name="connsiteY328" fmla="*/ 220501 h 1160647"/>
                  <a:gd name="connsiteX329" fmla="*/ 2168560 w 3032161"/>
                  <a:gd name="connsiteY329" fmla="*/ 226987 h 1160647"/>
                  <a:gd name="connsiteX330" fmla="*/ 2166533 w 3032161"/>
                  <a:gd name="connsiteY330" fmla="*/ 233472 h 1160647"/>
                  <a:gd name="connsiteX331" fmla="*/ 2166533 w 3032161"/>
                  <a:gd name="connsiteY331" fmla="*/ 311296 h 1160647"/>
                  <a:gd name="connsiteX332" fmla="*/ 2168560 w 3032161"/>
                  <a:gd name="connsiteY332" fmla="*/ 315620 h 1160647"/>
                  <a:gd name="connsiteX333" fmla="*/ 2168560 w 3032161"/>
                  <a:gd name="connsiteY333" fmla="*/ 337238 h 1160647"/>
                  <a:gd name="connsiteX334" fmla="*/ 2182747 w 3032161"/>
                  <a:gd name="connsiteY334" fmla="*/ 337238 h 1160647"/>
                  <a:gd name="connsiteX335" fmla="*/ 2182747 w 3032161"/>
                  <a:gd name="connsiteY335" fmla="*/ 354532 h 1160647"/>
                  <a:gd name="connsiteX336" fmla="*/ 2190854 w 3032161"/>
                  <a:gd name="connsiteY336" fmla="*/ 378311 h 1160647"/>
                  <a:gd name="connsiteX337" fmla="*/ 2184774 w 3032161"/>
                  <a:gd name="connsiteY337" fmla="*/ 382635 h 1160647"/>
                  <a:gd name="connsiteX338" fmla="*/ 2172613 w 3032161"/>
                  <a:gd name="connsiteY338" fmla="*/ 404253 h 1160647"/>
                  <a:gd name="connsiteX339" fmla="*/ 2180720 w 3032161"/>
                  <a:gd name="connsiteY339" fmla="*/ 657181 h 1160647"/>
                  <a:gd name="connsiteX340" fmla="*/ 2245574 w 3032161"/>
                  <a:gd name="connsiteY340" fmla="*/ 657181 h 1160647"/>
                  <a:gd name="connsiteX341" fmla="*/ 2245574 w 3032161"/>
                  <a:gd name="connsiteY341" fmla="*/ 732843 h 1160647"/>
                  <a:gd name="connsiteX342" fmla="*/ 2253681 w 3032161"/>
                  <a:gd name="connsiteY342" fmla="*/ 732843 h 1160647"/>
                  <a:gd name="connsiteX343" fmla="*/ 2255708 w 3032161"/>
                  <a:gd name="connsiteY343" fmla="*/ 726358 h 1160647"/>
                  <a:gd name="connsiteX344" fmla="*/ 2261788 w 3032161"/>
                  <a:gd name="connsiteY344" fmla="*/ 726358 h 1160647"/>
                  <a:gd name="connsiteX345" fmla="*/ 2263815 w 3032161"/>
                  <a:gd name="connsiteY345" fmla="*/ 735005 h 1160647"/>
                  <a:gd name="connsiteX346" fmla="*/ 2275975 w 3032161"/>
                  <a:gd name="connsiteY346" fmla="*/ 735005 h 1160647"/>
                  <a:gd name="connsiteX347" fmla="*/ 2275975 w 3032161"/>
                  <a:gd name="connsiteY347" fmla="*/ 728519 h 1160647"/>
                  <a:gd name="connsiteX348" fmla="*/ 2298268 w 3032161"/>
                  <a:gd name="connsiteY348" fmla="*/ 728519 h 1160647"/>
                  <a:gd name="connsiteX349" fmla="*/ 2298268 w 3032161"/>
                  <a:gd name="connsiteY349" fmla="*/ 735005 h 1160647"/>
                  <a:gd name="connsiteX350" fmla="*/ 2318535 w 3032161"/>
                  <a:gd name="connsiteY350" fmla="*/ 735005 h 1160647"/>
                  <a:gd name="connsiteX351" fmla="*/ 2318535 w 3032161"/>
                  <a:gd name="connsiteY351" fmla="*/ 780402 h 1160647"/>
                  <a:gd name="connsiteX352" fmla="*/ 2332722 w 3032161"/>
                  <a:gd name="connsiteY352" fmla="*/ 780402 h 1160647"/>
                  <a:gd name="connsiteX353" fmla="*/ 2332722 w 3032161"/>
                  <a:gd name="connsiteY353" fmla="*/ 767431 h 1160647"/>
                  <a:gd name="connsiteX354" fmla="*/ 2348936 w 3032161"/>
                  <a:gd name="connsiteY354" fmla="*/ 767431 h 1160647"/>
                  <a:gd name="connsiteX355" fmla="*/ 2348936 w 3032161"/>
                  <a:gd name="connsiteY355" fmla="*/ 588004 h 1160647"/>
                  <a:gd name="connsiteX356" fmla="*/ 2355016 w 3032161"/>
                  <a:gd name="connsiteY356" fmla="*/ 581518 h 1160647"/>
                  <a:gd name="connsiteX357" fmla="*/ 2427977 w 3032161"/>
                  <a:gd name="connsiteY357" fmla="*/ 581518 h 1160647"/>
                  <a:gd name="connsiteX358" fmla="*/ 2427977 w 3032161"/>
                  <a:gd name="connsiteY358" fmla="*/ 590166 h 1160647"/>
                  <a:gd name="connsiteX359" fmla="*/ 2438110 w 3032161"/>
                  <a:gd name="connsiteY359" fmla="*/ 590166 h 1160647"/>
                  <a:gd name="connsiteX360" fmla="*/ 2438110 w 3032161"/>
                  <a:gd name="connsiteY360" fmla="*/ 704740 h 1160647"/>
                  <a:gd name="connsiteX361" fmla="*/ 2460404 w 3032161"/>
                  <a:gd name="connsiteY361" fmla="*/ 704740 h 1160647"/>
                  <a:gd name="connsiteX362" fmla="*/ 2460404 w 3032161"/>
                  <a:gd name="connsiteY362" fmla="*/ 637725 h 1160647"/>
                  <a:gd name="connsiteX363" fmla="*/ 2486751 w 3032161"/>
                  <a:gd name="connsiteY363" fmla="*/ 637725 h 1160647"/>
                  <a:gd name="connsiteX364" fmla="*/ 2490804 w 3032161"/>
                  <a:gd name="connsiteY364" fmla="*/ 633401 h 1160647"/>
                  <a:gd name="connsiteX365" fmla="*/ 2498911 w 3032161"/>
                  <a:gd name="connsiteY365" fmla="*/ 633401 h 1160647"/>
                  <a:gd name="connsiteX366" fmla="*/ 2502964 w 3032161"/>
                  <a:gd name="connsiteY366" fmla="*/ 637725 h 1160647"/>
                  <a:gd name="connsiteX367" fmla="*/ 2525258 w 3032161"/>
                  <a:gd name="connsiteY367" fmla="*/ 637725 h 1160647"/>
                  <a:gd name="connsiteX368" fmla="*/ 2525258 w 3032161"/>
                  <a:gd name="connsiteY368" fmla="*/ 520989 h 1160647"/>
                  <a:gd name="connsiteX369" fmla="*/ 2582005 w 3032161"/>
                  <a:gd name="connsiteY369" fmla="*/ 510180 h 1160647"/>
                  <a:gd name="connsiteX370" fmla="*/ 2582005 w 3032161"/>
                  <a:gd name="connsiteY370" fmla="*/ 511261 h 1160647"/>
                  <a:gd name="connsiteX371" fmla="*/ 2582005 w 3032161"/>
                  <a:gd name="connsiteY371" fmla="*/ 518827 h 1160647"/>
                  <a:gd name="connsiteX372" fmla="*/ 2608352 w 3032161"/>
                  <a:gd name="connsiteY372" fmla="*/ 518827 h 1160647"/>
                  <a:gd name="connsiteX373" fmla="*/ 2608352 w 3032161"/>
                  <a:gd name="connsiteY373" fmla="*/ 773917 h 1160647"/>
                  <a:gd name="connsiteX374" fmla="*/ 2630646 w 3032161"/>
                  <a:gd name="connsiteY374" fmla="*/ 773917 h 1160647"/>
                  <a:gd name="connsiteX375" fmla="*/ 2630646 w 3032161"/>
                  <a:gd name="connsiteY375" fmla="*/ 769593 h 1160647"/>
                  <a:gd name="connsiteX376" fmla="*/ 2642806 w 3032161"/>
                  <a:gd name="connsiteY376" fmla="*/ 769593 h 1160647"/>
                  <a:gd name="connsiteX377" fmla="*/ 2642806 w 3032161"/>
                  <a:gd name="connsiteY377" fmla="*/ 773917 h 1160647"/>
                  <a:gd name="connsiteX378" fmla="*/ 2667126 w 3032161"/>
                  <a:gd name="connsiteY378" fmla="*/ 773917 h 1160647"/>
                  <a:gd name="connsiteX379" fmla="*/ 2667126 w 3032161"/>
                  <a:gd name="connsiteY379" fmla="*/ 760946 h 1160647"/>
                  <a:gd name="connsiteX380" fmla="*/ 2695500 w 3032161"/>
                  <a:gd name="connsiteY380" fmla="*/ 760946 h 1160647"/>
                  <a:gd name="connsiteX381" fmla="*/ 2707660 w 3032161"/>
                  <a:gd name="connsiteY381" fmla="*/ 756622 h 1160647"/>
                  <a:gd name="connsiteX382" fmla="*/ 2727927 w 3032161"/>
                  <a:gd name="connsiteY382" fmla="*/ 760946 h 1160647"/>
                  <a:gd name="connsiteX383" fmla="*/ 2727927 w 3032161"/>
                  <a:gd name="connsiteY383" fmla="*/ 743652 h 1160647"/>
                  <a:gd name="connsiteX384" fmla="*/ 2736034 w 3032161"/>
                  <a:gd name="connsiteY384" fmla="*/ 743652 h 1160647"/>
                  <a:gd name="connsiteX385" fmla="*/ 2736034 w 3032161"/>
                  <a:gd name="connsiteY385" fmla="*/ 730681 h 1160647"/>
                  <a:gd name="connsiteX386" fmla="*/ 2792781 w 3032161"/>
                  <a:gd name="connsiteY386" fmla="*/ 730681 h 1160647"/>
                  <a:gd name="connsiteX387" fmla="*/ 2792781 w 3032161"/>
                  <a:gd name="connsiteY387" fmla="*/ 700416 h 1160647"/>
                  <a:gd name="connsiteX388" fmla="*/ 2811021 w 3032161"/>
                  <a:gd name="connsiteY388" fmla="*/ 700416 h 1160647"/>
                  <a:gd name="connsiteX389" fmla="*/ 2811021 w 3032161"/>
                  <a:gd name="connsiteY389" fmla="*/ 693931 h 1160647"/>
                  <a:gd name="connsiteX390" fmla="*/ 2823181 w 3032161"/>
                  <a:gd name="connsiteY390" fmla="*/ 693931 h 1160647"/>
                  <a:gd name="connsiteX391" fmla="*/ 2823181 w 3032161"/>
                  <a:gd name="connsiteY391" fmla="*/ 700416 h 1160647"/>
                  <a:gd name="connsiteX392" fmla="*/ 2839395 w 3032161"/>
                  <a:gd name="connsiteY392" fmla="*/ 700416 h 1160647"/>
                  <a:gd name="connsiteX393" fmla="*/ 2839395 w 3032161"/>
                  <a:gd name="connsiteY393" fmla="*/ 750137 h 1160647"/>
                  <a:gd name="connsiteX394" fmla="*/ 2871822 w 3032161"/>
                  <a:gd name="connsiteY394" fmla="*/ 750137 h 1160647"/>
                  <a:gd name="connsiteX395" fmla="*/ 2871822 w 3032161"/>
                  <a:gd name="connsiteY395" fmla="*/ 724196 h 1160647"/>
                  <a:gd name="connsiteX396" fmla="*/ 2910329 w 3032161"/>
                  <a:gd name="connsiteY396" fmla="*/ 724196 h 1160647"/>
                  <a:gd name="connsiteX397" fmla="*/ 2910329 w 3032161"/>
                  <a:gd name="connsiteY397" fmla="*/ 693931 h 1160647"/>
                  <a:gd name="connsiteX398" fmla="*/ 2958970 w 3032161"/>
                  <a:gd name="connsiteY398" fmla="*/ 693931 h 1160647"/>
                  <a:gd name="connsiteX399" fmla="*/ 2958970 w 3032161"/>
                  <a:gd name="connsiteY399" fmla="*/ 805087 h 1160647"/>
                  <a:gd name="connsiteX400" fmla="*/ 2958970 w 3032161"/>
                  <a:gd name="connsiteY400" fmla="*/ 818866 h 1160647"/>
                  <a:gd name="connsiteX401" fmla="*/ 3031519 w 3032161"/>
                  <a:gd name="connsiteY401" fmla="*/ 818866 h 1160647"/>
                  <a:gd name="connsiteX402" fmla="*/ 3031520 w 3032161"/>
                  <a:gd name="connsiteY402" fmla="*/ 1160647 h 1160647"/>
                  <a:gd name="connsiteX403" fmla="*/ 2054 w 3032161"/>
                  <a:gd name="connsiteY403" fmla="*/ 1158314 h 1160647"/>
                  <a:gd name="connsiteX404" fmla="*/ 0 w 3032161"/>
                  <a:gd name="connsiteY404" fmla="*/ 724196 h 1160647"/>
                  <a:gd name="connsiteX405" fmla="*/ 20267 w 3032161"/>
                  <a:gd name="connsiteY405" fmla="*/ 724196 h 1160647"/>
                  <a:gd name="connsiteX406" fmla="*/ 20774 w 3032161"/>
                  <a:gd name="connsiteY406" fmla="*/ 723115 h 1160647"/>
                  <a:gd name="connsiteX407" fmla="*/ 24320 w 3032161"/>
                  <a:gd name="connsiteY407" fmla="*/ 715549 h 1160647"/>
                  <a:gd name="connsiteX408" fmla="*/ 26094 w 3032161"/>
                  <a:gd name="connsiteY408" fmla="*/ 715819 h 1160647"/>
                  <a:gd name="connsiteX409" fmla="*/ 38507 w 3032161"/>
                  <a:gd name="connsiteY409" fmla="*/ 717710 h 1160647"/>
                  <a:gd name="connsiteX410" fmla="*/ 39014 w 3032161"/>
                  <a:gd name="connsiteY410" fmla="*/ 719062 h 1160647"/>
                  <a:gd name="connsiteX411" fmla="*/ 42560 w 3032161"/>
                  <a:gd name="connsiteY411" fmla="*/ 728519 h 1160647"/>
                  <a:gd name="connsiteX412" fmla="*/ 68907 w 3032161"/>
                  <a:gd name="connsiteY412" fmla="*/ 730681 h 1160647"/>
                  <a:gd name="connsiteX413" fmla="*/ 68907 w 3032161"/>
                  <a:gd name="connsiteY413" fmla="*/ 607460 h 1160647"/>
                  <a:gd name="connsiteX414" fmla="*/ 70934 w 3032161"/>
                  <a:gd name="connsiteY414" fmla="*/ 607460 h 1160647"/>
                  <a:gd name="connsiteX415" fmla="*/ 85121 w 3032161"/>
                  <a:gd name="connsiteY415" fmla="*/ 607460 h 1160647"/>
                  <a:gd name="connsiteX416" fmla="*/ 85121 w 3032161"/>
                  <a:gd name="connsiteY416" fmla="*/ 471268 h 1160647"/>
                  <a:gd name="connsiteX417" fmla="*/ 86894 w 3032161"/>
                  <a:gd name="connsiteY417" fmla="*/ 471268 h 1160647"/>
                  <a:gd name="connsiteX418" fmla="*/ 99308 w 3032161"/>
                  <a:gd name="connsiteY418" fmla="*/ 471268 h 1160647"/>
                  <a:gd name="connsiteX419" fmla="*/ 99308 w 3032161"/>
                  <a:gd name="connsiteY419" fmla="*/ 356694 h 1160647"/>
                  <a:gd name="connsiteX420" fmla="*/ 103361 w 3032161"/>
                  <a:gd name="connsiteY420" fmla="*/ 328590 h 1160647"/>
                  <a:gd name="connsiteX421" fmla="*/ 105388 w 3032161"/>
                  <a:gd name="connsiteY421" fmla="*/ 328590 h 1160647"/>
                  <a:gd name="connsiteX422" fmla="*/ 119575 w 3032161"/>
                  <a:gd name="connsiteY422" fmla="*/ 328590 h 1160647"/>
                  <a:gd name="connsiteX423" fmla="*/ 156055 w 3032161"/>
                  <a:gd name="connsiteY423" fmla="*/ 246443 h 1160647"/>
                  <a:gd name="connsiteX424" fmla="*/ 160109 w 3032161"/>
                  <a:gd name="connsiteY424" fmla="*/ 0 h 116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Lst>
                <a:rect l="l" t="t" r="r" b="b"/>
                <a:pathLst>
                  <a:path w="3032161" h="1160647">
                    <a:moveTo>
                      <a:pt x="160109" y="0"/>
                    </a:moveTo>
                    <a:cubicBezTo>
                      <a:pt x="160109" y="18"/>
                      <a:pt x="160125" y="2040"/>
                      <a:pt x="162135" y="246443"/>
                    </a:cubicBezTo>
                    <a:cubicBezTo>
                      <a:pt x="162147" y="246467"/>
                      <a:pt x="162792" y="247808"/>
                      <a:pt x="200642" y="326429"/>
                    </a:cubicBezTo>
                    <a:lnTo>
                      <a:pt x="202669" y="326429"/>
                    </a:lnTo>
                    <a:lnTo>
                      <a:pt x="216856" y="326429"/>
                    </a:lnTo>
                    <a:lnTo>
                      <a:pt x="216856" y="350208"/>
                    </a:lnTo>
                    <a:cubicBezTo>
                      <a:pt x="216858" y="350214"/>
                      <a:pt x="216896" y="350272"/>
                      <a:pt x="217363" y="351019"/>
                    </a:cubicBezTo>
                    <a:lnTo>
                      <a:pt x="220909" y="356694"/>
                    </a:lnTo>
                    <a:lnTo>
                      <a:pt x="220909" y="471268"/>
                    </a:lnTo>
                    <a:lnTo>
                      <a:pt x="223189" y="471268"/>
                    </a:lnTo>
                    <a:lnTo>
                      <a:pt x="239150" y="471268"/>
                    </a:lnTo>
                    <a:lnTo>
                      <a:pt x="239150" y="611783"/>
                    </a:lnTo>
                    <a:cubicBezTo>
                      <a:pt x="239160" y="611782"/>
                      <a:pt x="239272" y="611761"/>
                      <a:pt x="240670" y="611513"/>
                    </a:cubicBezTo>
                    <a:lnTo>
                      <a:pt x="251310" y="609622"/>
                    </a:lnTo>
                    <a:cubicBezTo>
                      <a:pt x="251310" y="609644"/>
                      <a:pt x="251280" y="610978"/>
                      <a:pt x="249283" y="698254"/>
                    </a:cubicBezTo>
                    <a:cubicBezTo>
                      <a:pt x="249293" y="698256"/>
                      <a:pt x="249404" y="698276"/>
                      <a:pt x="250803" y="698525"/>
                    </a:cubicBezTo>
                    <a:lnTo>
                      <a:pt x="261443" y="700416"/>
                    </a:lnTo>
                    <a:cubicBezTo>
                      <a:pt x="261445" y="700423"/>
                      <a:pt x="261465" y="700487"/>
                      <a:pt x="261696" y="701227"/>
                    </a:cubicBezTo>
                    <a:lnTo>
                      <a:pt x="263470" y="706902"/>
                    </a:lnTo>
                    <a:cubicBezTo>
                      <a:pt x="263472" y="706893"/>
                      <a:pt x="263517" y="706750"/>
                      <a:pt x="264230" y="704470"/>
                    </a:cubicBezTo>
                    <a:lnTo>
                      <a:pt x="269550" y="687446"/>
                    </a:lnTo>
                    <a:lnTo>
                      <a:pt x="271323" y="687446"/>
                    </a:lnTo>
                    <a:lnTo>
                      <a:pt x="283737" y="687446"/>
                    </a:lnTo>
                    <a:lnTo>
                      <a:pt x="283737" y="719872"/>
                    </a:lnTo>
                    <a:cubicBezTo>
                      <a:pt x="283743" y="719877"/>
                      <a:pt x="283820" y="719917"/>
                      <a:pt x="284750" y="720413"/>
                    </a:cubicBezTo>
                    <a:lnTo>
                      <a:pt x="291844" y="724196"/>
                    </a:lnTo>
                    <a:lnTo>
                      <a:pt x="291844" y="725547"/>
                    </a:lnTo>
                    <a:lnTo>
                      <a:pt x="291844" y="735005"/>
                    </a:lnTo>
                    <a:lnTo>
                      <a:pt x="336431" y="735005"/>
                    </a:lnTo>
                    <a:lnTo>
                      <a:pt x="336431" y="736086"/>
                    </a:lnTo>
                    <a:lnTo>
                      <a:pt x="336431" y="743652"/>
                    </a:lnTo>
                    <a:lnTo>
                      <a:pt x="338457" y="743652"/>
                    </a:lnTo>
                    <a:lnTo>
                      <a:pt x="352644" y="743652"/>
                    </a:lnTo>
                    <a:lnTo>
                      <a:pt x="352644" y="713387"/>
                    </a:lnTo>
                    <a:lnTo>
                      <a:pt x="397231" y="713387"/>
                    </a:lnTo>
                    <a:lnTo>
                      <a:pt x="397231" y="712036"/>
                    </a:lnTo>
                    <a:lnTo>
                      <a:pt x="397231" y="702578"/>
                    </a:lnTo>
                    <a:lnTo>
                      <a:pt x="398245" y="702578"/>
                    </a:lnTo>
                    <a:lnTo>
                      <a:pt x="405338" y="702578"/>
                    </a:lnTo>
                    <a:lnTo>
                      <a:pt x="405338" y="700687"/>
                    </a:lnTo>
                    <a:lnTo>
                      <a:pt x="405338" y="687446"/>
                    </a:lnTo>
                    <a:lnTo>
                      <a:pt x="406098" y="687446"/>
                    </a:lnTo>
                    <a:lnTo>
                      <a:pt x="411418" y="687446"/>
                    </a:lnTo>
                    <a:lnTo>
                      <a:pt x="411418" y="686365"/>
                    </a:lnTo>
                    <a:lnTo>
                      <a:pt x="411418" y="678798"/>
                    </a:lnTo>
                    <a:lnTo>
                      <a:pt x="413445" y="678798"/>
                    </a:lnTo>
                    <a:lnTo>
                      <a:pt x="427632" y="678798"/>
                    </a:lnTo>
                    <a:lnTo>
                      <a:pt x="427632" y="679879"/>
                    </a:lnTo>
                    <a:lnTo>
                      <a:pt x="427632" y="687446"/>
                    </a:lnTo>
                    <a:lnTo>
                      <a:pt x="449925" y="687446"/>
                    </a:lnTo>
                    <a:lnTo>
                      <a:pt x="449925" y="685554"/>
                    </a:lnTo>
                    <a:lnTo>
                      <a:pt x="449925" y="672313"/>
                    </a:lnTo>
                    <a:lnTo>
                      <a:pt x="451699" y="672313"/>
                    </a:lnTo>
                    <a:lnTo>
                      <a:pt x="464112" y="672313"/>
                    </a:lnTo>
                    <a:lnTo>
                      <a:pt x="464112" y="696093"/>
                    </a:lnTo>
                    <a:lnTo>
                      <a:pt x="465126" y="696093"/>
                    </a:lnTo>
                    <a:lnTo>
                      <a:pt x="472219" y="696093"/>
                    </a:lnTo>
                    <a:lnTo>
                      <a:pt x="472219" y="695012"/>
                    </a:lnTo>
                    <a:lnTo>
                      <a:pt x="472219" y="687446"/>
                    </a:lnTo>
                    <a:lnTo>
                      <a:pt x="473992" y="687446"/>
                    </a:lnTo>
                    <a:lnTo>
                      <a:pt x="486406" y="687446"/>
                    </a:lnTo>
                    <a:lnTo>
                      <a:pt x="486406" y="713387"/>
                    </a:lnTo>
                    <a:lnTo>
                      <a:pt x="488433" y="713387"/>
                    </a:lnTo>
                    <a:lnTo>
                      <a:pt x="502619" y="713387"/>
                    </a:lnTo>
                    <a:lnTo>
                      <a:pt x="502619" y="715008"/>
                    </a:lnTo>
                    <a:lnTo>
                      <a:pt x="502619" y="726358"/>
                    </a:lnTo>
                    <a:lnTo>
                      <a:pt x="503379" y="726358"/>
                    </a:lnTo>
                    <a:lnTo>
                      <a:pt x="508700" y="726358"/>
                    </a:lnTo>
                    <a:lnTo>
                      <a:pt x="508700" y="725547"/>
                    </a:lnTo>
                    <a:lnTo>
                      <a:pt x="508700" y="719872"/>
                    </a:lnTo>
                    <a:lnTo>
                      <a:pt x="539100" y="719872"/>
                    </a:lnTo>
                    <a:lnTo>
                      <a:pt x="539100" y="743652"/>
                    </a:lnTo>
                    <a:lnTo>
                      <a:pt x="540113" y="743652"/>
                    </a:lnTo>
                    <a:lnTo>
                      <a:pt x="547207" y="743652"/>
                    </a:lnTo>
                    <a:lnTo>
                      <a:pt x="547207" y="744733"/>
                    </a:lnTo>
                    <a:lnTo>
                      <a:pt x="547207" y="752299"/>
                    </a:lnTo>
                    <a:lnTo>
                      <a:pt x="547967" y="752299"/>
                    </a:lnTo>
                    <a:lnTo>
                      <a:pt x="553287" y="752299"/>
                    </a:lnTo>
                    <a:lnTo>
                      <a:pt x="553287" y="750137"/>
                    </a:lnTo>
                    <a:lnTo>
                      <a:pt x="553287" y="735005"/>
                    </a:lnTo>
                    <a:lnTo>
                      <a:pt x="554300" y="735005"/>
                    </a:lnTo>
                    <a:lnTo>
                      <a:pt x="561394" y="735005"/>
                    </a:lnTo>
                    <a:lnTo>
                      <a:pt x="561394" y="736086"/>
                    </a:lnTo>
                    <a:lnTo>
                      <a:pt x="561394" y="743652"/>
                    </a:lnTo>
                    <a:lnTo>
                      <a:pt x="566714" y="741659"/>
                    </a:lnTo>
                    <a:cubicBezTo>
                      <a:pt x="567474" y="741287"/>
                      <a:pt x="567474" y="741085"/>
                      <a:pt x="567474" y="740679"/>
                    </a:cubicBezTo>
                    <a:lnTo>
                      <a:pt x="567474" y="735005"/>
                    </a:lnTo>
                    <a:lnTo>
                      <a:pt x="605981" y="735005"/>
                    </a:lnTo>
                    <a:lnTo>
                      <a:pt x="605981" y="758784"/>
                    </a:lnTo>
                    <a:lnTo>
                      <a:pt x="608007" y="758784"/>
                    </a:lnTo>
                    <a:lnTo>
                      <a:pt x="622194" y="758784"/>
                    </a:lnTo>
                    <a:lnTo>
                      <a:pt x="622194" y="759865"/>
                    </a:lnTo>
                    <a:lnTo>
                      <a:pt x="622194" y="767431"/>
                    </a:lnTo>
                    <a:lnTo>
                      <a:pt x="623968" y="767431"/>
                    </a:lnTo>
                    <a:lnTo>
                      <a:pt x="636381" y="767431"/>
                    </a:lnTo>
                    <a:lnTo>
                      <a:pt x="636381" y="743652"/>
                    </a:lnTo>
                    <a:lnTo>
                      <a:pt x="637394" y="743652"/>
                    </a:lnTo>
                    <a:lnTo>
                      <a:pt x="644488" y="743652"/>
                    </a:lnTo>
                    <a:lnTo>
                      <a:pt x="644488" y="711225"/>
                    </a:lnTo>
                    <a:lnTo>
                      <a:pt x="645501" y="711225"/>
                    </a:lnTo>
                    <a:lnTo>
                      <a:pt x="652595" y="711225"/>
                    </a:lnTo>
                    <a:lnTo>
                      <a:pt x="652595" y="709334"/>
                    </a:lnTo>
                    <a:lnTo>
                      <a:pt x="652595" y="696093"/>
                    </a:lnTo>
                    <a:cubicBezTo>
                      <a:pt x="650568" y="696093"/>
                      <a:pt x="650568" y="696093"/>
                      <a:pt x="651328" y="694471"/>
                    </a:cubicBezTo>
                    <a:lnTo>
                      <a:pt x="656648" y="683122"/>
                    </a:lnTo>
                    <a:cubicBezTo>
                      <a:pt x="656653" y="683139"/>
                      <a:pt x="656848" y="683813"/>
                      <a:pt x="664755" y="711225"/>
                    </a:cubicBezTo>
                    <a:lnTo>
                      <a:pt x="665515" y="711225"/>
                    </a:lnTo>
                    <a:lnTo>
                      <a:pt x="670835" y="711225"/>
                    </a:lnTo>
                    <a:lnTo>
                      <a:pt x="670835" y="605298"/>
                    </a:lnTo>
                    <a:lnTo>
                      <a:pt x="672355" y="605298"/>
                    </a:lnTo>
                    <a:lnTo>
                      <a:pt x="682995" y="605298"/>
                    </a:lnTo>
                    <a:lnTo>
                      <a:pt x="682995" y="557739"/>
                    </a:lnTo>
                    <a:lnTo>
                      <a:pt x="709342" y="557739"/>
                    </a:lnTo>
                    <a:lnTo>
                      <a:pt x="709342" y="536121"/>
                    </a:lnTo>
                    <a:lnTo>
                      <a:pt x="743796" y="536121"/>
                    </a:lnTo>
                    <a:lnTo>
                      <a:pt x="743796" y="538553"/>
                    </a:lnTo>
                    <a:lnTo>
                      <a:pt x="743796" y="555577"/>
                    </a:lnTo>
                    <a:lnTo>
                      <a:pt x="746076" y="555577"/>
                    </a:lnTo>
                    <a:lnTo>
                      <a:pt x="762036" y="555577"/>
                    </a:lnTo>
                    <a:lnTo>
                      <a:pt x="762036" y="603136"/>
                    </a:lnTo>
                    <a:lnTo>
                      <a:pt x="763049" y="603136"/>
                    </a:lnTo>
                    <a:lnTo>
                      <a:pt x="770143" y="603136"/>
                    </a:lnTo>
                    <a:lnTo>
                      <a:pt x="784330" y="607460"/>
                    </a:lnTo>
                    <a:lnTo>
                      <a:pt x="784330" y="646372"/>
                    </a:lnTo>
                    <a:lnTo>
                      <a:pt x="785343" y="646372"/>
                    </a:lnTo>
                    <a:lnTo>
                      <a:pt x="792436" y="646372"/>
                    </a:lnTo>
                    <a:lnTo>
                      <a:pt x="792436" y="647993"/>
                    </a:lnTo>
                    <a:lnTo>
                      <a:pt x="792436" y="659342"/>
                    </a:lnTo>
                    <a:lnTo>
                      <a:pt x="794463" y="659342"/>
                    </a:lnTo>
                    <a:lnTo>
                      <a:pt x="808650" y="659342"/>
                    </a:lnTo>
                    <a:lnTo>
                      <a:pt x="814730" y="665828"/>
                    </a:lnTo>
                    <a:lnTo>
                      <a:pt x="814730" y="687446"/>
                    </a:lnTo>
                    <a:lnTo>
                      <a:pt x="817010" y="687446"/>
                    </a:lnTo>
                    <a:lnTo>
                      <a:pt x="832970" y="687446"/>
                    </a:lnTo>
                    <a:lnTo>
                      <a:pt x="832970" y="688526"/>
                    </a:lnTo>
                    <a:lnTo>
                      <a:pt x="832970" y="696093"/>
                    </a:lnTo>
                    <a:lnTo>
                      <a:pt x="834237" y="696093"/>
                    </a:lnTo>
                    <a:lnTo>
                      <a:pt x="843104" y="696093"/>
                    </a:lnTo>
                    <a:lnTo>
                      <a:pt x="843104" y="698254"/>
                    </a:lnTo>
                    <a:lnTo>
                      <a:pt x="843104" y="713387"/>
                    </a:lnTo>
                    <a:cubicBezTo>
                      <a:pt x="847157" y="713387"/>
                      <a:pt x="847157" y="713387"/>
                      <a:pt x="847157" y="711495"/>
                    </a:cubicBezTo>
                    <a:lnTo>
                      <a:pt x="847157" y="698254"/>
                    </a:lnTo>
                    <a:lnTo>
                      <a:pt x="848170" y="698254"/>
                    </a:lnTo>
                    <a:lnTo>
                      <a:pt x="855264" y="698254"/>
                    </a:lnTo>
                    <a:lnTo>
                      <a:pt x="855264" y="699876"/>
                    </a:lnTo>
                    <a:lnTo>
                      <a:pt x="855264" y="711225"/>
                    </a:lnTo>
                    <a:lnTo>
                      <a:pt x="856024" y="711225"/>
                    </a:lnTo>
                    <a:lnTo>
                      <a:pt x="861344" y="711225"/>
                    </a:lnTo>
                    <a:cubicBezTo>
                      <a:pt x="861344" y="706902"/>
                      <a:pt x="861344" y="706902"/>
                      <a:pt x="909984" y="706902"/>
                    </a:cubicBezTo>
                    <a:lnTo>
                      <a:pt x="909984" y="708253"/>
                    </a:lnTo>
                    <a:lnTo>
                      <a:pt x="909984" y="717710"/>
                    </a:lnTo>
                    <a:lnTo>
                      <a:pt x="910744" y="717710"/>
                    </a:lnTo>
                    <a:lnTo>
                      <a:pt x="916065" y="717710"/>
                    </a:lnTo>
                    <a:lnTo>
                      <a:pt x="916065" y="719872"/>
                    </a:lnTo>
                    <a:lnTo>
                      <a:pt x="916065" y="735005"/>
                    </a:lnTo>
                    <a:cubicBezTo>
                      <a:pt x="916073" y="735001"/>
                      <a:pt x="916189" y="734923"/>
                      <a:pt x="918091" y="733654"/>
                    </a:cubicBezTo>
                    <a:lnTo>
                      <a:pt x="932278" y="724196"/>
                    </a:lnTo>
                    <a:cubicBezTo>
                      <a:pt x="932280" y="724177"/>
                      <a:pt x="932411" y="723302"/>
                      <a:pt x="938358" y="683122"/>
                    </a:cubicBezTo>
                    <a:cubicBezTo>
                      <a:pt x="938367" y="683120"/>
                      <a:pt x="938436" y="683094"/>
                      <a:pt x="939118" y="682852"/>
                    </a:cubicBezTo>
                    <a:lnTo>
                      <a:pt x="944438" y="680960"/>
                    </a:lnTo>
                    <a:cubicBezTo>
                      <a:pt x="944438" y="680944"/>
                      <a:pt x="944471" y="679883"/>
                      <a:pt x="946465" y="611783"/>
                    </a:cubicBezTo>
                    <a:cubicBezTo>
                      <a:pt x="946465" y="611801"/>
                      <a:pt x="946498" y="612892"/>
                      <a:pt x="948492" y="680960"/>
                    </a:cubicBezTo>
                    <a:cubicBezTo>
                      <a:pt x="948501" y="680963"/>
                      <a:pt x="948572" y="680988"/>
                      <a:pt x="949252" y="681230"/>
                    </a:cubicBezTo>
                    <a:lnTo>
                      <a:pt x="954572" y="683122"/>
                    </a:lnTo>
                    <a:lnTo>
                      <a:pt x="954572" y="596651"/>
                    </a:lnTo>
                    <a:cubicBezTo>
                      <a:pt x="958625" y="596651"/>
                      <a:pt x="958625" y="596651"/>
                      <a:pt x="958625" y="564224"/>
                    </a:cubicBezTo>
                    <a:lnTo>
                      <a:pt x="997132" y="564224"/>
                    </a:lnTo>
                    <a:lnTo>
                      <a:pt x="997132" y="596651"/>
                    </a:lnTo>
                    <a:lnTo>
                      <a:pt x="997892" y="596651"/>
                    </a:lnTo>
                    <a:lnTo>
                      <a:pt x="1003212" y="596651"/>
                    </a:lnTo>
                    <a:lnTo>
                      <a:pt x="1003212" y="514503"/>
                    </a:lnTo>
                    <a:lnTo>
                      <a:pt x="1004986" y="514503"/>
                    </a:lnTo>
                    <a:lnTo>
                      <a:pt x="1017399" y="514503"/>
                    </a:lnTo>
                    <a:lnTo>
                      <a:pt x="1017399" y="512612"/>
                    </a:lnTo>
                    <a:lnTo>
                      <a:pt x="1017399" y="499371"/>
                    </a:lnTo>
                    <a:lnTo>
                      <a:pt x="1039693" y="499371"/>
                    </a:lnTo>
                    <a:lnTo>
                      <a:pt x="1039693" y="498290"/>
                    </a:lnTo>
                    <a:lnTo>
                      <a:pt x="1039693" y="490724"/>
                    </a:lnTo>
                    <a:lnTo>
                      <a:pt x="1041466" y="490724"/>
                    </a:lnTo>
                    <a:lnTo>
                      <a:pt x="1053880" y="490724"/>
                    </a:lnTo>
                    <a:lnTo>
                      <a:pt x="1053880" y="491805"/>
                    </a:lnTo>
                    <a:lnTo>
                      <a:pt x="1053880" y="499371"/>
                    </a:lnTo>
                    <a:lnTo>
                      <a:pt x="1054640" y="499371"/>
                    </a:lnTo>
                    <a:lnTo>
                      <a:pt x="1059960" y="499371"/>
                    </a:lnTo>
                    <a:lnTo>
                      <a:pt x="1070093" y="495047"/>
                    </a:lnTo>
                    <a:lnTo>
                      <a:pt x="1074146" y="498290"/>
                    </a:lnTo>
                    <a:lnTo>
                      <a:pt x="1074146" y="490724"/>
                    </a:lnTo>
                    <a:lnTo>
                      <a:pt x="1076426" y="490724"/>
                    </a:lnTo>
                    <a:lnTo>
                      <a:pt x="1092387" y="490724"/>
                    </a:lnTo>
                    <a:lnTo>
                      <a:pt x="1092387" y="491805"/>
                    </a:lnTo>
                    <a:lnTo>
                      <a:pt x="1092387" y="499371"/>
                    </a:lnTo>
                    <a:lnTo>
                      <a:pt x="1122787" y="499371"/>
                    </a:lnTo>
                    <a:lnTo>
                      <a:pt x="1122787" y="500992"/>
                    </a:lnTo>
                    <a:lnTo>
                      <a:pt x="1122787" y="512342"/>
                    </a:lnTo>
                    <a:lnTo>
                      <a:pt x="1149134" y="512342"/>
                    </a:lnTo>
                    <a:lnTo>
                      <a:pt x="1149134" y="542606"/>
                    </a:lnTo>
                    <a:lnTo>
                      <a:pt x="1149894" y="542606"/>
                    </a:lnTo>
                    <a:lnTo>
                      <a:pt x="1155214" y="542606"/>
                    </a:lnTo>
                    <a:lnTo>
                      <a:pt x="1155214" y="543687"/>
                    </a:lnTo>
                    <a:lnTo>
                      <a:pt x="1155214" y="551254"/>
                    </a:lnTo>
                    <a:cubicBezTo>
                      <a:pt x="1159268" y="551254"/>
                      <a:pt x="1159268" y="551254"/>
                      <a:pt x="1159268" y="581518"/>
                    </a:cubicBezTo>
                    <a:lnTo>
                      <a:pt x="1160028" y="581518"/>
                    </a:lnTo>
                    <a:lnTo>
                      <a:pt x="1165348" y="581518"/>
                    </a:lnTo>
                    <a:lnTo>
                      <a:pt x="1165348" y="582329"/>
                    </a:lnTo>
                    <a:lnTo>
                      <a:pt x="1165348" y="588004"/>
                    </a:lnTo>
                    <a:lnTo>
                      <a:pt x="1166361" y="588004"/>
                    </a:lnTo>
                    <a:lnTo>
                      <a:pt x="1173454" y="588004"/>
                    </a:lnTo>
                    <a:lnTo>
                      <a:pt x="1173454" y="618269"/>
                    </a:lnTo>
                    <a:lnTo>
                      <a:pt x="1175481" y="618269"/>
                    </a:lnTo>
                    <a:lnTo>
                      <a:pt x="1189668" y="618269"/>
                    </a:lnTo>
                    <a:lnTo>
                      <a:pt x="1189668" y="642048"/>
                    </a:lnTo>
                    <a:cubicBezTo>
                      <a:pt x="1191695" y="642048"/>
                      <a:pt x="1191695" y="642048"/>
                      <a:pt x="1191695" y="643669"/>
                    </a:cubicBezTo>
                    <a:lnTo>
                      <a:pt x="1191695" y="655019"/>
                    </a:lnTo>
                    <a:lnTo>
                      <a:pt x="1192455" y="655019"/>
                    </a:lnTo>
                    <a:lnTo>
                      <a:pt x="1197775" y="655019"/>
                    </a:lnTo>
                    <a:lnTo>
                      <a:pt x="1197775" y="678798"/>
                    </a:lnTo>
                    <a:lnTo>
                      <a:pt x="1199041" y="678798"/>
                    </a:lnTo>
                    <a:lnTo>
                      <a:pt x="1207908" y="678798"/>
                    </a:lnTo>
                    <a:cubicBezTo>
                      <a:pt x="1209935" y="680960"/>
                      <a:pt x="1209935" y="680960"/>
                      <a:pt x="1209935" y="682852"/>
                    </a:cubicBezTo>
                    <a:lnTo>
                      <a:pt x="1209935" y="696093"/>
                    </a:lnTo>
                    <a:cubicBezTo>
                      <a:pt x="1209940" y="696086"/>
                      <a:pt x="1210027" y="695979"/>
                      <a:pt x="1211455" y="694201"/>
                    </a:cubicBezTo>
                    <a:lnTo>
                      <a:pt x="1222095" y="680960"/>
                    </a:lnTo>
                    <a:lnTo>
                      <a:pt x="1250469" y="680960"/>
                    </a:lnTo>
                    <a:lnTo>
                      <a:pt x="1250469" y="767431"/>
                    </a:lnTo>
                    <a:lnTo>
                      <a:pt x="1251229" y="767431"/>
                    </a:lnTo>
                    <a:lnTo>
                      <a:pt x="1256549" y="767431"/>
                    </a:lnTo>
                    <a:cubicBezTo>
                      <a:pt x="1256553" y="767423"/>
                      <a:pt x="1256612" y="767323"/>
                      <a:pt x="1257309" y="766080"/>
                    </a:cubicBezTo>
                    <a:lnTo>
                      <a:pt x="1262629" y="756622"/>
                    </a:lnTo>
                    <a:lnTo>
                      <a:pt x="1262629" y="758514"/>
                    </a:lnTo>
                    <a:lnTo>
                      <a:pt x="1262629" y="771755"/>
                    </a:lnTo>
                    <a:cubicBezTo>
                      <a:pt x="1266682" y="771755"/>
                      <a:pt x="1266682" y="771755"/>
                      <a:pt x="1266682" y="726358"/>
                    </a:cubicBezTo>
                    <a:lnTo>
                      <a:pt x="1267442" y="726358"/>
                    </a:lnTo>
                    <a:lnTo>
                      <a:pt x="1272762" y="726358"/>
                    </a:lnTo>
                    <a:lnTo>
                      <a:pt x="1272762" y="661504"/>
                    </a:lnTo>
                    <a:lnTo>
                      <a:pt x="1273776" y="661504"/>
                    </a:lnTo>
                    <a:lnTo>
                      <a:pt x="1280869" y="661504"/>
                    </a:lnTo>
                    <a:cubicBezTo>
                      <a:pt x="1280875" y="661483"/>
                      <a:pt x="1281139" y="660543"/>
                      <a:pt x="1293029" y="618269"/>
                    </a:cubicBezTo>
                    <a:lnTo>
                      <a:pt x="1294296" y="618269"/>
                    </a:lnTo>
                    <a:lnTo>
                      <a:pt x="1303163" y="618269"/>
                    </a:lnTo>
                    <a:cubicBezTo>
                      <a:pt x="1303168" y="618292"/>
                      <a:pt x="1303394" y="619258"/>
                      <a:pt x="1313296" y="661504"/>
                    </a:cubicBezTo>
                    <a:lnTo>
                      <a:pt x="1314309" y="661504"/>
                    </a:lnTo>
                    <a:lnTo>
                      <a:pt x="1321403" y="661504"/>
                    </a:lnTo>
                    <a:lnTo>
                      <a:pt x="1321403" y="700416"/>
                    </a:lnTo>
                    <a:lnTo>
                      <a:pt x="1323176" y="700416"/>
                    </a:lnTo>
                    <a:lnTo>
                      <a:pt x="1335590" y="700416"/>
                    </a:lnTo>
                    <a:lnTo>
                      <a:pt x="1335590" y="702578"/>
                    </a:lnTo>
                    <a:lnTo>
                      <a:pt x="1335590" y="717710"/>
                    </a:lnTo>
                    <a:cubicBezTo>
                      <a:pt x="1339643" y="717710"/>
                      <a:pt x="1339643" y="717710"/>
                      <a:pt x="1339643" y="715549"/>
                    </a:cubicBezTo>
                    <a:lnTo>
                      <a:pt x="1339643" y="700416"/>
                    </a:lnTo>
                    <a:lnTo>
                      <a:pt x="1341163" y="700416"/>
                    </a:lnTo>
                    <a:lnTo>
                      <a:pt x="1351803" y="700416"/>
                    </a:lnTo>
                    <a:lnTo>
                      <a:pt x="1351803" y="702037"/>
                    </a:lnTo>
                    <a:lnTo>
                      <a:pt x="1351803" y="713387"/>
                    </a:lnTo>
                    <a:lnTo>
                      <a:pt x="1382204" y="713387"/>
                    </a:lnTo>
                    <a:lnTo>
                      <a:pt x="1382204" y="676637"/>
                    </a:lnTo>
                    <a:lnTo>
                      <a:pt x="1383470" y="676637"/>
                    </a:lnTo>
                    <a:lnTo>
                      <a:pt x="1392337" y="676637"/>
                    </a:lnTo>
                    <a:lnTo>
                      <a:pt x="1392337" y="698254"/>
                    </a:lnTo>
                    <a:cubicBezTo>
                      <a:pt x="1394364" y="698254"/>
                      <a:pt x="1394364" y="698254"/>
                      <a:pt x="1394364" y="665828"/>
                    </a:cubicBezTo>
                    <a:lnTo>
                      <a:pt x="1416657" y="665828"/>
                    </a:lnTo>
                    <a:lnTo>
                      <a:pt x="1416657" y="664206"/>
                    </a:lnTo>
                    <a:lnTo>
                      <a:pt x="1416657" y="652857"/>
                    </a:lnTo>
                    <a:lnTo>
                      <a:pt x="1417417" y="652857"/>
                    </a:lnTo>
                    <a:lnTo>
                      <a:pt x="1422737" y="652857"/>
                    </a:lnTo>
                    <a:lnTo>
                      <a:pt x="1422737" y="650966"/>
                    </a:lnTo>
                    <a:lnTo>
                      <a:pt x="1422737" y="637725"/>
                    </a:lnTo>
                    <a:lnTo>
                      <a:pt x="1426791" y="644210"/>
                    </a:lnTo>
                    <a:lnTo>
                      <a:pt x="1429071" y="644210"/>
                    </a:lnTo>
                    <a:lnTo>
                      <a:pt x="1445031" y="644210"/>
                    </a:lnTo>
                    <a:lnTo>
                      <a:pt x="1445031" y="643399"/>
                    </a:lnTo>
                    <a:lnTo>
                      <a:pt x="1445031" y="637725"/>
                    </a:lnTo>
                    <a:lnTo>
                      <a:pt x="1445791" y="637725"/>
                    </a:lnTo>
                    <a:lnTo>
                      <a:pt x="1451111" y="637725"/>
                    </a:lnTo>
                    <a:lnTo>
                      <a:pt x="1451111" y="639076"/>
                    </a:lnTo>
                    <a:lnTo>
                      <a:pt x="1451111" y="648534"/>
                    </a:lnTo>
                    <a:lnTo>
                      <a:pt x="1489618" y="648534"/>
                    </a:lnTo>
                    <a:lnTo>
                      <a:pt x="1489618" y="786887"/>
                    </a:lnTo>
                    <a:lnTo>
                      <a:pt x="1491138" y="786887"/>
                    </a:lnTo>
                    <a:lnTo>
                      <a:pt x="1501778" y="786887"/>
                    </a:lnTo>
                    <a:lnTo>
                      <a:pt x="1501778" y="773917"/>
                    </a:lnTo>
                    <a:lnTo>
                      <a:pt x="1505832" y="773917"/>
                    </a:lnTo>
                    <a:lnTo>
                      <a:pt x="1505832" y="786887"/>
                    </a:lnTo>
                    <a:lnTo>
                      <a:pt x="1536232" y="786887"/>
                    </a:lnTo>
                    <a:lnTo>
                      <a:pt x="1536232" y="756622"/>
                    </a:lnTo>
                    <a:lnTo>
                      <a:pt x="1548392" y="756622"/>
                    </a:lnTo>
                    <a:lnTo>
                      <a:pt x="1560552" y="754461"/>
                    </a:lnTo>
                    <a:cubicBezTo>
                      <a:pt x="1562579" y="754461"/>
                      <a:pt x="1562579" y="756622"/>
                      <a:pt x="1564606" y="756622"/>
                    </a:cubicBezTo>
                    <a:lnTo>
                      <a:pt x="1574739" y="756622"/>
                    </a:lnTo>
                    <a:lnTo>
                      <a:pt x="1574739" y="786887"/>
                    </a:lnTo>
                    <a:lnTo>
                      <a:pt x="1582846" y="786887"/>
                    </a:lnTo>
                    <a:lnTo>
                      <a:pt x="1582846" y="804182"/>
                    </a:lnTo>
                    <a:lnTo>
                      <a:pt x="1592182" y="805087"/>
                    </a:lnTo>
                    <a:lnTo>
                      <a:pt x="1605140" y="805087"/>
                    </a:lnTo>
                    <a:lnTo>
                      <a:pt x="1605140" y="789049"/>
                    </a:lnTo>
                    <a:lnTo>
                      <a:pt x="1673096" y="789049"/>
                    </a:lnTo>
                    <a:lnTo>
                      <a:pt x="1673096" y="703796"/>
                    </a:lnTo>
                    <a:lnTo>
                      <a:pt x="1745104" y="703796"/>
                    </a:lnTo>
                    <a:lnTo>
                      <a:pt x="1745104" y="782564"/>
                    </a:lnTo>
                    <a:lnTo>
                      <a:pt x="1747008" y="782564"/>
                    </a:lnTo>
                    <a:lnTo>
                      <a:pt x="1748250" y="805087"/>
                    </a:lnTo>
                    <a:lnTo>
                      <a:pt x="1757926" y="805087"/>
                    </a:lnTo>
                    <a:cubicBezTo>
                      <a:pt x="1758462" y="797873"/>
                      <a:pt x="1759168" y="790219"/>
                      <a:pt x="1759168" y="782564"/>
                    </a:cubicBezTo>
                    <a:lnTo>
                      <a:pt x="1765248" y="782564"/>
                    </a:lnTo>
                    <a:lnTo>
                      <a:pt x="1766490" y="805087"/>
                    </a:lnTo>
                    <a:lnTo>
                      <a:pt x="1817112" y="805087"/>
                    </a:lnTo>
                    <a:lnTo>
                      <a:pt x="1817112" y="642059"/>
                    </a:lnTo>
                    <a:lnTo>
                      <a:pt x="2014439" y="642059"/>
                    </a:lnTo>
                    <a:lnTo>
                      <a:pt x="2014439" y="805087"/>
                    </a:lnTo>
                    <a:lnTo>
                      <a:pt x="2033136" y="805087"/>
                    </a:lnTo>
                    <a:lnTo>
                      <a:pt x="2033136" y="722394"/>
                    </a:lnTo>
                    <a:lnTo>
                      <a:pt x="2128256" y="722394"/>
                    </a:lnTo>
                    <a:cubicBezTo>
                      <a:pt x="2132331" y="616373"/>
                      <a:pt x="2135709" y="510899"/>
                      <a:pt x="2140186" y="404253"/>
                    </a:cubicBezTo>
                    <a:cubicBezTo>
                      <a:pt x="2130053" y="404253"/>
                      <a:pt x="2105733" y="391282"/>
                      <a:pt x="2128026" y="382635"/>
                    </a:cubicBezTo>
                    <a:cubicBezTo>
                      <a:pt x="2125999" y="380473"/>
                      <a:pt x="2123973" y="378311"/>
                      <a:pt x="2121946" y="378311"/>
                    </a:cubicBezTo>
                    <a:cubicBezTo>
                      <a:pt x="2121946" y="365341"/>
                      <a:pt x="2119919" y="363179"/>
                      <a:pt x="2130053" y="354532"/>
                    </a:cubicBezTo>
                    <a:lnTo>
                      <a:pt x="2130053" y="337238"/>
                    </a:lnTo>
                    <a:lnTo>
                      <a:pt x="2144240" y="337238"/>
                    </a:lnTo>
                    <a:lnTo>
                      <a:pt x="2144240" y="315620"/>
                    </a:lnTo>
                    <a:cubicBezTo>
                      <a:pt x="2144240" y="313458"/>
                      <a:pt x="2146266" y="313458"/>
                      <a:pt x="2146266" y="311296"/>
                    </a:cubicBezTo>
                    <a:lnTo>
                      <a:pt x="2146266" y="233472"/>
                    </a:lnTo>
                    <a:cubicBezTo>
                      <a:pt x="2146266" y="231310"/>
                      <a:pt x="2144240" y="229149"/>
                      <a:pt x="2144240" y="226987"/>
                    </a:cubicBezTo>
                    <a:lnTo>
                      <a:pt x="2150320" y="220501"/>
                    </a:lnTo>
                    <a:lnTo>
                      <a:pt x="2150320" y="162133"/>
                    </a:lnTo>
                    <a:cubicBezTo>
                      <a:pt x="2150320" y="159972"/>
                      <a:pt x="2150320" y="159972"/>
                      <a:pt x="2152346" y="157810"/>
                    </a:cubicBezTo>
                    <a:lnTo>
                      <a:pt x="2152346" y="101604"/>
                    </a:lnTo>
                    <a:cubicBezTo>
                      <a:pt x="2154373" y="92957"/>
                      <a:pt x="2154373" y="88633"/>
                      <a:pt x="2154373" y="82148"/>
                    </a:cubicBezTo>
                    <a:cubicBezTo>
                      <a:pt x="2158427" y="88633"/>
                      <a:pt x="2158427" y="92957"/>
                      <a:pt x="2158427" y="99442"/>
                    </a:cubicBezTo>
                    <a:cubicBezTo>
                      <a:pt x="2160453" y="121060"/>
                      <a:pt x="2160453" y="140516"/>
                      <a:pt x="2160453" y="157810"/>
                    </a:cubicBezTo>
                    <a:cubicBezTo>
                      <a:pt x="2162480" y="181589"/>
                      <a:pt x="2162480" y="201045"/>
                      <a:pt x="2162480" y="220501"/>
                    </a:cubicBezTo>
                    <a:lnTo>
                      <a:pt x="2168560" y="226987"/>
                    </a:lnTo>
                    <a:cubicBezTo>
                      <a:pt x="2168560" y="229149"/>
                      <a:pt x="2166533" y="231310"/>
                      <a:pt x="2166533" y="233472"/>
                    </a:cubicBezTo>
                    <a:lnTo>
                      <a:pt x="2166533" y="311296"/>
                    </a:lnTo>
                    <a:cubicBezTo>
                      <a:pt x="2166533" y="313458"/>
                      <a:pt x="2168560" y="313458"/>
                      <a:pt x="2168560" y="315620"/>
                    </a:cubicBezTo>
                    <a:lnTo>
                      <a:pt x="2168560" y="337238"/>
                    </a:lnTo>
                    <a:lnTo>
                      <a:pt x="2182747" y="337238"/>
                    </a:lnTo>
                    <a:lnTo>
                      <a:pt x="2182747" y="354532"/>
                    </a:lnTo>
                    <a:cubicBezTo>
                      <a:pt x="2190854" y="363179"/>
                      <a:pt x="2190854" y="363179"/>
                      <a:pt x="2190854" y="378311"/>
                    </a:cubicBezTo>
                    <a:cubicBezTo>
                      <a:pt x="2188827" y="378311"/>
                      <a:pt x="2186800" y="380473"/>
                      <a:pt x="2184774" y="382635"/>
                    </a:cubicBezTo>
                    <a:cubicBezTo>
                      <a:pt x="2205040" y="393444"/>
                      <a:pt x="2180720" y="402091"/>
                      <a:pt x="2172613" y="404253"/>
                    </a:cubicBezTo>
                    <a:cubicBezTo>
                      <a:pt x="2174640" y="488562"/>
                      <a:pt x="2178693" y="572871"/>
                      <a:pt x="2180720" y="657181"/>
                    </a:cubicBezTo>
                    <a:lnTo>
                      <a:pt x="2245574" y="657181"/>
                    </a:lnTo>
                    <a:lnTo>
                      <a:pt x="2245574" y="732843"/>
                    </a:lnTo>
                    <a:lnTo>
                      <a:pt x="2253681" y="732843"/>
                    </a:lnTo>
                    <a:cubicBezTo>
                      <a:pt x="2253681" y="730681"/>
                      <a:pt x="2255708" y="728519"/>
                      <a:pt x="2255708" y="726358"/>
                    </a:cubicBezTo>
                    <a:lnTo>
                      <a:pt x="2261788" y="726358"/>
                    </a:lnTo>
                    <a:cubicBezTo>
                      <a:pt x="2261788" y="728519"/>
                      <a:pt x="2261788" y="730681"/>
                      <a:pt x="2263815" y="735005"/>
                    </a:cubicBezTo>
                    <a:lnTo>
                      <a:pt x="2275975" y="735005"/>
                    </a:lnTo>
                    <a:lnTo>
                      <a:pt x="2275975" y="728519"/>
                    </a:lnTo>
                    <a:lnTo>
                      <a:pt x="2298268" y="728519"/>
                    </a:lnTo>
                    <a:lnTo>
                      <a:pt x="2298268" y="735005"/>
                    </a:lnTo>
                    <a:lnTo>
                      <a:pt x="2318535" y="735005"/>
                    </a:lnTo>
                    <a:lnTo>
                      <a:pt x="2318535" y="780402"/>
                    </a:lnTo>
                    <a:lnTo>
                      <a:pt x="2332722" y="780402"/>
                    </a:lnTo>
                    <a:lnTo>
                      <a:pt x="2332722" y="767431"/>
                    </a:lnTo>
                    <a:lnTo>
                      <a:pt x="2348936" y="767431"/>
                    </a:lnTo>
                    <a:lnTo>
                      <a:pt x="2348936" y="588004"/>
                    </a:lnTo>
                    <a:lnTo>
                      <a:pt x="2355016" y="581518"/>
                    </a:lnTo>
                    <a:lnTo>
                      <a:pt x="2427977" y="581518"/>
                    </a:lnTo>
                    <a:lnTo>
                      <a:pt x="2427977" y="590166"/>
                    </a:lnTo>
                    <a:lnTo>
                      <a:pt x="2438110" y="590166"/>
                    </a:lnTo>
                    <a:lnTo>
                      <a:pt x="2438110" y="704740"/>
                    </a:lnTo>
                    <a:lnTo>
                      <a:pt x="2460404" y="704740"/>
                    </a:lnTo>
                    <a:lnTo>
                      <a:pt x="2460404" y="637725"/>
                    </a:lnTo>
                    <a:lnTo>
                      <a:pt x="2486751" y="637725"/>
                    </a:lnTo>
                    <a:cubicBezTo>
                      <a:pt x="2488777" y="637725"/>
                      <a:pt x="2488777" y="635563"/>
                      <a:pt x="2490804" y="633401"/>
                    </a:cubicBezTo>
                    <a:lnTo>
                      <a:pt x="2498911" y="633401"/>
                    </a:lnTo>
                    <a:cubicBezTo>
                      <a:pt x="2500937" y="635563"/>
                      <a:pt x="2500937" y="637725"/>
                      <a:pt x="2502964" y="637725"/>
                    </a:cubicBezTo>
                    <a:lnTo>
                      <a:pt x="2525258" y="637725"/>
                    </a:lnTo>
                    <a:lnTo>
                      <a:pt x="2525258" y="520989"/>
                    </a:lnTo>
                    <a:cubicBezTo>
                      <a:pt x="2525272" y="520986"/>
                      <a:pt x="2526139" y="520822"/>
                      <a:pt x="2582005" y="510180"/>
                    </a:cubicBezTo>
                    <a:lnTo>
                      <a:pt x="2582005" y="511261"/>
                    </a:lnTo>
                    <a:lnTo>
                      <a:pt x="2582005" y="518827"/>
                    </a:lnTo>
                    <a:lnTo>
                      <a:pt x="2608352" y="518827"/>
                    </a:lnTo>
                    <a:lnTo>
                      <a:pt x="2608352" y="773917"/>
                    </a:lnTo>
                    <a:lnTo>
                      <a:pt x="2630646" y="773917"/>
                    </a:lnTo>
                    <a:lnTo>
                      <a:pt x="2630646" y="769593"/>
                    </a:lnTo>
                    <a:lnTo>
                      <a:pt x="2642806" y="769593"/>
                    </a:lnTo>
                    <a:lnTo>
                      <a:pt x="2642806" y="773917"/>
                    </a:lnTo>
                    <a:lnTo>
                      <a:pt x="2667126" y="773917"/>
                    </a:lnTo>
                    <a:lnTo>
                      <a:pt x="2667126" y="760946"/>
                    </a:lnTo>
                    <a:lnTo>
                      <a:pt x="2695500" y="760946"/>
                    </a:lnTo>
                    <a:cubicBezTo>
                      <a:pt x="2699553" y="756622"/>
                      <a:pt x="2703607" y="756622"/>
                      <a:pt x="2707660" y="756622"/>
                    </a:cubicBezTo>
                    <a:cubicBezTo>
                      <a:pt x="2713740" y="760946"/>
                      <a:pt x="2721847" y="760946"/>
                      <a:pt x="2727927" y="760946"/>
                    </a:cubicBezTo>
                    <a:lnTo>
                      <a:pt x="2727927" y="743652"/>
                    </a:lnTo>
                    <a:lnTo>
                      <a:pt x="2736034" y="743652"/>
                    </a:lnTo>
                    <a:lnTo>
                      <a:pt x="2736034" y="730681"/>
                    </a:lnTo>
                    <a:lnTo>
                      <a:pt x="2792781" y="730681"/>
                    </a:lnTo>
                    <a:lnTo>
                      <a:pt x="2792781" y="700416"/>
                    </a:lnTo>
                    <a:lnTo>
                      <a:pt x="2811021" y="700416"/>
                    </a:lnTo>
                    <a:lnTo>
                      <a:pt x="2811021" y="693931"/>
                    </a:lnTo>
                    <a:lnTo>
                      <a:pt x="2823181" y="693931"/>
                    </a:lnTo>
                    <a:lnTo>
                      <a:pt x="2823181" y="700416"/>
                    </a:lnTo>
                    <a:lnTo>
                      <a:pt x="2839395" y="700416"/>
                    </a:lnTo>
                    <a:lnTo>
                      <a:pt x="2839395" y="750137"/>
                    </a:lnTo>
                    <a:lnTo>
                      <a:pt x="2871822" y="750137"/>
                    </a:lnTo>
                    <a:lnTo>
                      <a:pt x="2871822" y="724196"/>
                    </a:lnTo>
                    <a:lnTo>
                      <a:pt x="2910329" y="724196"/>
                    </a:lnTo>
                    <a:lnTo>
                      <a:pt x="2910329" y="693931"/>
                    </a:lnTo>
                    <a:lnTo>
                      <a:pt x="2958970" y="693931"/>
                    </a:lnTo>
                    <a:lnTo>
                      <a:pt x="2958970" y="805087"/>
                    </a:lnTo>
                    <a:lnTo>
                      <a:pt x="2958970" y="818866"/>
                    </a:lnTo>
                    <a:lnTo>
                      <a:pt x="3031519" y="818866"/>
                    </a:lnTo>
                    <a:cubicBezTo>
                      <a:pt x="3029295" y="939467"/>
                      <a:pt x="3033744" y="999999"/>
                      <a:pt x="3031520" y="1160647"/>
                    </a:cubicBezTo>
                    <a:lnTo>
                      <a:pt x="2054" y="1158314"/>
                    </a:lnTo>
                    <a:cubicBezTo>
                      <a:pt x="1369" y="1010750"/>
                      <a:pt x="685" y="871760"/>
                      <a:pt x="0" y="724196"/>
                    </a:cubicBezTo>
                    <a:lnTo>
                      <a:pt x="20267" y="724196"/>
                    </a:lnTo>
                    <a:cubicBezTo>
                      <a:pt x="20271" y="724190"/>
                      <a:pt x="20308" y="724108"/>
                      <a:pt x="20774" y="723115"/>
                    </a:cubicBezTo>
                    <a:lnTo>
                      <a:pt x="24320" y="715549"/>
                    </a:lnTo>
                    <a:cubicBezTo>
                      <a:pt x="24329" y="715550"/>
                      <a:pt x="24442" y="715568"/>
                      <a:pt x="26094" y="715819"/>
                    </a:cubicBezTo>
                    <a:lnTo>
                      <a:pt x="38507" y="717710"/>
                    </a:lnTo>
                    <a:cubicBezTo>
                      <a:pt x="38510" y="717720"/>
                      <a:pt x="38548" y="717821"/>
                      <a:pt x="39014" y="719062"/>
                    </a:cubicBezTo>
                    <a:lnTo>
                      <a:pt x="42560" y="728519"/>
                    </a:lnTo>
                    <a:cubicBezTo>
                      <a:pt x="42574" y="728520"/>
                      <a:pt x="43170" y="728570"/>
                      <a:pt x="68907" y="730681"/>
                    </a:cubicBezTo>
                    <a:lnTo>
                      <a:pt x="68907" y="607460"/>
                    </a:lnTo>
                    <a:lnTo>
                      <a:pt x="70934" y="607460"/>
                    </a:lnTo>
                    <a:lnTo>
                      <a:pt x="85121" y="607460"/>
                    </a:lnTo>
                    <a:lnTo>
                      <a:pt x="85121" y="471268"/>
                    </a:lnTo>
                    <a:lnTo>
                      <a:pt x="86894" y="471268"/>
                    </a:lnTo>
                    <a:lnTo>
                      <a:pt x="99308" y="471268"/>
                    </a:lnTo>
                    <a:lnTo>
                      <a:pt x="99308" y="356694"/>
                    </a:lnTo>
                    <a:cubicBezTo>
                      <a:pt x="103361" y="354532"/>
                      <a:pt x="103361" y="354532"/>
                      <a:pt x="103361" y="328590"/>
                    </a:cubicBezTo>
                    <a:lnTo>
                      <a:pt x="105388" y="328590"/>
                    </a:lnTo>
                    <a:lnTo>
                      <a:pt x="119575" y="328590"/>
                    </a:lnTo>
                    <a:cubicBezTo>
                      <a:pt x="119586" y="328567"/>
                      <a:pt x="120192" y="327200"/>
                      <a:pt x="156055" y="246443"/>
                    </a:cubicBezTo>
                    <a:cubicBezTo>
                      <a:pt x="156055" y="246429"/>
                      <a:pt x="156089" y="244478"/>
                      <a:pt x="160109"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algn="ctr" defTabSz="685595">
                  <a:buClrTx/>
                  <a:defRPr/>
                </a:pPr>
                <a:endParaRPr lang="ko-KR" altLang="en-US" sz="2024" kern="1200">
                  <a:solidFill>
                    <a:srgbClr val="FFFFFF"/>
                  </a:solidFill>
                  <a:latin typeface="Roboto"/>
                </a:endParaRPr>
              </a:p>
            </p:txBody>
          </p:sp>
          <p:sp>
            <p:nvSpPr>
              <p:cNvPr id="229" name="Rectangle 35">
                <a:extLst>
                  <a:ext uri="{FF2B5EF4-FFF2-40B4-BE49-F238E27FC236}">
                    <a16:creationId xmlns:a16="http://schemas.microsoft.com/office/drawing/2014/main" id="{84B716BF-A16B-F543-8B3A-6AAC9E9A64FF}"/>
                  </a:ext>
                </a:extLst>
              </p:cNvPr>
              <p:cNvSpPr/>
              <p:nvPr/>
            </p:nvSpPr>
            <p:spPr>
              <a:xfrm>
                <a:off x="3024845" y="1883798"/>
                <a:ext cx="3024845" cy="689379"/>
              </a:xfrm>
              <a:custGeom>
                <a:avLst/>
                <a:gdLst>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842946 w 3079941"/>
                  <a:gd name="connsiteY405" fmla="*/ 1160647 h 1160647"/>
                  <a:gd name="connsiteX406" fmla="*/ 200958 w 3079941"/>
                  <a:gd name="connsiteY406" fmla="*/ 1160647 h 1160647"/>
                  <a:gd name="connsiteX407" fmla="*/ 200958 w 3079941"/>
                  <a:gd name="connsiteY407" fmla="*/ 1126882 h 1160647"/>
                  <a:gd name="connsiteX408" fmla="*/ 0 w 3079941"/>
                  <a:gd name="connsiteY408" fmla="*/ 1126882 h 1160647"/>
                  <a:gd name="connsiteX409" fmla="*/ 0 w 3079941"/>
                  <a:gd name="connsiteY409" fmla="*/ 915339 h 1160647"/>
                  <a:gd name="connsiteX410" fmla="*/ 103377 w 3079941"/>
                  <a:gd name="connsiteY410" fmla="*/ 915339 h 1160647"/>
                  <a:gd name="connsiteX411" fmla="*/ 103377 w 3079941"/>
                  <a:gd name="connsiteY411" fmla="*/ 886329 h 1160647"/>
                  <a:gd name="connsiteX412" fmla="*/ 55096 w 3079941"/>
                  <a:gd name="connsiteY412" fmla="*/ 886329 h 1160647"/>
                  <a:gd name="connsiteX413" fmla="*/ 55096 w 3079941"/>
                  <a:gd name="connsiteY413" fmla="*/ 724196 h 1160647"/>
                  <a:gd name="connsiteX414" fmla="*/ 75363 w 3079941"/>
                  <a:gd name="connsiteY414" fmla="*/ 724196 h 1160647"/>
                  <a:gd name="connsiteX415" fmla="*/ 75870 w 3079941"/>
                  <a:gd name="connsiteY415" fmla="*/ 723115 h 1160647"/>
                  <a:gd name="connsiteX416" fmla="*/ 79416 w 3079941"/>
                  <a:gd name="connsiteY416" fmla="*/ 715549 h 1160647"/>
                  <a:gd name="connsiteX417" fmla="*/ 81190 w 3079941"/>
                  <a:gd name="connsiteY417" fmla="*/ 715819 h 1160647"/>
                  <a:gd name="connsiteX418" fmla="*/ 93603 w 3079941"/>
                  <a:gd name="connsiteY418" fmla="*/ 717710 h 1160647"/>
                  <a:gd name="connsiteX419" fmla="*/ 94110 w 3079941"/>
                  <a:gd name="connsiteY419" fmla="*/ 719062 h 1160647"/>
                  <a:gd name="connsiteX420" fmla="*/ 97656 w 3079941"/>
                  <a:gd name="connsiteY420" fmla="*/ 728519 h 1160647"/>
                  <a:gd name="connsiteX421" fmla="*/ 124003 w 3079941"/>
                  <a:gd name="connsiteY421" fmla="*/ 730681 h 1160647"/>
                  <a:gd name="connsiteX422" fmla="*/ 124003 w 3079941"/>
                  <a:gd name="connsiteY422" fmla="*/ 607460 h 1160647"/>
                  <a:gd name="connsiteX423" fmla="*/ 126030 w 3079941"/>
                  <a:gd name="connsiteY423" fmla="*/ 607460 h 1160647"/>
                  <a:gd name="connsiteX424" fmla="*/ 140217 w 3079941"/>
                  <a:gd name="connsiteY424" fmla="*/ 607460 h 1160647"/>
                  <a:gd name="connsiteX425" fmla="*/ 140217 w 3079941"/>
                  <a:gd name="connsiteY425" fmla="*/ 471268 h 1160647"/>
                  <a:gd name="connsiteX426" fmla="*/ 141990 w 3079941"/>
                  <a:gd name="connsiteY426" fmla="*/ 471268 h 1160647"/>
                  <a:gd name="connsiteX427" fmla="*/ 154404 w 3079941"/>
                  <a:gd name="connsiteY427" fmla="*/ 471268 h 1160647"/>
                  <a:gd name="connsiteX428" fmla="*/ 154404 w 3079941"/>
                  <a:gd name="connsiteY428" fmla="*/ 356694 h 1160647"/>
                  <a:gd name="connsiteX429" fmla="*/ 158457 w 3079941"/>
                  <a:gd name="connsiteY429" fmla="*/ 328590 h 1160647"/>
                  <a:gd name="connsiteX430" fmla="*/ 160484 w 3079941"/>
                  <a:gd name="connsiteY430" fmla="*/ 328590 h 1160647"/>
                  <a:gd name="connsiteX431" fmla="*/ 174671 w 3079941"/>
                  <a:gd name="connsiteY431" fmla="*/ 328590 h 1160647"/>
                  <a:gd name="connsiteX432" fmla="*/ 211151 w 3079941"/>
                  <a:gd name="connsiteY432" fmla="*/ 246443 h 1160647"/>
                  <a:gd name="connsiteX433" fmla="*/ 215205 w 3079941"/>
                  <a:gd name="connsiteY433"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00958 w 3079941"/>
                  <a:gd name="connsiteY405" fmla="*/ 1160647 h 1160647"/>
                  <a:gd name="connsiteX406" fmla="*/ 200958 w 3079941"/>
                  <a:gd name="connsiteY406" fmla="*/ 1126882 h 1160647"/>
                  <a:gd name="connsiteX407" fmla="*/ 0 w 3079941"/>
                  <a:gd name="connsiteY407" fmla="*/ 1126882 h 1160647"/>
                  <a:gd name="connsiteX408" fmla="*/ 0 w 3079941"/>
                  <a:gd name="connsiteY408" fmla="*/ 915339 h 1160647"/>
                  <a:gd name="connsiteX409" fmla="*/ 103377 w 3079941"/>
                  <a:gd name="connsiteY409" fmla="*/ 915339 h 1160647"/>
                  <a:gd name="connsiteX410" fmla="*/ 103377 w 3079941"/>
                  <a:gd name="connsiteY410" fmla="*/ 886329 h 1160647"/>
                  <a:gd name="connsiteX411" fmla="*/ 55096 w 3079941"/>
                  <a:gd name="connsiteY411" fmla="*/ 886329 h 1160647"/>
                  <a:gd name="connsiteX412" fmla="*/ 55096 w 3079941"/>
                  <a:gd name="connsiteY412" fmla="*/ 724196 h 1160647"/>
                  <a:gd name="connsiteX413" fmla="*/ 75363 w 3079941"/>
                  <a:gd name="connsiteY413" fmla="*/ 724196 h 1160647"/>
                  <a:gd name="connsiteX414" fmla="*/ 75870 w 3079941"/>
                  <a:gd name="connsiteY414" fmla="*/ 723115 h 1160647"/>
                  <a:gd name="connsiteX415" fmla="*/ 79416 w 3079941"/>
                  <a:gd name="connsiteY415" fmla="*/ 715549 h 1160647"/>
                  <a:gd name="connsiteX416" fmla="*/ 81190 w 3079941"/>
                  <a:gd name="connsiteY416" fmla="*/ 715819 h 1160647"/>
                  <a:gd name="connsiteX417" fmla="*/ 93603 w 3079941"/>
                  <a:gd name="connsiteY417" fmla="*/ 717710 h 1160647"/>
                  <a:gd name="connsiteX418" fmla="*/ 94110 w 3079941"/>
                  <a:gd name="connsiteY418" fmla="*/ 719062 h 1160647"/>
                  <a:gd name="connsiteX419" fmla="*/ 97656 w 3079941"/>
                  <a:gd name="connsiteY419" fmla="*/ 728519 h 1160647"/>
                  <a:gd name="connsiteX420" fmla="*/ 124003 w 3079941"/>
                  <a:gd name="connsiteY420" fmla="*/ 730681 h 1160647"/>
                  <a:gd name="connsiteX421" fmla="*/ 124003 w 3079941"/>
                  <a:gd name="connsiteY421" fmla="*/ 607460 h 1160647"/>
                  <a:gd name="connsiteX422" fmla="*/ 126030 w 3079941"/>
                  <a:gd name="connsiteY422" fmla="*/ 607460 h 1160647"/>
                  <a:gd name="connsiteX423" fmla="*/ 140217 w 3079941"/>
                  <a:gd name="connsiteY423" fmla="*/ 607460 h 1160647"/>
                  <a:gd name="connsiteX424" fmla="*/ 140217 w 3079941"/>
                  <a:gd name="connsiteY424" fmla="*/ 471268 h 1160647"/>
                  <a:gd name="connsiteX425" fmla="*/ 141990 w 3079941"/>
                  <a:gd name="connsiteY425" fmla="*/ 471268 h 1160647"/>
                  <a:gd name="connsiteX426" fmla="*/ 154404 w 3079941"/>
                  <a:gd name="connsiteY426" fmla="*/ 471268 h 1160647"/>
                  <a:gd name="connsiteX427" fmla="*/ 154404 w 3079941"/>
                  <a:gd name="connsiteY427" fmla="*/ 356694 h 1160647"/>
                  <a:gd name="connsiteX428" fmla="*/ 158457 w 3079941"/>
                  <a:gd name="connsiteY428" fmla="*/ 328590 h 1160647"/>
                  <a:gd name="connsiteX429" fmla="*/ 160484 w 3079941"/>
                  <a:gd name="connsiteY429" fmla="*/ 328590 h 1160647"/>
                  <a:gd name="connsiteX430" fmla="*/ 174671 w 3079941"/>
                  <a:gd name="connsiteY430" fmla="*/ 328590 h 1160647"/>
                  <a:gd name="connsiteX431" fmla="*/ 211151 w 3079941"/>
                  <a:gd name="connsiteY431" fmla="*/ 246443 h 1160647"/>
                  <a:gd name="connsiteX432" fmla="*/ 215205 w 3079941"/>
                  <a:gd name="connsiteY432"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030409 h 1160647"/>
                  <a:gd name="connsiteX403" fmla="*/ 3079941 w 3079941"/>
                  <a:gd name="connsiteY403" fmla="*/ 1160647 h 1160647"/>
                  <a:gd name="connsiteX404" fmla="*/ 200958 w 3079941"/>
                  <a:gd name="connsiteY404" fmla="*/ 1160647 h 1160647"/>
                  <a:gd name="connsiteX405" fmla="*/ 200958 w 3079941"/>
                  <a:gd name="connsiteY405" fmla="*/ 1126882 h 1160647"/>
                  <a:gd name="connsiteX406" fmla="*/ 0 w 3079941"/>
                  <a:gd name="connsiteY406" fmla="*/ 1126882 h 1160647"/>
                  <a:gd name="connsiteX407" fmla="*/ 0 w 3079941"/>
                  <a:gd name="connsiteY407" fmla="*/ 915339 h 1160647"/>
                  <a:gd name="connsiteX408" fmla="*/ 103377 w 3079941"/>
                  <a:gd name="connsiteY408" fmla="*/ 915339 h 1160647"/>
                  <a:gd name="connsiteX409" fmla="*/ 103377 w 3079941"/>
                  <a:gd name="connsiteY409" fmla="*/ 886329 h 1160647"/>
                  <a:gd name="connsiteX410" fmla="*/ 55096 w 3079941"/>
                  <a:gd name="connsiteY410" fmla="*/ 886329 h 1160647"/>
                  <a:gd name="connsiteX411" fmla="*/ 55096 w 3079941"/>
                  <a:gd name="connsiteY411" fmla="*/ 724196 h 1160647"/>
                  <a:gd name="connsiteX412" fmla="*/ 75363 w 3079941"/>
                  <a:gd name="connsiteY412" fmla="*/ 724196 h 1160647"/>
                  <a:gd name="connsiteX413" fmla="*/ 75870 w 3079941"/>
                  <a:gd name="connsiteY413" fmla="*/ 723115 h 1160647"/>
                  <a:gd name="connsiteX414" fmla="*/ 79416 w 3079941"/>
                  <a:gd name="connsiteY414" fmla="*/ 715549 h 1160647"/>
                  <a:gd name="connsiteX415" fmla="*/ 81190 w 3079941"/>
                  <a:gd name="connsiteY415" fmla="*/ 715819 h 1160647"/>
                  <a:gd name="connsiteX416" fmla="*/ 93603 w 3079941"/>
                  <a:gd name="connsiteY416" fmla="*/ 717710 h 1160647"/>
                  <a:gd name="connsiteX417" fmla="*/ 94110 w 3079941"/>
                  <a:gd name="connsiteY417" fmla="*/ 719062 h 1160647"/>
                  <a:gd name="connsiteX418" fmla="*/ 97656 w 3079941"/>
                  <a:gd name="connsiteY418" fmla="*/ 728519 h 1160647"/>
                  <a:gd name="connsiteX419" fmla="*/ 124003 w 3079941"/>
                  <a:gd name="connsiteY419" fmla="*/ 730681 h 1160647"/>
                  <a:gd name="connsiteX420" fmla="*/ 124003 w 3079941"/>
                  <a:gd name="connsiteY420" fmla="*/ 607460 h 1160647"/>
                  <a:gd name="connsiteX421" fmla="*/ 126030 w 3079941"/>
                  <a:gd name="connsiteY421" fmla="*/ 607460 h 1160647"/>
                  <a:gd name="connsiteX422" fmla="*/ 140217 w 3079941"/>
                  <a:gd name="connsiteY422" fmla="*/ 607460 h 1160647"/>
                  <a:gd name="connsiteX423" fmla="*/ 140217 w 3079941"/>
                  <a:gd name="connsiteY423" fmla="*/ 471268 h 1160647"/>
                  <a:gd name="connsiteX424" fmla="*/ 141990 w 3079941"/>
                  <a:gd name="connsiteY424" fmla="*/ 471268 h 1160647"/>
                  <a:gd name="connsiteX425" fmla="*/ 154404 w 3079941"/>
                  <a:gd name="connsiteY425" fmla="*/ 471268 h 1160647"/>
                  <a:gd name="connsiteX426" fmla="*/ 154404 w 3079941"/>
                  <a:gd name="connsiteY426" fmla="*/ 356694 h 1160647"/>
                  <a:gd name="connsiteX427" fmla="*/ 158457 w 3079941"/>
                  <a:gd name="connsiteY427" fmla="*/ 328590 h 1160647"/>
                  <a:gd name="connsiteX428" fmla="*/ 160484 w 3079941"/>
                  <a:gd name="connsiteY428" fmla="*/ 328590 h 1160647"/>
                  <a:gd name="connsiteX429" fmla="*/ 174671 w 3079941"/>
                  <a:gd name="connsiteY429" fmla="*/ 328590 h 1160647"/>
                  <a:gd name="connsiteX430" fmla="*/ 211151 w 3079941"/>
                  <a:gd name="connsiteY430" fmla="*/ 246443 h 1160647"/>
                  <a:gd name="connsiteX431" fmla="*/ 215205 w 3079941"/>
                  <a:gd name="connsiteY431"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200958 w 3079941"/>
                  <a:gd name="connsiteY404" fmla="*/ 1126882 h 1160647"/>
                  <a:gd name="connsiteX405" fmla="*/ 0 w 3079941"/>
                  <a:gd name="connsiteY405" fmla="*/ 1126882 h 1160647"/>
                  <a:gd name="connsiteX406" fmla="*/ 0 w 3079941"/>
                  <a:gd name="connsiteY406" fmla="*/ 915339 h 1160647"/>
                  <a:gd name="connsiteX407" fmla="*/ 103377 w 3079941"/>
                  <a:gd name="connsiteY407" fmla="*/ 915339 h 1160647"/>
                  <a:gd name="connsiteX408" fmla="*/ 103377 w 3079941"/>
                  <a:gd name="connsiteY408" fmla="*/ 886329 h 1160647"/>
                  <a:gd name="connsiteX409" fmla="*/ 55096 w 3079941"/>
                  <a:gd name="connsiteY409" fmla="*/ 886329 h 1160647"/>
                  <a:gd name="connsiteX410" fmla="*/ 55096 w 3079941"/>
                  <a:gd name="connsiteY410" fmla="*/ 724196 h 1160647"/>
                  <a:gd name="connsiteX411" fmla="*/ 75363 w 3079941"/>
                  <a:gd name="connsiteY411" fmla="*/ 724196 h 1160647"/>
                  <a:gd name="connsiteX412" fmla="*/ 75870 w 3079941"/>
                  <a:gd name="connsiteY412" fmla="*/ 723115 h 1160647"/>
                  <a:gd name="connsiteX413" fmla="*/ 79416 w 3079941"/>
                  <a:gd name="connsiteY413" fmla="*/ 715549 h 1160647"/>
                  <a:gd name="connsiteX414" fmla="*/ 81190 w 3079941"/>
                  <a:gd name="connsiteY414" fmla="*/ 715819 h 1160647"/>
                  <a:gd name="connsiteX415" fmla="*/ 93603 w 3079941"/>
                  <a:gd name="connsiteY415" fmla="*/ 717710 h 1160647"/>
                  <a:gd name="connsiteX416" fmla="*/ 94110 w 3079941"/>
                  <a:gd name="connsiteY416" fmla="*/ 719062 h 1160647"/>
                  <a:gd name="connsiteX417" fmla="*/ 97656 w 3079941"/>
                  <a:gd name="connsiteY417" fmla="*/ 728519 h 1160647"/>
                  <a:gd name="connsiteX418" fmla="*/ 124003 w 3079941"/>
                  <a:gd name="connsiteY418" fmla="*/ 730681 h 1160647"/>
                  <a:gd name="connsiteX419" fmla="*/ 124003 w 3079941"/>
                  <a:gd name="connsiteY419" fmla="*/ 607460 h 1160647"/>
                  <a:gd name="connsiteX420" fmla="*/ 126030 w 3079941"/>
                  <a:gd name="connsiteY420" fmla="*/ 607460 h 1160647"/>
                  <a:gd name="connsiteX421" fmla="*/ 140217 w 3079941"/>
                  <a:gd name="connsiteY421" fmla="*/ 607460 h 1160647"/>
                  <a:gd name="connsiteX422" fmla="*/ 140217 w 3079941"/>
                  <a:gd name="connsiteY422" fmla="*/ 471268 h 1160647"/>
                  <a:gd name="connsiteX423" fmla="*/ 141990 w 3079941"/>
                  <a:gd name="connsiteY423" fmla="*/ 471268 h 1160647"/>
                  <a:gd name="connsiteX424" fmla="*/ 154404 w 3079941"/>
                  <a:gd name="connsiteY424" fmla="*/ 471268 h 1160647"/>
                  <a:gd name="connsiteX425" fmla="*/ 154404 w 3079941"/>
                  <a:gd name="connsiteY425" fmla="*/ 356694 h 1160647"/>
                  <a:gd name="connsiteX426" fmla="*/ 158457 w 3079941"/>
                  <a:gd name="connsiteY426" fmla="*/ 328590 h 1160647"/>
                  <a:gd name="connsiteX427" fmla="*/ 160484 w 3079941"/>
                  <a:gd name="connsiteY427" fmla="*/ 328590 h 1160647"/>
                  <a:gd name="connsiteX428" fmla="*/ 174671 w 3079941"/>
                  <a:gd name="connsiteY428" fmla="*/ 328590 h 1160647"/>
                  <a:gd name="connsiteX429" fmla="*/ 211151 w 3079941"/>
                  <a:gd name="connsiteY429" fmla="*/ 246443 h 1160647"/>
                  <a:gd name="connsiteX430" fmla="*/ 215205 w 3079941"/>
                  <a:gd name="connsiteY430"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103377 w 3079941"/>
                  <a:gd name="connsiteY407" fmla="*/ 886329 h 1160647"/>
                  <a:gd name="connsiteX408" fmla="*/ 55096 w 3079941"/>
                  <a:gd name="connsiteY408" fmla="*/ 886329 h 1160647"/>
                  <a:gd name="connsiteX409" fmla="*/ 55096 w 3079941"/>
                  <a:gd name="connsiteY409" fmla="*/ 724196 h 1160647"/>
                  <a:gd name="connsiteX410" fmla="*/ 75363 w 3079941"/>
                  <a:gd name="connsiteY410" fmla="*/ 724196 h 1160647"/>
                  <a:gd name="connsiteX411" fmla="*/ 75870 w 3079941"/>
                  <a:gd name="connsiteY411" fmla="*/ 723115 h 1160647"/>
                  <a:gd name="connsiteX412" fmla="*/ 79416 w 3079941"/>
                  <a:gd name="connsiteY412" fmla="*/ 715549 h 1160647"/>
                  <a:gd name="connsiteX413" fmla="*/ 81190 w 3079941"/>
                  <a:gd name="connsiteY413" fmla="*/ 715819 h 1160647"/>
                  <a:gd name="connsiteX414" fmla="*/ 93603 w 3079941"/>
                  <a:gd name="connsiteY414" fmla="*/ 717710 h 1160647"/>
                  <a:gd name="connsiteX415" fmla="*/ 94110 w 3079941"/>
                  <a:gd name="connsiteY415" fmla="*/ 719062 h 1160647"/>
                  <a:gd name="connsiteX416" fmla="*/ 97656 w 3079941"/>
                  <a:gd name="connsiteY416" fmla="*/ 728519 h 1160647"/>
                  <a:gd name="connsiteX417" fmla="*/ 124003 w 3079941"/>
                  <a:gd name="connsiteY417" fmla="*/ 730681 h 1160647"/>
                  <a:gd name="connsiteX418" fmla="*/ 124003 w 3079941"/>
                  <a:gd name="connsiteY418" fmla="*/ 607460 h 1160647"/>
                  <a:gd name="connsiteX419" fmla="*/ 126030 w 3079941"/>
                  <a:gd name="connsiteY419" fmla="*/ 607460 h 1160647"/>
                  <a:gd name="connsiteX420" fmla="*/ 140217 w 3079941"/>
                  <a:gd name="connsiteY420" fmla="*/ 607460 h 1160647"/>
                  <a:gd name="connsiteX421" fmla="*/ 140217 w 3079941"/>
                  <a:gd name="connsiteY421" fmla="*/ 471268 h 1160647"/>
                  <a:gd name="connsiteX422" fmla="*/ 141990 w 3079941"/>
                  <a:gd name="connsiteY422" fmla="*/ 471268 h 1160647"/>
                  <a:gd name="connsiteX423" fmla="*/ 154404 w 3079941"/>
                  <a:gd name="connsiteY423" fmla="*/ 471268 h 1160647"/>
                  <a:gd name="connsiteX424" fmla="*/ 154404 w 3079941"/>
                  <a:gd name="connsiteY424" fmla="*/ 356694 h 1160647"/>
                  <a:gd name="connsiteX425" fmla="*/ 158457 w 3079941"/>
                  <a:gd name="connsiteY425" fmla="*/ 328590 h 1160647"/>
                  <a:gd name="connsiteX426" fmla="*/ 160484 w 3079941"/>
                  <a:gd name="connsiteY426" fmla="*/ 328590 h 1160647"/>
                  <a:gd name="connsiteX427" fmla="*/ 174671 w 3079941"/>
                  <a:gd name="connsiteY427" fmla="*/ 328590 h 1160647"/>
                  <a:gd name="connsiteX428" fmla="*/ 211151 w 3079941"/>
                  <a:gd name="connsiteY428" fmla="*/ 246443 h 1160647"/>
                  <a:gd name="connsiteX429" fmla="*/ 215205 w 3079941"/>
                  <a:gd name="connsiteY429"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55096 w 3079941"/>
                  <a:gd name="connsiteY407" fmla="*/ 886329 h 1160647"/>
                  <a:gd name="connsiteX408" fmla="*/ 55096 w 3079941"/>
                  <a:gd name="connsiteY408" fmla="*/ 724196 h 1160647"/>
                  <a:gd name="connsiteX409" fmla="*/ 75363 w 3079941"/>
                  <a:gd name="connsiteY409" fmla="*/ 724196 h 1160647"/>
                  <a:gd name="connsiteX410" fmla="*/ 75870 w 3079941"/>
                  <a:gd name="connsiteY410" fmla="*/ 723115 h 1160647"/>
                  <a:gd name="connsiteX411" fmla="*/ 79416 w 3079941"/>
                  <a:gd name="connsiteY411" fmla="*/ 715549 h 1160647"/>
                  <a:gd name="connsiteX412" fmla="*/ 81190 w 3079941"/>
                  <a:gd name="connsiteY412" fmla="*/ 715819 h 1160647"/>
                  <a:gd name="connsiteX413" fmla="*/ 93603 w 3079941"/>
                  <a:gd name="connsiteY413" fmla="*/ 717710 h 1160647"/>
                  <a:gd name="connsiteX414" fmla="*/ 94110 w 3079941"/>
                  <a:gd name="connsiteY414" fmla="*/ 719062 h 1160647"/>
                  <a:gd name="connsiteX415" fmla="*/ 97656 w 3079941"/>
                  <a:gd name="connsiteY415" fmla="*/ 728519 h 1160647"/>
                  <a:gd name="connsiteX416" fmla="*/ 124003 w 3079941"/>
                  <a:gd name="connsiteY416" fmla="*/ 730681 h 1160647"/>
                  <a:gd name="connsiteX417" fmla="*/ 124003 w 3079941"/>
                  <a:gd name="connsiteY417" fmla="*/ 607460 h 1160647"/>
                  <a:gd name="connsiteX418" fmla="*/ 126030 w 3079941"/>
                  <a:gd name="connsiteY418" fmla="*/ 607460 h 1160647"/>
                  <a:gd name="connsiteX419" fmla="*/ 140217 w 3079941"/>
                  <a:gd name="connsiteY419" fmla="*/ 607460 h 1160647"/>
                  <a:gd name="connsiteX420" fmla="*/ 140217 w 3079941"/>
                  <a:gd name="connsiteY420" fmla="*/ 471268 h 1160647"/>
                  <a:gd name="connsiteX421" fmla="*/ 141990 w 3079941"/>
                  <a:gd name="connsiteY421" fmla="*/ 471268 h 1160647"/>
                  <a:gd name="connsiteX422" fmla="*/ 154404 w 3079941"/>
                  <a:gd name="connsiteY422" fmla="*/ 471268 h 1160647"/>
                  <a:gd name="connsiteX423" fmla="*/ 154404 w 3079941"/>
                  <a:gd name="connsiteY423" fmla="*/ 356694 h 1160647"/>
                  <a:gd name="connsiteX424" fmla="*/ 158457 w 3079941"/>
                  <a:gd name="connsiteY424" fmla="*/ 328590 h 1160647"/>
                  <a:gd name="connsiteX425" fmla="*/ 160484 w 3079941"/>
                  <a:gd name="connsiteY425" fmla="*/ 328590 h 1160647"/>
                  <a:gd name="connsiteX426" fmla="*/ 174671 w 3079941"/>
                  <a:gd name="connsiteY426" fmla="*/ 328590 h 1160647"/>
                  <a:gd name="connsiteX427" fmla="*/ 211151 w 3079941"/>
                  <a:gd name="connsiteY427" fmla="*/ 246443 h 1160647"/>
                  <a:gd name="connsiteX428" fmla="*/ 215205 w 3079941"/>
                  <a:gd name="connsiteY428"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55096 w 3079941"/>
                  <a:gd name="connsiteY406" fmla="*/ 886329 h 1160647"/>
                  <a:gd name="connsiteX407" fmla="*/ 55096 w 3079941"/>
                  <a:gd name="connsiteY407" fmla="*/ 724196 h 1160647"/>
                  <a:gd name="connsiteX408" fmla="*/ 75363 w 3079941"/>
                  <a:gd name="connsiteY408" fmla="*/ 724196 h 1160647"/>
                  <a:gd name="connsiteX409" fmla="*/ 75870 w 3079941"/>
                  <a:gd name="connsiteY409" fmla="*/ 723115 h 1160647"/>
                  <a:gd name="connsiteX410" fmla="*/ 79416 w 3079941"/>
                  <a:gd name="connsiteY410" fmla="*/ 715549 h 1160647"/>
                  <a:gd name="connsiteX411" fmla="*/ 81190 w 3079941"/>
                  <a:gd name="connsiteY411" fmla="*/ 715819 h 1160647"/>
                  <a:gd name="connsiteX412" fmla="*/ 93603 w 3079941"/>
                  <a:gd name="connsiteY412" fmla="*/ 717710 h 1160647"/>
                  <a:gd name="connsiteX413" fmla="*/ 94110 w 3079941"/>
                  <a:gd name="connsiteY413" fmla="*/ 719062 h 1160647"/>
                  <a:gd name="connsiteX414" fmla="*/ 97656 w 3079941"/>
                  <a:gd name="connsiteY414" fmla="*/ 728519 h 1160647"/>
                  <a:gd name="connsiteX415" fmla="*/ 124003 w 3079941"/>
                  <a:gd name="connsiteY415" fmla="*/ 730681 h 1160647"/>
                  <a:gd name="connsiteX416" fmla="*/ 124003 w 3079941"/>
                  <a:gd name="connsiteY416" fmla="*/ 607460 h 1160647"/>
                  <a:gd name="connsiteX417" fmla="*/ 126030 w 3079941"/>
                  <a:gd name="connsiteY417" fmla="*/ 607460 h 1160647"/>
                  <a:gd name="connsiteX418" fmla="*/ 140217 w 3079941"/>
                  <a:gd name="connsiteY418" fmla="*/ 607460 h 1160647"/>
                  <a:gd name="connsiteX419" fmla="*/ 140217 w 3079941"/>
                  <a:gd name="connsiteY419" fmla="*/ 471268 h 1160647"/>
                  <a:gd name="connsiteX420" fmla="*/ 141990 w 3079941"/>
                  <a:gd name="connsiteY420" fmla="*/ 471268 h 1160647"/>
                  <a:gd name="connsiteX421" fmla="*/ 154404 w 3079941"/>
                  <a:gd name="connsiteY421" fmla="*/ 471268 h 1160647"/>
                  <a:gd name="connsiteX422" fmla="*/ 154404 w 3079941"/>
                  <a:gd name="connsiteY422" fmla="*/ 356694 h 1160647"/>
                  <a:gd name="connsiteX423" fmla="*/ 158457 w 3079941"/>
                  <a:gd name="connsiteY423" fmla="*/ 328590 h 1160647"/>
                  <a:gd name="connsiteX424" fmla="*/ 160484 w 3079941"/>
                  <a:gd name="connsiteY424" fmla="*/ 328590 h 1160647"/>
                  <a:gd name="connsiteX425" fmla="*/ 174671 w 3079941"/>
                  <a:gd name="connsiteY425" fmla="*/ 328590 h 1160647"/>
                  <a:gd name="connsiteX426" fmla="*/ 211151 w 3079941"/>
                  <a:gd name="connsiteY426" fmla="*/ 246443 h 1160647"/>
                  <a:gd name="connsiteX427" fmla="*/ 215205 w 3079941"/>
                  <a:gd name="connsiteY427"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886329 h 1160647"/>
                  <a:gd name="connsiteX406" fmla="*/ 55096 w 3079941"/>
                  <a:gd name="connsiteY406" fmla="*/ 724196 h 1160647"/>
                  <a:gd name="connsiteX407" fmla="*/ 75363 w 3079941"/>
                  <a:gd name="connsiteY407" fmla="*/ 724196 h 1160647"/>
                  <a:gd name="connsiteX408" fmla="*/ 75870 w 3079941"/>
                  <a:gd name="connsiteY408" fmla="*/ 723115 h 1160647"/>
                  <a:gd name="connsiteX409" fmla="*/ 79416 w 3079941"/>
                  <a:gd name="connsiteY409" fmla="*/ 715549 h 1160647"/>
                  <a:gd name="connsiteX410" fmla="*/ 81190 w 3079941"/>
                  <a:gd name="connsiteY410" fmla="*/ 715819 h 1160647"/>
                  <a:gd name="connsiteX411" fmla="*/ 93603 w 3079941"/>
                  <a:gd name="connsiteY411" fmla="*/ 717710 h 1160647"/>
                  <a:gd name="connsiteX412" fmla="*/ 94110 w 3079941"/>
                  <a:gd name="connsiteY412" fmla="*/ 719062 h 1160647"/>
                  <a:gd name="connsiteX413" fmla="*/ 97656 w 3079941"/>
                  <a:gd name="connsiteY413" fmla="*/ 728519 h 1160647"/>
                  <a:gd name="connsiteX414" fmla="*/ 124003 w 3079941"/>
                  <a:gd name="connsiteY414" fmla="*/ 730681 h 1160647"/>
                  <a:gd name="connsiteX415" fmla="*/ 124003 w 3079941"/>
                  <a:gd name="connsiteY415" fmla="*/ 607460 h 1160647"/>
                  <a:gd name="connsiteX416" fmla="*/ 126030 w 3079941"/>
                  <a:gd name="connsiteY416" fmla="*/ 607460 h 1160647"/>
                  <a:gd name="connsiteX417" fmla="*/ 140217 w 3079941"/>
                  <a:gd name="connsiteY417" fmla="*/ 607460 h 1160647"/>
                  <a:gd name="connsiteX418" fmla="*/ 140217 w 3079941"/>
                  <a:gd name="connsiteY418" fmla="*/ 471268 h 1160647"/>
                  <a:gd name="connsiteX419" fmla="*/ 141990 w 3079941"/>
                  <a:gd name="connsiteY419" fmla="*/ 471268 h 1160647"/>
                  <a:gd name="connsiteX420" fmla="*/ 154404 w 3079941"/>
                  <a:gd name="connsiteY420" fmla="*/ 471268 h 1160647"/>
                  <a:gd name="connsiteX421" fmla="*/ 154404 w 3079941"/>
                  <a:gd name="connsiteY421" fmla="*/ 356694 h 1160647"/>
                  <a:gd name="connsiteX422" fmla="*/ 158457 w 3079941"/>
                  <a:gd name="connsiteY422" fmla="*/ 328590 h 1160647"/>
                  <a:gd name="connsiteX423" fmla="*/ 160484 w 3079941"/>
                  <a:gd name="connsiteY423" fmla="*/ 328590 h 1160647"/>
                  <a:gd name="connsiteX424" fmla="*/ 174671 w 3079941"/>
                  <a:gd name="connsiteY424" fmla="*/ 328590 h 1160647"/>
                  <a:gd name="connsiteX425" fmla="*/ 211151 w 3079941"/>
                  <a:gd name="connsiteY425" fmla="*/ 246443 h 1160647"/>
                  <a:gd name="connsiteX426" fmla="*/ 215205 w 3079941"/>
                  <a:gd name="connsiteY426"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724196 h 1160647"/>
                  <a:gd name="connsiteX406" fmla="*/ 75363 w 3079941"/>
                  <a:gd name="connsiteY406" fmla="*/ 724196 h 1160647"/>
                  <a:gd name="connsiteX407" fmla="*/ 75870 w 3079941"/>
                  <a:gd name="connsiteY407" fmla="*/ 723115 h 1160647"/>
                  <a:gd name="connsiteX408" fmla="*/ 79416 w 3079941"/>
                  <a:gd name="connsiteY408" fmla="*/ 715549 h 1160647"/>
                  <a:gd name="connsiteX409" fmla="*/ 81190 w 3079941"/>
                  <a:gd name="connsiteY409" fmla="*/ 715819 h 1160647"/>
                  <a:gd name="connsiteX410" fmla="*/ 93603 w 3079941"/>
                  <a:gd name="connsiteY410" fmla="*/ 717710 h 1160647"/>
                  <a:gd name="connsiteX411" fmla="*/ 94110 w 3079941"/>
                  <a:gd name="connsiteY411" fmla="*/ 719062 h 1160647"/>
                  <a:gd name="connsiteX412" fmla="*/ 97656 w 3079941"/>
                  <a:gd name="connsiteY412" fmla="*/ 728519 h 1160647"/>
                  <a:gd name="connsiteX413" fmla="*/ 124003 w 3079941"/>
                  <a:gd name="connsiteY413" fmla="*/ 730681 h 1160647"/>
                  <a:gd name="connsiteX414" fmla="*/ 124003 w 3079941"/>
                  <a:gd name="connsiteY414" fmla="*/ 607460 h 1160647"/>
                  <a:gd name="connsiteX415" fmla="*/ 126030 w 3079941"/>
                  <a:gd name="connsiteY415" fmla="*/ 607460 h 1160647"/>
                  <a:gd name="connsiteX416" fmla="*/ 140217 w 3079941"/>
                  <a:gd name="connsiteY416" fmla="*/ 607460 h 1160647"/>
                  <a:gd name="connsiteX417" fmla="*/ 140217 w 3079941"/>
                  <a:gd name="connsiteY417" fmla="*/ 471268 h 1160647"/>
                  <a:gd name="connsiteX418" fmla="*/ 141990 w 3079941"/>
                  <a:gd name="connsiteY418" fmla="*/ 471268 h 1160647"/>
                  <a:gd name="connsiteX419" fmla="*/ 154404 w 3079941"/>
                  <a:gd name="connsiteY419" fmla="*/ 471268 h 1160647"/>
                  <a:gd name="connsiteX420" fmla="*/ 154404 w 3079941"/>
                  <a:gd name="connsiteY420" fmla="*/ 356694 h 1160647"/>
                  <a:gd name="connsiteX421" fmla="*/ 158457 w 3079941"/>
                  <a:gd name="connsiteY421" fmla="*/ 328590 h 1160647"/>
                  <a:gd name="connsiteX422" fmla="*/ 160484 w 3079941"/>
                  <a:gd name="connsiteY422" fmla="*/ 328590 h 1160647"/>
                  <a:gd name="connsiteX423" fmla="*/ 174671 w 3079941"/>
                  <a:gd name="connsiteY423" fmla="*/ 328590 h 1160647"/>
                  <a:gd name="connsiteX424" fmla="*/ 211151 w 3079941"/>
                  <a:gd name="connsiteY424" fmla="*/ 246443 h 1160647"/>
                  <a:gd name="connsiteX425" fmla="*/ 215205 w 3079941"/>
                  <a:gd name="connsiteY425" fmla="*/ 0 h 1160647"/>
                  <a:gd name="connsiteX0" fmla="*/ 160109 w 3024845"/>
                  <a:gd name="connsiteY0" fmla="*/ 0 h 1166887"/>
                  <a:gd name="connsiteX1" fmla="*/ 162135 w 3024845"/>
                  <a:gd name="connsiteY1" fmla="*/ 246443 h 1166887"/>
                  <a:gd name="connsiteX2" fmla="*/ 200642 w 3024845"/>
                  <a:gd name="connsiteY2" fmla="*/ 326429 h 1166887"/>
                  <a:gd name="connsiteX3" fmla="*/ 202669 w 3024845"/>
                  <a:gd name="connsiteY3" fmla="*/ 326429 h 1166887"/>
                  <a:gd name="connsiteX4" fmla="*/ 216856 w 3024845"/>
                  <a:gd name="connsiteY4" fmla="*/ 326429 h 1166887"/>
                  <a:gd name="connsiteX5" fmla="*/ 216856 w 3024845"/>
                  <a:gd name="connsiteY5" fmla="*/ 350208 h 1166887"/>
                  <a:gd name="connsiteX6" fmla="*/ 217363 w 3024845"/>
                  <a:gd name="connsiteY6" fmla="*/ 351019 h 1166887"/>
                  <a:gd name="connsiteX7" fmla="*/ 220909 w 3024845"/>
                  <a:gd name="connsiteY7" fmla="*/ 356694 h 1166887"/>
                  <a:gd name="connsiteX8" fmla="*/ 220909 w 3024845"/>
                  <a:gd name="connsiteY8" fmla="*/ 471268 h 1166887"/>
                  <a:gd name="connsiteX9" fmla="*/ 223189 w 3024845"/>
                  <a:gd name="connsiteY9" fmla="*/ 471268 h 1166887"/>
                  <a:gd name="connsiteX10" fmla="*/ 239150 w 3024845"/>
                  <a:gd name="connsiteY10" fmla="*/ 471268 h 1166887"/>
                  <a:gd name="connsiteX11" fmla="*/ 239150 w 3024845"/>
                  <a:gd name="connsiteY11" fmla="*/ 611783 h 1166887"/>
                  <a:gd name="connsiteX12" fmla="*/ 240670 w 3024845"/>
                  <a:gd name="connsiteY12" fmla="*/ 611513 h 1166887"/>
                  <a:gd name="connsiteX13" fmla="*/ 251310 w 3024845"/>
                  <a:gd name="connsiteY13" fmla="*/ 609622 h 1166887"/>
                  <a:gd name="connsiteX14" fmla="*/ 249283 w 3024845"/>
                  <a:gd name="connsiteY14" fmla="*/ 698254 h 1166887"/>
                  <a:gd name="connsiteX15" fmla="*/ 250803 w 3024845"/>
                  <a:gd name="connsiteY15" fmla="*/ 698525 h 1166887"/>
                  <a:gd name="connsiteX16" fmla="*/ 261443 w 3024845"/>
                  <a:gd name="connsiteY16" fmla="*/ 700416 h 1166887"/>
                  <a:gd name="connsiteX17" fmla="*/ 261696 w 3024845"/>
                  <a:gd name="connsiteY17" fmla="*/ 701227 h 1166887"/>
                  <a:gd name="connsiteX18" fmla="*/ 263470 w 3024845"/>
                  <a:gd name="connsiteY18" fmla="*/ 706902 h 1166887"/>
                  <a:gd name="connsiteX19" fmla="*/ 264230 w 3024845"/>
                  <a:gd name="connsiteY19" fmla="*/ 704470 h 1166887"/>
                  <a:gd name="connsiteX20" fmla="*/ 269550 w 3024845"/>
                  <a:gd name="connsiteY20" fmla="*/ 687446 h 1166887"/>
                  <a:gd name="connsiteX21" fmla="*/ 271323 w 3024845"/>
                  <a:gd name="connsiteY21" fmla="*/ 687446 h 1166887"/>
                  <a:gd name="connsiteX22" fmla="*/ 283737 w 3024845"/>
                  <a:gd name="connsiteY22" fmla="*/ 687446 h 1166887"/>
                  <a:gd name="connsiteX23" fmla="*/ 283737 w 3024845"/>
                  <a:gd name="connsiteY23" fmla="*/ 719872 h 1166887"/>
                  <a:gd name="connsiteX24" fmla="*/ 284750 w 3024845"/>
                  <a:gd name="connsiteY24" fmla="*/ 720413 h 1166887"/>
                  <a:gd name="connsiteX25" fmla="*/ 291844 w 3024845"/>
                  <a:gd name="connsiteY25" fmla="*/ 724196 h 1166887"/>
                  <a:gd name="connsiteX26" fmla="*/ 291844 w 3024845"/>
                  <a:gd name="connsiteY26" fmla="*/ 725547 h 1166887"/>
                  <a:gd name="connsiteX27" fmla="*/ 291844 w 3024845"/>
                  <a:gd name="connsiteY27" fmla="*/ 735005 h 1166887"/>
                  <a:gd name="connsiteX28" fmla="*/ 336431 w 3024845"/>
                  <a:gd name="connsiteY28" fmla="*/ 735005 h 1166887"/>
                  <a:gd name="connsiteX29" fmla="*/ 336431 w 3024845"/>
                  <a:gd name="connsiteY29" fmla="*/ 736086 h 1166887"/>
                  <a:gd name="connsiteX30" fmla="*/ 336431 w 3024845"/>
                  <a:gd name="connsiteY30" fmla="*/ 743652 h 1166887"/>
                  <a:gd name="connsiteX31" fmla="*/ 338457 w 3024845"/>
                  <a:gd name="connsiteY31" fmla="*/ 743652 h 1166887"/>
                  <a:gd name="connsiteX32" fmla="*/ 352644 w 3024845"/>
                  <a:gd name="connsiteY32" fmla="*/ 743652 h 1166887"/>
                  <a:gd name="connsiteX33" fmla="*/ 352644 w 3024845"/>
                  <a:gd name="connsiteY33" fmla="*/ 713387 h 1166887"/>
                  <a:gd name="connsiteX34" fmla="*/ 397231 w 3024845"/>
                  <a:gd name="connsiteY34" fmla="*/ 713387 h 1166887"/>
                  <a:gd name="connsiteX35" fmla="*/ 397231 w 3024845"/>
                  <a:gd name="connsiteY35" fmla="*/ 712036 h 1166887"/>
                  <a:gd name="connsiteX36" fmla="*/ 397231 w 3024845"/>
                  <a:gd name="connsiteY36" fmla="*/ 702578 h 1166887"/>
                  <a:gd name="connsiteX37" fmla="*/ 398245 w 3024845"/>
                  <a:gd name="connsiteY37" fmla="*/ 702578 h 1166887"/>
                  <a:gd name="connsiteX38" fmla="*/ 405338 w 3024845"/>
                  <a:gd name="connsiteY38" fmla="*/ 702578 h 1166887"/>
                  <a:gd name="connsiteX39" fmla="*/ 405338 w 3024845"/>
                  <a:gd name="connsiteY39" fmla="*/ 700687 h 1166887"/>
                  <a:gd name="connsiteX40" fmla="*/ 405338 w 3024845"/>
                  <a:gd name="connsiteY40" fmla="*/ 687446 h 1166887"/>
                  <a:gd name="connsiteX41" fmla="*/ 406098 w 3024845"/>
                  <a:gd name="connsiteY41" fmla="*/ 687446 h 1166887"/>
                  <a:gd name="connsiteX42" fmla="*/ 411418 w 3024845"/>
                  <a:gd name="connsiteY42" fmla="*/ 687446 h 1166887"/>
                  <a:gd name="connsiteX43" fmla="*/ 411418 w 3024845"/>
                  <a:gd name="connsiteY43" fmla="*/ 686365 h 1166887"/>
                  <a:gd name="connsiteX44" fmla="*/ 411418 w 3024845"/>
                  <a:gd name="connsiteY44" fmla="*/ 678798 h 1166887"/>
                  <a:gd name="connsiteX45" fmla="*/ 413445 w 3024845"/>
                  <a:gd name="connsiteY45" fmla="*/ 678798 h 1166887"/>
                  <a:gd name="connsiteX46" fmla="*/ 427632 w 3024845"/>
                  <a:gd name="connsiteY46" fmla="*/ 678798 h 1166887"/>
                  <a:gd name="connsiteX47" fmla="*/ 427632 w 3024845"/>
                  <a:gd name="connsiteY47" fmla="*/ 679879 h 1166887"/>
                  <a:gd name="connsiteX48" fmla="*/ 427632 w 3024845"/>
                  <a:gd name="connsiteY48" fmla="*/ 687446 h 1166887"/>
                  <a:gd name="connsiteX49" fmla="*/ 449925 w 3024845"/>
                  <a:gd name="connsiteY49" fmla="*/ 687446 h 1166887"/>
                  <a:gd name="connsiteX50" fmla="*/ 449925 w 3024845"/>
                  <a:gd name="connsiteY50" fmla="*/ 685554 h 1166887"/>
                  <a:gd name="connsiteX51" fmla="*/ 449925 w 3024845"/>
                  <a:gd name="connsiteY51" fmla="*/ 672313 h 1166887"/>
                  <a:gd name="connsiteX52" fmla="*/ 451699 w 3024845"/>
                  <a:gd name="connsiteY52" fmla="*/ 672313 h 1166887"/>
                  <a:gd name="connsiteX53" fmla="*/ 464112 w 3024845"/>
                  <a:gd name="connsiteY53" fmla="*/ 672313 h 1166887"/>
                  <a:gd name="connsiteX54" fmla="*/ 464112 w 3024845"/>
                  <a:gd name="connsiteY54" fmla="*/ 696093 h 1166887"/>
                  <a:gd name="connsiteX55" fmla="*/ 465126 w 3024845"/>
                  <a:gd name="connsiteY55" fmla="*/ 696093 h 1166887"/>
                  <a:gd name="connsiteX56" fmla="*/ 472219 w 3024845"/>
                  <a:gd name="connsiteY56" fmla="*/ 696093 h 1166887"/>
                  <a:gd name="connsiteX57" fmla="*/ 472219 w 3024845"/>
                  <a:gd name="connsiteY57" fmla="*/ 695012 h 1166887"/>
                  <a:gd name="connsiteX58" fmla="*/ 472219 w 3024845"/>
                  <a:gd name="connsiteY58" fmla="*/ 687446 h 1166887"/>
                  <a:gd name="connsiteX59" fmla="*/ 473992 w 3024845"/>
                  <a:gd name="connsiteY59" fmla="*/ 687446 h 1166887"/>
                  <a:gd name="connsiteX60" fmla="*/ 486406 w 3024845"/>
                  <a:gd name="connsiteY60" fmla="*/ 687446 h 1166887"/>
                  <a:gd name="connsiteX61" fmla="*/ 486406 w 3024845"/>
                  <a:gd name="connsiteY61" fmla="*/ 713387 h 1166887"/>
                  <a:gd name="connsiteX62" fmla="*/ 488433 w 3024845"/>
                  <a:gd name="connsiteY62" fmla="*/ 713387 h 1166887"/>
                  <a:gd name="connsiteX63" fmla="*/ 502619 w 3024845"/>
                  <a:gd name="connsiteY63" fmla="*/ 713387 h 1166887"/>
                  <a:gd name="connsiteX64" fmla="*/ 502619 w 3024845"/>
                  <a:gd name="connsiteY64" fmla="*/ 715008 h 1166887"/>
                  <a:gd name="connsiteX65" fmla="*/ 502619 w 3024845"/>
                  <a:gd name="connsiteY65" fmla="*/ 726358 h 1166887"/>
                  <a:gd name="connsiteX66" fmla="*/ 503379 w 3024845"/>
                  <a:gd name="connsiteY66" fmla="*/ 726358 h 1166887"/>
                  <a:gd name="connsiteX67" fmla="*/ 508700 w 3024845"/>
                  <a:gd name="connsiteY67" fmla="*/ 726358 h 1166887"/>
                  <a:gd name="connsiteX68" fmla="*/ 508700 w 3024845"/>
                  <a:gd name="connsiteY68" fmla="*/ 725547 h 1166887"/>
                  <a:gd name="connsiteX69" fmla="*/ 508700 w 3024845"/>
                  <a:gd name="connsiteY69" fmla="*/ 719872 h 1166887"/>
                  <a:gd name="connsiteX70" fmla="*/ 539100 w 3024845"/>
                  <a:gd name="connsiteY70" fmla="*/ 719872 h 1166887"/>
                  <a:gd name="connsiteX71" fmla="*/ 539100 w 3024845"/>
                  <a:gd name="connsiteY71" fmla="*/ 743652 h 1166887"/>
                  <a:gd name="connsiteX72" fmla="*/ 540113 w 3024845"/>
                  <a:gd name="connsiteY72" fmla="*/ 743652 h 1166887"/>
                  <a:gd name="connsiteX73" fmla="*/ 547207 w 3024845"/>
                  <a:gd name="connsiteY73" fmla="*/ 743652 h 1166887"/>
                  <a:gd name="connsiteX74" fmla="*/ 547207 w 3024845"/>
                  <a:gd name="connsiteY74" fmla="*/ 744733 h 1166887"/>
                  <a:gd name="connsiteX75" fmla="*/ 547207 w 3024845"/>
                  <a:gd name="connsiteY75" fmla="*/ 752299 h 1166887"/>
                  <a:gd name="connsiteX76" fmla="*/ 547967 w 3024845"/>
                  <a:gd name="connsiteY76" fmla="*/ 752299 h 1166887"/>
                  <a:gd name="connsiteX77" fmla="*/ 553287 w 3024845"/>
                  <a:gd name="connsiteY77" fmla="*/ 752299 h 1166887"/>
                  <a:gd name="connsiteX78" fmla="*/ 553287 w 3024845"/>
                  <a:gd name="connsiteY78" fmla="*/ 750137 h 1166887"/>
                  <a:gd name="connsiteX79" fmla="*/ 553287 w 3024845"/>
                  <a:gd name="connsiteY79" fmla="*/ 735005 h 1166887"/>
                  <a:gd name="connsiteX80" fmla="*/ 554300 w 3024845"/>
                  <a:gd name="connsiteY80" fmla="*/ 735005 h 1166887"/>
                  <a:gd name="connsiteX81" fmla="*/ 561394 w 3024845"/>
                  <a:gd name="connsiteY81" fmla="*/ 735005 h 1166887"/>
                  <a:gd name="connsiteX82" fmla="*/ 561394 w 3024845"/>
                  <a:gd name="connsiteY82" fmla="*/ 736086 h 1166887"/>
                  <a:gd name="connsiteX83" fmla="*/ 561394 w 3024845"/>
                  <a:gd name="connsiteY83" fmla="*/ 743652 h 1166887"/>
                  <a:gd name="connsiteX84" fmla="*/ 566714 w 3024845"/>
                  <a:gd name="connsiteY84" fmla="*/ 741659 h 1166887"/>
                  <a:gd name="connsiteX85" fmla="*/ 567474 w 3024845"/>
                  <a:gd name="connsiteY85" fmla="*/ 740679 h 1166887"/>
                  <a:gd name="connsiteX86" fmla="*/ 567474 w 3024845"/>
                  <a:gd name="connsiteY86" fmla="*/ 735005 h 1166887"/>
                  <a:gd name="connsiteX87" fmla="*/ 605981 w 3024845"/>
                  <a:gd name="connsiteY87" fmla="*/ 735005 h 1166887"/>
                  <a:gd name="connsiteX88" fmla="*/ 605981 w 3024845"/>
                  <a:gd name="connsiteY88" fmla="*/ 758784 h 1166887"/>
                  <a:gd name="connsiteX89" fmla="*/ 608007 w 3024845"/>
                  <a:gd name="connsiteY89" fmla="*/ 758784 h 1166887"/>
                  <a:gd name="connsiteX90" fmla="*/ 622194 w 3024845"/>
                  <a:gd name="connsiteY90" fmla="*/ 758784 h 1166887"/>
                  <a:gd name="connsiteX91" fmla="*/ 622194 w 3024845"/>
                  <a:gd name="connsiteY91" fmla="*/ 759865 h 1166887"/>
                  <a:gd name="connsiteX92" fmla="*/ 622194 w 3024845"/>
                  <a:gd name="connsiteY92" fmla="*/ 767431 h 1166887"/>
                  <a:gd name="connsiteX93" fmla="*/ 623968 w 3024845"/>
                  <a:gd name="connsiteY93" fmla="*/ 767431 h 1166887"/>
                  <a:gd name="connsiteX94" fmla="*/ 636381 w 3024845"/>
                  <a:gd name="connsiteY94" fmla="*/ 767431 h 1166887"/>
                  <a:gd name="connsiteX95" fmla="*/ 636381 w 3024845"/>
                  <a:gd name="connsiteY95" fmla="*/ 743652 h 1166887"/>
                  <a:gd name="connsiteX96" fmla="*/ 637394 w 3024845"/>
                  <a:gd name="connsiteY96" fmla="*/ 743652 h 1166887"/>
                  <a:gd name="connsiteX97" fmla="*/ 644488 w 3024845"/>
                  <a:gd name="connsiteY97" fmla="*/ 743652 h 1166887"/>
                  <a:gd name="connsiteX98" fmla="*/ 644488 w 3024845"/>
                  <a:gd name="connsiteY98" fmla="*/ 711225 h 1166887"/>
                  <a:gd name="connsiteX99" fmla="*/ 645501 w 3024845"/>
                  <a:gd name="connsiteY99" fmla="*/ 711225 h 1166887"/>
                  <a:gd name="connsiteX100" fmla="*/ 652595 w 3024845"/>
                  <a:gd name="connsiteY100" fmla="*/ 711225 h 1166887"/>
                  <a:gd name="connsiteX101" fmla="*/ 652595 w 3024845"/>
                  <a:gd name="connsiteY101" fmla="*/ 709334 h 1166887"/>
                  <a:gd name="connsiteX102" fmla="*/ 652595 w 3024845"/>
                  <a:gd name="connsiteY102" fmla="*/ 696093 h 1166887"/>
                  <a:gd name="connsiteX103" fmla="*/ 651328 w 3024845"/>
                  <a:gd name="connsiteY103" fmla="*/ 694471 h 1166887"/>
                  <a:gd name="connsiteX104" fmla="*/ 656648 w 3024845"/>
                  <a:gd name="connsiteY104" fmla="*/ 683122 h 1166887"/>
                  <a:gd name="connsiteX105" fmla="*/ 664755 w 3024845"/>
                  <a:gd name="connsiteY105" fmla="*/ 711225 h 1166887"/>
                  <a:gd name="connsiteX106" fmla="*/ 665515 w 3024845"/>
                  <a:gd name="connsiteY106" fmla="*/ 711225 h 1166887"/>
                  <a:gd name="connsiteX107" fmla="*/ 670835 w 3024845"/>
                  <a:gd name="connsiteY107" fmla="*/ 711225 h 1166887"/>
                  <a:gd name="connsiteX108" fmla="*/ 670835 w 3024845"/>
                  <a:gd name="connsiteY108" fmla="*/ 605298 h 1166887"/>
                  <a:gd name="connsiteX109" fmla="*/ 672355 w 3024845"/>
                  <a:gd name="connsiteY109" fmla="*/ 605298 h 1166887"/>
                  <a:gd name="connsiteX110" fmla="*/ 682995 w 3024845"/>
                  <a:gd name="connsiteY110" fmla="*/ 605298 h 1166887"/>
                  <a:gd name="connsiteX111" fmla="*/ 682995 w 3024845"/>
                  <a:gd name="connsiteY111" fmla="*/ 557739 h 1166887"/>
                  <a:gd name="connsiteX112" fmla="*/ 709342 w 3024845"/>
                  <a:gd name="connsiteY112" fmla="*/ 557739 h 1166887"/>
                  <a:gd name="connsiteX113" fmla="*/ 709342 w 3024845"/>
                  <a:gd name="connsiteY113" fmla="*/ 536121 h 1166887"/>
                  <a:gd name="connsiteX114" fmla="*/ 743796 w 3024845"/>
                  <a:gd name="connsiteY114" fmla="*/ 536121 h 1166887"/>
                  <a:gd name="connsiteX115" fmla="*/ 743796 w 3024845"/>
                  <a:gd name="connsiteY115" fmla="*/ 538553 h 1166887"/>
                  <a:gd name="connsiteX116" fmla="*/ 743796 w 3024845"/>
                  <a:gd name="connsiteY116" fmla="*/ 555577 h 1166887"/>
                  <a:gd name="connsiteX117" fmla="*/ 746076 w 3024845"/>
                  <a:gd name="connsiteY117" fmla="*/ 555577 h 1166887"/>
                  <a:gd name="connsiteX118" fmla="*/ 762036 w 3024845"/>
                  <a:gd name="connsiteY118" fmla="*/ 555577 h 1166887"/>
                  <a:gd name="connsiteX119" fmla="*/ 762036 w 3024845"/>
                  <a:gd name="connsiteY119" fmla="*/ 603136 h 1166887"/>
                  <a:gd name="connsiteX120" fmla="*/ 763049 w 3024845"/>
                  <a:gd name="connsiteY120" fmla="*/ 603136 h 1166887"/>
                  <a:gd name="connsiteX121" fmla="*/ 770143 w 3024845"/>
                  <a:gd name="connsiteY121" fmla="*/ 603136 h 1166887"/>
                  <a:gd name="connsiteX122" fmla="*/ 784330 w 3024845"/>
                  <a:gd name="connsiteY122" fmla="*/ 607460 h 1166887"/>
                  <a:gd name="connsiteX123" fmla="*/ 784330 w 3024845"/>
                  <a:gd name="connsiteY123" fmla="*/ 646372 h 1166887"/>
                  <a:gd name="connsiteX124" fmla="*/ 785343 w 3024845"/>
                  <a:gd name="connsiteY124" fmla="*/ 646372 h 1166887"/>
                  <a:gd name="connsiteX125" fmla="*/ 792436 w 3024845"/>
                  <a:gd name="connsiteY125" fmla="*/ 646372 h 1166887"/>
                  <a:gd name="connsiteX126" fmla="*/ 792436 w 3024845"/>
                  <a:gd name="connsiteY126" fmla="*/ 647993 h 1166887"/>
                  <a:gd name="connsiteX127" fmla="*/ 792436 w 3024845"/>
                  <a:gd name="connsiteY127" fmla="*/ 659342 h 1166887"/>
                  <a:gd name="connsiteX128" fmla="*/ 794463 w 3024845"/>
                  <a:gd name="connsiteY128" fmla="*/ 659342 h 1166887"/>
                  <a:gd name="connsiteX129" fmla="*/ 808650 w 3024845"/>
                  <a:gd name="connsiteY129" fmla="*/ 659342 h 1166887"/>
                  <a:gd name="connsiteX130" fmla="*/ 814730 w 3024845"/>
                  <a:gd name="connsiteY130" fmla="*/ 665828 h 1166887"/>
                  <a:gd name="connsiteX131" fmla="*/ 814730 w 3024845"/>
                  <a:gd name="connsiteY131" fmla="*/ 687446 h 1166887"/>
                  <a:gd name="connsiteX132" fmla="*/ 817010 w 3024845"/>
                  <a:gd name="connsiteY132" fmla="*/ 687446 h 1166887"/>
                  <a:gd name="connsiteX133" fmla="*/ 832970 w 3024845"/>
                  <a:gd name="connsiteY133" fmla="*/ 687446 h 1166887"/>
                  <a:gd name="connsiteX134" fmla="*/ 832970 w 3024845"/>
                  <a:gd name="connsiteY134" fmla="*/ 688526 h 1166887"/>
                  <a:gd name="connsiteX135" fmla="*/ 832970 w 3024845"/>
                  <a:gd name="connsiteY135" fmla="*/ 696093 h 1166887"/>
                  <a:gd name="connsiteX136" fmla="*/ 834237 w 3024845"/>
                  <a:gd name="connsiteY136" fmla="*/ 696093 h 1166887"/>
                  <a:gd name="connsiteX137" fmla="*/ 843104 w 3024845"/>
                  <a:gd name="connsiteY137" fmla="*/ 696093 h 1166887"/>
                  <a:gd name="connsiteX138" fmla="*/ 843104 w 3024845"/>
                  <a:gd name="connsiteY138" fmla="*/ 698254 h 1166887"/>
                  <a:gd name="connsiteX139" fmla="*/ 843104 w 3024845"/>
                  <a:gd name="connsiteY139" fmla="*/ 713387 h 1166887"/>
                  <a:gd name="connsiteX140" fmla="*/ 847157 w 3024845"/>
                  <a:gd name="connsiteY140" fmla="*/ 711495 h 1166887"/>
                  <a:gd name="connsiteX141" fmla="*/ 847157 w 3024845"/>
                  <a:gd name="connsiteY141" fmla="*/ 698254 h 1166887"/>
                  <a:gd name="connsiteX142" fmla="*/ 848170 w 3024845"/>
                  <a:gd name="connsiteY142" fmla="*/ 698254 h 1166887"/>
                  <a:gd name="connsiteX143" fmla="*/ 855264 w 3024845"/>
                  <a:gd name="connsiteY143" fmla="*/ 698254 h 1166887"/>
                  <a:gd name="connsiteX144" fmla="*/ 855264 w 3024845"/>
                  <a:gd name="connsiteY144" fmla="*/ 699876 h 1166887"/>
                  <a:gd name="connsiteX145" fmla="*/ 855264 w 3024845"/>
                  <a:gd name="connsiteY145" fmla="*/ 711225 h 1166887"/>
                  <a:gd name="connsiteX146" fmla="*/ 856024 w 3024845"/>
                  <a:gd name="connsiteY146" fmla="*/ 711225 h 1166887"/>
                  <a:gd name="connsiteX147" fmla="*/ 861344 w 3024845"/>
                  <a:gd name="connsiteY147" fmla="*/ 711225 h 1166887"/>
                  <a:gd name="connsiteX148" fmla="*/ 909984 w 3024845"/>
                  <a:gd name="connsiteY148" fmla="*/ 706902 h 1166887"/>
                  <a:gd name="connsiteX149" fmla="*/ 909984 w 3024845"/>
                  <a:gd name="connsiteY149" fmla="*/ 708253 h 1166887"/>
                  <a:gd name="connsiteX150" fmla="*/ 909984 w 3024845"/>
                  <a:gd name="connsiteY150" fmla="*/ 717710 h 1166887"/>
                  <a:gd name="connsiteX151" fmla="*/ 910744 w 3024845"/>
                  <a:gd name="connsiteY151" fmla="*/ 717710 h 1166887"/>
                  <a:gd name="connsiteX152" fmla="*/ 916065 w 3024845"/>
                  <a:gd name="connsiteY152" fmla="*/ 717710 h 1166887"/>
                  <a:gd name="connsiteX153" fmla="*/ 916065 w 3024845"/>
                  <a:gd name="connsiteY153" fmla="*/ 719872 h 1166887"/>
                  <a:gd name="connsiteX154" fmla="*/ 916065 w 3024845"/>
                  <a:gd name="connsiteY154" fmla="*/ 735005 h 1166887"/>
                  <a:gd name="connsiteX155" fmla="*/ 918091 w 3024845"/>
                  <a:gd name="connsiteY155" fmla="*/ 733654 h 1166887"/>
                  <a:gd name="connsiteX156" fmla="*/ 932278 w 3024845"/>
                  <a:gd name="connsiteY156" fmla="*/ 724196 h 1166887"/>
                  <a:gd name="connsiteX157" fmla="*/ 938358 w 3024845"/>
                  <a:gd name="connsiteY157" fmla="*/ 683122 h 1166887"/>
                  <a:gd name="connsiteX158" fmla="*/ 939118 w 3024845"/>
                  <a:gd name="connsiteY158" fmla="*/ 682852 h 1166887"/>
                  <a:gd name="connsiteX159" fmla="*/ 944438 w 3024845"/>
                  <a:gd name="connsiteY159" fmla="*/ 680960 h 1166887"/>
                  <a:gd name="connsiteX160" fmla="*/ 946465 w 3024845"/>
                  <a:gd name="connsiteY160" fmla="*/ 611783 h 1166887"/>
                  <a:gd name="connsiteX161" fmla="*/ 948492 w 3024845"/>
                  <a:gd name="connsiteY161" fmla="*/ 680960 h 1166887"/>
                  <a:gd name="connsiteX162" fmla="*/ 949252 w 3024845"/>
                  <a:gd name="connsiteY162" fmla="*/ 681230 h 1166887"/>
                  <a:gd name="connsiteX163" fmla="*/ 954572 w 3024845"/>
                  <a:gd name="connsiteY163" fmla="*/ 683122 h 1166887"/>
                  <a:gd name="connsiteX164" fmla="*/ 954572 w 3024845"/>
                  <a:gd name="connsiteY164" fmla="*/ 596651 h 1166887"/>
                  <a:gd name="connsiteX165" fmla="*/ 958625 w 3024845"/>
                  <a:gd name="connsiteY165" fmla="*/ 564224 h 1166887"/>
                  <a:gd name="connsiteX166" fmla="*/ 997132 w 3024845"/>
                  <a:gd name="connsiteY166" fmla="*/ 564224 h 1166887"/>
                  <a:gd name="connsiteX167" fmla="*/ 997132 w 3024845"/>
                  <a:gd name="connsiteY167" fmla="*/ 596651 h 1166887"/>
                  <a:gd name="connsiteX168" fmla="*/ 997892 w 3024845"/>
                  <a:gd name="connsiteY168" fmla="*/ 596651 h 1166887"/>
                  <a:gd name="connsiteX169" fmla="*/ 1003212 w 3024845"/>
                  <a:gd name="connsiteY169" fmla="*/ 596651 h 1166887"/>
                  <a:gd name="connsiteX170" fmla="*/ 1003212 w 3024845"/>
                  <a:gd name="connsiteY170" fmla="*/ 514503 h 1166887"/>
                  <a:gd name="connsiteX171" fmla="*/ 1004986 w 3024845"/>
                  <a:gd name="connsiteY171" fmla="*/ 514503 h 1166887"/>
                  <a:gd name="connsiteX172" fmla="*/ 1017399 w 3024845"/>
                  <a:gd name="connsiteY172" fmla="*/ 514503 h 1166887"/>
                  <a:gd name="connsiteX173" fmla="*/ 1017399 w 3024845"/>
                  <a:gd name="connsiteY173" fmla="*/ 512612 h 1166887"/>
                  <a:gd name="connsiteX174" fmla="*/ 1017399 w 3024845"/>
                  <a:gd name="connsiteY174" fmla="*/ 499371 h 1166887"/>
                  <a:gd name="connsiteX175" fmla="*/ 1039693 w 3024845"/>
                  <a:gd name="connsiteY175" fmla="*/ 499371 h 1166887"/>
                  <a:gd name="connsiteX176" fmla="*/ 1039693 w 3024845"/>
                  <a:gd name="connsiteY176" fmla="*/ 498290 h 1166887"/>
                  <a:gd name="connsiteX177" fmla="*/ 1039693 w 3024845"/>
                  <a:gd name="connsiteY177" fmla="*/ 490724 h 1166887"/>
                  <a:gd name="connsiteX178" fmla="*/ 1041466 w 3024845"/>
                  <a:gd name="connsiteY178" fmla="*/ 490724 h 1166887"/>
                  <a:gd name="connsiteX179" fmla="*/ 1053880 w 3024845"/>
                  <a:gd name="connsiteY179" fmla="*/ 490724 h 1166887"/>
                  <a:gd name="connsiteX180" fmla="*/ 1053880 w 3024845"/>
                  <a:gd name="connsiteY180" fmla="*/ 491805 h 1166887"/>
                  <a:gd name="connsiteX181" fmla="*/ 1053880 w 3024845"/>
                  <a:gd name="connsiteY181" fmla="*/ 499371 h 1166887"/>
                  <a:gd name="connsiteX182" fmla="*/ 1054640 w 3024845"/>
                  <a:gd name="connsiteY182" fmla="*/ 499371 h 1166887"/>
                  <a:gd name="connsiteX183" fmla="*/ 1059960 w 3024845"/>
                  <a:gd name="connsiteY183" fmla="*/ 499371 h 1166887"/>
                  <a:gd name="connsiteX184" fmla="*/ 1070093 w 3024845"/>
                  <a:gd name="connsiteY184" fmla="*/ 495047 h 1166887"/>
                  <a:gd name="connsiteX185" fmla="*/ 1074146 w 3024845"/>
                  <a:gd name="connsiteY185" fmla="*/ 498290 h 1166887"/>
                  <a:gd name="connsiteX186" fmla="*/ 1074146 w 3024845"/>
                  <a:gd name="connsiteY186" fmla="*/ 490724 h 1166887"/>
                  <a:gd name="connsiteX187" fmla="*/ 1076426 w 3024845"/>
                  <a:gd name="connsiteY187" fmla="*/ 490724 h 1166887"/>
                  <a:gd name="connsiteX188" fmla="*/ 1092387 w 3024845"/>
                  <a:gd name="connsiteY188" fmla="*/ 490724 h 1166887"/>
                  <a:gd name="connsiteX189" fmla="*/ 1092387 w 3024845"/>
                  <a:gd name="connsiteY189" fmla="*/ 491805 h 1166887"/>
                  <a:gd name="connsiteX190" fmla="*/ 1092387 w 3024845"/>
                  <a:gd name="connsiteY190" fmla="*/ 499371 h 1166887"/>
                  <a:gd name="connsiteX191" fmla="*/ 1122787 w 3024845"/>
                  <a:gd name="connsiteY191" fmla="*/ 499371 h 1166887"/>
                  <a:gd name="connsiteX192" fmla="*/ 1122787 w 3024845"/>
                  <a:gd name="connsiteY192" fmla="*/ 500992 h 1166887"/>
                  <a:gd name="connsiteX193" fmla="*/ 1122787 w 3024845"/>
                  <a:gd name="connsiteY193" fmla="*/ 512342 h 1166887"/>
                  <a:gd name="connsiteX194" fmla="*/ 1149134 w 3024845"/>
                  <a:gd name="connsiteY194" fmla="*/ 512342 h 1166887"/>
                  <a:gd name="connsiteX195" fmla="*/ 1149134 w 3024845"/>
                  <a:gd name="connsiteY195" fmla="*/ 542606 h 1166887"/>
                  <a:gd name="connsiteX196" fmla="*/ 1149894 w 3024845"/>
                  <a:gd name="connsiteY196" fmla="*/ 542606 h 1166887"/>
                  <a:gd name="connsiteX197" fmla="*/ 1155214 w 3024845"/>
                  <a:gd name="connsiteY197" fmla="*/ 542606 h 1166887"/>
                  <a:gd name="connsiteX198" fmla="*/ 1155214 w 3024845"/>
                  <a:gd name="connsiteY198" fmla="*/ 543687 h 1166887"/>
                  <a:gd name="connsiteX199" fmla="*/ 1155214 w 3024845"/>
                  <a:gd name="connsiteY199" fmla="*/ 551254 h 1166887"/>
                  <a:gd name="connsiteX200" fmla="*/ 1159268 w 3024845"/>
                  <a:gd name="connsiteY200" fmla="*/ 581518 h 1166887"/>
                  <a:gd name="connsiteX201" fmla="*/ 1160028 w 3024845"/>
                  <a:gd name="connsiteY201" fmla="*/ 581518 h 1166887"/>
                  <a:gd name="connsiteX202" fmla="*/ 1165348 w 3024845"/>
                  <a:gd name="connsiteY202" fmla="*/ 581518 h 1166887"/>
                  <a:gd name="connsiteX203" fmla="*/ 1165348 w 3024845"/>
                  <a:gd name="connsiteY203" fmla="*/ 582329 h 1166887"/>
                  <a:gd name="connsiteX204" fmla="*/ 1165348 w 3024845"/>
                  <a:gd name="connsiteY204" fmla="*/ 588004 h 1166887"/>
                  <a:gd name="connsiteX205" fmla="*/ 1166361 w 3024845"/>
                  <a:gd name="connsiteY205" fmla="*/ 588004 h 1166887"/>
                  <a:gd name="connsiteX206" fmla="*/ 1173454 w 3024845"/>
                  <a:gd name="connsiteY206" fmla="*/ 588004 h 1166887"/>
                  <a:gd name="connsiteX207" fmla="*/ 1173454 w 3024845"/>
                  <a:gd name="connsiteY207" fmla="*/ 618269 h 1166887"/>
                  <a:gd name="connsiteX208" fmla="*/ 1175481 w 3024845"/>
                  <a:gd name="connsiteY208" fmla="*/ 618269 h 1166887"/>
                  <a:gd name="connsiteX209" fmla="*/ 1189668 w 3024845"/>
                  <a:gd name="connsiteY209" fmla="*/ 618269 h 1166887"/>
                  <a:gd name="connsiteX210" fmla="*/ 1189668 w 3024845"/>
                  <a:gd name="connsiteY210" fmla="*/ 642048 h 1166887"/>
                  <a:gd name="connsiteX211" fmla="*/ 1191695 w 3024845"/>
                  <a:gd name="connsiteY211" fmla="*/ 643669 h 1166887"/>
                  <a:gd name="connsiteX212" fmla="*/ 1191695 w 3024845"/>
                  <a:gd name="connsiteY212" fmla="*/ 655019 h 1166887"/>
                  <a:gd name="connsiteX213" fmla="*/ 1192455 w 3024845"/>
                  <a:gd name="connsiteY213" fmla="*/ 655019 h 1166887"/>
                  <a:gd name="connsiteX214" fmla="*/ 1197775 w 3024845"/>
                  <a:gd name="connsiteY214" fmla="*/ 655019 h 1166887"/>
                  <a:gd name="connsiteX215" fmla="*/ 1197775 w 3024845"/>
                  <a:gd name="connsiteY215" fmla="*/ 678798 h 1166887"/>
                  <a:gd name="connsiteX216" fmla="*/ 1199041 w 3024845"/>
                  <a:gd name="connsiteY216" fmla="*/ 678798 h 1166887"/>
                  <a:gd name="connsiteX217" fmla="*/ 1207908 w 3024845"/>
                  <a:gd name="connsiteY217" fmla="*/ 678798 h 1166887"/>
                  <a:gd name="connsiteX218" fmla="*/ 1209935 w 3024845"/>
                  <a:gd name="connsiteY218" fmla="*/ 682852 h 1166887"/>
                  <a:gd name="connsiteX219" fmla="*/ 1209935 w 3024845"/>
                  <a:gd name="connsiteY219" fmla="*/ 696093 h 1166887"/>
                  <a:gd name="connsiteX220" fmla="*/ 1211455 w 3024845"/>
                  <a:gd name="connsiteY220" fmla="*/ 694201 h 1166887"/>
                  <a:gd name="connsiteX221" fmla="*/ 1222095 w 3024845"/>
                  <a:gd name="connsiteY221" fmla="*/ 680960 h 1166887"/>
                  <a:gd name="connsiteX222" fmla="*/ 1250469 w 3024845"/>
                  <a:gd name="connsiteY222" fmla="*/ 680960 h 1166887"/>
                  <a:gd name="connsiteX223" fmla="*/ 1250469 w 3024845"/>
                  <a:gd name="connsiteY223" fmla="*/ 767431 h 1166887"/>
                  <a:gd name="connsiteX224" fmla="*/ 1251229 w 3024845"/>
                  <a:gd name="connsiteY224" fmla="*/ 767431 h 1166887"/>
                  <a:gd name="connsiteX225" fmla="*/ 1256549 w 3024845"/>
                  <a:gd name="connsiteY225" fmla="*/ 767431 h 1166887"/>
                  <a:gd name="connsiteX226" fmla="*/ 1257309 w 3024845"/>
                  <a:gd name="connsiteY226" fmla="*/ 766080 h 1166887"/>
                  <a:gd name="connsiteX227" fmla="*/ 1262629 w 3024845"/>
                  <a:gd name="connsiteY227" fmla="*/ 756622 h 1166887"/>
                  <a:gd name="connsiteX228" fmla="*/ 1262629 w 3024845"/>
                  <a:gd name="connsiteY228" fmla="*/ 758514 h 1166887"/>
                  <a:gd name="connsiteX229" fmla="*/ 1262629 w 3024845"/>
                  <a:gd name="connsiteY229" fmla="*/ 771755 h 1166887"/>
                  <a:gd name="connsiteX230" fmla="*/ 1266682 w 3024845"/>
                  <a:gd name="connsiteY230" fmla="*/ 726358 h 1166887"/>
                  <a:gd name="connsiteX231" fmla="*/ 1267442 w 3024845"/>
                  <a:gd name="connsiteY231" fmla="*/ 726358 h 1166887"/>
                  <a:gd name="connsiteX232" fmla="*/ 1272762 w 3024845"/>
                  <a:gd name="connsiteY232" fmla="*/ 726358 h 1166887"/>
                  <a:gd name="connsiteX233" fmla="*/ 1272762 w 3024845"/>
                  <a:gd name="connsiteY233" fmla="*/ 661504 h 1166887"/>
                  <a:gd name="connsiteX234" fmla="*/ 1273776 w 3024845"/>
                  <a:gd name="connsiteY234" fmla="*/ 661504 h 1166887"/>
                  <a:gd name="connsiteX235" fmla="*/ 1280869 w 3024845"/>
                  <a:gd name="connsiteY235" fmla="*/ 661504 h 1166887"/>
                  <a:gd name="connsiteX236" fmla="*/ 1293029 w 3024845"/>
                  <a:gd name="connsiteY236" fmla="*/ 618269 h 1166887"/>
                  <a:gd name="connsiteX237" fmla="*/ 1294296 w 3024845"/>
                  <a:gd name="connsiteY237" fmla="*/ 618269 h 1166887"/>
                  <a:gd name="connsiteX238" fmla="*/ 1303163 w 3024845"/>
                  <a:gd name="connsiteY238" fmla="*/ 618269 h 1166887"/>
                  <a:gd name="connsiteX239" fmla="*/ 1313296 w 3024845"/>
                  <a:gd name="connsiteY239" fmla="*/ 661504 h 1166887"/>
                  <a:gd name="connsiteX240" fmla="*/ 1314309 w 3024845"/>
                  <a:gd name="connsiteY240" fmla="*/ 661504 h 1166887"/>
                  <a:gd name="connsiteX241" fmla="*/ 1321403 w 3024845"/>
                  <a:gd name="connsiteY241" fmla="*/ 661504 h 1166887"/>
                  <a:gd name="connsiteX242" fmla="*/ 1321403 w 3024845"/>
                  <a:gd name="connsiteY242" fmla="*/ 700416 h 1166887"/>
                  <a:gd name="connsiteX243" fmla="*/ 1323176 w 3024845"/>
                  <a:gd name="connsiteY243" fmla="*/ 700416 h 1166887"/>
                  <a:gd name="connsiteX244" fmla="*/ 1335590 w 3024845"/>
                  <a:gd name="connsiteY244" fmla="*/ 700416 h 1166887"/>
                  <a:gd name="connsiteX245" fmla="*/ 1335590 w 3024845"/>
                  <a:gd name="connsiteY245" fmla="*/ 702578 h 1166887"/>
                  <a:gd name="connsiteX246" fmla="*/ 1335590 w 3024845"/>
                  <a:gd name="connsiteY246" fmla="*/ 717710 h 1166887"/>
                  <a:gd name="connsiteX247" fmla="*/ 1339643 w 3024845"/>
                  <a:gd name="connsiteY247" fmla="*/ 715549 h 1166887"/>
                  <a:gd name="connsiteX248" fmla="*/ 1339643 w 3024845"/>
                  <a:gd name="connsiteY248" fmla="*/ 700416 h 1166887"/>
                  <a:gd name="connsiteX249" fmla="*/ 1341163 w 3024845"/>
                  <a:gd name="connsiteY249" fmla="*/ 700416 h 1166887"/>
                  <a:gd name="connsiteX250" fmla="*/ 1351803 w 3024845"/>
                  <a:gd name="connsiteY250" fmla="*/ 700416 h 1166887"/>
                  <a:gd name="connsiteX251" fmla="*/ 1351803 w 3024845"/>
                  <a:gd name="connsiteY251" fmla="*/ 702037 h 1166887"/>
                  <a:gd name="connsiteX252" fmla="*/ 1351803 w 3024845"/>
                  <a:gd name="connsiteY252" fmla="*/ 713387 h 1166887"/>
                  <a:gd name="connsiteX253" fmla="*/ 1382204 w 3024845"/>
                  <a:gd name="connsiteY253" fmla="*/ 713387 h 1166887"/>
                  <a:gd name="connsiteX254" fmla="*/ 1382204 w 3024845"/>
                  <a:gd name="connsiteY254" fmla="*/ 676637 h 1166887"/>
                  <a:gd name="connsiteX255" fmla="*/ 1383470 w 3024845"/>
                  <a:gd name="connsiteY255" fmla="*/ 676637 h 1166887"/>
                  <a:gd name="connsiteX256" fmla="*/ 1392337 w 3024845"/>
                  <a:gd name="connsiteY256" fmla="*/ 676637 h 1166887"/>
                  <a:gd name="connsiteX257" fmla="*/ 1392337 w 3024845"/>
                  <a:gd name="connsiteY257" fmla="*/ 698254 h 1166887"/>
                  <a:gd name="connsiteX258" fmla="*/ 1394364 w 3024845"/>
                  <a:gd name="connsiteY258" fmla="*/ 665828 h 1166887"/>
                  <a:gd name="connsiteX259" fmla="*/ 1416657 w 3024845"/>
                  <a:gd name="connsiteY259" fmla="*/ 665828 h 1166887"/>
                  <a:gd name="connsiteX260" fmla="*/ 1416657 w 3024845"/>
                  <a:gd name="connsiteY260" fmla="*/ 664206 h 1166887"/>
                  <a:gd name="connsiteX261" fmla="*/ 1416657 w 3024845"/>
                  <a:gd name="connsiteY261" fmla="*/ 652857 h 1166887"/>
                  <a:gd name="connsiteX262" fmla="*/ 1417417 w 3024845"/>
                  <a:gd name="connsiteY262" fmla="*/ 652857 h 1166887"/>
                  <a:gd name="connsiteX263" fmla="*/ 1422737 w 3024845"/>
                  <a:gd name="connsiteY263" fmla="*/ 652857 h 1166887"/>
                  <a:gd name="connsiteX264" fmla="*/ 1422737 w 3024845"/>
                  <a:gd name="connsiteY264" fmla="*/ 650966 h 1166887"/>
                  <a:gd name="connsiteX265" fmla="*/ 1422737 w 3024845"/>
                  <a:gd name="connsiteY265" fmla="*/ 637725 h 1166887"/>
                  <a:gd name="connsiteX266" fmla="*/ 1426791 w 3024845"/>
                  <a:gd name="connsiteY266" fmla="*/ 644210 h 1166887"/>
                  <a:gd name="connsiteX267" fmla="*/ 1429071 w 3024845"/>
                  <a:gd name="connsiteY267" fmla="*/ 644210 h 1166887"/>
                  <a:gd name="connsiteX268" fmla="*/ 1445031 w 3024845"/>
                  <a:gd name="connsiteY268" fmla="*/ 644210 h 1166887"/>
                  <a:gd name="connsiteX269" fmla="*/ 1445031 w 3024845"/>
                  <a:gd name="connsiteY269" fmla="*/ 643399 h 1166887"/>
                  <a:gd name="connsiteX270" fmla="*/ 1445031 w 3024845"/>
                  <a:gd name="connsiteY270" fmla="*/ 637725 h 1166887"/>
                  <a:gd name="connsiteX271" fmla="*/ 1445791 w 3024845"/>
                  <a:gd name="connsiteY271" fmla="*/ 637725 h 1166887"/>
                  <a:gd name="connsiteX272" fmla="*/ 1451111 w 3024845"/>
                  <a:gd name="connsiteY272" fmla="*/ 637725 h 1166887"/>
                  <a:gd name="connsiteX273" fmla="*/ 1451111 w 3024845"/>
                  <a:gd name="connsiteY273" fmla="*/ 639076 h 1166887"/>
                  <a:gd name="connsiteX274" fmla="*/ 1451111 w 3024845"/>
                  <a:gd name="connsiteY274" fmla="*/ 648534 h 1166887"/>
                  <a:gd name="connsiteX275" fmla="*/ 1489618 w 3024845"/>
                  <a:gd name="connsiteY275" fmla="*/ 648534 h 1166887"/>
                  <a:gd name="connsiteX276" fmla="*/ 1489618 w 3024845"/>
                  <a:gd name="connsiteY276" fmla="*/ 786887 h 1166887"/>
                  <a:gd name="connsiteX277" fmla="*/ 1491138 w 3024845"/>
                  <a:gd name="connsiteY277" fmla="*/ 786887 h 1166887"/>
                  <a:gd name="connsiteX278" fmla="*/ 1501778 w 3024845"/>
                  <a:gd name="connsiteY278" fmla="*/ 786887 h 1166887"/>
                  <a:gd name="connsiteX279" fmla="*/ 1501778 w 3024845"/>
                  <a:gd name="connsiteY279" fmla="*/ 773917 h 1166887"/>
                  <a:gd name="connsiteX280" fmla="*/ 1505832 w 3024845"/>
                  <a:gd name="connsiteY280" fmla="*/ 773917 h 1166887"/>
                  <a:gd name="connsiteX281" fmla="*/ 1505832 w 3024845"/>
                  <a:gd name="connsiteY281" fmla="*/ 786887 h 1166887"/>
                  <a:gd name="connsiteX282" fmla="*/ 1536232 w 3024845"/>
                  <a:gd name="connsiteY282" fmla="*/ 786887 h 1166887"/>
                  <a:gd name="connsiteX283" fmla="*/ 1536232 w 3024845"/>
                  <a:gd name="connsiteY283" fmla="*/ 756622 h 1166887"/>
                  <a:gd name="connsiteX284" fmla="*/ 1548392 w 3024845"/>
                  <a:gd name="connsiteY284" fmla="*/ 756622 h 1166887"/>
                  <a:gd name="connsiteX285" fmla="*/ 1560552 w 3024845"/>
                  <a:gd name="connsiteY285" fmla="*/ 754461 h 1166887"/>
                  <a:gd name="connsiteX286" fmla="*/ 1564606 w 3024845"/>
                  <a:gd name="connsiteY286" fmla="*/ 756622 h 1166887"/>
                  <a:gd name="connsiteX287" fmla="*/ 1574739 w 3024845"/>
                  <a:gd name="connsiteY287" fmla="*/ 756622 h 1166887"/>
                  <a:gd name="connsiteX288" fmla="*/ 1574739 w 3024845"/>
                  <a:gd name="connsiteY288" fmla="*/ 786887 h 1166887"/>
                  <a:gd name="connsiteX289" fmla="*/ 1582846 w 3024845"/>
                  <a:gd name="connsiteY289" fmla="*/ 786887 h 1166887"/>
                  <a:gd name="connsiteX290" fmla="*/ 1582846 w 3024845"/>
                  <a:gd name="connsiteY290" fmla="*/ 804182 h 1166887"/>
                  <a:gd name="connsiteX291" fmla="*/ 1592182 w 3024845"/>
                  <a:gd name="connsiteY291" fmla="*/ 805087 h 1166887"/>
                  <a:gd name="connsiteX292" fmla="*/ 1605140 w 3024845"/>
                  <a:gd name="connsiteY292" fmla="*/ 805087 h 1166887"/>
                  <a:gd name="connsiteX293" fmla="*/ 1605140 w 3024845"/>
                  <a:gd name="connsiteY293" fmla="*/ 789049 h 1166887"/>
                  <a:gd name="connsiteX294" fmla="*/ 1673096 w 3024845"/>
                  <a:gd name="connsiteY294" fmla="*/ 789049 h 1166887"/>
                  <a:gd name="connsiteX295" fmla="*/ 1673096 w 3024845"/>
                  <a:gd name="connsiteY295" fmla="*/ 703796 h 1166887"/>
                  <a:gd name="connsiteX296" fmla="*/ 1745104 w 3024845"/>
                  <a:gd name="connsiteY296" fmla="*/ 703796 h 1166887"/>
                  <a:gd name="connsiteX297" fmla="*/ 1745104 w 3024845"/>
                  <a:gd name="connsiteY297" fmla="*/ 782564 h 1166887"/>
                  <a:gd name="connsiteX298" fmla="*/ 1747008 w 3024845"/>
                  <a:gd name="connsiteY298" fmla="*/ 782564 h 1166887"/>
                  <a:gd name="connsiteX299" fmla="*/ 1748250 w 3024845"/>
                  <a:gd name="connsiteY299" fmla="*/ 805087 h 1166887"/>
                  <a:gd name="connsiteX300" fmla="*/ 1757926 w 3024845"/>
                  <a:gd name="connsiteY300" fmla="*/ 805087 h 1166887"/>
                  <a:gd name="connsiteX301" fmla="*/ 1759168 w 3024845"/>
                  <a:gd name="connsiteY301" fmla="*/ 782564 h 1166887"/>
                  <a:gd name="connsiteX302" fmla="*/ 1765248 w 3024845"/>
                  <a:gd name="connsiteY302" fmla="*/ 782564 h 1166887"/>
                  <a:gd name="connsiteX303" fmla="*/ 1766490 w 3024845"/>
                  <a:gd name="connsiteY303" fmla="*/ 805087 h 1166887"/>
                  <a:gd name="connsiteX304" fmla="*/ 1817112 w 3024845"/>
                  <a:gd name="connsiteY304" fmla="*/ 805087 h 1166887"/>
                  <a:gd name="connsiteX305" fmla="*/ 1817112 w 3024845"/>
                  <a:gd name="connsiteY305" fmla="*/ 642059 h 1166887"/>
                  <a:gd name="connsiteX306" fmla="*/ 2014439 w 3024845"/>
                  <a:gd name="connsiteY306" fmla="*/ 642059 h 1166887"/>
                  <a:gd name="connsiteX307" fmla="*/ 2014439 w 3024845"/>
                  <a:gd name="connsiteY307" fmla="*/ 805087 h 1166887"/>
                  <a:gd name="connsiteX308" fmla="*/ 2033136 w 3024845"/>
                  <a:gd name="connsiteY308" fmla="*/ 805087 h 1166887"/>
                  <a:gd name="connsiteX309" fmla="*/ 2033136 w 3024845"/>
                  <a:gd name="connsiteY309" fmla="*/ 722394 h 1166887"/>
                  <a:gd name="connsiteX310" fmla="*/ 2128256 w 3024845"/>
                  <a:gd name="connsiteY310" fmla="*/ 722394 h 1166887"/>
                  <a:gd name="connsiteX311" fmla="*/ 2140186 w 3024845"/>
                  <a:gd name="connsiteY311" fmla="*/ 404253 h 1166887"/>
                  <a:gd name="connsiteX312" fmla="*/ 2128026 w 3024845"/>
                  <a:gd name="connsiteY312" fmla="*/ 382635 h 1166887"/>
                  <a:gd name="connsiteX313" fmla="*/ 2121946 w 3024845"/>
                  <a:gd name="connsiteY313" fmla="*/ 378311 h 1166887"/>
                  <a:gd name="connsiteX314" fmla="*/ 2130053 w 3024845"/>
                  <a:gd name="connsiteY314" fmla="*/ 354532 h 1166887"/>
                  <a:gd name="connsiteX315" fmla="*/ 2130053 w 3024845"/>
                  <a:gd name="connsiteY315" fmla="*/ 337238 h 1166887"/>
                  <a:gd name="connsiteX316" fmla="*/ 2144240 w 3024845"/>
                  <a:gd name="connsiteY316" fmla="*/ 337238 h 1166887"/>
                  <a:gd name="connsiteX317" fmla="*/ 2144240 w 3024845"/>
                  <a:gd name="connsiteY317" fmla="*/ 315620 h 1166887"/>
                  <a:gd name="connsiteX318" fmla="*/ 2146266 w 3024845"/>
                  <a:gd name="connsiteY318" fmla="*/ 311296 h 1166887"/>
                  <a:gd name="connsiteX319" fmla="*/ 2146266 w 3024845"/>
                  <a:gd name="connsiteY319" fmla="*/ 233472 h 1166887"/>
                  <a:gd name="connsiteX320" fmla="*/ 2144240 w 3024845"/>
                  <a:gd name="connsiteY320" fmla="*/ 226987 h 1166887"/>
                  <a:gd name="connsiteX321" fmla="*/ 2150320 w 3024845"/>
                  <a:gd name="connsiteY321" fmla="*/ 220501 h 1166887"/>
                  <a:gd name="connsiteX322" fmla="*/ 2150320 w 3024845"/>
                  <a:gd name="connsiteY322" fmla="*/ 162133 h 1166887"/>
                  <a:gd name="connsiteX323" fmla="*/ 2152346 w 3024845"/>
                  <a:gd name="connsiteY323" fmla="*/ 157810 h 1166887"/>
                  <a:gd name="connsiteX324" fmla="*/ 2152346 w 3024845"/>
                  <a:gd name="connsiteY324" fmla="*/ 101604 h 1166887"/>
                  <a:gd name="connsiteX325" fmla="*/ 2154373 w 3024845"/>
                  <a:gd name="connsiteY325" fmla="*/ 82148 h 1166887"/>
                  <a:gd name="connsiteX326" fmla="*/ 2158427 w 3024845"/>
                  <a:gd name="connsiteY326" fmla="*/ 99442 h 1166887"/>
                  <a:gd name="connsiteX327" fmla="*/ 2160453 w 3024845"/>
                  <a:gd name="connsiteY327" fmla="*/ 157810 h 1166887"/>
                  <a:gd name="connsiteX328" fmla="*/ 2162480 w 3024845"/>
                  <a:gd name="connsiteY328" fmla="*/ 220501 h 1166887"/>
                  <a:gd name="connsiteX329" fmla="*/ 2168560 w 3024845"/>
                  <a:gd name="connsiteY329" fmla="*/ 226987 h 1166887"/>
                  <a:gd name="connsiteX330" fmla="*/ 2166533 w 3024845"/>
                  <a:gd name="connsiteY330" fmla="*/ 233472 h 1166887"/>
                  <a:gd name="connsiteX331" fmla="*/ 2166533 w 3024845"/>
                  <a:gd name="connsiteY331" fmla="*/ 311296 h 1166887"/>
                  <a:gd name="connsiteX332" fmla="*/ 2168560 w 3024845"/>
                  <a:gd name="connsiteY332" fmla="*/ 315620 h 1166887"/>
                  <a:gd name="connsiteX333" fmla="*/ 2168560 w 3024845"/>
                  <a:gd name="connsiteY333" fmla="*/ 337238 h 1166887"/>
                  <a:gd name="connsiteX334" fmla="*/ 2182747 w 3024845"/>
                  <a:gd name="connsiteY334" fmla="*/ 337238 h 1166887"/>
                  <a:gd name="connsiteX335" fmla="*/ 2182747 w 3024845"/>
                  <a:gd name="connsiteY335" fmla="*/ 354532 h 1166887"/>
                  <a:gd name="connsiteX336" fmla="*/ 2190854 w 3024845"/>
                  <a:gd name="connsiteY336" fmla="*/ 378311 h 1166887"/>
                  <a:gd name="connsiteX337" fmla="*/ 2184774 w 3024845"/>
                  <a:gd name="connsiteY337" fmla="*/ 382635 h 1166887"/>
                  <a:gd name="connsiteX338" fmla="*/ 2172613 w 3024845"/>
                  <a:gd name="connsiteY338" fmla="*/ 404253 h 1166887"/>
                  <a:gd name="connsiteX339" fmla="*/ 2180720 w 3024845"/>
                  <a:gd name="connsiteY339" fmla="*/ 657181 h 1166887"/>
                  <a:gd name="connsiteX340" fmla="*/ 2245574 w 3024845"/>
                  <a:gd name="connsiteY340" fmla="*/ 657181 h 1166887"/>
                  <a:gd name="connsiteX341" fmla="*/ 2245574 w 3024845"/>
                  <a:gd name="connsiteY341" fmla="*/ 732843 h 1166887"/>
                  <a:gd name="connsiteX342" fmla="*/ 2253681 w 3024845"/>
                  <a:gd name="connsiteY342" fmla="*/ 732843 h 1166887"/>
                  <a:gd name="connsiteX343" fmla="*/ 2255708 w 3024845"/>
                  <a:gd name="connsiteY343" fmla="*/ 726358 h 1166887"/>
                  <a:gd name="connsiteX344" fmla="*/ 2261788 w 3024845"/>
                  <a:gd name="connsiteY344" fmla="*/ 726358 h 1166887"/>
                  <a:gd name="connsiteX345" fmla="*/ 2263815 w 3024845"/>
                  <a:gd name="connsiteY345" fmla="*/ 735005 h 1166887"/>
                  <a:gd name="connsiteX346" fmla="*/ 2275975 w 3024845"/>
                  <a:gd name="connsiteY346" fmla="*/ 735005 h 1166887"/>
                  <a:gd name="connsiteX347" fmla="*/ 2275975 w 3024845"/>
                  <a:gd name="connsiteY347" fmla="*/ 728519 h 1166887"/>
                  <a:gd name="connsiteX348" fmla="*/ 2298268 w 3024845"/>
                  <a:gd name="connsiteY348" fmla="*/ 728519 h 1166887"/>
                  <a:gd name="connsiteX349" fmla="*/ 2298268 w 3024845"/>
                  <a:gd name="connsiteY349" fmla="*/ 735005 h 1166887"/>
                  <a:gd name="connsiteX350" fmla="*/ 2318535 w 3024845"/>
                  <a:gd name="connsiteY350" fmla="*/ 735005 h 1166887"/>
                  <a:gd name="connsiteX351" fmla="*/ 2318535 w 3024845"/>
                  <a:gd name="connsiteY351" fmla="*/ 780402 h 1166887"/>
                  <a:gd name="connsiteX352" fmla="*/ 2332722 w 3024845"/>
                  <a:gd name="connsiteY352" fmla="*/ 780402 h 1166887"/>
                  <a:gd name="connsiteX353" fmla="*/ 2332722 w 3024845"/>
                  <a:gd name="connsiteY353" fmla="*/ 767431 h 1166887"/>
                  <a:gd name="connsiteX354" fmla="*/ 2348936 w 3024845"/>
                  <a:gd name="connsiteY354" fmla="*/ 767431 h 1166887"/>
                  <a:gd name="connsiteX355" fmla="*/ 2348936 w 3024845"/>
                  <a:gd name="connsiteY355" fmla="*/ 588004 h 1166887"/>
                  <a:gd name="connsiteX356" fmla="*/ 2355016 w 3024845"/>
                  <a:gd name="connsiteY356" fmla="*/ 581518 h 1166887"/>
                  <a:gd name="connsiteX357" fmla="*/ 2427977 w 3024845"/>
                  <a:gd name="connsiteY357" fmla="*/ 581518 h 1166887"/>
                  <a:gd name="connsiteX358" fmla="*/ 2427977 w 3024845"/>
                  <a:gd name="connsiteY358" fmla="*/ 590166 h 1166887"/>
                  <a:gd name="connsiteX359" fmla="*/ 2438110 w 3024845"/>
                  <a:gd name="connsiteY359" fmla="*/ 590166 h 1166887"/>
                  <a:gd name="connsiteX360" fmla="*/ 2438110 w 3024845"/>
                  <a:gd name="connsiteY360" fmla="*/ 704740 h 1166887"/>
                  <a:gd name="connsiteX361" fmla="*/ 2460404 w 3024845"/>
                  <a:gd name="connsiteY361" fmla="*/ 704740 h 1166887"/>
                  <a:gd name="connsiteX362" fmla="*/ 2460404 w 3024845"/>
                  <a:gd name="connsiteY362" fmla="*/ 637725 h 1166887"/>
                  <a:gd name="connsiteX363" fmla="*/ 2486751 w 3024845"/>
                  <a:gd name="connsiteY363" fmla="*/ 637725 h 1166887"/>
                  <a:gd name="connsiteX364" fmla="*/ 2490804 w 3024845"/>
                  <a:gd name="connsiteY364" fmla="*/ 633401 h 1166887"/>
                  <a:gd name="connsiteX365" fmla="*/ 2498911 w 3024845"/>
                  <a:gd name="connsiteY365" fmla="*/ 633401 h 1166887"/>
                  <a:gd name="connsiteX366" fmla="*/ 2502964 w 3024845"/>
                  <a:gd name="connsiteY366" fmla="*/ 637725 h 1166887"/>
                  <a:gd name="connsiteX367" fmla="*/ 2525258 w 3024845"/>
                  <a:gd name="connsiteY367" fmla="*/ 637725 h 1166887"/>
                  <a:gd name="connsiteX368" fmla="*/ 2525258 w 3024845"/>
                  <a:gd name="connsiteY368" fmla="*/ 520989 h 1166887"/>
                  <a:gd name="connsiteX369" fmla="*/ 2582005 w 3024845"/>
                  <a:gd name="connsiteY369" fmla="*/ 510180 h 1166887"/>
                  <a:gd name="connsiteX370" fmla="*/ 2582005 w 3024845"/>
                  <a:gd name="connsiteY370" fmla="*/ 511261 h 1166887"/>
                  <a:gd name="connsiteX371" fmla="*/ 2582005 w 3024845"/>
                  <a:gd name="connsiteY371" fmla="*/ 518827 h 1166887"/>
                  <a:gd name="connsiteX372" fmla="*/ 2608352 w 3024845"/>
                  <a:gd name="connsiteY372" fmla="*/ 518827 h 1166887"/>
                  <a:gd name="connsiteX373" fmla="*/ 2608352 w 3024845"/>
                  <a:gd name="connsiteY373" fmla="*/ 773917 h 1166887"/>
                  <a:gd name="connsiteX374" fmla="*/ 2630646 w 3024845"/>
                  <a:gd name="connsiteY374" fmla="*/ 773917 h 1166887"/>
                  <a:gd name="connsiteX375" fmla="*/ 2630646 w 3024845"/>
                  <a:gd name="connsiteY375" fmla="*/ 769593 h 1166887"/>
                  <a:gd name="connsiteX376" fmla="*/ 2642806 w 3024845"/>
                  <a:gd name="connsiteY376" fmla="*/ 769593 h 1166887"/>
                  <a:gd name="connsiteX377" fmla="*/ 2642806 w 3024845"/>
                  <a:gd name="connsiteY377" fmla="*/ 773917 h 1166887"/>
                  <a:gd name="connsiteX378" fmla="*/ 2667126 w 3024845"/>
                  <a:gd name="connsiteY378" fmla="*/ 773917 h 1166887"/>
                  <a:gd name="connsiteX379" fmla="*/ 2667126 w 3024845"/>
                  <a:gd name="connsiteY379" fmla="*/ 760946 h 1166887"/>
                  <a:gd name="connsiteX380" fmla="*/ 2695500 w 3024845"/>
                  <a:gd name="connsiteY380" fmla="*/ 760946 h 1166887"/>
                  <a:gd name="connsiteX381" fmla="*/ 2707660 w 3024845"/>
                  <a:gd name="connsiteY381" fmla="*/ 756622 h 1166887"/>
                  <a:gd name="connsiteX382" fmla="*/ 2727927 w 3024845"/>
                  <a:gd name="connsiteY382" fmla="*/ 760946 h 1166887"/>
                  <a:gd name="connsiteX383" fmla="*/ 2727927 w 3024845"/>
                  <a:gd name="connsiteY383" fmla="*/ 743652 h 1166887"/>
                  <a:gd name="connsiteX384" fmla="*/ 2736034 w 3024845"/>
                  <a:gd name="connsiteY384" fmla="*/ 743652 h 1166887"/>
                  <a:gd name="connsiteX385" fmla="*/ 2736034 w 3024845"/>
                  <a:gd name="connsiteY385" fmla="*/ 730681 h 1166887"/>
                  <a:gd name="connsiteX386" fmla="*/ 2792781 w 3024845"/>
                  <a:gd name="connsiteY386" fmla="*/ 730681 h 1166887"/>
                  <a:gd name="connsiteX387" fmla="*/ 2792781 w 3024845"/>
                  <a:gd name="connsiteY387" fmla="*/ 700416 h 1166887"/>
                  <a:gd name="connsiteX388" fmla="*/ 2811021 w 3024845"/>
                  <a:gd name="connsiteY388" fmla="*/ 700416 h 1166887"/>
                  <a:gd name="connsiteX389" fmla="*/ 2811021 w 3024845"/>
                  <a:gd name="connsiteY389" fmla="*/ 693931 h 1166887"/>
                  <a:gd name="connsiteX390" fmla="*/ 2823181 w 3024845"/>
                  <a:gd name="connsiteY390" fmla="*/ 693931 h 1166887"/>
                  <a:gd name="connsiteX391" fmla="*/ 2823181 w 3024845"/>
                  <a:gd name="connsiteY391" fmla="*/ 700416 h 1166887"/>
                  <a:gd name="connsiteX392" fmla="*/ 2839395 w 3024845"/>
                  <a:gd name="connsiteY392" fmla="*/ 700416 h 1166887"/>
                  <a:gd name="connsiteX393" fmla="*/ 2839395 w 3024845"/>
                  <a:gd name="connsiteY393" fmla="*/ 750137 h 1166887"/>
                  <a:gd name="connsiteX394" fmla="*/ 2871822 w 3024845"/>
                  <a:gd name="connsiteY394" fmla="*/ 750137 h 1166887"/>
                  <a:gd name="connsiteX395" fmla="*/ 2871822 w 3024845"/>
                  <a:gd name="connsiteY395" fmla="*/ 724196 h 1166887"/>
                  <a:gd name="connsiteX396" fmla="*/ 2910329 w 3024845"/>
                  <a:gd name="connsiteY396" fmla="*/ 724196 h 1166887"/>
                  <a:gd name="connsiteX397" fmla="*/ 2910329 w 3024845"/>
                  <a:gd name="connsiteY397" fmla="*/ 693931 h 1166887"/>
                  <a:gd name="connsiteX398" fmla="*/ 2958970 w 3024845"/>
                  <a:gd name="connsiteY398" fmla="*/ 693931 h 1166887"/>
                  <a:gd name="connsiteX399" fmla="*/ 2958970 w 3024845"/>
                  <a:gd name="connsiteY399" fmla="*/ 805087 h 1166887"/>
                  <a:gd name="connsiteX400" fmla="*/ 2958970 w 3024845"/>
                  <a:gd name="connsiteY400" fmla="*/ 818866 h 1166887"/>
                  <a:gd name="connsiteX401" fmla="*/ 3024845 w 3024845"/>
                  <a:gd name="connsiteY401" fmla="*/ 818866 h 1166887"/>
                  <a:gd name="connsiteX402" fmla="*/ 3024845 w 3024845"/>
                  <a:gd name="connsiteY402" fmla="*/ 1160647 h 1166887"/>
                  <a:gd name="connsiteX403" fmla="*/ 145862 w 3024845"/>
                  <a:gd name="connsiteY403" fmla="*/ 1160647 h 1166887"/>
                  <a:gd name="connsiteX404" fmla="*/ 2054 w 3024845"/>
                  <a:gd name="connsiteY404" fmla="*/ 1166887 h 1166887"/>
                  <a:gd name="connsiteX405" fmla="*/ 0 w 3024845"/>
                  <a:gd name="connsiteY405" fmla="*/ 724196 h 1166887"/>
                  <a:gd name="connsiteX406" fmla="*/ 20267 w 3024845"/>
                  <a:gd name="connsiteY406" fmla="*/ 724196 h 1166887"/>
                  <a:gd name="connsiteX407" fmla="*/ 20774 w 3024845"/>
                  <a:gd name="connsiteY407" fmla="*/ 723115 h 1166887"/>
                  <a:gd name="connsiteX408" fmla="*/ 24320 w 3024845"/>
                  <a:gd name="connsiteY408" fmla="*/ 715549 h 1166887"/>
                  <a:gd name="connsiteX409" fmla="*/ 26094 w 3024845"/>
                  <a:gd name="connsiteY409" fmla="*/ 715819 h 1166887"/>
                  <a:gd name="connsiteX410" fmla="*/ 38507 w 3024845"/>
                  <a:gd name="connsiteY410" fmla="*/ 717710 h 1166887"/>
                  <a:gd name="connsiteX411" fmla="*/ 39014 w 3024845"/>
                  <a:gd name="connsiteY411" fmla="*/ 719062 h 1166887"/>
                  <a:gd name="connsiteX412" fmla="*/ 42560 w 3024845"/>
                  <a:gd name="connsiteY412" fmla="*/ 728519 h 1166887"/>
                  <a:gd name="connsiteX413" fmla="*/ 68907 w 3024845"/>
                  <a:gd name="connsiteY413" fmla="*/ 730681 h 1166887"/>
                  <a:gd name="connsiteX414" fmla="*/ 68907 w 3024845"/>
                  <a:gd name="connsiteY414" fmla="*/ 607460 h 1166887"/>
                  <a:gd name="connsiteX415" fmla="*/ 70934 w 3024845"/>
                  <a:gd name="connsiteY415" fmla="*/ 607460 h 1166887"/>
                  <a:gd name="connsiteX416" fmla="*/ 85121 w 3024845"/>
                  <a:gd name="connsiteY416" fmla="*/ 607460 h 1166887"/>
                  <a:gd name="connsiteX417" fmla="*/ 85121 w 3024845"/>
                  <a:gd name="connsiteY417" fmla="*/ 471268 h 1166887"/>
                  <a:gd name="connsiteX418" fmla="*/ 86894 w 3024845"/>
                  <a:gd name="connsiteY418" fmla="*/ 471268 h 1166887"/>
                  <a:gd name="connsiteX419" fmla="*/ 99308 w 3024845"/>
                  <a:gd name="connsiteY419" fmla="*/ 471268 h 1166887"/>
                  <a:gd name="connsiteX420" fmla="*/ 99308 w 3024845"/>
                  <a:gd name="connsiteY420" fmla="*/ 356694 h 1166887"/>
                  <a:gd name="connsiteX421" fmla="*/ 103361 w 3024845"/>
                  <a:gd name="connsiteY421" fmla="*/ 328590 h 1166887"/>
                  <a:gd name="connsiteX422" fmla="*/ 105388 w 3024845"/>
                  <a:gd name="connsiteY422" fmla="*/ 328590 h 1166887"/>
                  <a:gd name="connsiteX423" fmla="*/ 119575 w 3024845"/>
                  <a:gd name="connsiteY423" fmla="*/ 328590 h 1166887"/>
                  <a:gd name="connsiteX424" fmla="*/ 156055 w 3024845"/>
                  <a:gd name="connsiteY424" fmla="*/ 246443 h 1166887"/>
                  <a:gd name="connsiteX425" fmla="*/ 160109 w 3024845"/>
                  <a:gd name="connsiteY425" fmla="*/ 0 h 116688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56055 w 3024845"/>
                  <a:gd name="connsiteY0" fmla="*/ 164295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423" fmla="*/ 156055 w 3024845"/>
                  <a:gd name="connsiteY423" fmla="*/ 164295 h 1078499"/>
                  <a:gd name="connsiteX0" fmla="*/ 119575 w 3024845"/>
                  <a:gd name="connsiteY0" fmla="*/ 246442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58427 w 3024845"/>
                  <a:gd name="connsiteY325" fmla="*/ 17294 h 1078499"/>
                  <a:gd name="connsiteX326" fmla="*/ 2160453 w 3024845"/>
                  <a:gd name="connsiteY326" fmla="*/ 75662 h 1078499"/>
                  <a:gd name="connsiteX327" fmla="*/ 2162480 w 3024845"/>
                  <a:gd name="connsiteY327" fmla="*/ 138353 h 1078499"/>
                  <a:gd name="connsiteX328" fmla="*/ 2168560 w 3024845"/>
                  <a:gd name="connsiteY328" fmla="*/ 144839 h 1078499"/>
                  <a:gd name="connsiteX329" fmla="*/ 2166533 w 3024845"/>
                  <a:gd name="connsiteY329" fmla="*/ 151324 h 1078499"/>
                  <a:gd name="connsiteX330" fmla="*/ 2166533 w 3024845"/>
                  <a:gd name="connsiteY330" fmla="*/ 229148 h 1078499"/>
                  <a:gd name="connsiteX331" fmla="*/ 2168560 w 3024845"/>
                  <a:gd name="connsiteY331" fmla="*/ 233472 h 1078499"/>
                  <a:gd name="connsiteX332" fmla="*/ 2168560 w 3024845"/>
                  <a:gd name="connsiteY332" fmla="*/ 255090 h 1078499"/>
                  <a:gd name="connsiteX333" fmla="*/ 2182747 w 3024845"/>
                  <a:gd name="connsiteY333" fmla="*/ 255090 h 1078499"/>
                  <a:gd name="connsiteX334" fmla="*/ 2182747 w 3024845"/>
                  <a:gd name="connsiteY334" fmla="*/ 272384 h 1078499"/>
                  <a:gd name="connsiteX335" fmla="*/ 2190854 w 3024845"/>
                  <a:gd name="connsiteY335" fmla="*/ 296163 h 1078499"/>
                  <a:gd name="connsiteX336" fmla="*/ 2184774 w 3024845"/>
                  <a:gd name="connsiteY336" fmla="*/ 300487 h 1078499"/>
                  <a:gd name="connsiteX337" fmla="*/ 2172613 w 3024845"/>
                  <a:gd name="connsiteY337" fmla="*/ 322105 h 1078499"/>
                  <a:gd name="connsiteX338" fmla="*/ 2180720 w 3024845"/>
                  <a:gd name="connsiteY338" fmla="*/ 575033 h 1078499"/>
                  <a:gd name="connsiteX339" fmla="*/ 2245574 w 3024845"/>
                  <a:gd name="connsiteY339" fmla="*/ 575033 h 1078499"/>
                  <a:gd name="connsiteX340" fmla="*/ 2245574 w 3024845"/>
                  <a:gd name="connsiteY340" fmla="*/ 650695 h 1078499"/>
                  <a:gd name="connsiteX341" fmla="*/ 2253681 w 3024845"/>
                  <a:gd name="connsiteY341" fmla="*/ 650695 h 1078499"/>
                  <a:gd name="connsiteX342" fmla="*/ 2255708 w 3024845"/>
                  <a:gd name="connsiteY342" fmla="*/ 644210 h 1078499"/>
                  <a:gd name="connsiteX343" fmla="*/ 2261788 w 3024845"/>
                  <a:gd name="connsiteY343" fmla="*/ 644210 h 1078499"/>
                  <a:gd name="connsiteX344" fmla="*/ 2263815 w 3024845"/>
                  <a:gd name="connsiteY344" fmla="*/ 652857 h 1078499"/>
                  <a:gd name="connsiteX345" fmla="*/ 2275975 w 3024845"/>
                  <a:gd name="connsiteY345" fmla="*/ 652857 h 1078499"/>
                  <a:gd name="connsiteX346" fmla="*/ 2275975 w 3024845"/>
                  <a:gd name="connsiteY346" fmla="*/ 646371 h 1078499"/>
                  <a:gd name="connsiteX347" fmla="*/ 2298268 w 3024845"/>
                  <a:gd name="connsiteY347" fmla="*/ 646371 h 1078499"/>
                  <a:gd name="connsiteX348" fmla="*/ 2298268 w 3024845"/>
                  <a:gd name="connsiteY348" fmla="*/ 652857 h 1078499"/>
                  <a:gd name="connsiteX349" fmla="*/ 2318535 w 3024845"/>
                  <a:gd name="connsiteY349" fmla="*/ 652857 h 1078499"/>
                  <a:gd name="connsiteX350" fmla="*/ 2318535 w 3024845"/>
                  <a:gd name="connsiteY350" fmla="*/ 698254 h 1078499"/>
                  <a:gd name="connsiteX351" fmla="*/ 2332722 w 3024845"/>
                  <a:gd name="connsiteY351" fmla="*/ 698254 h 1078499"/>
                  <a:gd name="connsiteX352" fmla="*/ 2332722 w 3024845"/>
                  <a:gd name="connsiteY352" fmla="*/ 685283 h 1078499"/>
                  <a:gd name="connsiteX353" fmla="*/ 2348936 w 3024845"/>
                  <a:gd name="connsiteY353" fmla="*/ 685283 h 1078499"/>
                  <a:gd name="connsiteX354" fmla="*/ 2348936 w 3024845"/>
                  <a:gd name="connsiteY354" fmla="*/ 505856 h 1078499"/>
                  <a:gd name="connsiteX355" fmla="*/ 2355016 w 3024845"/>
                  <a:gd name="connsiteY355" fmla="*/ 499370 h 1078499"/>
                  <a:gd name="connsiteX356" fmla="*/ 2427977 w 3024845"/>
                  <a:gd name="connsiteY356" fmla="*/ 499370 h 1078499"/>
                  <a:gd name="connsiteX357" fmla="*/ 2427977 w 3024845"/>
                  <a:gd name="connsiteY357" fmla="*/ 508018 h 1078499"/>
                  <a:gd name="connsiteX358" fmla="*/ 2438110 w 3024845"/>
                  <a:gd name="connsiteY358" fmla="*/ 508018 h 1078499"/>
                  <a:gd name="connsiteX359" fmla="*/ 2438110 w 3024845"/>
                  <a:gd name="connsiteY359" fmla="*/ 622592 h 1078499"/>
                  <a:gd name="connsiteX360" fmla="*/ 2460404 w 3024845"/>
                  <a:gd name="connsiteY360" fmla="*/ 622592 h 1078499"/>
                  <a:gd name="connsiteX361" fmla="*/ 2460404 w 3024845"/>
                  <a:gd name="connsiteY361" fmla="*/ 555577 h 1078499"/>
                  <a:gd name="connsiteX362" fmla="*/ 2486751 w 3024845"/>
                  <a:gd name="connsiteY362" fmla="*/ 555577 h 1078499"/>
                  <a:gd name="connsiteX363" fmla="*/ 2490804 w 3024845"/>
                  <a:gd name="connsiteY363" fmla="*/ 551253 h 1078499"/>
                  <a:gd name="connsiteX364" fmla="*/ 2498911 w 3024845"/>
                  <a:gd name="connsiteY364" fmla="*/ 551253 h 1078499"/>
                  <a:gd name="connsiteX365" fmla="*/ 2502964 w 3024845"/>
                  <a:gd name="connsiteY365" fmla="*/ 555577 h 1078499"/>
                  <a:gd name="connsiteX366" fmla="*/ 2525258 w 3024845"/>
                  <a:gd name="connsiteY366" fmla="*/ 555577 h 1078499"/>
                  <a:gd name="connsiteX367" fmla="*/ 2525258 w 3024845"/>
                  <a:gd name="connsiteY367" fmla="*/ 438841 h 1078499"/>
                  <a:gd name="connsiteX368" fmla="*/ 2582005 w 3024845"/>
                  <a:gd name="connsiteY368" fmla="*/ 428032 h 1078499"/>
                  <a:gd name="connsiteX369" fmla="*/ 2582005 w 3024845"/>
                  <a:gd name="connsiteY369" fmla="*/ 429113 h 1078499"/>
                  <a:gd name="connsiteX370" fmla="*/ 2582005 w 3024845"/>
                  <a:gd name="connsiteY370" fmla="*/ 436679 h 1078499"/>
                  <a:gd name="connsiteX371" fmla="*/ 2608352 w 3024845"/>
                  <a:gd name="connsiteY371" fmla="*/ 436679 h 1078499"/>
                  <a:gd name="connsiteX372" fmla="*/ 2608352 w 3024845"/>
                  <a:gd name="connsiteY372" fmla="*/ 691769 h 1078499"/>
                  <a:gd name="connsiteX373" fmla="*/ 2630646 w 3024845"/>
                  <a:gd name="connsiteY373" fmla="*/ 691769 h 1078499"/>
                  <a:gd name="connsiteX374" fmla="*/ 2630646 w 3024845"/>
                  <a:gd name="connsiteY374" fmla="*/ 687445 h 1078499"/>
                  <a:gd name="connsiteX375" fmla="*/ 2642806 w 3024845"/>
                  <a:gd name="connsiteY375" fmla="*/ 687445 h 1078499"/>
                  <a:gd name="connsiteX376" fmla="*/ 2642806 w 3024845"/>
                  <a:gd name="connsiteY376" fmla="*/ 691769 h 1078499"/>
                  <a:gd name="connsiteX377" fmla="*/ 2667126 w 3024845"/>
                  <a:gd name="connsiteY377" fmla="*/ 691769 h 1078499"/>
                  <a:gd name="connsiteX378" fmla="*/ 2667126 w 3024845"/>
                  <a:gd name="connsiteY378" fmla="*/ 678798 h 1078499"/>
                  <a:gd name="connsiteX379" fmla="*/ 2695500 w 3024845"/>
                  <a:gd name="connsiteY379" fmla="*/ 678798 h 1078499"/>
                  <a:gd name="connsiteX380" fmla="*/ 2707660 w 3024845"/>
                  <a:gd name="connsiteY380" fmla="*/ 674474 h 1078499"/>
                  <a:gd name="connsiteX381" fmla="*/ 2727927 w 3024845"/>
                  <a:gd name="connsiteY381" fmla="*/ 678798 h 1078499"/>
                  <a:gd name="connsiteX382" fmla="*/ 2727927 w 3024845"/>
                  <a:gd name="connsiteY382" fmla="*/ 661504 h 1078499"/>
                  <a:gd name="connsiteX383" fmla="*/ 2736034 w 3024845"/>
                  <a:gd name="connsiteY383" fmla="*/ 661504 h 1078499"/>
                  <a:gd name="connsiteX384" fmla="*/ 2736034 w 3024845"/>
                  <a:gd name="connsiteY384" fmla="*/ 648533 h 1078499"/>
                  <a:gd name="connsiteX385" fmla="*/ 2792781 w 3024845"/>
                  <a:gd name="connsiteY385" fmla="*/ 648533 h 1078499"/>
                  <a:gd name="connsiteX386" fmla="*/ 2792781 w 3024845"/>
                  <a:gd name="connsiteY386" fmla="*/ 618268 h 1078499"/>
                  <a:gd name="connsiteX387" fmla="*/ 2811021 w 3024845"/>
                  <a:gd name="connsiteY387" fmla="*/ 618268 h 1078499"/>
                  <a:gd name="connsiteX388" fmla="*/ 2811021 w 3024845"/>
                  <a:gd name="connsiteY388" fmla="*/ 611783 h 1078499"/>
                  <a:gd name="connsiteX389" fmla="*/ 2823181 w 3024845"/>
                  <a:gd name="connsiteY389" fmla="*/ 611783 h 1078499"/>
                  <a:gd name="connsiteX390" fmla="*/ 2823181 w 3024845"/>
                  <a:gd name="connsiteY390" fmla="*/ 618268 h 1078499"/>
                  <a:gd name="connsiteX391" fmla="*/ 2839395 w 3024845"/>
                  <a:gd name="connsiteY391" fmla="*/ 618268 h 1078499"/>
                  <a:gd name="connsiteX392" fmla="*/ 2839395 w 3024845"/>
                  <a:gd name="connsiteY392" fmla="*/ 667989 h 1078499"/>
                  <a:gd name="connsiteX393" fmla="*/ 2871822 w 3024845"/>
                  <a:gd name="connsiteY393" fmla="*/ 667989 h 1078499"/>
                  <a:gd name="connsiteX394" fmla="*/ 2871822 w 3024845"/>
                  <a:gd name="connsiteY394" fmla="*/ 642048 h 1078499"/>
                  <a:gd name="connsiteX395" fmla="*/ 2910329 w 3024845"/>
                  <a:gd name="connsiteY395" fmla="*/ 642048 h 1078499"/>
                  <a:gd name="connsiteX396" fmla="*/ 2910329 w 3024845"/>
                  <a:gd name="connsiteY396" fmla="*/ 611783 h 1078499"/>
                  <a:gd name="connsiteX397" fmla="*/ 2958970 w 3024845"/>
                  <a:gd name="connsiteY397" fmla="*/ 611783 h 1078499"/>
                  <a:gd name="connsiteX398" fmla="*/ 2958970 w 3024845"/>
                  <a:gd name="connsiteY398" fmla="*/ 722939 h 1078499"/>
                  <a:gd name="connsiteX399" fmla="*/ 2958970 w 3024845"/>
                  <a:gd name="connsiteY399" fmla="*/ 736718 h 1078499"/>
                  <a:gd name="connsiteX400" fmla="*/ 3024845 w 3024845"/>
                  <a:gd name="connsiteY400" fmla="*/ 736718 h 1078499"/>
                  <a:gd name="connsiteX401" fmla="*/ 3024845 w 3024845"/>
                  <a:gd name="connsiteY401" fmla="*/ 1078499 h 1078499"/>
                  <a:gd name="connsiteX402" fmla="*/ 2054 w 3024845"/>
                  <a:gd name="connsiteY402" fmla="*/ 1076166 h 1078499"/>
                  <a:gd name="connsiteX403" fmla="*/ 0 w 3024845"/>
                  <a:gd name="connsiteY403" fmla="*/ 642048 h 1078499"/>
                  <a:gd name="connsiteX404" fmla="*/ 20267 w 3024845"/>
                  <a:gd name="connsiteY404" fmla="*/ 642048 h 1078499"/>
                  <a:gd name="connsiteX405" fmla="*/ 20774 w 3024845"/>
                  <a:gd name="connsiteY405" fmla="*/ 640967 h 1078499"/>
                  <a:gd name="connsiteX406" fmla="*/ 24320 w 3024845"/>
                  <a:gd name="connsiteY406" fmla="*/ 633401 h 1078499"/>
                  <a:gd name="connsiteX407" fmla="*/ 26094 w 3024845"/>
                  <a:gd name="connsiteY407" fmla="*/ 633671 h 1078499"/>
                  <a:gd name="connsiteX408" fmla="*/ 38507 w 3024845"/>
                  <a:gd name="connsiteY408" fmla="*/ 635562 h 1078499"/>
                  <a:gd name="connsiteX409" fmla="*/ 39014 w 3024845"/>
                  <a:gd name="connsiteY409" fmla="*/ 636914 h 1078499"/>
                  <a:gd name="connsiteX410" fmla="*/ 42560 w 3024845"/>
                  <a:gd name="connsiteY410" fmla="*/ 646371 h 1078499"/>
                  <a:gd name="connsiteX411" fmla="*/ 68907 w 3024845"/>
                  <a:gd name="connsiteY411" fmla="*/ 648533 h 1078499"/>
                  <a:gd name="connsiteX412" fmla="*/ 68907 w 3024845"/>
                  <a:gd name="connsiteY412" fmla="*/ 525312 h 1078499"/>
                  <a:gd name="connsiteX413" fmla="*/ 70934 w 3024845"/>
                  <a:gd name="connsiteY413" fmla="*/ 525312 h 1078499"/>
                  <a:gd name="connsiteX414" fmla="*/ 85121 w 3024845"/>
                  <a:gd name="connsiteY414" fmla="*/ 525312 h 1078499"/>
                  <a:gd name="connsiteX415" fmla="*/ 85121 w 3024845"/>
                  <a:gd name="connsiteY415" fmla="*/ 389120 h 1078499"/>
                  <a:gd name="connsiteX416" fmla="*/ 86894 w 3024845"/>
                  <a:gd name="connsiteY416" fmla="*/ 389120 h 1078499"/>
                  <a:gd name="connsiteX417" fmla="*/ 99308 w 3024845"/>
                  <a:gd name="connsiteY417" fmla="*/ 389120 h 1078499"/>
                  <a:gd name="connsiteX418" fmla="*/ 99308 w 3024845"/>
                  <a:gd name="connsiteY418" fmla="*/ 274546 h 1078499"/>
                  <a:gd name="connsiteX419" fmla="*/ 103361 w 3024845"/>
                  <a:gd name="connsiteY419" fmla="*/ 246442 h 1078499"/>
                  <a:gd name="connsiteX420" fmla="*/ 105388 w 3024845"/>
                  <a:gd name="connsiteY420" fmla="*/ 246442 h 1078499"/>
                  <a:gd name="connsiteX421" fmla="*/ 119575 w 3024845"/>
                  <a:gd name="connsiteY421"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0453 w 3024845"/>
                  <a:gd name="connsiteY325" fmla="*/ 75662 h 1078499"/>
                  <a:gd name="connsiteX326" fmla="*/ 2162480 w 3024845"/>
                  <a:gd name="connsiteY326" fmla="*/ 138353 h 1078499"/>
                  <a:gd name="connsiteX327" fmla="*/ 2168560 w 3024845"/>
                  <a:gd name="connsiteY327" fmla="*/ 144839 h 1078499"/>
                  <a:gd name="connsiteX328" fmla="*/ 2166533 w 3024845"/>
                  <a:gd name="connsiteY328" fmla="*/ 151324 h 1078499"/>
                  <a:gd name="connsiteX329" fmla="*/ 2166533 w 3024845"/>
                  <a:gd name="connsiteY329" fmla="*/ 229148 h 1078499"/>
                  <a:gd name="connsiteX330" fmla="*/ 2168560 w 3024845"/>
                  <a:gd name="connsiteY330" fmla="*/ 233472 h 1078499"/>
                  <a:gd name="connsiteX331" fmla="*/ 2168560 w 3024845"/>
                  <a:gd name="connsiteY331" fmla="*/ 255090 h 1078499"/>
                  <a:gd name="connsiteX332" fmla="*/ 2182747 w 3024845"/>
                  <a:gd name="connsiteY332" fmla="*/ 255090 h 1078499"/>
                  <a:gd name="connsiteX333" fmla="*/ 2182747 w 3024845"/>
                  <a:gd name="connsiteY333" fmla="*/ 272384 h 1078499"/>
                  <a:gd name="connsiteX334" fmla="*/ 2190854 w 3024845"/>
                  <a:gd name="connsiteY334" fmla="*/ 296163 h 1078499"/>
                  <a:gd name="connsiteX335" fmla="*/ 2184774 w 3024845"/>
                  <a:gd name="connsiteY335" fmla="*/ 300487 h 1078499"/>
                  <a:gd name="connsiteX336" fmla="*/ 2172613 w 3024845"/>
                  <a:gd name="connsiteY336" fmla="*/ 322105 h 1078499"/>
                  <a:gd name="connsiteX337" fmla="*/ 2180720 w 3024845"/>
                  <a:gd name="connsiteY337" fmla="*/ 575033 h 1078499"/>
                  <a:gd name="connsiteX338" fmla="*/ 2245574 w 3024845"/>
                  <a:gd name="connsiteY338" fmla="*/ 575033 h 1078499"/>
                  <a:gd name="connsiteX339" fmla="*/ 2245574 w 3024845"/>
                  <a:gd name="connsiteY339" fmla="*/ 650695 h 1078499"/>
                  <a:gd name="connsiteX340" fmla="*/ 2253681 w 3024845"/>
                  <a:gd name="connsiteY340" fmla="*/ 650695 h 1078499"/>
                  <a:gd name="connsiteX341" fmla="*/ 2255708 w 3024845"/>
                  <a:gd name="connsiteY341" fmla="*/ 644210 h 1078499"/>
                  <a:gd name="connsiteX342" fmla="*/ 2261788 w 3024845"/>
                  <a:gd name="connsiteY342" fmla="*/ 644210 h 1078499"/>
                  <a:gd name="connsiteX343" fmla="*/ 2263815 w 3024845"/>
                  <a:gd name="connsiteY343" fmla="*/ 652857 h 1078499"/>
                  <a:gd name="connsiteX344" fmla="*/ 2275975 w 3024845"/>
                  <a:gd name="connsiteY344" fmla="*/ 652857 h 1078499"/>
                  <a:gd name="connsiteX345" fmla="*/ 2275975 w 3024845"/>
                  <a:gd name="connsiteY345" fmla="*/ 646371 h 1078499"/>
                  <a:gd name="connsiteX346" fmla="*/ 2298268 w 3024845"/>
                  <a:gd name="connsiteY346" fmla="*/ 646371 h 1078499"/>
                  <a:gd name="connsiteX347" fmla="*/ 2298268 w 3024845"/>
                  <a:gd name="connsiteY347" fmla="*/ 652857 h 1078499"/>
                  <a:gd name="connsiteX348" fmla="*/ 2318535 w 3024845"/>
                  <a:gd name="connsiteY348" fmla="*/ 652857 h 1078499"/>
                  <a:gd name="connsiteX349" fmla="*/ 2318535 w 3024845"/>
                  <a:gd name="connsiteY349" fmla="*/ 698254 h 1078499"/>
                  <a:gd name="connsiteX350" fmla="*/ 2332722 w 3024845"/>
                  <a:gd name="connsiteY350" fmla="*/ 698254 h 1078499"/>
                  <a:gd name="connsiteX351" fmla="*/ 2332722 w 3024845"/>
                  <a:gd name="connsiteY351" fmla="*/ 685283 h 1078499"/>
                  <a:gd name="connsiteX352" fmla="*/ 2348936 w 3024845"/>
                  <a:gd name="connsiteY352" fmla="*/ 685283 h 1078499"/>
                  <a:gd name="connsiteX353" fmla="*/ 2348936 w 3024845"/>
                  <a:gd name="connsiteY353" fmla="*/ 505856 h 1078499"/>
                  <a:gd name="connsiteX354" fmla="*/ 2355016 w 3024845"/>
                  <a:gd name="connsiteY354" fmla="*/ 499370 h 1078499"/>
                  <a:gd name="connsiteX355" fmla="*/ 2427977 w 3024845"/>
                  <a:gd name="connsiteY355" fmla="*/ 499370 h 1078499"/>
                  <a:gd name="connsiteX356" fmla="*/ 2427977 w 3024845"/>
                  <a:gd name="connsiteY356" fmla="*/ 508018 h 1078499"/>
                  <a:gd name="connsiteX357" fmla="*/ 2438110 w 3024845"/>
                  <a:gd name="connsiteY357" fmla="*/ 508018 h 1078499"/>
                  <a:gd name="connsiteX358" fmla="*/ 2438110 w 3024845"/>
                  <a:gd name="connsiteY358" fmla="*/ 622592 h 1078499"/>
                  <a:gd name="connsiteX359" fmla="*/ 2460404 w 3024845"/>
                  <a:gd name="connsiteY359" fmla="*/ 622592 h 1078499"/>
                  <a:gd name="connsiteX360" fmla="*/ 2460404 w 3024845"/>
                  <a:gd name="connsiteY360" fmla="*/ 555577 h 1078499"/>
                  <a:gd name="connsiteX361" fmla="*/ 2486751 w 3024845"/>
                  <a:gd name="connsiteY361" fmla="*/ 555577 h 1078499"/>
                  <a:gd name="connsiteX362" fmla="*/ 2490804 w 3024845"/>
                  <a:gd name="connsiteY362" fmla="*/ 551253 h 1078499"/>
                  <a:gd name="connsiteX363" fmla="*/ 2498911 w 3024845"/>
                  <a:gd name="connsiteY363" fmla="*/ 551253 h 1078499"/>
                  <a:gd name="connsiteX364" fmla="*/ 2502964 w 3024845"/>
                  <a:gd name="connsiteY364" fmla="*/ 555577 h 1078499"/>
                  <a:gd name="connsiteX365" fmla="*/ 2525258 w 3024845"/>
                  <a:gd name="connsiteY365" fmla="*/ 555577 h 1078499"/>
                  <a:gd name="connsiteX366" fmla="*/ 2525258 w 3024845"/>
                  <a:gd name="connsiteY366" fmla="*/ 438841 h 1078499"/>
                  <a:gd name="connsiteX367" fmla="*/ 2582005 w 3024845"/>
                  <a:gd name="connsiteY367" fmla="*/ 428032 h 1078499"/>
                  <a:gd name="connsiteX368" fmla="*/ 2582005 w 3024845"/>
                  <a:gd name="connsiteY368" fmla="*/ 429113 h 1078499"/>
                  <a:gd name="connsiteX369" fmla="*/ 2582005 w 3024845"/>
                  <a:gd name="connsiteY369" fmla="*/ 436679 h 1078499"/>
                  <a:gd name="connsiteX370" fmla="*/ 2608352 w 3024845"/>
                  <a:gd name="connsiteY370" fmla="*/ 436679 h 1078499"/>
                  <a:gd name="connsiteX371" fmla="*/ 2608352 w 3024845"/>
                  <a:gd name="connsiteY371" fmla="*/ 691769 h 1078499"/>
                  <a:gd name="connsiteX372" fmla="*/ 2630646 w 3024845"/>
                  <a:gd name="connsiteY372" fmla="*/ 691769 h 1078499"/>
                  <a:gd name="connsiteX373" fmla="*/ 2630646 w 3024845"/>
                  <a:gd name="connsiteY373" fmla="*/ 687445 h 1078499"/>
                  <a:gd name="connsiteX374" fmla="*/ 2642806 w 3024845"/>
                  <a:gd name="connsiteY374" fmla="*/ 687445 h 1078499"/>
                  <a:gd name="connsiteX375" fmla="*/ 2642806 w 3024845"/>
                  <a:gd name="connsiteY375" fmla="*/ 691769 h 1078499"/>
                  <a:gd name="connsiteX376" fmla="*/ 2667126 w 3024845"/>
                  <a:gd name="connsiteY376" fmla="*/ 691769 h 1078499"/>
                  <a:gd name="connsiteX377" fmla="*/ 2667126 w 3024845"/>
                  <a:gd name="connsiteY377" fmla="*/ 678798 h 1078499"/>
                  <a:gd name="connsiteX378" fmla="*/ 2695500 w 3024845"/>
                  <a:gd name="connsiteY378" fmla="*/ 678798 h 1078499"/>
                  <a:gd name="connsiteX379" fmla="*/ 2707660 w 3024845"/>
                  <a:gd name="connsiteY379" fmla="*/ 674474 h 1078499"/>
                  <a:gd name="connsiteX380" fmla="*/ 2727927 w 3024845"/>
                  <a:gd name="connsiteY380" fmla="*/ 678798 h 1078499"/>
                  <a:gd name="connsiteX381" fmla="*/ 2727927 w 3024845"/>
                  <a:gd name="connsiteY381" fmla="*/ 661504 h 1078499"/>
                  <a:gd name="connsiteX382" fmla="*/ 2736034 w 3024845"/>
                  <a:gd name="connsiteY382" fmla="*/ 661504 h 1078499"/>
                  <a:gd name="connsiteX383" fmla="*/ 2736034 w 3024845"/>
                  <a:gd name="connsiteY383" fmla="*/ 648533 h 1078499"/>
                  <a:gd name="connsiteX384" fmla="*/ 2792781 w 3024845"/>
                  <a:gd name="connsiteY384" fmla="*/ 648533 h 1078499"/>
                  <a:gd name="connsiteX385" fmla="*/ 2792781 w 3024845"/>
                  <a:gd name="connsiteY385" fmla="*/ 618268 h 1078499"/>
                  <a:gd name="connsiteX386" fmla="*/ 2811021 w 3024845"/>
                  <a:gd name="connsiteY386" fmla="*/ 618268 h 1078499"/>
                  <a:gd name="connsiteX387" fmla="*/ 2811021 w 3024845"/>
                  <a:gd name="connsiteY387" fmla="*/ 611783 h 1078499"/>
                  <a:gd name="connsiteX388" fmla="*/ 2823181 w 3024845"/>
                  <a:gd name="connsiteY388" fmla="*/ 611783 h 1078499"/>
                  <a:gd name="connsiteX389" fmla="*/ 2823181 w 3024845"/>
                  <a:gd name="connsiteY389" fmla="*/ 618268 h 1078499"/>
                  <a:gd name="connsiteX390" fmla="*/ 2839395 w 3024845"/>
                  <a:gd name="connsiteY390" fmla="*/ 618268 h 1078499"/>
                  <a:gd name="connsiteX391" fmla="*/ 2839395 w 3024845"/>
                  <a:gd name="connsiteY391" fmla="*/ 667989 h 1078499"/>
                  <a:gd name="connsiteX392" fmla="*/ 2871822 w 3024845"/>
                  <a:gd name="connsiteY392" fmla="*/ 667989 h 1078499"/>
                  <a:gd name="connsiteX393" fmla="*/ 2871822 w 3024845"/>
                  <a:gd name="connsiteY393" fmla="*/ 642048 h 1078499"/>
                  <a:gd name="connsiteX394" fmla="*/ 2910329 w 3024845"/>
                  <a:gd name="connsiteY394" fmla="*/ 642048 h 1078499"/>
                  <a:gd name="connsiteX395" fmla="*/ 2910329 w 3024845"/>
                  <a:gd name="connsiteY395" fmla="*/ 611783 h 1078499"/>
                  <a:gd name="connsiteX396" fmla="*/ 2958970 w 3024845"/>
                  <a:gd name="connsiteY396" fmla="*/ 611783 h 1078499"/>
                  <a:gd name="connsiteX397" fmla="*/ 2958970 w 3024845"/>
                  <a:gd name="connsiteY397" fmla="*/ 722939 h 1078499"/>
                  <a:gd name="connsiteX398" fmla="*/ 2958970 w 3024845"/>
                  <a:gd name="connsiteY398" fmla="*/ 736718 h 1078499"/>
                  <a:gd name="connsiteX399" fmla="*/ 3024845 w 3024845"/>
                  <a:gd name="connsiteY399" fmla="*/ 736718 h 1078499"/>
                  <a:gd name="connsiteX400" fmla="*/ 3024845 w 3024845"/>
                  <a:gd name="connsiteY400" fmla="*/ 1078499 h 1078499"/>
                  <a:gd name="connsiteX401" fmla="*/ 2054 w 3024845"/>
                  <a:gd name="connsiteY401" fmla="*/ 1076166 h 1078499"/>
                  <a:gd name="connsiteX402" fmla="*/ 0 w 3024845"/>
                  <a:gd name="connsiteY402" fmla="*/ 642048 h 1078499"/>
                  <a:gd name="connsiteX403" fmla="*/ 20267 w 3024845"/>
                  <a:gd name="connsiteY403" fmla="*/ 642048 h 1078499"/>
                  <a:gd name="connsiteX404" fmla="*/ 20774 w 3024845"/>
                  <a:gd name="connsiteY404" fmla="*/ 640967 h 1078499"/>
                  <a:gd name="connsiteX405" fmla="*/ 24320 w 3024845"/>
                  <a:gd name="connsiteY405" fmla="*/ 633401 h 1078499"/>
                  <a:gd name="connsiteX406" fmla="*/ 26094 w 3024845"/>
                  <a:gd name="connsiteY406" fmla="*/ 633671 h 1078499"/>
                  <a:gd name="connsiteX407" fmla="*/ 38507 w 3024845"/>
                  <a:gd name="connsiteY407" fmla="*/ 635562 h 1078499"/>
                  <a:gd name="connsiteX408" fmla="*/ 39014 w 3024845"/>
                  <a:gd name="connsiteY408" fmla="*/ 636914 h 1078499"/>
                  <a:gd name="connsiteX409" fmla="*/ 42560 w 3024845"/>
                  <a:gd name="connsiteY409" fmla="*/ 646371 h 1078499"/>
                  <a:gd name="connsiteX410" fmla="*/ 68907 w 3024845"/>
                  <a:gd name="connsiteY410" fmla="*/ 648533 h 1078499"/>
                  <a:gd name="connsiteX411" fmla="*/ 68907 w 3024845"/>
                  <a:gd name="connsiteY411" fmla="*/ 525312 h 1078499"/>
                  <a:gd name="connsiteX412" fmla="*/ 70934 w 3024845"/>
                  <a:gd name="connsiteY412" fmla="*/ 525312 h 1078499"/>
                  <a:gd name="connsiteX413" fmla="*/ 85121 w 3024845"/>
                  <a:gd name="connsiteY413" fmla="*/ 525312 h 1078499"/>
                  <a:gd name="connsiteX414" fmla="*/ 85121 w 3024845"/>
                  <a:gd name="connsiteY414" fmla="*/ 389120 h 1078499"/>
                  <a:gd name="connsiteX415" fmla="*/ 86894 w 3024845"/>
                  <a:gd name="connsiteY415" fmla="*/ 389120 h 1078499"/>
                  <a:gd name="connsiteX416" fmla="*/ 99308 w 3024845"/>
                  <a:gd name="connsiteY416" fmla="*/ 389120 h 1078499"/>
                  <a:gd name="connsiteX417" fmla="*/ 99308 w 3024845"/>
                  <a:gd name="connsiteY417" fmla="*/ 274546 h 1078499"/>
                  <a:gd name="connsiteX418" fmla="*/ 103361 w 3024845"/>
                  <a:gd name="connsiteY418" fmla="*/ 246442 h 1078499"/>
                  <a:gd name="connsiteX419" fmla="*/ 105388 w 3024845"/>
                  <a:gd name="connsiteY419" fmla="*/ 246442 h 1078499"/>
                  <a:gd name="connsiteX420" fmla="*/ 119575 w 3024845"/>
                  <a:gd name="connsiteY420"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2480 w 3024845"/>
                  <a:gd name="connsiteY325" fmla="*/ 138353 h 1078499"/>
                  <a:gd name="connsiteX326" fmla="*/ 2168560 w 3024845"/>
                  <a:gd name="connsiteY326" fmla="*/ 144839 h 1078499"/>
                  <a:gd name="connsiteX327" fmla="*/ 2166533 w 3024845"/>
                  <a:gd name="connsiteY327" fmla="*/ 151324 h 1078499"/>
                  <a:gd name="connsiteX328" fmla="*/ 2166533 w 3024845"/>
                  <a:gd name="connsiteY328" fmla="*/ 229148 h 1078499"/>
                  <a:gd name="connsiteX329" fmla="*/ 2168560 w 3024845"/>
                  <a:gd name="connsiteY329" fmla="*/ 233472 h 1078499"/>
                  <a:gd name="connsiteX330" fmla="*/ 2168560 w 3024845"/>
                  <a:gd name="connsiteY330" fmla="*/ 255090 h 1078499"/>
                  <a:gd name="connsiteX331" fmla="*/ 2182747 w 3024845"/>
                  <a:gd name="connsiteY331" fmla="*/ 255090 h 1078499"/>
                  <a:gd name="connsiteX332" fmla="*/ 2182747 w 3024845"/>
                  <a:gd name="connsiteY332" fmla="*/ 272384 h 1078499"/>
                  <a:gd name="connsiteX333" fmla="*/ 2190854 w 3024845"/>
                  <a:gd name="connsiteY333" fmla="*/ 296163 h 1078499"/>
                  <a:gd name="connsiteX334" fmla="*/ 2184774 w 3024845"/>
                  <a:gd name="connsiteY334" fmla="*/ 300487 h 1078499"/>
                  <a:gd name="connsiteX335" fmla="*/ 2172613 w 3024845"/>
                  <a:gd name="connsiteY335" fmla="*/ 322105 h 1078499"/>
                  <a:gd name="connsiteX336" fmla="*/ 2180720 w 3024845"/>
                  <a:gd name="connsiteY336" fmla="*/ 575033 h 1078499"/>
                  <a:gd name="connsiteX337" fmla="*/ 2245574 w 3024845"/>
                  <a:gd name="connsiteY337" fmla="*/ 575033 h 1078499"/>
                  <a:gd name="connsiteX338" fmla="*/ 2245574 w 3024845"/>
                  <a:gd name="connsiteY338" fmla="*/ 650695 h 1078499"/>
                  <a:gd name="connsiteX339" fmla="*/ 2253681 w 3024845"/>
                  <a:gd name="connsiteY339" fmla="*/ 650695 h 1078499"/>
                  <a:gd name="connsiteX340" fmla="*/ 2255708 w 3024845"/>
                  <a:gd name="connsiteY340" fmla="*/ 644210 h 1078499"/>
                  <a:gd name="connsiteX341" fmla="*/ 2261788 w 3024845"/>
                  <a:gd name="connsiteY341" fmla="*/ 644210 h 1078499"/>
                  <a:gd name="connsiteX342" fmla="*/ 2263815 w 3024845"/>
                  <a:gd name="connsiteY342" fmla="*/ 652857 h 1078499"/>
                  <a:gd name="connsiteX343" fmla="*/ 2275975 w 3024845"/>
                  <a:gd name="connsiteY343" fmla="*/ 652857 h 1078499"/>
                  <a:gd name="connsiteX344" fmla="*/ 2275975 w 3024845"/>
                  <a:gd name="connsiteY344" fmla="*/ 646371 h 1078499"/>
                  <a:gd name="connsiteX345" fmla="*/ 2298268 w 3024845"/>
                  <a:gd name="connsiteY345" fmla="*/ 646371 h 1078499"/>
                  <a:gd name="connsiteX346" fmla="*/ 2298268 w 3024845"/>
                  <a:gd name="connsiteY346" fmla="*/ 652857 h 1078499"/>
                  <a:gd name="connsiteX347" fmla="*/ 2318535 w 3024845"/>
                  <a:gd name="connsiteY347" fmla="*/ 652857 h 1078499"/>
                  <a:gd name="connsiteX348" fmla="*/ 2318535 w 3024845"/>
                  <a:gd name="connsiteY348" fmla="*/ 698254 h 1078499"/>
                  <a:gd name="connsiteX349" fmla="*/ 2332722 w 3024845"/>
                  <a:gd name="connsiteY349" fmla="*/ 698254 h 1078499"/>
                  <a:gd name="connsiteX350" fmla="*/ 2332722 w 3024845"/>
                  <a:gd name="connsiteY350" fmla="*/ 685283 h 1078499"/>
                  <a:gd name="connsiteX351" fmla="*/ 2348936 w 3024845"/>
                  <a:gd name="connsiteY351" fmla="*/ 685283 h 1078499"/>
                  <a:gd name="connsiteX352" fmla="*/ 2348936 w 3024845"/>
                  <a:gd name="connsiteY352" fmla="*/ 505856 h 1078499"/>
                  <a:gd name="connsiteX353" fmla="*/ 2355016 w 3024845"/>
                  <a:gd name="connsiteY353" fmla="*/ 499370 h 1078499"/>
                  <a:gd name="connsiteX354" fmla="*/ 2427977 w 3024845"/>
                  <a:gd name="connsiteY354" fmla="*/ 499370 h 1078499"/>
                  <a:gd name="connsiteX355" fmla="*/ 2427977 w 3024845"/>
                  <a:gd name="connsiteY355" fmla="*/ 508018 h 1078499"/>
                  <a:gd name="connsiteX356" fmla="*/ 2438110 w 3024845"/>
                  <a:gd name="connsiteY356" fmla="*/ 508018 h 1078499"/>
                  <a:gd name="connsiteX357" fmla="*/ 2438110 w 3024845"/>
                  <a:gd name="connsiteY357" fmla="*/ 622592 h 1078499"/>
                  <a:gd name="connsiteX358" fmla="*/ 2460404 w 3024845"/>
                  <a:gd name="connsiteY358" fmla="*/ 622592 h 1078499"/>
                  <a:gd name="connsiteX359" fmla="*/ 2460404 w 3024845"/>
                  <a:gd name="connsiteY359" fmla="*/ 555577 h 1078499"/>
                  <a:gd name="connsiteX360" fmla="*/ 2486751 w 3024845"/>
                  <a:gd name="connsiteY360" fmla="*/ 555577 h 1078499"/>
                  <a:gd name="connsiteX361" fmla="*/ 2490804 w 3024845"/>
                  <a:gd name="connsiteY361" fmla="*/ 551253 h 1078499"/>
                  <a:gd name="connsiteX362" fmla="*/ 2498911 w 3024845"/>
                  <a:gd name="connsiteY362" fmla="*/ 551253 h 1078499"/>
                  <a:gd name="connsiteX363" fmla="*/ 2502964 w 3024845"/>
                  <a:gd name="connsiteY363" fmla="*/ 555577 h 1078499"/>
                  <a:gd name="connsiteX364" fmla="*/ 2525258 w 3024845"/>
                  <a:gd name="connsiteY364" fmla="*/ 555577 h 1078499"/>
                  <a:gd name="connsiteX365" fmla="*/ 2525258 w 3024845"/>
                  <a:gd name="connsiteY365" fmla="*/ 438841 h 1078499"/>
                  <a:gd name="connsiteX366" fmla="*/ 2582005 w 3024845"/>
                  <a:gd name="connsiteY366" fmla="*/ 428032 h 1078499"/>
                  <a:gd name="connsiteX367" fmla="*/ 2582005 w 3024845"/>
                  <a:gd name="connsiteY367" fmla="*/ 429113 h 1078499"/>
                  <a:gd name="connsiteX368" fmla="*/ 2582005 w 3024845"/>
                  <a:gd name="connsiteY368" fmla="*/ 436679 h 1078499"/>
                  <a:gd name="connsiteX369" fmla="*/ 2608352 w 3024845"/>
                  <a:gd name="connsiteY369" fmla="*/ 436679 h 1078499"/>
                  <a:gd name="connsiteX370" fmla="*/ 2608352 w 3024845"/>
                  <a:gd name="connsiteY370" fmla="*/ 691769 h 1078499"/>
                  <a:gd name="connsiteX371" fmla="*/ 2630646 w 3024845"/>
                  <a:gd name="connsiteY371" fmla="*/ 691769 h 1078499"/>
                  <a:gd name="connsiteX372" fmla="*/ 2630646 w 3024845"/>
                  <a:gd name="connsiteY372" fmla="*/ 687445 h 1078499"/>
                  <a:gd name="connsiteX373" fmla="*/ 2642806 w 3024845"/>
                  <a:gd name="connsiteY373" fmla="*/ 687445 h 1078499"/>
                  <a:gd name="connsiteX374" fmla="*/ 2642806 w 3024845"/>
                  <a:gd name="connsiteY374" fmla="*/ 691769 h 1078499"/>
                  <a:gd name="connsiteX375" fmla="*/ 2667126 w 3024845"/>
                  <a:gd name="connsiteY375" fmla="*/ 691769 h 1078499"/>
                  <a:gd name="connsiteX376" fmla="*/ 2667126 w 3024845"/>
                  <a:gd name="connsiteY376" fmla="*/ 678798 h 1078499"/>
                  <a:gd name="connsiteX377" fmla="*/ 2695500 w 3024845"/>
                  <a:gd name="connsiteY377" fmla="*/ 678798 h 1078499"/>
                  <a:gd name="connsiteX378" fmla="*/ 2707660 w 3024845"/>
                  <a:gd name="connsiteY378" fmla="*/ 674474 h 1078499"/>
                  <a:gd name="connsiteX379" fmla="*/ 2727927 w 3024845"/>
                  <a:gd name="connsiteY379" fmla="*/ 678798 h 1078499"/>
                  <a:gd name="connsiteX380" fmla="*/ 2727927 w 3024845"/>
                  <a:gd name="connsiteY380" fmla="*/ 661504 h 1078499"/>
                  <a:gd name="connsiteX381" fmla="*/ 2736034 w 3024845"/>
                  <a:gd name="connsiteY381" fmla="*/ 661504 h 1078499"/>
                  <a:gd name="connsiteX382" fmla="*/ 2736034 w 3024845"/>
                  <a:gd name="connsiteY382" fmla="*/ 648533 h 1078499"/>
                  <a:gd name="connsiteX383" fmla="*/ 2792781 w 3024845"/>
                  <a:gd name="connsiteY383" fmla="*/ 648533 h 1078499"/>
                  <a:gd name="connsiteX384" fmla="*/ 2792781 w 3024845"/>
                  <a:gd name="connsiteY384" fmla="*/ 618268 h 1078499"/>
                  <a:gd name="connsiteX385" fmla="*/ 2811021 w 3024845"/>
                  <a:gd name="connsiteY385" fmla="*/ 618268 h 1078499"/>
                  <a:gd name="connsiteX386" fmla="*/ 2811021 w 3024845"/>
                  <a:gd name="connsiteY386" fmla="*/ 611783 h 1078499"/>
                  <a:gd name="connsiteX387" fmla="*/ 2823181 w 3024845"/>
                  <a:gd name="connsiteY387" fmla="*/ 611783 h 1078499"/>
                  <a:gd name="connsiteX388" fmla="*/ 2823181 w 3024845"/>
                  <a:gd name="connsiteY388" fmla="*/ 618268 h 1078499"/>
                  <a:gd name="connsiteX389" fmla="*/ 2839395 w 3024845"/>
                  <a:gd name="connsiteY389" fmla="*/ 618268 h 1078499"/>
                  <a:gd name="connsiteX390" fmla="*/ 2839395 w 3024845"/>
                  <a:gd name="connsiteY390" fmla="*/ 667989 h 1078499"/>
                  <a:gd name="connsiteX391" fmla="*/ 2871822 w 3024845"/>
                  <a:gd name="connsiteY391" fmla="*/ 667989 h 1078499"/>
                  <a:gd name="connsiteX392" fmla="*/ 2871822 w 3024845"/>
                  <a:gd name="connsiteY392" fmla="*/ 642048 h 1078499"/>
                  <a:gd name="connsiteX393" fmla="*/ 2910329 w 3024845"/>
                  <a:gd name="connsiteY393" fmla="*/ 642048 h 1078499"/>
                  <a:gd name="connsiteX394" fmla="*/ 2910329 w 3024845"/>
                  <a:gd name="connsiteY394" fmla="*/ 611783 h 1078499"/>
                  <a:gd name="connsiteX395" fmla="*/ 2958970 w 3024845"/>
                  <a:gd name="connsiteY395" fmla="*/ 611783 h 1078499"/>
                  <a:gd name="connsiteX396" fmla="*/ 2958970 w 3024845"/>
                  <a:gd name="connsiteY396" fmla="*/ 722939 h 1078499"/>
                  <a:gd name="connsiteX397" fmla="*/ 2958970 w 3024845"/>
                  <a:gd name="connsiteY397" fmla="*/ 736718 h 1078499"/>
                  <a:gd name="connsiteX398" fmla="*/ 3024845 w 3024845"/>
                  <a:gd name="connsiteY398" fmla="*/ 736718 h 1078499"/>
                  <a:gd name="connsiteX399" fmla="*/ 3024845 w 3024845"/>
                  <a:gd name="connsiteY399" fmla="*/ 1078499 h 1078499"/>
                  <a:gd name="connsiteX400" fmla="*/ 2054 w 3024845"/>
                  <a:gd name="connsiteY400" fmla="*/ 1076166 h 1078499"/>
                  <a:gd name="connsiteX401" fmla="*/ 0 w 3024845"/>
                  <a:gd name="connsiteY401" fmla="*/ 642048 h 1078499"/>
                  <a:gd name="connsiteX402" fmla="*/ 20267 w 3024845"/>
                  <a:gd name="connsiteY402" fmla="*/ 642048 h 1078499"/>
                  <a:gd name="connsiteX403" fmla="*/ 20774 w 3024845"/>
                  <a:gd name="connsiteY403" fmla="*/ 640967 h 1078499"/>
                  <a:gd name="connsiteX404" fmla="*/ 24320 w 3024845"/>
                  <a:gd name="connsiteY404" fmla="*/ 633401 h 1078499"/>
                  <a:gd name="connsiteX405" fmla="*/ 26094 w 3024845"/>
                  <a:gd name="connsiteY405" fmla="*/ 633671 h 1078499"/>
                  <a:gd name="connsiteX406" fmla="*/ 38507 w 3024845"/>
                  <a:gd name="connsiteY406" fmla="*/ 635562 h 1078499"/>
                  <a:gd name="connsiteX407" fmla="*/ 39014 w 3024845"/>
                  <a:gd name="connsiteY407" fmla="*/ 636914 h 1078499"/>
                  <a:gd name="connsiteX408" fmla="*/ 42560 w 3024845"/>
                  <a:gd name="connsiteY408" fmla="*/ 646371 h 1078499"/>
                  <a:gd name="connsiteX409" fmla="*/ 68907 w 3024845"/>
                  <a:gd name="connsiteY409" fmla="*/ 648533 h 1078499"/>
                  <a:gd name="connsiteX410" fmla="*/ 68907 w 3024845"/>
                  <a:gd name="connsiteY410" fmla="*/ 525312 h 1078499"/>
                  <a:gd name="connsiteX411" fmla="*/ 70934 w 3024845"/>
                  <a:gd name="connsiteY411" fmla="*/ 525312 h 1078499"/>
                  <a:gd name="connsiteX412" fmla="*/ 85121 w 3024845"/>
                  <a:gd name="connsiteY412" fmla="*/ 525312 h 1078499"/>
                  <a:gd name="connsiteX413" fmla="*/ 85121 w 3024845"/>
                  <a:gd name="connsiteY413" fmla="*/ 389120 h 1078499"/>
                  <a:gd name="connsiteX414" fmla="*/ 86894 w 3024845"/>
                  <a:gd name="connsiteY414" fmla="*/ 389120 h 1078499"/>
                  <a:gd name="connsiteX415" fmla="*/ 99308 w 3024845"/>
                  <a:gd name="connsiteY415" fmla="*/ 389120 h 1078499"/>
                  <a:gd name="connsiteX416" fmla="*/ 99308 w 3024845"/>
                  <a:gd name="connsiteY416" fmla="*/ 274546 h 1078499"/>
                  <a:gd name="connsiteX417" fmla="*/ 103361 w 3024845"/>
                  <a:gd name="connsiteY417" fmla="*/ 246442 h 1078499"/>
                  <a:gd name="connsiteX418" fmla="*/ 105388 w 3024845"/>
                  <a:gd name="connsiteY418" fmla="*/ 246442 h 1078499"/>
                  <a:gd name="connsiteX419" fmla="*/ 119575 w 3024845"/>
                  <a:gd name="connsiteY419" fmla="*/ 246442 h 1078499"/>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72613 w 3024845"/>
                  <a:gd name="connsiteY334" fmla="*/ 302649 h 1059043"/>
                  <a:gd name="connsiteX335" fmla="*/ 2180720 w 3024845"/>
                  <a:gd name="connsiteY335" fmla="*/ 555577 h 1059043"/>
                  <a:gd name="connsiteX336" fmla="*/ 2245574 w 3024845"/>
                  <a:gd name="connsiteY336" fmla="*/ 555577 h 1059043"/>
                  <a:gd name="connsiteX337" fmla="*/ 2245574 w 3024845"/>
                  <a:gd name="connsiteY337" fmla="*/ 631239 h 1059043"/>
                  <a:gd name="connsiteX338" fmla="*/ 2253681 w 3024845"/>
                  <a:gd name="connsiteY338" fmla="*/ 631239 h 1059043"/>
                  <a:gd name="connsiteX339" fmla="*/ 2255708 w 3024845"/>
                  <a:gd name="connsiteY339" fmla="*/ 624754 h 1059043"/>
                  <a:gd name="connsiteX340" fmla="*/ 2261788 w 3024845"/>
                  <a:gd name="connsiteY340" fmla="*/ 624754 h 1059043"/>
                  <a:gd name="connsiteX341" fmla="*/ 2263815 w 3024845"/>
                  <a:gd name="connsiteY341" fmla="*/ 633401 h 1059043"/>
                  <a:gd name="connsiteX342" fmla="*/ 2275975 w 3024845"/>
                  <a:gd name="connsiteY342" fmla="*/ 633401 h 1059043"/>
                  <a:gd name="connsiteX343" fmla="*/ 2275975 w 3024845"/>
                  <a:gd name="connsiteY343" fmla="*/ 626915 h 1059043"/>
                  <a:gd name="connsiteX344" fmla="*/ 2298268 w 3024845"/>
                  <a:gd name="connsiteY344" fmla="*/ 626915 h 1059043"/>
                  <a:gd name="connsiteX345" fmla="*/ 2298268 w 3024845"/>
                  <a:gd name="connsiteY345" fmla="*/ 633401 h 1059043"/>
                  <a:gd name="connsiteX346" fmla="*/ 2318535 w 3024845"/>
                  <a:gd name="connsiteY346" fmla="*/ 633401 h 1059043"/>
                  <a:gd name="connsiteX347" fmla="*/ 2318535 w 3024845"/>
                  <a:gd name="connsiteY347" fmla="*/ 678798 h 1059043"/>
                  <a:gd name="connsiteX348" fmla="*/ 2332722 w 3024845"/>
                  <a:gd name="connsiteY348" fmla="*/ 678798 h 1059043"/>
                  <a:gd name="connsiteX349" fmla="*/ 2332722 w 3024845"/>
                  <a:gd name="connsiteY349" fmla="*/ 665827 h 1059043"/>
                  <a:gd name="connsiteX350" fmla="*/ 2348936 w 3024845"/>
                  <a:gd name="connsiteY350" fmla="*/ 665827 h 1059043"/>
                  <a:gd name="connsiteX351" fmla="*/ 2348936 w 3024845"/>
                  <a:gd name="connsiteY351" fmla="*/ 486400 h 1059043"/>
                  <a:gd name="connsiteX352" fmla="*/ 2355016 w 3024845"/>
                  <a:gd name="connsiteY352" fmla="*/ 479914 h 1059043"/>
                  <a:gd name="connsiteX353" fmla="*/ 2427977 w 3024845"/>
                  <a:gd name="connsiteY353" fmla="*/ 479914 h 1059043"/>
                  <a:gd name="connsiteX354" fmla="*/ 2427977 w 3024845"/>
                  <a:gd name="connsiteY354" fmla="*/ 488562 h 1059043"/>
                  <a:gd name="connsiteX355" fmla="*/ 2438110 w 3024845"/>
                  <a:gd name="connsiteY355" fmla="*/ 488562 h 1059043"/>
                  <a:gd name="connsiteX356" fmla="*/ 2438110 w 3024845"/>
                  <a:gd name="connsiteY356" fmla="*/ 603136 h 1059043"/>
                  <a:gd name="connsiteX357" fmla="*/ 2460404 w 3024845"/>
                  <a:gd name="connsiteY357" fmla="*/ 603136 h 1059043"/>
                  <a:gd name="connsiteX358" fmla="*/ 2460404 w 3024845"/>
                  <a:gd name="connsiteY358" fmla="*/ 536121 h 1059043"/>
                  <a:gd name="connsiteX359" fmla="*/ 2486751 w 3024845"/>
                  <a:gd name="connsiteY359" fmla="*/ 536121 h 1059043"/>
                  <a:gd name="connsiteX360" fmla="*/ 2490804 w 3024845"/>
                  <a:gd name="connsiteY360" fmla="*/ 531797 h 1059043"/>
                  <a:gd name="connsiteX361" fmla="*/ 2498911 w 3024845"/>
                  <a:gd name="connsiteY361" fmla="*/ 531797 h 1059043"/>
                  <a:gd name="connsiteX362" fmla="*/ 2502964 w 3024845"/>
                  <a:gd name="connsiteY362" fmla="*/ 536121 h 1059043"/>
                  <a:gd name="connsiteX363" fmla="*/ 2525258 w 3024845"/>
                  <a:gd name="connsiteY363" fmla="*/ 536121 h 1059043"/>
                  <a:gd name="connsiteX364" fmla="*/ 2525258 w 3024845"/>
                  <a:gd name="connsiteY364" fmla="*/ 419385 h 1059043"/>
                  <a:gd name="connsiteX365" fmla="*/ 2582005 w 3024845"/>
                  <a:gd name="connsiteY365" fmla="*/ 408576 h 1059043"/>
                  <a:gd name="connsiteX366" fmla="*/ 2582005 w 3024845"/>
                  <a:gd name="connsiteY366" fmla="*/ 409657 h 1059043"/>
                  <a:gd name="connsiteX367" fmla="*/ 2582005 w 3024845"/>
                  <a:gd name="connsiteY367" fmla="*/ 417223 h 1059043"/>
                  <a:gd name="connsiteX368" fmla="*/ 2608352 w 3024845"/>
                  <a:gd name="connsiteY368" fmla="*/ 417223 h 1059043"/>
                  <a:gd name="connsiteX369" fmla="*/ 2608352 w 3024845"/>
                  <a:gd name="connsiteY369" fmla="*/ 672313 h 1059043"/>
                  <a:gd name="connsiteX370" fmla="*/ 2630646 w 3024845"/>
                  <a:gd name="connsiteY370" fmla="*/ 672313 h 1059043"/>
                  <a:gd name="connsiteX371" fmla="*/ 2630646 w 3024845"/>
                  <a:gd name="connsiteY371" fmla="*/ 667989 h 1059043"/>
                  <a:gd name="connsiteX372" fmla="*/ 2642806 w 3024845"/>
                  <a:gd name="connsiteY372" fmla="*/ 667989 h 1059043"/>
                  <a:gd name="connsiteX373" fmla="*/ 2642806 w 3024845"/>
                  <a:gd name="connsiteY373" fmla="*/ 672313 h 1059043"/>
                  <a:gd name="connsiteX374" fmla="*/ 2667126 w 3024845"/>
                  <a:gd name="connsiteY374" fmla="*/ 672313 h 1059043"/>
                  <a:gd name="connsiteX375" fmla="*/ 2667126 w 3024845"/>
                  <a:gd name="connsiteY375" fmla="*/ 659342 h 1059043"/>
                  <a:gd name="connsiteX376" fmla="*/ 2695500 w 3024845"/>
                  <a:gd name="connsiteY376" fmla="*/ 659342 h 1059043"/>
                  <a:gd name="connsiteX377" fmla="*/ 2707660 w 3024845"/>
                  <a:gd name="connsiteY377" fmla="*/ 655018 h 1059043"/>
                  <a:gd name="connsiteX378" fmla="*/ 2727927 w 3024845"/>
                  <a:gd name="connsiteY378" fmla="*/ 659342 h 1059043"/>
                  <a:gd name="connsiteX379" fmla="*/ 2727927 w 3024845"/>
                  <a:gd name="connsiteY379" fmla="*/ 642048 h 1059043"/>
                  <a:gd name="connsiteX380" fmla="*/ 2736034 w 3024845"/>
                  <a:gd name="connsiteY380" fmla="*/ 642048 h 1059043"/>
                  <a:gd name="connsiteX381" fmla="*/ 2736034 w 3024845"/>
                  <a:gd name="connsiteY381" fmla="*/ 629077 h 1059043"/>
                  <a:gd name="connsiteX382" fmla="*/ 2792781 w 3024845"/>
                  <a:gd name="connsiteY382" fmla="*/ 629077 h 1059043"/>
                  <a:gd name="connsiteX383" fmla="*/ 2792781 w 3024845"/>
                  <a:gd name="connsiteY383" fmla="*/ 598812 h 1059043"/>
                  <a:gd name="connsiteX384" fmla="*/ 2811021 w 3024845"/>
                  <a:gd name="connsiteY384" fmla="*/ 598812 h 1059043"/>
                  <a:gd name="connsiteX385" fmla="*/ 2811021 w 3024845"/>
                  <a:gd name="connsiteY385" fmla="*/ 592327 h 1059043"/>
                  <a:gd name="connsiteX386" fmla="*/ 2823181 w 3024845"/>
                  <a:gd name="connsiteY386" fmla="*/ 592327 h 1059043"/>
                  <a:gd name="connsiteX387" fmla="*/ 2823181 w 3024845"/>
                  <a:gd name="connsiteY387" fmla="*/ 598812 h 1059043"/>
                  <a:gd name="connsiteX388" fmla="*/ 2839395 w 3024845"/>
                  <a:gd name="connsiteY388" fmla="*/ 598812 h 1059043"/>
                  <a:gd name="connsiteX389" fmla="*/ 2839395 w 3024845"/>
                  <a:gd name="connsiteY389" fmla="*/ 648533 h 1059043"/>
                  <a:gd name="connsiteX390" fmla="*/ 2871822 w 3024845"/>
                  <a:gd name="connsiteY390" fmla="*/ 648533 h 1059043"/>
                  <a:gd name="connsiteX391" fmla="*/ 2871822 w 3024845"/>
                  <a:gd name="connsiteY391" fmla="*/ 622592 h 1059043"/>
                  <a:gd name="connsiteX392" fmla="*/ 2910329 w 3024845"/>
                  <a:gd name="connsiteY392" fmla="*/ 622592 h 1059043"/>
                  <a:gd name="connsiteX393" fmla="*/ 2910329 w 3024845"/>
                  <a:gd name="connsiteY393" fmla="*/ 592327 h 1059043"/>
                  <a:gd name="connsiteX394" fmla="*/ 2958970 w 3024845"/>
                  <a:gd name="connsiteY394" fmla="*/ 592327 h 1059043"/>
                  <a:gd name="connsiteX395" fmla="*/ 2958970 w 3024845"/>
                  <a:gd name="connsiteY395" fmla="*/ 703483 h 1059043"/>
                  <a:gd name="connsiteX396" fmla="*/ 2958970 w 3024845"/>
                  <a:gd name="connsiteY396" fmla="*/ 717262 h 1059043"/>
                  <a:gd name="connsiteX397" fmla="*/ 3024845 w 3024845"/>
                  <a:gd name="connsiteY397" fmla="*/ 717262 h 1059043"/>
                  <a:gd name="connsiteX398" fmla="*/ 3024845 w 3024845"/>
                  <a:gd name="connsiteY398" fmla="*/ 1059043 h 1059043"/>
                  <a:gd name="connsiteX399" fmla="*/ 2054 w 3024845"/>
                  <a:gd name="connsiteY399" fmla="*/ 1056710 h 1059043"/>
                  <a:gd name="connsiteX400" fmla="*/ 0 w 3024845"/>
                  <a:gd name="connsiteY400" fmla="*/ 622592 h 1059043"/>
                  <a:gd name="connsiteX401" fmla="*/ 20267 w 3024845"/>
                  <a:gd name="connsiteY401" fmla="*/ 622592 h 1059043"/>
                  <a:gd name="connsiteX402" fmla="*/ 20774 w 3024845"/>
                  <a:gd name="connsiteY402" fmla="*/ 621511 h 1059043"/>
                  <a:gd name="connsiteX403" fmla="*/ 24320 w 3024845"/>
                  <a:gd name="connsiteY403" fmla="*/ 613945 h 1059043"/>
                  <a:gd name="connsiteX404" fmla="*/ 26094 w 3024845"/>
                  <a:gd name="connsiteY404" fmla="*/ 614215 h 1059043"/>
                  <a:gd name="connsiteX405" fmla="*/ 38507 w 3024845"/>
                  <a:gd name="connsiteY405" fmla="*/ 616106 h 1059043"/>
                  <a:gd name="connsiteX406" fmla="*/ 39014 w 3024845"/>
                  <a:gd name="connsiteY406" fmla="*/ 617458 h 1059043"/>
                  <a:gd name="connsiteX407" fmla="*/ 42560 w 3024845"/>
                  <a:gd name="connsiteY407" fmla="*/ 626915 h 1059043"/>
                  <a:gd name="connsiteX408" fmla="*/ 68907 w 3024845"/>
                  <a:gd name="connsiteY408" fmla="*/ 629077 h 1059043"/>
                  <a:gd name="connsiteX409" fmla="*/ 68907 w 3024845"/>
                  <a:gd name="connsiteY409" fmla="*/ 505856 h 1059043"/>
                  <a:gd name="connsiteX410" fmla="*/ 70934 w 3024845"/>
                  <a:gd name="connsiteY410" fmla="*/ 505856 h 1059043"/>
                  <a:gd name="connsiteX411" fmla="*/ 85121 w 3024845"/>
                  <a:gd name="connsiteY411" fmla="*/ 505856 h 1059043"/>
                  <a:gd name="connsiteX412" fmla="*/ 85121 w 3024845"/>
                  <a:gd name="connsiteY412" fmla="*/ 369664 h 1059043"/>
                  <a:gd name="connsiteX413" fmla="*/ 86894 w 3024845"/>
                  <a:gd name="connsiteY413" fmla="*/ 369664 h 1059043"/>
                  <a:gd name="connsiteX414" fmla="*/ 99308 w 3024845"/>
                  <a:gd name="connsiteY414" fmla="*/ 369664 h 1059043"/>
                  <a:gd name="connsiteX415" fmla="*/ 99308 w 3024845"/>
                  <a:gd name="connsiteY415" fmla="*/ 255090 h 1059043"/>
                  <a:gd name="connsiteX416" fmla="*/ 103361 w 3024845"/>
                  <a:gd name="connsiteY416" fmla="*/ 226986 h 1059043"/>
                  <a:gd name="connsiteX417" fmla="*/ 105388 w 3024845"/>
                  <a:gd name="connsiteY417" fmla="*/ 226986 h 1059043"/>
                  <a:gd name="connsiteX418" fmla="*/ 119575 w 3024845"/>
                  <a:gd name="connsiteY41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80720 w 3024845"/>
                  <a:gd name="connsiteY334" fmla="*/ 555577 h 1059043"/>
                  <a:gd name="connsiteX335" fmla="*/ 2245574 w 3024845"/>
                  <a:gd name="connsiteY335" fmla="*/ 555577 h 1059043"/>
                  <a:gd name="connsiteX336" fmla="*/ 2245574 w 3024845"/>
                  <a:gd name="connsiteY336" fmla="*/ 631239 h 1059043"/>
                  <a:gd name="connsiteX337" fmla="*/ 2253681 w 3024845"/>
                  <a:gd name="connsiteY337" fmla="*/ 631239 h 1059043"/>
                  <a:gd name="connsiteX338" fmla="*/ 2255708 w 3024845"/>
                  <a:gd name="connsiteY338" fmla="*/ 624754 h 1059043"/>
                  <a:gd name="connsiteX339" fmla="*/ 2261788 w 3024845"/>
                  <a:gd name="connsiteY339" fmla="*/ 624754 h 1059043"/>
                  <a:gd name="connsiteX340" fmla="*/ 2263815 w 3024845"/>
                  <a:gd name="connsiteY340" fmla="*/ 633401 h 1059043"/>
                  <a:gd name="connsiteX341" fmla="*/ 2275975 w 3024845"/>
                  <a:gd name="connsiteY341" fmla="*/ 633401 h 1059043"/>
                  <a:gd name="connsiteX342" fmla="*/ 2275975 w 3024845"/>
                  <a:gd name="connsiteY342" fmla="*/ 626915 h 1059043"/>
                  <a:gd name="connsiteX343" fmla="*/ 2298268 w 3024845"/>
                  <a:gd name="connsiteY343" fmla="*/ 626915 h 1059043"/>
                  <a:gd name="connsiteX344" fmla="*/ 2298268 w 3024845"/>
                  <a:gd name="connsiteY344" fmla="*/ 633401 h 1059043"/>
                  <a:gd name="connsiteX345" fmla="*/ 2318535 w 3024845"/>
                  <a:gd name="connsiteY345" fmla="*/ 633401 h 1059043"/>
                  <a:gd name="connsiteX346" fmla="*/ 2318535 w 3024845"/>
                  <a:gd name="connsiteY346" fmla="*/ 678798 h 1059043"/>
                  <a:gd name="connsiteX347" fmla="*/ 2332722 w 3024845"/>
                  <a:gd name="connsiteY347" fmla="*/ 678798 h 1059043"/>
                  <a:gd name="connsiteX348" fmla="*/ 2332722 w 3024845"/>
                  <a:gd name="connsiteY348" fmla="*/ 665827 h 1059043"/>
                  <a:gd name="connsiteX349" fmla="*/ 2348936 w 3024845"/>
                  <a:gd name="connsiteY349" fmla="*/ 665827 h 1059043"/>
                  <a:gd name="connsiteX350" fmla="*/ 2348936 w 3024845"/>
                  <a:gd name="connsiteY350" fmla="*/ 486400 h 1059043"/>
                  <a:gd name="connsiteX351" fmla="*/ 2355016 w 3024845"/>
                  <a:gd name="connsiteY351" fmla="*/ 479914 h 1059043"/>
                  <a:gd name="connsiteX352" fmla="*/ 2427977 w 3024845"/>
                  <a:gd name="connsiteY352" fmla="*/ 479914 h 1059043"/>
                  <a:gd name="connsiteX353" fmla="*/ 2427977 w 3024845"/>
                  <a:gd name="connsiteY353" fmla="*/ 488562 h 1059043"/>
                  <a:gd name="connsiteX354" fmla="*/ 2438110 w 3024845"/>
                  <a:gd name="connsiteY354" fmla="*/ 488562 h 1059043"/>
                  <a:gd name="connsiteX355" fmla="*/ 2438110 w 3024845"/>
                  <a:gd name="connsiteY355" fmla="*/ 603136 h 1059043"/>
                  <a:gd name="connsiteX356" fmla="*/ 2460404 w 3024845"/>
                  <a:gd name="connsiteY356" fmla="*/ 603136 h 1059043"/>
                  <a:gd name="connsiteX357" fmla="*/ 2460404 w 3024845"/>
                  <a:gd name="connsiteY357" fmla="*/ 536121 h 1059043"/>
                  <a:gd name="connsiteX358" fmla="*/ 2486751 w 3024845"/>
                  <a:gd name="connsiteY358" fmla="*/ 536121 h 1059043"/>
                  <a:gd name="connsiteX359" fmla="*/ 2490804 w 3024845"/>
                  <a:gd name="connsiteY359" fmla="*/ 531797 h 1059043"/>
                  <a:gd name="connsiteX360" fmla="*/ 2498911 w 3024845"/>
                  <a:gd name="connsiteY360" fmla="*/ 531797 h 1059043"/>
                  <a:gd name="connsiteX361" fmla="*/ 2502964 w 3024845"/>
                  <a:gd name="connsiteY361" fmla="*/ 536121 h 1059043"/>
                  <a:gd name="connsiteX362" fmla="*/ 2525258 w 3024845"/>
                  <a:gd name="connsiteY362" fmla="*/ 536121 h 1059043"/>
                  <a:gd name="connsiteX363" fmla="*/ 2525258 w 3024845"/>
                  <a:gd name="connsiteY363" fmla="*/ 419385 h 1059043"/>
                  <a:gd name="connsiteX364" fmla="*/ 2582005 w 3024845"/>
                  <a:gd name="connsiteY364" fmla="*/ 408576 h 1059043"/>
                  <a:gd name="connsiteX365" fmla="*/ 2582005 w 3024845"/>
                  <a:gd name="connsiteY365" fmla="*/ 409657 h 1059043"/>
                  <a:gd name="connsiteX366" fmla="*/ 2582005 w 3024845"/>
                  <a:gd name="connsiteY366" fmla="*/ 417223 h 1059043"/>
                  <a:gd name="connsiteX367" fmla="*/ 2608352 w 3024845"/>
                  <a:gd name="connsiteY367" fmla="*/ 417223 h 1059043"/>
                  <a:gd name="connsiteX368" fmla="*/ 2608352 w 3024845"/>
                  <a:gd name="connsiteY368" fmla="*/ 672313 h 1059043"/>
                  <a:gd name="connsiteX369" fmla="*/ 2630646 w 3024845"/>
                  <a:gd name="connsiteY369" fmla="*/ 672313 h 1059043"/>
                  <a:gd name="connsiteX370" fmla="*/ 2630646 w 3024845"/>
                  <a:gd name="connsiteY370" fmla="*/ 667989 h 1059043"/>
                  <a:gd name="connsiteX371" fmla="*/ 2642806 w 3024845"/>
                  <a:gd name="connsiteY371" fmla="*/ 667989 h 1059043"/>
                  <a:gd name="connsiteX372" fmla="*/ 2642806 w 3024845"/>
                  <a:gd name="connsiteY372" fmla="*/ 672313 h 1059043"/>
                  <a:gd name="connsiteX373" fmla="*/ 2667126 w 3024845"/>
                  <a:gd name="connsiteY373" fmla="*/ 672313 h 1059043"/>
                  <a:gd name="connsiteX374" fmla="*/ 2667126 w 3024845"/>
                  <a:gd name="connsiteY374" fmla="*/ 659342 h 1059043"/>
                  <a:gd name="connsiteX375" fmla="*/ 2695500 w 3024845"/>
                  <a:gd name="connsiteY375" fmla="*/ 659342 h 1059043"/>
                  <a:gd name="connsiteX376" fmla="*/ 2707660 w 3024845"/>
                  <a:gd name="connsiteY376" fmla="*/ 655018 h 1059043"/>
                  <a:gd name="connsiteX377" fmla="*/ 2727927 w 3024845"/>
                  <a:gd name="connsiteY377" fmla="*/ 659342 h 1059043"/>
                  <a:gd name="connsiteX378" fmla="*/ 2727927 w 3024845"/>
                  <a:gd name="connsiteY378" fmla="*/ 642048 h 1059043"/>
                  <a:gd name="connsiteX379" fmla="*/ 2736034 w 3024845"/>
                  <a:gd name="connsiteY379" fmla="*/ 642048 h 1059043"/>
                  <a:gd name="connsiteX380" fmla="*/ 2736034 w 3024845"/>
                  <a:gd name="connsiteY380" fmla="*/ 629077 h 1059043"/>
                  <a:gd name="connsiteX381" fmla="*/ 2792781 w 3024845"/>
                  <a:gd name="connsiteY381" fmla="*/ 629077 h 1059043"/>
                  <a:gd name="connsiteX382" fmla="*/ 2792781 w 3024845"/>
                  <a:gd name="connsiteY382" fmla="*/ 598812 h 1059043"/>
                  <a:gd name="connsiteX383" fmla="*/ 2811021 w 3024845"/>
                  <a:gd name="connsiteY383" fmla="*/ 598812 h 1059043"/>
                  <a:gd name="connsiteX384" fmla="*/ 2811021 w 3024845"/>
                  <a:gd name="connsiteY384" fmla="*/ 592327 h 1059043"/>
                  <a:gd name="connsiteX385" fmla="*/ 2823181 w 3024845"/>
                  <a:gd name="connsiteY385" fmla="*/ 592327 h 1059043"/>
                  <a:gd name="connsiteX386" fmla="*/ 2823181 w 3024845"/>
                  <a:gd name="connsiteY386" fmla="*/ 598812 h 1059043"/>
                  <a:gd name="connsiteX387" fmla="*/ 2839395 w 3024845"/>
                  <a:gd name="connsiteY387" fmla="*/ 598812 h 1059043"/>
                  <a:gd name="connsiteX388" fmla="*/ 2839395 w 3024845"/>
                  <a:gd name="connsiteY388" fmla="*/ 648533 h 1059043"/>
                  <a:gd name="connsiteX389" fmla="*/ 2871822 w 3024845"/>
                  <a:gd name="connsiteY389" fmla="*/ 648533 h 1059043"/>
                  <a:gd name="connsiteX390" fmla="*/ 2871822 w 3024845"/>
                  <a:gd name="connsiteY390" fmla="*/ 622592 h 1059043"/>
                  <a:gd name="connsiteX391" fmla="*/ 2910329 w 3024845"/>
                  <a:gd name="connsiteY391" fmla="*/ 622592 h 1059043"/>
                  <a:gd name="connsiteX392" fmla="*/ 2910329 w 3024845"/>
                  <a:gd name="connsiteY392" fmla="*/ 592327 h 1059043"/>
                  <a:gd name="connsiteX393" fmla="*/ 2958970 w 3024845"/>
                  <a:gd name="connsiteY393" fmla="*/ 592327 h 1059043"/>
                  <a:gd name="connsiteX394" fmla="*/ 2958970 w 3024845"/>
                  <a:gd name="connsiteY394" fmla="*/ 703483 h 1059043"/>
                  <a:gd name="connsiteX395" fmla="*/ 2958970 w 3024845"/>
                  <a:gd name="connsiteY395" fmla="*/ 717262 h 1059043"/>
                  <a:gd name="connsiteX396" fmla="*/ 3024845 w 3024845"/>
                  <a:gd name="connsiteY396" fmla="*/ 717262 h 1059043"/>
                  <a:gd name="connsiteX397" fmla="*/ 3024845 w 3024845"/>
                  <a:gd name="connsiteY397" fmla="*/ 1059043 h 1059043"/>
                  <a:gd name="connsiteX398" fmla="*/ 2054 w 3024845"/>
                  <a:gd name="connsiteY398" fmla="*/ 1056710 h 1059043"/>
                  <a:gd name="connsiteX399" fmla="*/ 0 w 3024845"/>
                  <a:gd name="connsiteY399" fmla="*/ 622592 h 1059043"/>
                  <a:gd name="connsiteX400" fmla="*/ 20267 w 3024845"/>
                  <a:gd name="connsiteY400" fmla="*/ 622592 h 1059043"/>
                  <a:gd name="connsiteX401" fmla="*/ 20774 w 3024845"/>
                  <a:gd name="connsiteY401" fmla="*/ 621511 h 1059043"/>
                  <a:gd name="connsiteX402" fmla="*/ 24320 w 3024845"/>
                  <a:gd name="connsiteY402" fmla="*/ 613945 h 1059043"/>
                  <a:gd name="connsiteX403" fmla="*/ 26094 w 3024845"/>
                  <a:gd name="connsiteY403" fmla="*/ 614215 h 1059043"/>
                  <a:gd name="connsiteX404" fmla="*/ 38507 w 3024845"/>
                  <a:gd name="connsiteY404" fmla="*/ 616106 h 1059043"/>
                  <a:gd name="connsiteX405" fmla="*/ 39014 w 3024845"/>
                  <a:gd name="connsiteY405" fmla="*/ 617458 h 1059043"/>
                  <a:gd name="connsiteX406" fmla="*/ 42560 w 3024845"/>
                  <a:gd name="connsiteY406" fmla="*/ 626915 h 1059043"/>
                  <a:gd name="connsiteX407" fmla="*/ 68907 w 3024845"/>
                  <a:gd name="connsiteY407" fmla="*/ 629077 h 1059043"/>
                  <a:gd name="connsiteX408" fmla="*/ 68907 w 3024845"/>
                  <a:gd name="connsiteY408" fmla="*/ 505856 h 1059043"/>
                  <a:gd name="connsiteX409" fmla="*/ 70934 w 3024845"/>
                  <a:gd name="connsiteY409" fmla="*/ 505856 h 1059043"/>
                  <a:gd name="connsiteX410" fmla="*/ 85121 w 3024845"/>
                  <a:gd name="connsiteY410" fmla="*/ 505856 h 1059043"/>
                  <a:gd name="connsiteX411" fmla="*/ 85121 w 3024845"/>
                  <a:gd name="connsiteY411" fmla="*/ 369664 h 1059043"/>
                  <a:gd name="connsiteX412" fmla="*/ 86894 w 3024845"/>
                  <a:gd name="connsiteY412" fmla="*/ 369664 h 1059043"/>
                  <a:gd name="connsiteX413" fmla="*/ 99308 w 3024845"/>
                  <a:gd name="connsiteY413" fmla="*/ 369664 h 1059043"/>
                  <a:gd name="connsiteX414" fmla="*/ 99308 w 3024845"/>
                  <a:gd name="connsiteY414" fmla="*/ 255090 h 1059043"/>
                  <a:gd name="connsiteX415" fmla="*/ 103361 w 3024845"/>
                  <a:gd name="connsiteY415" fmla="*/ 226986 h 1059043"/>
                  <a:gd name="connsiteX416" fmla="*/ 105388 w 3024845"/>
                  <a:gd name="connsiteY416" fmla="*/ 226986 h 1059043"/>
                  <a:gd name="connsiteX417" fmla="*/ 119575 w 3024845"/>
                  <a:gd name="connsiteY41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0720 w 3024845"/>
                  <a:gd name="connsiteY333" fmla="*/ 555577 h 1059043"/>
                  <a:gd name="connsiteX334" fmla="*/ 2245574 w 3024845"/>
                  <a:gd name="connsiteY334" fmla="*/ 555577 h 1059043"/>
                  <a:gd name="connsiteX335" fmla="*/ 2245574 w 3024845"/>
                  <a:gd name="connsiteY335" fmla="*/ 631239 h 1059043"/>
                  <a:gd name="connsiteX336" fmla="*/ 2253681 w 3024845"/>
                  <a:gd name="connsiteY336" fmla="*/ 631239 h 1059043"/>
                  <a:gd name="connsiteX337" fmla="*/ 2255708 w 3024845"/>
                  <a:gd name="connsiteY337" fmla="*/ 624754 h 1059043"/>
                  <a:gd name="connsiteX338" fmla="*/ 2261788 w 3024845"/>
                  <a:gd name="connsiteY338" fmla="*/ 624754 h 1059043"/>
                  <a:gd name="connsiteX339" fmla="*/ 2263815 w 3024845"/>
                  <a:gd name="connsiteY339" fmla="*/ 633401 h 1059043"/>
                  <a:gd name="connsiteX340" fmla="*/ 2275975 w 3024845"/>
                  <a:gd name="connsiteY340" fmla="*/ 633401 h 1059043"/>
                  <a:gd name="connsiteX341" fmla="*/ 2275975 w 3024845"/>
                  <a:gd name="connsiteY341" fmla="*/ 626915 h 1059043"/>
                  <a:gd name="connsiteX342" fmla="*/ 2298268 w 3024845"/>
                  <a:gd name="connsiteY342" fmla="*/ 626915 h 1059043"/>
                  <a:gd name="connsiteX343" fmla="*/ 2298268 w 3024845"/>
                  <a:gd name="connsiteY343" fmla="*/ 633401 h 1059043"/>
                  <a:gd name="connsiteX344" fmla="*/ 2318535 w 3024845"/>
                  <a:gd name="connsiteY344" fmla="*/ 633401 h 1059043"/>
                  <a:gd name="connsiteX345" fmla="*/ 2318535 w 3024845"/>
                  <a:gd name="connsiteY345" fmla="*/ 678798 h 1059043"/>
                  <a:gd name="connsiteX346" fmla="*/ 2332722 w 3024845"/>
                  <a:gd name="connsiteY346" fmla="*/ 678798 h 1059043"/>
                  <a:gd name="connsiteX347" fmla="*/ 2332722 w 3024845"/>
                  <a:gd name="connsiteY347" fmla="*/ 665827 h 1059043"/>
                  <a:gd name="connsiteX348" fmla="*/ 2348936 w 3024845"/>
                  <a:gd name="connsiteY348" fmla="*/ 665827 h 1059043"/>
                  <a:gd name="connsiteX349" fmla="*/ 2348936 w 3024845"/>
                  <a:gd name="connsiteY349" fmla="*/ 486400 h 1059043"/>
                  <a:gd name="connsiteX350" fmla="*/ 2355016 w 3024845"/>
                  <a:gd name="connsiteY350" fmla="*/ 479914 h 1059043"/>
                  <a:gd name="connsiteX351" fmla="*/ 2427977 w 3024845"/>
                  <a:gd name="connsiteY351" fmla="*/ 479914 h 1059043"/>
                  <a:gd name="connsiteX352" fmla="*/ 2427977 w 3024845"/>
                  <a:gd name="connsiteY352" fmla="*/ 488562 h 1059043"/>
                  <a:gd name="connsiteX353" fmla="*/ 2438110 w 3024845"/>
                  <a:gd name="connsiteY353" fmla="*/ 488562 h 1059043"/>
                  <a:gd name="connsiteX354" fmla="*/ 2438110 w 3024845"/>
                  <a:gd name="connsiteY354" fmla="*/ 603136 h 1059043"/>
                  <a:gd name="connsiteX355" fmla="*/ 2460404 w 3024845"/>
                  <a:gd name="connsiteY355" fmla="*/ 603136 h 1059043"/>
                  <a:gd name="connsiteX356" fmla="*/ 2460404 w 3024845"/>
                  <a:gd name="connsiteY356" fmla="*/ 536121 h 1059043"/>
                  <a:gd name="connsiteX357" fmla="*/ 2486751 w 3024845"/>
                  <a:gd name="connsiteY357" fmla="*/ 536121 h 1059043"/>
                  <a:gd name="connsiteX358" fmla="*/ 2490804 w 3024845"/>
                  <a:gd name="connsiteY358" fmla="*/ 531797 h 1059043"/>
                  <a:gd name="connsiteX359" fmla="*/ 2498911 w 3024845"/>
                  <a:gd name="connsiteY359" fmla="*/ 531797 h 1059043"/>
                  <a:gd name="connsiteX360" fmla="*/ 2502964 w 3024845"/>
                  <a:gd name="connsiteY360" fmla="*/ 536121 h 1059043"/>
                  <a:gd name="connsiteX361" fmla="*/ 2525258 w 3024845"/>
                  <a:gd name="connsiteY361" fmla="*/ 536121 h 1059043"/>
                  <a:gd name="connsiteX362" fmla="*/ 2525258 w 3024845"/>
                  <a:gd name="connsiteY362" fmla="*/ 419385 h 1059043"/>
                  <a:gd name="connsiteX363" fmla="*/ 2582005 w 3024845"/>
                  <a:gd name="connsiteY363" fmla="*/ 408576 h 1059043"/>
                  <a:gd name="connsiteX364" fmla="*/ 2582005 w 3024845"/>
                  <a:gd name="connsiteY364" fmla="*/ 409657 h 1059043"/>
                  <a:gd name="connsiteX365" fmla="*/ 2582005 w 3024845"/>
                  <a:gd name="connsiteY365" fmla="*/ 417223 h 1059043"/>
                  <a:gd name="connsiteX366" fmla="*/ 2608352 w 3024845"/>
                  <a:gd name="connsiteY366" fmla="*/ 417223 h 1059043"/>
                  <a:gd name="connsiteX367" fmla="*/ 2608352 w 3024845"/>
                  <a:gd name="connsiteY367" fmla="*/ 672313 h 1059043"/>
                  <a:gd name="connsiteX368" fmla="*/ 2630646 w 3024845"/>
                  <a:gd name="connsiteY368" fmla="*/ 672313 h 1059043"/>
                  <a:gd name="connsiteX369" fmla="*/ 2630646 w 3024845"/>
                  <a:gd name="connsiteY369" fmla="*/ 667989 h 1059043"/>
                  <a:gd name="connsiteX370" fmla="*/ 2642806 w 3024845"/>
                  <a:gd name="connsiteY370" fmla="*/ 667989 h 1059043"/>
                  <a:gd name="connsiteX371" fmla="*/ 2642806 w 3024845"/>
                  <a:gd name="connsiteY371" fmla="*/ 672313 h 1059043"/>
                  <a:gd name="connsiteX372" fmla="*/ 2667126 w 3024845"/>
                  <a:gd name="connsiteY372" fmla="*/ 672313 h 1059043"/>
                  <a:gd name="connsiteX373" fmla="*/ 2667126 w 3024845"/>
                  <a:gd name="connsiteY373" fmla="*/ 659342 h 1059043"/>
                  <a:gd name="connsiteX374" fmla="*/ 2695500 w 3024845"/>
                  <a:gd name="connsiteY374" fmla="*/ 659342 h 1059043"/>
                  <a:gd name="connsiteX375" fmla="*/ 2707660 w 3024845"/>
                  <a:gd name="connsiteY375" fmla="*/ 655018 h 1059043"/>
                  <a:gd name="connsiteX376" fmla="*/ 2727927 w 3024845"/>
                  <a:gd name="connsiteY376" fmla="*/ 659342 h 1059043"/>
                  <a:gd name="connsiteX377" fmla="*/ 2727927 w 3024845"/>
                  <a:gd name="connsiteY377" fmla="*/ 642048 h 1059043"/>
                  <a:gd name="connsiteX378" fmla="*/ 2736034 w 3024845"/>
                  <a:gd name="connsiteY378" fmla="*/ 642048 h 1059043"/>
                  <a:gd name="connsiteX379" fmla="*/ 2736034 w 3024845"/>
                  <a:gd name="connsiteY379" fmla="*/ 629077 h 1059043"/>
                  <a:gd name="connsiteX380" fmla="*/ 2792781 w 3024845"/>
                  <a:gd name="connsiteY380" fmla="*/ 629077 h 1059043"/>
                  <a:gd name="connsiteX381" fmla="*/ 2792781 w 3024845"/>
                  <a:gd name="connsiteY381" fmla="*/ 598812 h 1059043"/>
                  <a:gd name="connsiteX382" fmla="*/ 2811021 w 3024845"/>
                  <a:gd name="connsiteY382" fmla="*/ 598812 h 1059043"/>
                  <a:gd name="connsiteX383" fmla="*/ 2811021 w 3024845"/>
                  <a:gd name="connsiteY383" fmla="*/ 592327 h 1059043"/>
                  <a:gd name="connsiteX384" fmla="*/ 2823181 w 3024845"/>
                  <a:gd name="connsiteY384" fmla="*/ 592327 h 1059043"/>
                  <a:gd name="connsiteX385" fmla="*/ 2823181 w 3024845"/>
                  <a:gd name="connsiteY385" fmla="*/ 598812 h 1059043"/>
                  <a:gd name="connsiteX386" fmla="*/ 2839395 w 3024845"/>
                  <a:gd name="connsiteY386" fmla="*/ 598812 h 1059043"/>
                  <a:gd name="connsiteX387" fmla="*/ 2839395 w 3024845"/>
                  <a:gd name="connsiteY387" fmla="*/ 648533 h 1059043"/>
                  <a:gd name="connsiteX388" fmla="*/ 2871822 w 3024845"/>
                  <a:gd name="connsiteY388" fmla="*/ 648533 h 1059043"/>
                  <a:gd name="connsiteX389" fmla="*/ 2871822 w 3024845"/>
                  <a:gd name="connsiteY389" fmla="*/ 622592 h 1059043"/>
                  <a:gd name="connsiteX390" fmla="*/ 2910329 w 3024845"/>
                  <a:gd name="connsiteY390" fmla="*/ 622592 h 1059043"/>
                  <a:gd name="connsiteX391" fmla="*/ 2910329 w 3024845"/>
                  <a:gd name="connsiteY391" fmla="*/ 592327 h 1059043"/>
                  <a:gd name="connsiteX392" fmla="*/ 2958970 w 3024845"/>
                  <a:gd name="connsiteY392" fmla="*/ 592327 h 1059043"/>
                  <a:gd name="connsiteX393" fmla="*/ 2958970 w 3024845"/>
                  <a:gd name="connsiteY393" fmla="*/ 703483 h 1059043"/>
                  <a:gd name="connsiteX394" fmla="*/ 2958970 w 3024845"/>
                  <a:gd name="connsiteY394" fmla="*/ 717262 h 1059043"/>
                  <a:gd name="connsiteX395" fmla="*/ 3024845 w 3024845"/>
                  <a:gd name="connsiteY395" fmla="*/ 717262 h 1059043"/>
                  <a:gd name="connsiteX396" fmla="*/ 3024845 w 3024845"/>
                  <a:gd name="connsiteY396" fmla="*/ 1059043 h 1059043"/>
                  <a:gd name="connsiteX397" fmla="*/ 2054 w 3024845"/>
                  <a:gd name="connsiteY397" fmla="*/ 1056710 h 1059043"/>
                  <a:gd name="connsiteX398" fmla="*/ 0 w 3024845"/>
                  <a:gd name="connsiteY398" fmla="*/ 622592 h 1059043"/>
                  <a:gd name="connsiteX399" fmla="*/ 20267 w 3024845"/>
                  <a:gd name="connsiteY399" fmla="*/ 622592 h 1059043"/>
                  <a:gd name="connsiteX400" fmla="*/ 20774 w 3024845"/>
                  <a:gd name="connsiteY400" fmla="*/ 621511 h 1059043"/>
                  <a:gd name="connsiteX401" fmla="*/ 24320 w 3024845"/>
                  <a:gd name="connsiteY401" fmla="*/ 613945 h 1059043"/>
                  <a:gd name="connsiteX402" fmla="*/ 26094 w 3024845"/>
                  <a:gd name="connsiteY402" fmla="*/ 614215 h 1059043"/>
                  <a:gd name="connsiteX403" fmla="*/ 38507 w 3024845"/>
                  <a:gd name="connsiteY403" fmla="*/ 616106 h 1059043"/>
                  <a:gd name="connsiteX404" fmla="*/ 39014 w 3024845"/>
                  <a:gd name="connsiteY404" fmla="*/ 617458 h 1059043"/>
                  <a:gd name="connsiteX405" fmla="*/ 42560 w 3024845"/>
                  <a:gd name="connsiteY405" fmla="*/ 626915 h 1059043"/>
                  <a:gd name="connsiteX406" fmla="*/ 68907 w 3024845"/>
                  <a:gd name="connsiteY406" fmla="*/ 629077 h 1059043"/>
                  <a:gd name="connsiteX407" fmla="*/ 68907 w 3024845"/>
                  <a:gd name="connsiteY407" fmla="*/ 505856 h 1059043"/>
                  <a:gd name="connsiteX408" fmla="*/ 70934 w 3024845"/>
                  <a:gd name="connsiteY408" fmla="*/ 505856 h 1059043"/>
                  <a:gd name="connsiteX409" fmla="*/ 85121 w 3024845"/>
                  <a:gd name="connsiteY409" fmla="*/ 505856 h 1059043"/>
                  <a:gd name="connsiteX410" fmla="*/ 85121 w 3024845"/>
                  <a:gd name="connsiteY410" fmla="*/ 369664 h 1059043"/>
                  <a:gd name="connsiteX411" fmla="*/ 86894 w 3024845"/>
                  <a:gd name="connsiteY411" fmla="*/ 369664 h 1059043"/>
                  <a:gd name="connsiteX412" fmla="*/ 99308 w 3024845"/>
                  <a:gd name="connsiteY412" fmla="*/ 369664 h 1059043"/>
                  <a:gd name="connsiteX413" fmla="*/ 99308 w 3024845"/>
                  <a:gd name="connsiteY413" fmla="*/ 255090 h 1059043"/>
                  <a:gd name="connsiteX414" fmla="*/ 103361 w 3024845"/>
                  <a:gd name="connsiteY414" fmla="*/ 226986 h 1059043"/>
                  <a:gd name="connsiteX415" fmla="*/ 105388 w 3024845"/>
                  <a:gd name="connsiteY415" fmla="*/ 226986 h 1059043"/>
                  <a:gd name="connsiteX416" fmla="*/ 119575 w 3024845"/>
                  <a:gd name="connsiteY41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35634 h 1059043"/>
                  <a:gd name="connsiteX330" fmla="*/ 2182747 w 3024845"/>
                  <a:gd name="connsiteY330" fmla="*/ 252928 h 1059043"/>
                  <a:gd name="connsiteX331" fmla="*/ 2190854 w 3024845"/>
                  <a:gd name="connsiteY331" fmla="*/ 276707 h 1059043"/>
                  <a:gd name="connsiteX332" fmla="*/ 2180720 w 3024845"/>
                  <a:gd name="connsiteY332" fmla="*/ 555577 h 1059043"/>
                  <a:gd name="connsiteX333" fmla="*/ 2245574 w 3024845"/>
                  <a:gd name="connsiteY333" fmla="*/ 555577 h 1059043"/>
                  <a:gd name="connsiteX334" fmla="*/ 2245574 w 3024845"/>
                  <a:gd name="connsiteY334" fmla="*/ 631239 h 1059043"/>
                  <a:gd name="connsiteX335" fmla="*/ 2253681 w 3024845"/>
                  <a:gd name="connsiteY335" fmla="*/ 631239 h 1059043"/>
                  <a:gd name="connsiteX336" fmla="*/ 2255708 w 3024845"/>
                  <a:gd name="connsiteY336" fmla="*/ 624754 h 1059043"/>
                  <a:gd name="connsiteX337" fmla="*/ 2261788 w 3024845"/>
                  <a:gd name="connsiteY337" fmla="*/ 624754 h 1059043"/>
                  <a:gd name="connsiteX338" fmla="*/ 2263815 w 3024845"/>
                  <a:gd name="connsiteY338" fmla="*/ 633401 h 1059043"/>
                  <a:gd name="connsiteX339" fmla="*/ 2275975 w 3024845"/>
                  <a:gd name="connsiteY339" fmla="*/ 633401 h 1059043"/>
                  <a:gd name="connsiteX340" fmla="*/ 2275975 w 3024845"/>
                  <a:gd name="connsiteY340" fmla="*/ 626915 h 1059043"/>
                  <a:gd name="connsiteX341" fmla="*/ 2298268 w 3024845"/>
                  <a:gd name="connsiteY341" fmla="*/ 626915 h 1059043"/>
                  <a:gd name="connsiteX342" fmla="*/ 2298268 w 3024845"/>
                  <a:gd name="connsiteY342" fmla="*/ 633401 h 1059043"/>
                  <a:gd name="connsiteX343" fmla="*/ 2318535 w 3024845"/>
                  <a:gd name="connsiteY343" fmla="*/ 633401 h 1059043"/>
                  <a:gd name="connsiteX344" fmla="*/ 2318535 w 3024845"/>
                  <a:gd name="connsiteY344" fmla="*/ 678798 h 1059043"/>
                  <a:gd name="connsiteX345" fmla="*/ 2332722 w 3024845"/>
                  <a:gd name="connsiteY345" fmla="*/ 678798 h 1059043"/>
                  <a:gd name="connsiteX346" fmla="*/ 2332722 w 3024845"/>
                  <a:gd name="connsiteY346" fmla="*/ 665827 h 1059043"/>
                  <a:gd name="connsiteX347" fmla="*/ 2348936 w 3024845"/>
                  <a:gd name="connsiteY347" fmla="*/ 665827 h 1059043"/>
                  <a:gd name="connsiteX348" fmla="*/ 2348936 w 3024845"/>
                  <a:gd name="connsiteY348" fmla="*/ 486400 h 1059043"/>
                  <a:gd name="connsiteX349" fmla="*/ 2355016 w 3024845"/>
                  <a:gd name="connsiteY349" fmla="*/ 479914 h 1059043"/>
                  <a:gd name="connsiteX350" fmla="*/ 2427977 w 3024845"/>
                  <a:gd name="connsiteY350" fmla="*/ 479914 h 1059043"/>
                  <a:gd name="connsiteX351" fmla="*/ 2427977 w 3024845"/>
                  <a:gd name="connsiteY351" fmla="*/ 488562 h 1059043"/>
                  <a:gd name="connsiteX352" fmla="*/ 2438110 w 3024845"/>
                  <a:gd name="connsiteY352" fmla="*/ 488562 h 1059043"/>
                  <a:gd name="connsiteX353" fmla="*/ 2438110 w 3024845"/>
                  <a:gd name="connsiteY353" fmla="*/ 603136 h 1059043"/>
                  <a:gd name="connsiteX354" fmla="*/ 2460404 w 3024845"/>
                  <a:gd name="connsiteY354" fmla="*/ 603136 h 1059043"/>
                  <a:gd name="connsiteX355" fmla="*/ 2460404 w 3024845"/>
                  <a:gd name="connsiteY355" fmla="*/ 536121 h 1059043"/>
                  <a:gd name="connsiteX356" fmla="*/ 2486751 w 3024845"/>
                  <a:gd name="connsiteY356" fmla="*/ 536121 h 1059043"/>
                  <a:gd name="connsiteX357" fmla="*/ 2490804 w 3024845"/>
                  <a:gd name="connsiteY357" fmla="*/ 531797 h 1059043"/>
                  <a:gd name="connsiteX358" fmla="*/ 2498911 w 3024845"/>
                  <a:gd name="connsiteY358" fmla="*/ 531797 h 1059043"/>
                  <a:gd name="connsiteX359" fmla="*/ 2502964 w 3024845"/>
                  <a:gd name="connsiteY359" fmla="*/ 536121 h 1059043"/>
                  <a:gd name="connsiteX360" fmla="*/ 2525258 w 3024845"/>
                  <a:gd name="connsiteY360" fmla="*/ 536121 h 1059043"/>
                  <a:gd name="connsiteX361" fmla="*/ 2525258 w 3024845"/>
                  <a:gd name="connsiteY361" fmla="*/ 419385 h 1059043"/>
                  <a:gd name="connsiteX362" fmla="*/ 2582005 w 3024845"/>
                  <a:gd name="connsiteY362" fmla="*/ 408576 h 1059043"/>
                  <a:gd name="connsiteX363" fmla="*/ 2582005 w 3024845"/>
                  <a:gd name="connsiteY363" fmla="*/ 409657 h 1059043"/>
                  <a:gd name="connsiteX364" fmla="*/ 2582005 w 3024845"/>
                  <a:gd name="connsiteY364" fmla="*/ 417223 h 1059043"/>
                  <a:gd name="connsiteX365" fmla="*/ 2608352 w 3024845"/>
                  <a:gd name="connsiteY365" fmla="*/ 417223 h 1059043"/>
                  <a:gd name="connsiteX366" fmla="*/ 2608352 w 3024845"/>
                  <a:gd name="connsiteY366" fmla="*/ 672313 h 1059043"/>
                  <a:gd name="connsiteX367" fmla="*/ 2630646 w 3024845"/>
                  <a:gd name="connsiteY367" fmla="*/ 672313 h 1059043"/>
                  <a:gd name="connsiteX368" fmla="*/ 2630646 w 3024845"/>
                  <a:gd name="connsiteY368" fmla="*/ 667989 h 1059043"/>
                  <a:gd name="connsiteX369" fmla="*/ 2642806 w 3024845"/>
                  <a:gd name="connsiteY369" fmla="*/ 667989 h 1059043"/>
                  <a:gd name="connsiteX370" fmla="*/ 2642806 w 3024845"/>
                  <a:gd name="connsiteY370" fmla="*/ 672313 h 1059043"/>
                  <a:gd name="connsiteX371" fmla="*/ 2667126 w 3024845"/>
                  <a:gd name="connsiteY371" fmla="*/ 672313 h 1059043"/>
                  <a:gd name="connsiteX372" fmla="*/ 2667126 w 3024845"/>
                  <a:gd name="connsiteY372" fmla="*/ 659342 h 1059043"/>
                  <a:gd name="connsiteX373" fmla="*/ 2695500 w 3024845"/>
                  <a:gd name="connsiteY373" fmla="*/ 659342 h 1059043"/>
                  <a:gd name="connsiteX374" fmla="*/ 2707660 w 3024845"/>
                  <a:gd name="connsiteY374" fmla="*/ 655018 h 1059043"/>
                  <a:gd name="connsiteX375" fmla="*/ 2727927 w 3024845"/>
                  <a:gd name="connsiteY375" fmla="*/ 659342 h 1059043"/>
                  <a:gd name="connsiteX376" fmla="*/ 2727927 w 3024845"/>
                  <a:gd name="connsiteY376" fmla="*/ 642048 h 1059043"/>
                  <a:gd name="connsiteX377" fmla="*/ 2736034 w 3024845"/>
                  <a:gd name="connsiteY377" fmla="*/ 642048 h 1059043"/>
                  <a:gd name="connsiteX378" fmla="*/ 2736034 w 3024845"/>
                  <a:gd name="connsiteY378" fmla="*/ 629077 h 1059043"/>
                  <a:gd name="connsiteX379" fmla="*/ 2792781 w 3024845"/>
                  <a:gd name="connsiteY379" fmla="*/ 629077 h 1059043"/>
                  <a:gd name="connsiteX380" fmla="*/ 2792781 w 3024845"/>
                  <a:gd name="connsiteY380" fmla="*/ 598812 h 1059043"/>
                  <a:gd name="connsiteX381" fmla="*/ 2811021 w 3024845"/>
                  <a:gd name="connsiteY381" fmla="*/ 598812 h 1059043"/>
                  <a:gd name="connsiteX382" fmla="*/ 2811021 w 3024845"/>
                  <a:gd name="connsiteY382" fmla="*/ 592327 h 1059043"/>
                  <a:gd name="connsiteX383" fmla="*/ 2823181 w 3024845"/>
                  <a:gd name="connsiteY383" fmla="*/ 592327 h 1059043"/>
                  <a:gd name="connsiteX384" fmla="*/ 2823181 w 3024845"/>
                  <a:gd name="connsiteY384" fmla="*/ 598812 h 1059043"/>
                  <a:gd name="connsiteX385" fmla="*/ 2839395 w 3024845"/>
                  <a:gd name="connsiteY385" fmla="*/ 598812 h 1059043"/>
                  <a:gd name="connsiteX386" fmla="*/ 2839395 w 3024845"/>
                  <a:gd name="connsiteY386" fmla="*/ 648533 h 1059043"/>
                  <a:gd name="connsiteX387" fmla="*/ 2871822 w 3024845"/>
                  <a:gd name="connsiteY387" fmla="*/ 648533 h 1059043"/>
                  <a:gd name="connsiteX388" fmla="*/ 2871822 w 3024845"/>
                  <a:gd name="connsiteY388" fmla="*/ 622592 h 1059043"/>
                  <a:gd name="connsiteX389" fmla="*/ 2910329 w 3024845"/>
                  <a:gd name="connsiteY389" fmla="*/ 622592 h 1059043"/>
                  <a:gd name="connsiteX390" fmla="*/ 2910329 w 3024845"/>
                  <a:gd name="connsiteY390" fmla="*/ 592327 h 1059043"/>
                  <a:gd name="connsiteX391" fmla="*/ 2958970 w 3024845"/>
                  <a:gd name="connsiteY391" fmla="*/ 592327 h 1059043"/>
                  <a:gd name="connsiteX392" fmla="*/ 2958970 w 3024845"/>
                  <a:gd name="connsiteY392" fmla="*/ 703483 h 1059043"/>
                  <a:gd name="connsiteX393" fmla="*/ 2958970 w 3024845"/>
                  <a:gd name="connsiteY393" fmla="*/ 717262 h 1059043"/>
                  <a:gd name="connsiteX394" fmla="*/ 3024845 w 3024845"/>
                  <a:gd name="connsiteY394" fmla="*/ 717262 h 1059043"/>
                  <a:gd name="connsiteX395" fmla="*/ 3024845 w 3024845"/>
                  <a:gd name="connsiteY395" fmla="*/ 1059043 h 1059043"/>
                  <a:gd name="connsiteX396" fmla="*/ 2054 w 3024845"/>
                  <a:gd name="connsiteY396" fmla="*/ 1056710 h 1059043"/>
                  <a:gd name="connsiteX397" fmla="*/ 0 w 3024845"/>
                  <a:gd name="connsiteY397" fmla="*/ 622592 h 1059043"/>
                  <a:gd name="connsiteX398" fmla="*/ 20267 w 3024845"/>
                  <a:gd name="connsiteY398" fmla="*/ 622592 h 1059043"/>
                  <a:gd name="connsiteX399" fmla="*/ 20774 w 3024845"/>
                  <a:gd name="connsiteY399" fmla="*/ 621511 h 1059043"/>
                  <a:gd name="connsiteX400" fmla="*/ 24320 w 3024845"/>
                  <a:gd name="connsiteY400" fmla="*/ 613945 h 1059043"/>
                  <a:gd name="connsiteX401" fmla="*/ 26094 w 3024845"/>
                  <a:gd name="connsiteY401" fmla="*/ 614215 h 1059043"/>
                  <a:gd name="connsiteX402" fmla="*/ 38507 w 3024845"/>
                  <a:gd name="connsiteY402" fmla="*/ 616106 h 1059043"/>
                  <a:gd name="connsiteX403" fmla="*/ 39014 w 3024845"/>
                  <a:gd name="connsiteY403" fmla="*/ 617458 h 1059043"/>
                  <a:gd name="connsiteX404" fmla="*/ 42560 w 3024845"/>
                  <a:gd name="connsiteY404" fmla="*/ 626915 h 1059043"/>
                  <a:gd name="connsiteX405" fmla="*/ 68907 w 3024845"/>
                  <a:gd name="connsiteY405" fmla="*/ 629077 h 1059043"/>
                  <a:gd name="connsiteX406" fmla="*/ 68907 w 3024845"/>
                  <a:gd name="connsiteY406" fmla="*/ 505856 h 1059043"/>
                  <a:gd name="connsiteX407" fmla="*/ 70934 w 3024845"/>
                  <a:gd name="connsiteY407" fmla="*/ 505856 h 1059043"/>
                  <a:gd name="connsiteX408" fmla="*/ 85121 w 3024845"/>
                  <a:gd name="connsiteY408" fmla="*/ 505856 h 1059043"/>
                  <a:gd name="connsiteX409" fmla="*/ 85121 w 3024845"/>
                  <a:gd name="connsiteY409" fmla="*/ 369664 h 1059043"/>
                  <a:gd name="connsiteX410" fmla="*/ 86894 w 3024845"/>
                  <a:gd name="connsiteY410" fmla="*/ 369664 h 1059043"/>
                  <a:gd name="connsiteX411" fmla="*/ 99308 w 3024845"/>
                  <a:gd name="connsiteY411" fmla="*/ 369664 h 1059043"/>
                  <a:gd name="connsiteX412" fmla="*/ 99308 w 3024845"/>
                  <a:gd name="connsiteY412" fmla="*/ 255090 h 1059043"/>
                  <a:gd name="connsiteX413" fmla="*/ 103361 w 3024845"/>
                  <a:gd name="connsiteY413" fmla="*/ 226986 h 1059043"/>
                  <a:gd name="connsiteX414" fmla="*/ 105388 w 3024845"/>
                  <a:gd name="connsiteY414" fmla="*/ 226986 h 1059043"/>
                  <a:gd name="connsiteX415" fmla="*/ 119575 w 3024845"/>
                  <a:gd name="connsiteY41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90854 w 3024845"/>
                  <a:gd name="connsiteY330" fmla="*/ 276707 h 1059043"/>
                  <a:gd name="connsiteX331" fmla="*/ 2180720 w 3024845"/>
                  <a:gd name="connsiteY331" fmla="*/ 555577 h 1059043"/>
                  <a:gd name="connsiteX332" fmla="*/ 2245574 w 3024845"/>
                  <a:gd name="connsiteY332" fmla="*/ 555577 h 1059043"/>
                  <a:gd name="connsiteX333" fmla="*/ 2245574 w 3024845"/>
                  <a:gd name="connsiteY333" fmla="*/ 631239 h 1059043"/>
                  <a:gd name="connsiteX334" fmla="*/ 2253681 w 3024845"/>
                  <a:gd name="connsiteY334" fmla="*/ 631239 h 1059043"/>
                  <a:gd name="connsiteX335" fmla="*/ 2255708 w 3024845"/>
                  <a:gd name="connsiteY335" fmla="*/ 624754 h 1059043"/>
                  <a:gd name="connsiteX336" fmla="*/ 2261788 w 3024845"/>
                  <a:gd name="connsiteY336" fmla="*/ 624754 h 1059043"/>
                  <a:gd name="connsiteX337" fmla="*/ 2263815 w 3024845"/>
                  <a:gd name="connsiteY337" fmla="*/ 633401 h 1059043"/>
                  <a:gd name="connsiteX338" fmla="*/ 2275975 w 3024845"/>
                  <a:gd name="connsiteY338" fmla="*/ 633401 h 1059043"/>
                  <a:gd name="connsiteX339" fmla="*/ 2275975 w 3024845"/>
                  <a:gd name="connsiteY339" fmla="*/ 626915 h 1059043"/>
                  <a:gd name="connsiteX340" fmla="*/ 2298268 w 3024845"/>
                  <a:gd name="connsiteY340" fmla="*/ 626915 h 1059043"/>
                  <a:gd name="connsiteX341" fmla="*/ 2298268 w 3024845"/>
                  <a:gd name="connsiteY341" fmla="*/ 633401 h 1059043"/>
                  <a:gd name="connsiteX342" fmla="*/ 2318535 w 3024845"/>
                  <a:gd name="connsiteY342" fmla="*/ 633401 h 1059043"/>
                  <a:gd name="connsiteX343" fmla="*/ 2318535 w 3024845"/>
                  <a:gd name="connsiteY343" fmla="*/ 678798 h 1059043"/>
                  <a:gd name="connsiteX344" fmla="*/ 2332722 w 3024845"/>
                  <a:gd name="connsiteY344" fmla="*/ 678798 h 1059043"/>
                  <a:gd name="connsiteX345" fmla="*/ 2332722 w 3024845"/>
                  <a:gd name="connsiteY345" fmla="*/ 665827 h 1059043"/>
                  <a:gd name="connsiteX346" fmla="*/ 2348936 w 3024845"/>
                  <a:gd name="connsiteY346" fmla="*/ 665827 h 1059043"/>
                  <a:gd name="connsiteX347" fmla="*/ 2348936 w 3024845"/>
                  <a:gd name="connsiteY347" fmla="*/ 486400 h 1059043"/>
                  <a:gd name="connsiteX348" fmla="*/ 2355016 w 3024845"/>
                  <a:gd name="connsiteY348" fmla="*/ 479914 h 1059043"/>
                  <a:gd name="connsiteX349" fmla="*/ 2427977 w 3024845"/>
                  <a:gd name="connsiteY349" fmla="*/ 479914 h 1059043"/>
                  <a:gd name="connsiteX350" fmla="*/ 2427977 w 3024845"/>
                  <a:gd name="connsiteY350" fmla="*/ 488562 h 1059043"/>
                  <a:gd name="connsiteX351" fmla="*/ 2438110 w 3024845"/>
                  <a:gd name="connsiteY351" fmla="*/ 488562 h 1059043"/>
                  <a:gd name="connsiteX352" fmla="*/ 2438110 w 3024845"/>
                  <a:gd name="connsiteY352" fmla="*/ 603136 h 1059043"/>
                  <a:gd name="connsiteX353" fmla="*/ 2460404 w 3024845"/>
                  <a:gd name="connsiteY353" fmla="*/ 603136 h 1059043"/>
                  <a:gd name="connsiteX354" fmla="*/ 2460404 w 3024845"/>
                  <a:gd name="connsiteY354" fmla="*/ 536121 h 1059043"/>
                  <a:gd name="connsiteX355" fmla="*/ 2486751 w 3024845"/>
                  <a:gd name="connsiteY355" fmla="*/ 536121 h 1059043"/>
                  <a:gd name="connsiteX356" fmla="*/ 2490804 w 3024845"/>
                  <a:gd name="connsiteY356" fmla="*/ 531797 h 1059043"/>
                  <a:gd name="connsiteX357" fmla="*/ 2498911 w 3024845"/>
                  <a:gd name="connsiteY357" fmla="*/ 531797 h 1059043"/>
                  <a:gd name="connsiteX358" fmla="*/ 2502964 w 3024845"/>
                  <a:gd name="connsiteY358" fmla="*/ 536121 h 1059043"/>
                  <a:gd name="connsiteX359" fmla="*/ 2525258 w 3024845"/>
                  <a:gd name="connsiteY359" fmla="*/ 536121 h 1059043"/>
                  <a:gd name="connsiteX360" fmla="*/ 2525258 w 3024845"/>
                  <a:gd name="connsiteY360" fmla="*/ 419385 h 1059043"/>
                  <a:gd name="connsiteX361" fmla="*/ 2582005 w 3024845"/>
                  <a:gd name="connsiteY361" fmla="*/ 408576 h 1059043"/>
                  <a:gd name="connsiteX362" fmla="*/ 2582005 w 3024845"/>
                  <a:gd name="connsiteY362" fmla="*/ 409657 h 1059043"/>
                  <a:gd name="connsiteX363" fmla="*/ 2582005 w 3024845"/>
                  <a:gd name="connsiteY363" fmla="*/ 417223 h 1059043"/>
                  <a:gd name="connsiteX364" fmla="*/ 2608352 w 3024845"/>
                  <a:gd name="connsiteY364" fmla="*/ 417223 h 1059043"/>
                  <a:gd name="connsiteX365" fmla="*/ 2608352 w 3024845"/>
                  <a:gd name="connsiteY365" fmla="*/ 672313 h 1059043"/>
                  <a:gd name="connsiteX366" fmla="*/ 2630646 w 3024845"/>
                  <a:gd name="connsiteY366" fmla="*/ 672313 h 1059043"/>
                  <a:gd name="connsiteX367" fmla="*/ 2630646 w 3024845"/>
                  <a:gd name="connsiteY367" fmla="*/ 667989 h 1059043"/>
                  <a:gd name="connsiteX368" fmla="*/ 2642806 w 3024845"/>
                  <a:gd name="connsiteY368" fmla="*/ 667989 h 1059043"/>
                  <a:gd name="connsiteX369" fmla="*/ 2642806 w 3024845"/>
                  <a:gd name="connsiteY369" fmla="*/ 672313 h 1059043"/>
                  <a:gd name="connsiteX370" fmla="*/ 2667126 w 3024845"/>
                  <a:gd name="connsiteY370" fmla="*/ 672313 h 1059043"/>
                  <a:gd name="connsiteX371" fmla="*/ 2667126 w 3024845"/>
                  <a:gd name="connsiteY371" fmla="*/ 659342 h 1059043"/>
                  <a:gd name="connsiteX372" fmla="*/ 2695500 w 3024845"/>
                  <a:gd name="connsiteY372" fmla="*/ 659342 h 1059043"/>
                  <a:gd name="connsiteX373" fmla="*/ 2707660 w 3024845"/>
                  <a:gd name="connsiteY373" fmla="*/ 655018 h 1059043"/>
                  <a:gd name="connsiteX374" fmla="*/ 2727927 w 3024845"/>
                  <a:gd name="connsiteY374" fmla="*/ 659342 h 1059043"/>
                  <a:gd name="connsiteX375" fmla="*/ 2727927 w 3024845"/>
                  <a:gd name="connsiteY375" fmla="*/ 642048 h 1059043"/>
                  <a:gd name="connsiteX376" fmla="*/ 2736034 w 3024845"/>
                  <a:gd name="connsiteY376" fmla="*/ 642048 h 1059043"/>
                  <a:gd name="connsiteX377" fmla="*/ 2736034 w 3024845"/>
                  <a:gd name="connsiteY377" fmla="*/ 629077 h 1059043"/>
                  <a:gd name="connsiteX378" fmla="*/ 2792781 w 3024845"/>
                  <a:gd name="connsiteY378" fmla="*/ 629077 h 1059043"/>
                  <a:gd name="connsiteX379" fmla="*/ 2792781 w 3024845"/>
                  <a:gd name="connsiteY379" fmla="*/ 598812 h 1059043"/>
                  <a:gd name="connsiteX380" fmla="*/ 2811021 w 3024845"/>
                  <a:gd name="connsiteY380" fmla="*/ 598812 h 1059043"/>
                  <a:gd name="connsiteX381" fmla="*/ 2811021 w 3024845"/>
                  <a:gd name="connsiteY381" fmla="*/ 592327 h 1059043"/>
                  <a:gd name="connsiteX382" fmla="*/ 2823181 w 3024845"/>
                  <a:gd name="connsiteY382" fmla="*/ 592327 h 1059043"/>
                  <a:gd name="connsiteX383" fmla="*/ 2823181 w 3024845"/>
                  <a:gd name="connsiteY383" fmla="*/ 598812 h 1059043"/>
                  <a:gd name="connsiteX384" fmla="*/ 2839395 w 3024845"/>
                  <a:gd name="connsiteY384" fmla="*/ 598812 h 1059043"/>
                  <a:gd name="connsiteX385" fmla="*/ 2839395 w 3024845"/>
                  <a:gd name="connsiteY385" fmla="*/ 648533 h 1059043"/>
                  <a:gd name="connsiteX386" fmla="*/ 2871822 w 3024845"/>
                  <a:gd name="connsiteY386" fmla="*/ 648533 h 1059043"/>
                  <a:gd name="connsiteX387" fmla="*/ 2871822 w 3024845"/>
                  <a:gd name="connsiteY387" fmla="*/ 622592 h 1059043"/>
                  <a:gd name="connsiteX388" fmla="*/ 2910329 w 3024845"/>
                  <a:gd name="connsiteY388" fmla="*/ 622592 h 1059043"/>
                  <a:gd name="connsiteX389" fmla="*/ 2910329 w 3024845"/>
                  <a:gd name="connsiteY389" fmla="*/ 592327 h 1059043"/>
                  <a:gd name="connsiteX390" fmla="*/ 2958970 w 3024845"/>
                  <a:gd name="connsiteY390" fmla="*/ 592327 h 1059043"/>
                  <a:gd name="connsiteX391" fmla="*/ 2958970 w 3024845"/>
                  <a:gd name="connsiteY391" fmla="*/ 703483 h 1059043"/>
                  <a:gd name="connsiteX392" fmla="*/ 2958970 w 3024845"/>
                  <a:gd name="connsiteY392" fmla="*/ 717262 h 1059043"/>
                  <a:gd name="connsiteX393" fmla="*/ 3024845 w 3024845"/>
                  <a:gd name="connsiteY393" fmla="*/ 717262 h 1059043"/>
                  <a:gd name="connsiteX394" fmla="*/ 3024845 w 3024845"/>
                  <a:gd name="connsiteY394" fmla="*/ 1059043 h 1059043"/>
                  <a:gd name="connsiteX395" fmla="*/ 2054 w 3024845"/>
                  <a:gd name="connsiteY395" fmla="*/ 1056710 h 1059043"/>
                  <a:gd name="connsiteX396" fmla="*/ 0 w 3024845"/>
                  <a:gd name="connsiteY396" fmla="*/ 622592 h 1059043"/>
                  <a:gd name="connsiteX397" fmla="*/ 20267 w 3024845"/>
                  <a:gd name="connsiteY397" fmla="*/ 622592 h 1059043"/>
                  <a:gd name="connsiteX398" fmla="*/ 20774 w 3024845"/>
                  <a:gd name="connsiteY398" fmla="*/ 621511 h 1059043"/>
                  <a:gd name="connsiteX399" fmla="*/ 24320 w 3024845"/>
                  <a:gd name="connsiteY399" fmla="*/ 613945 h 1059043"/>
                  <a:gd name="connsiteX400" fmla="*/ 26094 w 3024845"/>
                  <a:gd name="connsiteY400" fmla="*/ 614215 h 1059043"/>
                  <a:gd name="connsiteX401" fmla="*/ 38507 w 3024845"/>
                  <a:gd name="connsiteY401" fmla="*/ 616106 h 1059043"/>
                  <a:gd name="connsiteX402" fmla="*/ 39014 w 3024845"/>
                  <a:gd name="connsiteY402" fmla="*/ 617458 h 1059043"/>
                  <a:gd name="connsiteX403" fmla="*/ 42560 w 3024845"/>
                  <a:gd name="connsiteY403" fmla="*/ 626915 h 1059043"/>
                  <a:gd name="connsiteX404" fmla="*/ 68907 w 3024845"/>
                  <a:gd name="connsiteY404" fmla="*/ 629077 h 1059043"/>
                  <a:gd name="connsiteX405" fmla="*/ 68907 w 3024845"/>
                  <a:gd name="connsiteY405" fmla="*/ 505856 h 1059043"/>
                  <a:gd name="connsiteX406" fmla="*/ 70934 w 3024845"/>
                  <a:gd name="connsiteY406" fmla="*/ 505856 h 1059043"/>
                  <a:gd name="connsiteX407" fmla="*/ 85121 w 3024845"/>
                  <a:gd name="connsiteY407" fmla="*/ 505856 h 1059043"/>
                  <a:gd name="connsiteX408" fmla="*/ 85121 w 3024845"/>
                  <a:gd name="connsiteY408" fmla="*/ 369664 h 1059043"/>
                  <a:gd name="connsiteX409" fmla="*/ 86894 w 3024845"/>
                  <a:gd name="connsiteY409" fmla="*/ 369664 h 1059043"/>
                  <a:gd name="connsiteX410" fmla="*/ 99308 w 3024845"/>
                  <a:gd name="connsiteY410" fmla="*/ 369664 h 1059043"/>
                  <a:gd name="connsiteX411" fmla="*/ 99308 w 3024845"/>
                  <a:gd name="connsiteY411" fmla="*/ 255090 h 1059043"/>
                  <a:gd name="connsiteX412" fmla="*/ 103361 w 3024845"/>
                  <a:gd name="connsiteY412" fmla="*/ 226986 h 1059043"/>
                  <a:gd name="connsiteX413" fmla="*/ 105388 w 3024845"/>
                  <a:gd name="connsiteY413" fmla="*/ 226986 h 1059043"/>
                  <a:gd name="connsiteX414" fmla="*/ 119575 w 3024845"/>
                  <a:gd name="connsiteY41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80720 w 3024845"/>
                  <a:gd name="connsiteY330" fmla="*/ 555577 h 1059043"/>
                  <a:gd name="connsiteX331" fmla="*/ 2245574 w 3024845"/>
                  <a:gd name="connsiteY331" fmla="*/ 555577 h 1059043"/>
                  <a:gd name="connsiteX332" fmla="*/ 2245574 w 3024845"/>
                  <a:gd name="connsiteY332" fmla="*/ 631239 h 1059043"/>
                  <a:gd name="connsiteX333" fmla="*/ 2253681 w 3024845"/>
                  <a:gd name="connsiteY333" fmla="*/ 631239 h 1059043"/>
                  <a:gd name="connsiteX334" fmla="*/ 2255708 w 3024845"/>
                  <a:gd name="connsiteY334" fmla="*/ 624754 h 1059043"/>
                  <a:gd name="connsiteX335" fmla="*/ 2261788 w 3024845"/>
                  <a:gd name="connsiteY335" fmla="*/ 624754 h 1059043"/>
                  <a:gd name="connsiteX336" fmla="*/ 2263815 w 3024845"/>
                  <a:gd name="connsiteY336" fmla="*/ 633401 h 1059043"/>
                  <a:gd name="connsiteX337" fmla="*/ 2275975 w 3024845"/>
                  <a:gd name="connsiteY337" fmla="*/ 633401 h 1059043"/>
                  <a:gd name="connsiteX338" fmla="*/ 2275975 w 3024845"/>
                  <a:gd name="connsiteY338" fmla="*/ 626915 h 1059043"/>
                  <a:gd name="connsiteX339" fmla="*/ 2298268 w 3024845"/>
                  <a:gd name="connsiteY339" fmla="*/ 626915 h 1059043"/>
                  <a:gd name="connsiteX340" fmla="*/ 2298268 w 3024845"/>
                  <a:gd name="connsiteY340" fmla="*/ 633401 h 1059043"/>
                  <a:gd name="connsiteX341" fmla="*/ 2318535 w 3024845"/>
                  <a:gd name="connsiteY341" fmla="*/ 633401 h 1059043"/>
                  <a:gd name="connsiteX342" fmla="*/ 2318535 w 3024845"/>
                  <a:gd name="connsiteY342" fmla="*/ 678798 h 1059043"/>
                  <a:gd name="connsiteX343" fmla="*/ 2332722 w 3024845"/>
                  <a:gd name="connsiteY343" fmla="*/ 678798 h 1059043"/>
                  <a:gd name="connsiteX344" fmla="*/ 2332722 w 3024845"/>
                  <a:gd name="connsiteY344" fmla="*/ 665827 h 1059043"/>
                  <a:gd name="connsiteX345" fmla="*/ 2348936 w 3024845"/>
                  <a:gd name="connsiteY345" fmla="*/ 665827 h 1059043"/>
                  <a:gd name="connsiteX346" fmla="*/ 2348936 w 3024845"/>
                  <a:gd name="connsiteY346" fmla="*/ 486400 h 1059043"/>
                  <a:gd name="connsiteX347" fmla="*/ 2355016 w 3024845"/>
                  <a:gd name="connsiteY347" fmla="*/ 479914 h 1059043"/>
                  <a:gd name="connsiteX348" fmla="*/ 2427977 w 3024845"/>
                  <a:gd name="connsiteY348" fmla="*/ 479914 h 1059043"/>
                  <a:gd name="connsiteX349" fmla="*/ 2427977 w 3024845"/>
                  <a:gd name="connsiteY349" fmla="*/ 488562 h 1059043"/>
                  <a:gd name="connsiteX350" fmla="*/ 2438110 w 3024845"/>
                  <a:gd name="connsiteY350" fmla="*/ 488562 h 1059043"/>
                  <a:gd name="connsiteX351" fmla="*/ 2438110 w 3024845"/>
                  <a:gd name="connsiteY351" fmla="*/ 603136 h 1059043"/>
                  <a:gd name="connsiteX352" fmla="*/ 2460404 w 3024845"/>
                  <a:gd name="connsiteY352" fmla="*/ 603136 h 1059043"/>
                  <a:gd name="connsiteX353" fmla="*/ 2460404 w 3024845"/>
                  <a:gd name="connsiteY353" fmla="*/ 536121 h 1059043"/>
                  <a:gd name="connsiteX354" fmla="*/ 2486751 w 3024845"/>
                  <a:gd name="connsiteY354" fmla="*/ 536121 h 1059043"/>
                  <a:gd name="connsiteX355" fmla="*/ 2490804 w 3024845"/>
                  <a:gd name="connsiteY355" fmla="*/ 531797 h 1059043"/>
                  <a:gd name="connsiteX356" fmla="*/ 2498911 w 3024845"/>
                  <a:gd name="connsiteY356" fmla="*/ 531797 h 1059043"/>
                  <a:gd name="connsiteX357" fmla="*/ 2502964 w 3024845"/>
                  <a:gd name="connsiteY357" fmla="*/ 536121 h 1059043"/>
                  <a:gd name="connsiteX358" fmla="*/ 2525258 w 3024845"/>
                  <a:gd name="connsiteY358" fmla="*/ 536121 h 1059043"/>
                  <a:gd name="connsiteX359" fmla="*/ 2525258 w 3024845"/>
                  <a:gd name="connsiteY359" fmla="*/ 419385 h 1059043"/>
                  <a:gd name="connsiteX360" fmla="*/ 2582005 w 3024845"/>
                  <a:gd name="connsiteY360" fmla="*/ 408576 h 1059043"/>
                  <a:gd name="connsiteX361" fmla="*/ 2582005 w 3024845"/>
                  <a:gd name="connsiteY361" fmla="*/ 409657 h 1059043"/>
                  <a:gd name="connsiteX362" fmla="*/ 2582005 w 3024845"/>
                  <a:gd name="connsiteY362" fmla="*/ 417223 h 1059043"/>
                  <a:gd name="connsiteX363" fmla="*/ 2608352 w 3024845"/>
                  <a:gd name="connsiteY363" fmla="*/ 417223 h 1059043"/>
                  <a:gd name="connsiteX364" fmla="*/ 2608352 w 3024845"/>
                  <a:gd name="connsiteY364" fmla="*/ 672313 h 1059043"/>
                  <a:gd name="connsiteX365" fmla="*/ 2630646 w 3024845"/>
                  <a:gd name="connsiteY365" fmla="*/ 672313 h 1059043"/>
                  <a:gd name="connsiteX366" fmla="*/ 2630646 w 3024845"/>
                  <a:gd name="connsiteY366" fmla="*/ 667989 h 1059043"/>
                  <a:gd name="connsiteX367" fmla="*/ 2642806 w 3024845"/>
                  <a:gd name="connsiteY367" fmla="*/ 667989 h 1059043"/>
                  <a:gd name="connsiteX368" fmla="*/ 2642806 w 3024845"/>
                  <a:gd name="connsiteY368" fmla="*/ 672313 h 1059043"/>
                  <a:gd name="connsiteX369" fmla="*/ 2667126 w 3024845"/>
                  <a:gd name="connsiteY369" fmla="*/ 672313 h 1059043"/>
                  <a:gd name="connsiteX370" fmla="*/ 2667126 w 3024845"/>
                  <a:gd name="connsiteY370" fmla="*/ 659342 h 1059043"/>
                  <a:gd name="connsiteX371" fmla="*/ 2695500 w 3024845"/>
                  <a:gd name="connsiteY371" fmla="*/ 659342 h 1059043"/>
                  <a:gd name="connsiteX372" fmla="*/ 2707660 w 3024845"/>
                  <a:gd name="connsiteY372" fmla="*/ 655018 h 1059043"/>
                  <a:gd name="connsiteX373" fmla="*/ 2727927 w 3024845"/>
                  <a:gd name="connsiteY373" fmla="*/ 659342 h 1059043"/>
                  <a:gd name="connsiteX374" fmla="*/ 2727927 w 3024845"/>
                  <a:gd name="connsiteY374" fmla="*/ 642048 h 1059043"/>
                  <a:gd name="connsiteX375" fmla="*/ 2736034 w 3024845"/>
                  <a:gd name="connsiteY375" fmla="*/ 642048 h 1059043"/>
                  <a:gd name="connsiteX376" fmla="*/ 2736034 w 3024845"/>
                  <a:gd name="connsiteY376" fmla="*/ 629077 h 1059043"/>
                  <a:gd name="connsiteX377" fmla="*/ 2792781 w 3024845"/>
                  <a:gd name="connsiteY377" fmla="*/ 629077 h 1059043"/>
                  <a:gd name="connsiteX378" fmla="*/ 2792781 w 3024845"/>
                  <a:gd name="connsiteY378" fmla="*/ 598812 h 1059043"/>
                  <a:gd name="connsiteX379" fmla="*/ 2811021 w 3024845"/>
                  <a:gd name="connsiteY379" fmla="*/ 598812 h 1059043"/>
                  <a:gd name="connsiteX380" fmla="*/ 2811021 w 3024845"/>
                  <a:gd name="connsiteY380" fmla="*/ 592327 h 1059043"/>
                  <a:gd name="connsiteX381" fmla="*/ 2823181 w 3024845"/>
                  <a:gd name="connsiteY381" fmla="*/ 592327 h 1059043"/>
                  <a:gd name="connsiteX382" fmla="*/ 2823181 w 3024845"/>
                  <a:gd name="connsiteY382" fmla="*/ 598812 h 1059043"/>
                  <a:gd name="connsiteX383" fmla="*/ 2839395 w 3024845"/>
                  <a:gd name="connsiteY383" fmla="*/ 598812 h 1059043"/>
                  <a:gd name="connsiteX384" fmla="*/ 2839395 w 3024845"/>
                  <a:gd name="connsiteY384" fmla="*/ 648533 h 1059043"/>
                  <a:gd name="connsiteX385" fmla="*/ 2871822 w 3024845"/>
                  <a:gd name="connsiteY385" fmla="*/ 648533 h 1059043"/>
                  <a:gd name="connsiteX386" fmla="*/ 2871822 w 3024845"/>
                  <a:gd name="connsiteY386" fmla="*/ 622592 h 1059043"/>
                  <a:gd name="connsiteX387" fmla="*/ 2910329 w 3024845"/>
                  <a:gd name="connsiteY387" fmla="*/ 622592 h 1059043"/>
                  <a:gd name="connsiteX388" fmla="*/ 2910329 w 3024845"/>
                  <a:gd name="connsiteY388" fmla="*/ 592327 h 1059043"/>
                  <a:gd name="connsiteX389" fmla="*/ 2958970 w 3024845"/>
                  <a:gd name="connsiteY389" fmla="*/ 592327 h 1059043"/>
                  <a:gd name="connsiteX390" fmla="*/ 2958970 w 3024845"/>
                  <a:gd name="connsiteY390" fmla="*/ 703483 h 1059043"/>
                  <a:gd name="connsiteX391" fmla="*/ 2958970 w 3024845"/>
                  <a:gd name="connsiteY391" fmla="*/ 717262 h 1059043"/>
                  <a:gd name="connsiteX392" fmla="*/ 3024845 w 3024845"/>
                  <a:gd name="connsiteY392" fmla="*/ 717262 h 1059043"/>
                  <a:gd name="connsiteX393" fmla="*/ 3024845 w 3024845"/>
                  <a:gd name="connsiteY393" fmla="*/ 1059043 h 1059043"/>
                  <a:gd name="connsiteX394" fmla="*/ 2054 w 3024845"/>
                  <a:gd name="connsiteY394" fmla="*/ 1056710 h 1059043"/>
                  <a:gd name="connsiteX395" fmla="*/ 0 w 3024845"/>
                  <a:gd name="connsiteY395" fmla="*/ 622592 h 1059043"/>
                  <a:gd name="connsiteX396" fmla="*/ 20267 w 3024845"/>
                  <a:gd name="connsiteY396" fmla="*/ 622592 h 1059043"/>
                  <a:gd name="connsiteX397" fmla="*/ 20774 w 3024845"/>
                  <a:gd name="connsiteY397" fmla="*/ 621511 h 1059043"/>
                  <a:gd name="connsiteX398" fmla="*/ 24320 w 3024845"/>
                  <a:gd name="connsiteY398" fmla="*/ 613945 h 1059043"/>
                  <a:gd name="connsiteX399" fmla="*/ 26094 w 3024845"/>
                  <a:gd name="connsiteY399" fmla="*/ 614215 h 1059043"/>
                  <a:gd name="connsiteX400" fmla="*/ 38507 w 3024845"/>
                  <a:gd name="connsiteY400" fmla="*/ 616106 h 1059043"/>
                  <a:gd name="connsiteX401" fmla="*/ 39014 w 3024845"/>
                  <a:gd name="connsiteY401" fmla="*/ 617458 h 1059043"/>
                  <a:gd name="connsiteX402" fmla="*/ 42560 w 3024845"/>
                  <a:gd name="connsiteY402" fmla="*/ 626915 h 1059043"/>
                  <a:gd name="connsiteX403" fmla="*/ 68907 w 3024845"/>
                  <a:gd name="connsiteY403" fmla="*/ 629077 h 1059043"/>
                  <a:gd name="connsiteX404" fmla="*/ 68907 w 3024845"/>
                  <a:gd name="connsiteY404" fmla="*/ 505856 h 1059043"/>
                  <a:gd name="connsiteX405" fmla="*/ 70934 w 3024845"/>
                  <a:gd name="connsiteY405" fmla="*/ 505856 h 1059043"/>
                  <a:gd name="connsiteX406" fmla="*/ 85121 w 3024845"/>
                  <a:gd name="connsiteY406" fmla="*/ 505856 h 1059043"/>
                  <a:gd name="connsiteX407" fmla="*/ 85121 w 3024845"/>
                  <a:gd name="connsiteY407" fmla="*/ 369664 h 1059043"/>
                  <a:gd name="connsiteX408" fmla="*/ 86894 w 3024845"/>
                  <a:gd name="connsiteY408" fmla="*/ 369664 h 1059043"/>
                  <a:gd name="connsiteX409" fmla="*/ 99308 w 3024845"/>
                  <a:gd name="connsiteY409" fmla="*/ 369664 h 1059043"/>
                  <a:gd name="connsiteX410" fmla="*/ 99308 w 3024845"/>
                  <a:gd name="connsiteY410" fmla="*/ 255090 h 1059043"/>
                  <a:gd name="connsiteX411" fmla="*/ 103361 w 3024845"/>
                  <a:gd name="connsiteY411" fmla="*/ 226986 h 1059043"/>
                  <a:gd name="connsiteX412" fmla="*/ 105388 w 3024845"/>
                  <a:gd name="connsiteY412" fmla="*/ 226986 h 1059043"/>
                  <a:gd name="connsiteX413" fmla="*/ 119575 w 3024845"/>
                  <a:gd name="connsiteY41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0720 w 3024845"/>
                  <a:gd name="connsiteY329" fmla="*/ 555577 h 1059043"/>
                  <a:gd name="connsiteX330" fmla="*/ 2245574 w 3024845"/>
                  <a:gd name="connsiteY330" fmla="*/ 555577 h 1059043"/>
                  <a:gd name="connsiteX331" fmla="*/ 2245574 w 3024845"/>
                  <a:gd name="connsiteY331" fmla="*/ 631239 h 1059043"/>
                  <a:gd name="connsiteX332" fmla="*/ 2253681 w 3024845"/>
                  <a:gd name="connsiteY332" fmla="*/ 631239 h 1059043"/>
                  <a:gd name="connsiteX333" fmla="*/ 2255708 w 3024845"/>
                  <a:gd name="connsiteY333" fmla="*/ 624754 h 1059043"/>
                  <a:gd name="connsiteX334" fmla="*/ 2261788 w 3024845"/>
                  <a:gd name="connsiteY334" fmla="*/ 624754 h 1059043"/>
                  <a:gd name="connsiteX335" fmla="*/ 2263815 w 3024845"/>
                  <a:gd name="connsiteY335" fmla="*/ 633401 h 1059043"/>
                  <a:gd name="connsiteX336" fmla="*/ 2275975 w 3024845"/>
                  <a:gd name="connsiteY336" fmla="*/ 633401 h 1059043"/>
                  <a:gd name="connsiteX337" fmla="*/ 2275975 w 3024845"/>
                  <a:gd name="connsiteY337" fmla="*/ 626915 h 1059043"/>
                  <a:gd name="connsiteX338" fmla="*/ 2298268 w 3024845"/>
                  <a:gd name="connsiteY338" fmla="*/ 626915 h 1059043"/>
                  <a:gd name="connsiteX339" fmla="*/ 2298268 w 3024845"/>
                  <a:gd name="connsiteY339" fmla="*/ 633401 h 1059043"/>
                  <a:gd name="connsiteX340" fmla="*/ 2318535 w 3024845"/>
                  <a:gd name="connsiteY340" fmla="*/ 633401 h 1059043"/>
                  <a:gd name="connsiteX341" fmla="*/ 2318535 w 3024845"/>
                  <a:gd name="connsiteY341" fmla="*/ 678798 h 1059043"/>
                  <a:gd name="connsiteX342" fmla="*/ 2332722 w 3024845"/>
                  <a:gd name="connsiteY342" fmla="*/ 678798 h 1059043"/>
                  <a:gd name="connsiteX343" fmla="*/ 2332722 w 3024845"/>
                  <a:gd name="connsiteY343" fmla="*/ 665827 h 1059043"/>
                  <a:gd name="connsiteX344" fmla="*/ 2348936 w 3024845"/>
                  <a:gd name="connsiteY344" fmla="*/ 665827 h 1059043"/>
                  <a:gd name="connsiteX345" fmla="*/ 2348936 w 3024845"/>
                  <a:gd name="connsiteY345" fmla="*/ 486400 h 1059043"/>
                  <a:gd name="connsiteX346" fmla="*/ 2355016 w 3024845"/>
                  <a:gd name="connsiteY346" fmla="*/ 479914 h 1059043"/>
                  <a:gd name="connsiteX347" fmla="*/ 2427977 w 3024845"/>
                  <a:gd name="connsiteY347" fmla="*/ 479914 h 1059043"/>
                  <a:gd name="connsiteX348" fmla="*/ 2427977 w 3024845"/>
                  <a:gd name="connsiteY348" fmla="*/ 488562 h 1059043"/>
                  <a:gd name="connsiteX349" fmla="*/ 2438110 w 3024845"/>
                  <a:gd name="connsiteY349" fmla="*/ 488562 h 1059043"/>
                  <a:gd name="connsiteX350" fmla="*/ 2438110 w 3024845"/>
                  <a:gd name="connsiteY350" fmla="*/ 603136 h 1059043"/>
                  <a:gd name="connsiteX351" fmla="*/ 2460404 w 3024845"/>
                  <a:gd name="connsiteY351" fmla="*/ 603136 h 1059043"/>
                  <a:gd name="connsiteX352" fmla="*/ 2460404 w 3024845"/>
                  <a:gd name="connsiteY352" fmla="*/ 536121 h 1059043"/>
                  <a:gd name="connsiteX353" fmla="*/ 2486751 w 3024845"/>
                  <a:gd name="connsiteY353" fmla="*/ 536121 h 1059043"/>
                  <a:gd name="connsiteX354" fmla="*/ 2490804 w 3024845"/>
                  <a:gd name="connsiteY354" fmla="*/ 531797 h 1059043"/>
                  <a:gd name="connsiteX355" fmla="*/ 2498911 w 3024845"/>
                  <a:gd name="connsiteY355" fmla="*/ 531797 h 1059043"/>
                  <a:gd name="connsiteX356" fmla="*/ 2502964 w 3024845"/>
                  <a:gd name="connsiteY356" fmla="*/ 536121 h 1059043"/>
                  <a:gd name="connsiteX357" fmla="*/ 2525258 w 3024845"/>
                  <a:gd name="connsiteY357" fmla="*/ 536121 h 1059043"/>
                  <a:gd name="connsiteX358" fmla="*/ 2525258 w 3024845"/>
                  <a:gd name="connsiteY358" fmla="*/ 419385 h 1059043"/>
                  <a:gd name="connsiteX359" fmla="*/ 2582005 w 3024845"/>
                  <a:gd name="connsiteY359" fmla="*/ 408576 h 1059043"/>
                  <a:gd name="connsiteX360" fmla="*/ 2582005 w 3024845"/>
                  <a:gd name="connsiteY360" fmla="*/ 409657 h 1059043"/>
                  <a:gd name="connsiteX361" fmla="*/ 2582005 w 3024845"/>
                  <a:gd name="connsiteY361" fmla="*/ 417223 h 1059043"/>
                  <a:gd name="connsiteX362" fmla="*/ 2608352 w 3024845"/>
                  <a:gd name="connsiteY362" fmla="*/ 417223 h 1059043"/>
                  <a:gd name="connsiteX363" fmla="*/ 2608352 w 3024845"/>
                  <a:gd name="connsiteY363" fmla="*/ 672313 h 1059043"/>
                  <a:gd name="connsiteX364" fmla="*/ 2630646 w 3024845"/>
                  <a:gd name="connsiteY364" fmla="*/ 672313 h 1059043"/>
                  <a:gd name="connsiteX365" fmla="*/ 2630646 w 3024845"/>
                  <a:gd name="connsiteY365" fmla="*/ 667989 h 1059043"/>
                  <a:gd name="connsiteX366" fmla="*/ 2642806 w 3024845"/>
                  <a:gd name="connsiteY366" fmla="*/ 667989 h 1059043"/>
                  <a:gd name="connsiteX367" fmla="*/ 2642806 w 3024845"/>
                  <a:gd name="connsiteY367" fmla="*/ 672313 h 1059043"/>
                  <a:gd name="connsiteX368" fmla="*/ 2667126 w 3024845"/>
                  <a:gd name="connsiteY368" fmla="*/ 672313 h 1059043"/>
                  <a:gd name="connsiteX369" fmla="*/ 2667126 w 3024845"/>
                  <a:gd name="connsiteY369" fmla="*/ 659342 h 1059043"/>
                  <a:gd name="connsiteX370" fmla="*/ 2695500 w 3024845"/>
                  <a:gd name="connsiteY370" fmla="*/ 659342 h 1059043"/>
                  <a:gd name="connsiteX371" fmla="*/ 2707660 w 3024845"/>
                  <a:gd name="connsiteY371" fmla="*/ 655018 h 1059043"/>
                  <a:gd name="connsiteX372" fmla="*/ 2727927 w 3024845"/>
                  <a:gd name="connsiteY372" fmla="*/ 659342 h 1059043"/>
                  <a:gd name="connsiteX373" fmla="*/ 2727927 w 3024845"/>
                  <a:gd name="connsiteY373" fmla="*/ 642048 h 1059043"/>
                  <a:gd name="connsiteX374" fmla="*/ 2736034 w 3024845"/>
                  <a:gd name="connsiteY374" fmla="*/ 642048 h 1059043"/>
                  <a:gd name="connsiteX375" fmla="*/ 2736034 w 3024845"/>
                  <a:gd name="connsiteY375" fmla="*/ 629077 h 1059043"/>
                  <a:gd name="connsiteX376" fmla="*/ 2792781 w 3024845"/>
                  <a:gd name="connsiteY376" fmla="*/ 629077 h 1059043"/>
                  <a:gd name="connsiteX377" fmla="*/ 2792781 w 3024845"/>
                  <a:gd name="connsiteY377" fmla="*/ 598812 h 1059043"/>
                  <a:gd name="connsiteX378" fmla="*/ 2811021 w 3024845"/>
                  <a:gd name="connsiteY378" fmla="*/ 598812 h 1059043"/>
                  <a:gd name="connsiteX379" fmla="*/ 2811021 w 3024845"/>
                  <a:gd name="connsiteY379" fmla="*/ 592327 h 1059043"/>
                  <a:gd name="connsiteX380" fmla="*/ 2823181 w 3024845"/>
                  <a:gd name="connsiteY380" fmla="*/ 592327 h 1059043"/>
                  <a:gd name="connsiteX381" fmla="*/ 2823181 w 3024845"/>
                  <a:gd name="connsiteY381" fmla="*/ 598812 h 1059043"/>
                  <a:gd name="connsiteX382" fmla="*/ 2839395 w 3024845"/>
                  <a:gd name="connsiteY382" fmla="*/ 598812 h 1059043"/>
                  <a:gd name="connsiteX383" fmla="*/ 2839395 w 3024845"/>
                  <a:gd name="connsiteY383" fmla="*/ 648533 h 1059043"/>
                  <a:gd name="connsiteX384" fmla="*/ 2871822 w 3024845"/>
                  <a:gd name="connsiteY384" fmla="*/ 648533 h 1059043"/>
                  <a:gd name="connsiteX385" fmla="*/ 2871822 w 3024845"/>
                  <a:gd name="connsiteY385" fmla="*/ 622592 h 1059043"/>
                  <a:gd name="connsiteX386" fmla="*/ 2910329 w 3024845"/>
                  <a:gd name="connsiteY386" fmla="*/ 622592 h 1059043"/>
                  <a:gd name="connsiteX387" fmla="*/ 2910329 w 3024845"/>
                  <a:gd name="connsiteY387" fmla="*/ 592327 h 1059043"/>
                  <a:gd name="connsiteX388" fmla="*/ 2958970 w 3024845"/>
                  <a:gd name="connsiteY388" fmla="*/ 592327 h 1059043"/>
                  <a:gd name="connsiteX389" fmla="*/ 2958970 w 3024845"/>
                  <a:gd name="connsiteY389" fmla="*/ 703483 h 1059043"/>
                  <a:gd name="connsiteX390" fmla="*/ 2958970 w 3024845"/>
                  <a:gd name="connsiteY390" fmla="*/ 717262 h 1059043"/>
                  <a:gd name="connsiteX391" fmla="*/ 3024845 w 3024845"/>
                  <a:gd name="connsiteY391" fmla="*/ 717262 h 1059043"/>
                  <a:gd name="connsiteX392" fmla="*/ 3024845 w 3024845"/>
                  <a:gd name="connsiteY392" fmla="*/ 1059043 h 1059043"/>
                  <a:gd name="connsiteX393" fmla="*/ 2054 w 3024845"/>
                  <a:gd name="connsiteY393" fmla="*/ 1056710 h 1059043"/>
                  <a:gd name="connsiteX394" fmla="*/ 0 w 3024845"/>
                  <a:gd name="connsiteY394" fmla="*/ 622592 h 1059043"/>
                  <a:gd name="connsiteX395" fmla="*/ 20267 w 3024845"/>
                  <a:gd name="connsiteY395" fmla="*/ 622592 h 1059043"/>
                  <a:gd name="connsiteX396" fmla="*/ 20774 w 3024845"/>
                  <a:gd name="connsiteY396" fmla="*/ 621511 h 1059043"/>
                  <a:gd name="connsiteX397" fmla="*/ 24320 w 3024845"/>
                  <a:gd name="connsiteY397" fmla="*/ 613945 h 1059043"/>
                  <a:gd name="connsiteX398" fmla="*/ 26094 w 3024845"/>
                  <a:gd name="connsiteY398" fmla="*/ 614215 h 1059043"/>
                  <a:gd name="connsiteX399" fmla="*/ 38507 w 3024845"/>
                  <a:gd name="connsiteY399" fmla="*/ 616106 h 1059043"/>
                  <a:gd name="connsiteX400" fmla="*/ 39014 w 3024845"/>
                  <a:gd name="connsiteY400" fmla="*/ 617458 h 1059043"/>
                  <a:gd name="connsiteX401" fmla="*/ 42560 w 3024845"/>
                  <a:gd name="connsiteY401" fmla="*/ 626915 h 1059043"/>
                  <a:gd name="connsiteX402" fmla="*/ 68907 w 3024845"/>
                  <a:gd name="connsiteY402" fmla="*/ 629077 h 1059043"/>
                  <a:gd name="connsiteX403" fmla="*/ 68907 w 3024845"/>
                  <a:gd name="connsiteY403" fmla="*/ 505856 h 1059043"/>
                  <a:gd name="connsiteX404" fmla="*/ 70934 w 3024845"/>
                  <a:gd name="connsiteY404" fmla="*/ 505856 h 1059043"/>
                  <a:gd name="connsiteX405" fmla="*/ 85121 w 3024845"/>
                  <a:gd name="connsiteY405" fmla="*/ 505856 h 1059043"/>
                  <a:gd name="connsiteX406" fmla="*/ 85121 w 3024845"/>
                  <a:gd name="connsiteY406" fmla="*/ 369664 h 1059043"/>
                  <a:gd name="connsiteX407" fmla="*/ 86894 w 3024845"/>
                  <a:gd name="connsiteY407" fmla="*/ 369664 h 1059043"/>
                  <a:gd name="connsiteX408" fmla="*/ 99308 w 3024845"/>
                  <a:gd name="connsiteY408" fmla="*/ 369664 h 1059043"/>
                  <a:gd name="connsiteX409" fmla="*/ 99308 w 3024845"/>
                  <a:gd name="connsiteY409" fmla="*/ 255090 h 1059043"/>
                  <a:gd name="connsiteX410" fmla="*/ 103361 w 3024845"/>
                  <a:gd name="connsiteY410" fmla="*/ 226986 h 1059043"/>
                  <a:gd name="connsiteX411" fmla="*/ 105388 w 3024845"/>
                  <a:gd name="connsiteY411" fmla="*/ 226986 h 1059043"/>
                  <a:gd name="connsiteX412" fmla="*/ 119575 w 3024845"/>
                  <a:gd name="connsiteY41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35634 h 1059043"/>
                  <a:gd name="connsiteX328" fmla="*/ 2180720 w 3024845"/>
                  <a:gd name="connsiteY328" fmla="*/ 555577 h 1059043"/>
                  <a:gd name="connsiteX329" fmla="*/ 2245574 w 3024845"/>
                  <a:gd name="connsiteY329" fmla="*/ 555577 h 1059043"/>
                  <a:gd name="connsiteX330" fmla="*/ 2245574 w 3024845"/>
                  <a:gd name="connsiteY330" fmla="*/ 631239 h 1059043"/>
                  <a:gd name="connsiteX331" fmla="*/ 2253681 w 3024845"/>
                  <a:gd name="connsiteY331" fmla="*/ 631239 h 1059043"/>
                  <a:gd name="connsiteX332" fmla="*/ 2255708 w 3024845"/>
                  <a:gd name="connsiteY332" fmla="*/ 624754 h 1059043"/>
                  <a:gd name="connsiteX333" fmla="*/ 2261788 w 3024845"/>
                  <a:gd name="connsiteY333" fmla="*/ 624754 h 1059043"/>
                  <a:gd name="connsiteX334" fmla="*/ 2263815 w 3024845"/>
                  <a:gd name="connsiteY334" fmla="*/ 633401 h 1059043"/>
                  <a:gd name="connsiteX335" fmla="*/ 2275975 w 3024845"/>
                  <a:gd name="connsiteY335" fmla="*/ 633401 h 1059043"/>
                  <a:gd name="connsiteX336" fmla="*/ 2275975 w 3024845"/>
                  <a:gd name="connsiteY336" fmla="*/ 626915 h 1059043"/>
                  <a:gd name="connsiteX337" fmla="*/ 2298268 w 3024845"/>
                  <a:gd name="connsiteY337" fmla="*/ 626915 h 1059043"/>
                  <a:gd name="connsiteX338" fmla="*/ 2298268 w 3024845"/>
                  <a:gd name="connsiteY338" fmla="*/ 633401 h 1059043"/>
                  <a:gd name="connsiteX339" fmla="*/ 2318535 w 3024845"/>
                  <a:gd name="connsiteY339" fmla="*/ 633401 h 1059043"/>
                  <a:gd name="connsiteX340" fmla="*/ 2318535 w 3024845"/>
                  <a:gd name="connsiteY340" fmla="*/ 678798 h 1059043"/>
                  <a:gd name="connsiteX341" fmla="*/ 2332722 w 3024845"/>
                  <a:gd name="connsiteY341" fmla="*/ 678798 h 1059043"/>
                  <a:gd name="connsiteX342" fmla="*/ 2332722 w 3024845"/>
                  <a:gd name="connsiteY342" fmla="*/ 665827 h 1059043"/>
                  <a:gd name="connsiteX343" fmla="*/ 2348936 w 3024845"/>
                  <a:gd name="connsiteY343" fmla="*/ 665827 h 1059043"/>
                  <a:gd name="connsiteX344" fmla="*/ 2348936 w 3024845"/>
                  <a:gd name="connsiteY344" fmla="*/ 486400 h 1059043"/>
                  <a:gd name="connsiteX345" fmla="*/ 2355016 w 3024845"/>
                  <a:gd name="connsiteY345" fmla="*/ 479914 h 1059043"/>
                  <a:gd name="connsiteX346" fmla="*/ 2427977 w 3024845"/>
                  <a:gd name="connsiteY346" fmla="*/ 479914 h 1059043"/>
                  <a:gd name="connsiteX347" fmla="*/ 2427977 w 3024845"/>
                  <a:gd name="connsiteY347" fmla="*/ 488562 h 1059043"/>
                  <a:gd name="connsiteX348" fmla="*/ 2438110 w 3024845"/>
                  <a:gd name="connsiteY348" fmla="*/ 488562 h 1059043"/>
                  <a:gd name="connsiteX349" fmla="*/ 2438110 w 3024845"/>
                  <a:gd name="connsiteY349" fmla="*/ 603136 h 1059043"/>
                  <a:gd name="connsiteX350" fmla="*/ 2460404 w 3024845"/>
                  <a:gd name="connsiteY350" fmla="*/ 603136 h 1059043"/>
                  <a:gd name="connsiteX351" fmla="*/ 2460404 w 3024845"/>
                  <a:gd name="connsiteY351" fmla="*/ 536121 h 1059043"/>
                  <a:gd name="connsiteX352" fmla="*/ 2486751 w 3024845"/>
                  <a:gd name="connsiteY352" fmla="*/ 536121 h 1059043"/>
                  <a:gd name="connsiteX353" fmla="*/ 2490804 w 3024845"/>
                  <a:gd name="connsiteY353" fmla="*/ 531797 h 1059043"/>
                  <a:gd name="connsiteX354" fmla="*/ 2498911 w 3024845"/>
                  <a:gd name="connsiteY354" fmla="*/ 531797 h 1059043"/>
                  <a:gd name="connsiteX355" fmla="*/ 2502964 w 3024845"/>
                  <a:gd name="connsiteY355" fmla="*/ 536121 h 1059043"/>
                  <a:gd name="connsiteX356" fmla="*/ 2525258 w 3024845"/>
                  <a:gd name="connsiteY356" fmla="*/ 536121 h 1059043"/>
                  <a:gd name="connsiteX357" fmla="*/ 2525258 w 3024845"/>
                  <a:gd name="connsiteY357" fmla="*/ 419385 h 1059043"/>
                  <a:gd name="connsiteX358" fmla="*/ 2582005 w 3024845"/>
                  <a:gd name="connsiteY358" fmla="*/ 408576 h 1059043"/>
                  <a:gd name="connsiteX359" fmla="*/ 2582005 w 3024845"/>
                  <a:gd name="connsiteY359" fmla="*/ 409657 h 1059043"/>
                  <a:gd name="connsiteX360" fmla="*/ 2582005 w 3024845"/>
                  <a:gd name="connsiteY360" fmla="*/ 417223 h 1059043"/>
                  <a:gd name="connsiteX361" fmla="*/ 2608352 w 3024845"/>
                  <a:gd name="connsiteY361" fmla="*/ 417223 h 1059043"/>
                  <a:gd name="connsiteX362" fmla="*/ 2608352 w 3024845"/>
                  <a:gd name="connsiteY362" fmla="*/ 672313 h 1059043"/>
                  <a:gd name="connsiteX363" fmla="*/ 2630646 w 3024845"/>
                  <a:gd name="connsiteY363" fmla="*/ 672313 h 1059043"/>
                  <a:gd name="connsiteX364" fmla="*/ 2630646 w 3024845"/>
                  <a:gd name="connsiteY364" fmla="*/ 667989 h 1059043"/>
                  <a:gd name="connsiteX365" fmla="*/ 2642806 w 3024845"/>
                  <a:gd name="connsiteY365" fmla="*/ 667989 h 1059043"/>
                  <a:gd name="connsiteX366" fmla="*/ 2642806 w 3024845"/>
                  <a:gd name="connsiteY366" fmla="*/ 672313 h 1059043"/>
                  <a:gd name="connsiteX367" fmla="*/ 2667126 w 3024845"/>
                  <a:gd name="connsiteY367" fmla="*/ 672313 h 1059043"/>
                  <a:gd name="connsiteX368" fmla="*/ 2667126 w 3024845"/>
                  <a:gd name="connsiteY368" fmla="*/ 659342 h 1059043"/>
                  <a:gd name="connsiteX369" fmla="*/ 2695500 w 3024845"/>
                  <a:gd name="connsiteY369" fmla="*/ 659342 h 1059043"/>
                  <a:gd name="connsiteX370" fmla="*/ 2707660 w 3024845"/>
                  <a:gd name="connsiteY370" fmla="*/ 655018 h 1059043"/>
                  <a:gd name="connsiteX371" fmla="*/ 2727927 w 3024845"/>
                  <a:gd name="connsiteY371" fmla="*/ 659342 h 1059043"/>
                  <a:gd name="connsiteX372" fmla="*/ 2727927 w 3024845"/>
                  <a:gd name="connsiteY372" fmla="*/ 642048 h 1059043"/>
                  <a:gd name="connsiteX373" fmla="*/ 2736034 w 3024845"/>
                  <a:gd name="connsiteY373" fmla="*/ 642048 h 1059043"/>
                  <a:gd name="connsiteX374" fmla="*/ 2736034 w 3024845"/>
                  <a:gd name="connsiteY374" fmla="*/ 629077 h 1059043"/>
                  <a:gd name="connsiteX375" fmla="*/ 2792781 w 3024845"/>
                  <a:gd name="connsiteY375" fmla="*/ 629077 h 1059043"/>
                  <a:gd name="connsiteX376" fmla="*/ 2792781 w 3024845"/>
                  <a:gd name="connsiteY376" fmla="*/ 598812 h 1059043"/>
                  <a:gd name="connsiteX377" fmla="*/ 2811021 w 3024845"/>
                  <a:gd name="connsiteY377" fmla="*/ 598812 h 1059043"/>
                  <a:gd name="connsiteX378" fmla="*/ 2811021 w 3024845"/>
                  <a:gd name="connsiteY378" fmla="*/ 592327 h 1059043"/>
                  <a:gd name="connsiteX379" fmla="*/ 2823181 w 3024845"/>
                  <a:gd name="connsiteY379" fmla="*/ 592327 h 1059043"/>
                  <a:gd name="connsiteX380" fmla="*/ 2823181 w 3024845"/>
                  <a:gd name="connsiteY380" fmla="*/ 598812 h 1059043"/>
                  <a:gd name="connsiteX381" fmla="*/ 2839395 w 3024845"/>
                  <a:gd name="connsiteY381" fmla="*/ 598812 h 1059043"/>
                  <a:gd name="connsiteX382" fmla="*/ 2839395 w 3024845"/>
                  <a:gd name="connsiteY382" fmla="*/ 648533 h 1059043"/>
                  <a:gd name="connsiteX383" fmla="*/ 2871822 w 3024845"/>
                  <a:gd name="connsiteY383" fmla="*/ 648533 h 1059043"/>
                  <a:gd name="connsiteX384" fmla="*/ 2871822 w 3024845"/>
                  <a:gd name="connsiteY384" fmla="*/ 622592 h 1059043"/>
                  <a:gd name="connsiteX385" fmla="*/ 2910329 w 3024845"/>
                  <a:gd name="connsiteY385" fmla="*/ 622592 h 1059043"/>
                  <a:gd name="connsiteX386" fmla="*/ 2910329 w 3024845"/>
                  <a:gd name="connsiteY386" fmla="*/ 592327 h 1059043"/>
                  <a:gd name="connsiteX387" fmla="*/ 2958970 w 3024845"/>
                  <a:gd name="connsiteY387" fmla="*/ 592327 h 1059043"/>
                  <a:gd name="connsiteX388" fmla="*/ 2958970 w 3024845"/>
                  <a:gd name="connsiteY388" fmla="*/ 703483 h 1059043"/>
                  <a:gd name="connsiteX389" fmla="*/ 2958970 w 3024845"/>
                  <a:gd name="connsiteY389" fmla="*/ 717262 h 1059043"/>
                  <a:gd name="connsiteX390" fmla="*/ 3024845 w 3024845"/>
                  <a:gd name="connsiteY390" fmla="*/ 717262 h 1059043"/>
                  <a:gd name="connsiteX391" fmla="*/ 3024845 w 3024845"/>
                  <a:gd name="connsiteY391" fmla="*/ 1059043 h 1059043"/>
                  <a:gd name="connsiteX392" fmla="*/ 2054 w 3024845"/>
                  <a:gd name="connsiteY392" fmla="*/ 1056710 h 1059043"/>
                  <a:gd name="connsiteX393" fmla="*/ 0 w 3024845"/>
                  <a:gd name="connsiteY393" fmla="*/ 622592 h 1059043"/>
                  <a:gd name="connsiteX394" fmla="*/ 20267 w 3024845"/>
                  <a:gd name="connsiteY394" fmla="*/ 622592 h 1059043"/>
                  <a:gd name="connsiteX395" fmla="*/ 20774 w 3024845"/>
                  <a:gd name="connsiteY395" fmla="*/ 621511 h 1059043"/>
                  <a:gd name="connsiteX396" fmla="*/ 24320 w 3024845"/>
                  <a:gd name="connsiteY396" fmla="*/ 613945 h 1059043"/>
                  <a:gd name="connsiteX397" fmla="*/ 26094 w 3024845"/>
                  <a:gd name="connsiteY397" fmla="*/ 614215 h 1059043"/>
                  <a:gd name="connsiteX398" fmla="*/ 38507 w 3024845"/>
                  <a:gd name="connsiteY398" fmla="*/ 616106 h 1059043"/>
                  <a:gd name="connsiteX399" fmla="*/ 39014 w 3024845"/>
                  <a:gd name="connsiteY399" fmla="*/ 617458 h 1059043"/>
                  <a:gd name="connsiteX400" fmla="*/ 42560 w 3024845"/>
                  <a:gd name="connsiteY400" fmla="*/ 626915 h 1059043"/>
                  <a:gd name="connsiteX401" fmla="*/ 68907 w 3024845"/>
                  <a:gd name="connsiteY401" fmla="*/ 629077 h 1059043"/>
                  <a:gd name="connsiteX402" fmla="*/ 68907 w 3024845"/>
                  <a:gd name="connsiteY402" fmla="*/ 505856 h 1059043"/>
                  <a:gd name="connsiteX403" fmla="*/ 70934 w 3024845"/>
                  <a:gd name="connsiteY403" fmla="*/ 505856 h 1059043"/>
                  <a:gd name="connsiteX404" fmla="*/ 85121 w 3024845"/>
                  <a:gd name="connsiteY404" fmla="*/ 505856 h 1059043"/>
                  <a:gd name="connsiteX405" fmla="*/ 85121 w 3024845"/>
                  <a:gd name="connsiteY405" fmla="*/ 369664 h 1059043"/>
                  <a:gd name="connsiteX406" fmla="*/ 86894 w 3024845"/>
                  <a:gd name="connsiteY406" fmla="*/ 369664 h 1059043"/>
                  <a:gd name="connsiteX407" fmla="*/ 99308 w 3024845"/>
                  <a:gd name="connsiteY407" fmla="*/ 369664 h 1059043"/>
                  <a:gd name="connsiteX408" fmla="*/ 99308 w 3024845"/>
                  <a:gd name="connsiteY408" fmla="*/ 255090 h 1059043"/>
                  <a:gd name="connsiteX409" fmla="*/ 103361 w 3024845"/>
                  <a:gd name="connsiteY409" fmla="*/ 226986 h 1059043"/>
                  <a:gd name="connsiteX410" fmla="*/ 105388 w 3024845"/>
                  <a:gd name="connsiteY410" fmla="*/ 226986 h 1059043"/>
                  <a:gd name="connsiteX411" fmla="*/ 119575 w 3024845"/>
                  <a:gd name="connsiteY41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80720 w 3024845"/>
                  <a:gd name="connsiteY327" fmla="*/ 555577 h 1059043"/>
                  <a:gd name="connsiteX328" fmla="*/ 2245574 w 3024845"/>
                  <a:gd name="connsiteY328" fmla="*/ 555577 h 1059043"/>
                  <a:gd name="connsiteX329" fmla="*/ 2245574 w 3024845"/>
                  <a:gd name="connsiteY329" fmla="*/ 631239 h 1059043"/>
                  <a:gd name="connsiteX330" fmla="*/ 2253681 w 3024845"/>
                  <a:gd name="connsiteY330" fmla="*/ 631239 h 1059043"/>
                  <a:gd name="connsiteX331" fmla="*/ 2255708 w 3024845"/>
                  <a:gd name="connsiteY331" fmla="*/ 624754 h 1059043"/>
                  <a:gd name="connsiteX332" fmla="*/ 2261788 w 3024845"/>
                  <a:gd name="connsiteY332" fmla="*/ 624754 h 1059043"/>
                  <a:gd name="connsiteX333" fmla="*/ 2263815 w 3024845"/>
                  <a:gd name="connsiteY333" fmla="*/ 633401 h 1059043"/>
                  <a:gd name="connsiteX334" fmla="*/ 2275975 w 3024845"/>
                  <a:gd name="connsiteY334" fmla="*/ 633401 h 1059043"/>
                  <a:gd name="connsiteX335" fmla="*/ 2275975 w 3024845"/>
                  <a:gd name="connsiteY335" fmla="*/ 626915 h 1059043"/>
                  <a:gd name="connsiteX336" fmla="*/ 2298268 w 3024845"/>
                  <a:gd name="connsiteY336" fmla="*/ 626915 h 1059043"/>
                  <a:gd name="connsiteX337" fmla="*/ 2298268 w 3024845"/>
                  <a:gd name="connsiteY337" fmla="*/ 633401 h 1059043"/>
                  <a:gd name="connsiteX338" fmla="*/ 2318535 w 3024845"/>
                  <a:gd name="connsiteY338" fmla="*/ 633401 h 1059043"/>
                  <a:gd name="connsiteX339" fmla="*/ 2318535 w 3024845"/>
                  <a:gd name="connsiteY339" fmla="*/ 678798 h 1059043"/>
                  <a:gd name="connsiteX340" fmla="*/ 2332722 w 3024845"/>
                  <a:gd name="connsiteY340" fmla="*/ 678798 h 1059043"/>
                  <a:gd name="connsiteX341" fmla="*/ 2332722 w 3024845"/>
                  <a:gd name="connsiteY341" fmla="*/ 665827 h 1059043"/>
                  <a:gd name="connsiteX342" fmla="*/ 2348936 w 3024845"/>
                  <a:gd name="connsiteY342" fmla="*/ 665827 h 1059043"/>
                  <a:gd name="connsiteX343" fmla="*/ 2348936 w 3024845"/>
                  <a:gd name="connsiteY343" fmla="*/ 486400 h 1059043"/>
                  <a:gd name="connsiteX344" fmla="*/ 2355016 w 3024845"/>
                  <a:gd name="connsiteY344" fmla="*/ 479914 h 1059043"/>
                  <a:gd name="connsiteX345" fmla="*/ 2427977 w 3024845"/>
                  <a:gd name="connsiteY345" fmla="*/ 479914 h 1059043"/>
                  <a:gd name="connsiteX346" fmla="*/ 2427977 w 3024845"/>
                  <a:gd name="connsiteY346" fmla="*/ 488562 h 1059043"/>
                  <a:gd name="connsiteX347" fmla="*/ 2438110 w 3024845"/>
                  <a:gd name="connsiteY347" fmla="*/ 488562 h 1059043"/>
                  <a:gd name="connsiteX348" fmla="*/ 2438110 w 3024845"/>
                  <a:gd name="connsiteY348" fmla="*/ 603136 h 1059043"/>
                  <a:gd name="connsiteX349" fmla="*/ 2460404 w 3024845"/>
                  <a:gd name="connsiteY349" fmla="*/ 603136 h 1059043"/>
                  <a:gd name="connsiteX350" fmla="*/ 2460404 w 3024845"/>
                  <a:gd name="connsiteY350" fmla="*/ 536121 h 1059043"/>
                  <a:gd name="connsiteX351" fmla="*/ 2486751 w 3024845"/>
                  <a:gd name="connsiteY351" fmla="*/ 536121 h 1059043"/>
                  <a:gd name="connsiteX352" fmla="*/ 2490804 w 3024845"/>
                  <a:gd name="connsiteY352" fmla="*/ 531797 h 1059043"/>
                  <a:gd name="connsiteX353" fmla="*/ 2498911 w 3024845"/>
                  <a:gd name="connsiteY353" fmla="*/ 531797 h 1059043"/>
                  <a:gd name="connsiteX354" fmla="*/ 2502964 w 3024845"/>
                  <a:gd name="connsiteY354" fmla="*/ 536121 h 1059043"/>
                  <a:gd name="connsiteX355" fmla="*/ 2525258 w 3024845"/>
                  <a:gd name="connsiteY355" fmla="*/ 536121 h 1059043"/>
                  <a:gd name="connsiteX356" fmla="*/ 2525258 w 3024845"/>
                  <a:gd name="connsiteY356" fmla="*/ 419385 h 1059043"/>
                  <a:gd name="connsiteX357" fmla="*/ 2582005 w 3024845"/>
                  <a:gd name="connsiteY357" fmla="*/ 408576 h 1059043"/>
                  <a:gd name="connsiteX358" fmla="*/ 2582005 w 3024845"/>
                  <a:gd name="connsiteY358" fmla="*/ 409657 h 1059043"/>
                  <a:gd name="connsiteX359" fmla="*/ 2582005 w 3024845"/>
                  <a:gd name="connsiteY359" fmla="*/ 417223 h 1059043"/>
                  <a:gd name="connsiteX360" fmla="*/ 2608352 w 3024845"/>
                  <a:gd name="connsiteY360" fmla="*/ 417223 h 1059043"/>
                  <a:gd name="connsiteX361" fmla="*/ 2608352 w 3024845"/>
                  <a:gd name="connsiteY361" fmla="*/ 672313 h 1059043"/>
                  <a:gd name="connsiteX362" fmla="*/ 2630646 w 3024845"/>
                  <a:gd name="connsiteY362" fmla="*/ 672313 h 1059043"/>
                  <a:gd name="connsiteX363" fmla="*/ 2630646 w 3024845"/>
                  <a:gd name="connsiteY363" fmla="*/ 667989 h 1059043"/>
                  <a:gd name="connsiteX364" fmla="*/ 2642806 w 3024845"/>
                  <a:gd name="connsiteY364" fmla="*/ 667989 h 1059043"/>
                  <a:gd name="connsiteX365" fmla="*/ 2642806 w 3024845"/>
                  <a:gd name="connsiteY365" fmla="*/ 672313 h 1059043"/>
                  <a:gd name="connsiteX366" fmla="*/ 2667126 w 3024845"/>
                  <a:gd name="connsiteY366" fmla="*/ 672313 h 1059043"/>
                  <a:gd name="connsiteX367" fmla="*/ 2667126 w 3024845"/>
                  <a:gd name="connsiteY367" fmla="*/ 659342 h 1059043"/>
                  <a:gd name="connsiteX368" fmla="*/ 2695500 w 3024845"/>
                  <a:gd name="connsiteY368" fmla="*/ 659342 h 1059043"/>
                  <a:gd name="connsiteX369" fmla="*/ 2707660 w 3024845"/>
                  <a:gd name="connsiteY369" fmla="*/ 655018 h 1059043"/>
                  <a:gd name="connsiteX370" fmla="*/ 2727927 w 3024845"/>
                  <a:gd name="connsiteY370" fmla="*/ 659342 h 1059043"/>
                  <a:gd name="connsiteX371" fmla="*/ 2727927 w 3024845"/>
                  <a:gd name="connsiteY371" fmla="*/ 642048 h 1059043"/>
                  <a:gd name="connsiteX372" fmla="*/ 2736034 w 3024845"/>
                  <a:gd name="connsiteY372" fmla="*/ 642048 h 1059043"/>
                  <a:gd name="connsiteX373" fmla="*/ 2736034 w 3024845"/>
                  <a:gd name="connsiteY373" fmla="*/ 629077 h 1059043"/>
                  <a:gd name="connsiteX374" fmla="*/ 2792781 w 3024845"/>
                  <a:gd name="connsiteY374" fmla="*/ 629077 h 1059043"/>
                  <a:gd name="connsiteX375" fmla="*/ 2792781 w 3024845"/>
                  <a:gd name="connsiteY375" fmla="*/ 598812 h 1059043"/>
                  <a:gd name="connsiteX376" fmla="*/ 2811021 w 3024845"/>
                  <a:gd name="connsiteY376" fmla="*/ 598812 h 1059043"/>
                  <a:gd name="connsiteX377" fmla="*/ 2811021 w 3024845"/>
                  <a:gd name="connsiteY377" fmla="*/ 592327 h 1059043"/>
                  <a:gd name="connsiteX378" fmla="*/ 2823181 w 3024845"/>
                  <a:gd name="connsiteY378" fmla="*/ 592327 h 1059043"/>
                  <a:gd name="connsiteX379" fmla="*/ 2823181 w 3024845"/>
                  <a:gd name="connsiteY379" fmla="*/ 598812 h 1059043"/>
                  <a:gd name="connsiteX380" fmla="*/ 2839395 w 3024845"/>
                  <a:gd name="connsiteY380" fmla="*/ 598812 h 1059043"/>
                  <a:gd name="connsiteX381" fmla="*/ 2839395 w 3024845"/>
                  <a:gd name="connsiteY381" fmla="*/ 648533 h 1059043"/>
                  <a:gd name="connsiteX382" fmla="*/ 2871822 w 3024845"/>
                  <a:gd name="connsiteY382" fmla="*/ 648533 h 1059043"/>
                  <a:gd name="connsiteX383" fmla="*/ 2871822 w 3024845"/>
                  <a:gd name="connsiteY383" fmla="*/ 622592 h 1059043"/>
                  <a:gd name="connsiteX384" fmla="*/ 2910329 w 3024845"/>
                  <a:gd name="connsiteY384" fmla="*/ 622592 h 1059043"/>
                  <a:gd name="connsiteX385" fmla="*/ 2910329 w 3024845"/>
                  <a:gd name="connsiteY385" fmla="*/ 592327 h 1059043"/>
                  <a:gd name="connsiteX386" fmla="*/ 2958970 w 3024845"/>
                  <a:gd name="connsiteY386" fmla="*/ 592327 h 1059043"/>
                  <a:gd name="connsiteX387" fmla="*/ 2958970 w 3024845"/>
                  <a:gd name="connsiteY387" fmla="*/ 703483 h 1059043"/>
                  <a:gd name="connsiteX388" fmla="*/ 2958970 w 3024845"/>
                  <a:gd name="connsiteY388" fmla="*/ 717262 h 1059043"/>
                  <a:gd name="connsiteX389" fmla="*/ 3024845 w 3024845"/>
                  <a:gd name="connsiteY389" fmla="*/ 717262 h 1059043"/>
                  <a:gd name="connsiteX390" fmla="*/ 3024845 w 3024845"/>
                  <a:gd name="connsiteY390" fmla="*/ 1059043 h 1059043"/>
                  <a:gd name="connsiteX391" fmla="*/ 2054 w 3024845"/>
                  <a:gd name="connsiteY391" fmla="*/ 1056710 h 1059043"/>
                  <a:gd name="connsiteX392" fmla="*/ 0 w 3024845"/>
                  <a:gd name="connsiteY392" fmla="*/ 622592 h 1059043"/>
                  <a:gd name="connsiteX393" fmla="*/ 20267 w 3024845"/>
                  <a:gd name="connsiteY393" fmla="*/ 622592 h 1059043"/>
                  <a:gd name="connsiteX394" fmla="*/ 20774 w 3024845"/>
                  <a:gd name="connsiteY394" fmla="*/ 621511 h 1059043"/>
                  <a:gd name="connsiteX395" fmla="*/ 24320 w 3024845"/>
                  <a:gd name="connsiteY395" fmla="*/ 613945 h 1059043"/>
                  <a:gd name="connsiteX396" fmla="*/ 26094 w 3024845"/>
                  <a:gd name="connsiteY396" fmla="*/ 614215 h 1059043"/>
                  <a:gd name="connsiteX397" fmla="*/ 38507 w 3024845"/>
                  <a:gd name="connsiteY397" fmla="*/ 616106 h 1059043"/>
                  <a:gd name="connsiteX398" fmla="*/ 39014 w 3024845"/>
                  <a:gd name="connsiteY398" fmla="*/ 617458 h 1059043"/>
                  <a:gd name="connsiteX399" fmla="*/ 42560 w 3024845"/>
                  <a:gd name="connsiteY399" fmla="*/ 626915 h 1059043"/>
                  <a:gd name="connsiteX400" fmla="*/ 68907 w 3024845"/>
                  <a:gd name="connsiteY400" fmla="*/ 629077 h 1059043"/>
                  <a:gd name="connsiteX401" fmla="*/ 68907 w 3024845"/>
                  <a:gd name="connsiteY401" fmla="*/ 505856 h 1059043"/>
                  <a:gd name="connsiteX402" fmla="*/ 70934 w 3024845"/>
                  <a:gd name="connsiteY402" fmla="*/ 505856 h 1059043"/>
                  <a:gd name="connsiteX403" fmla="*/ 85121 w 3024845"/>
                  <a:gd name="connsiteY403" fmla="*/ 505856 h 1059043"/>
                  <a:gd name="connsiteX404" fmla="*/ 85121 w 3024845"/>
                  <a:gd name="connsiteY404" fmla="*/ 369664 h 1059043"/>
                  <a:gd name="connsiteX405" fmla="*/ 86894 w 3024845"/>
                  <a:gd name="connsiteY405" fmla="*/ 369664 h 1059043"/>
                  <a:gd name="connsiteX406" fmla="*/ 99308 w 3024845"/>
                  <a:gd name="connsiteY406" fmla="*/ 369664 h 1059043"/>
                  <a:gd name="connsiteX407" fmla="*/ 99308 w 3024845"/>
                  <a:gd name="connsiteY407" fmla="*/ 255090 h 1059043"/>
                  <a:gd name="connsiteX408" fmla="*/ 103361 w 3024845"/>
                  <a:gd name="connsiteY408" fmla="*/ 226986 h 1059043"/>
                  <a:gd name="connsiteX409" fmla="*/ 105388 w 3024845"/>
                  <a:gd name="connsiteY409" fmla="*/ 226986 h 1059043"/>
                  <a:gd name="connsiteX410" fmla="*/ 119575 w 3024845"/>
                  <a:gd name="connsiteY41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80720 w 3024845"/>
                  <a:gd name="connsiteY326" fmla="*/ 555577 h 1059043"/>
                  <a:gd name="connsiteX327" fmla="*/ 2245574 w 3024845"/>
                  <a:gd name="connsiteY327" fmla="*/ 555577 h 1059043"/>
                  <a:gd name="connsiteX328" fmla="*/ 2245574 w 3024845"/>
                  <a:gd name="connsiteY328" fmla="*/ 631239 h 1059043"/>
                  <a:gd name="connsiteX329" fmla="*/ 2253681 w 3024845"/>
                  <a:gd name="connsiteY329" fmla="*/ 631239 h 1059043"/>
                  <a:gd name="connsiteX330" fmla="*/ 2255708 w 3024845"/>
                  <a:gd name="connsiteY330" fmla="*/ 624754 h 1059043"/>
                  <a:gd name="connsiteX331" fmla="*/ 2261788 w 3024845"/>
                  <a:gd name="connsiteY331" fmla="*/ 624754 h 1059043"/>
                  <a:gd name="connsiteX332" fmla="*/ 2263815 w 3024845"/>
                  <a:gd name="connsiteY332" fmla="*/ 633401 h 1059043"/>
                  <a:gd name="connsiteX333" fmla="*/ 2275975 w 3024845"/>
                  <a:gd name="connsiteY333" fmla="*/ 633401 h 1059043"/>
                  <a:gd name="connsiteX334" fmla="*/ 2275975 w 3024845"/>
                  <a:gd name="connsiteY334" fmla="*/ 626915 h 1059043"/>
                  <a:gd name="connsiteX335" fmla="*/ 2298268 w 3024845"/>
                  <a:gd name="connsiteY335" fmla="*/ 626915 h 1059043"/>
                  <a:gd name="connsiteX336" fmla="*/ 2298268 w 3024845"/>
                  <a:gd name="connsiteY336" fmla="*/ 633401 h 1059043"/>
                  <a:gd name="connsiteX337" fmla="*/ 2318535 w 3024845"/>
                  <a:gd name="connsiteY337" fmla="*/ 633401 h 1059043"/>
                  <a:gd name="connsiteX338" fmla="*/ 2318535 w 3024845"/>
                  <a:gd name="connsiteY338" fmla="*/ 678798 h 1059043"/>
                  <a:gd name="connsiteX339" fmla="*/ 2332722 w 3024845"/>
                  <a:gd name="connsiteY339" fmla="*/ 678798 h 1059043"/>
                  <a:gd name="connsiteX340" fmla="*/ 2332722 w 3024845"/>
                  <a:gd name="connsiteY340" fmla="*/ 665827 h 1059043"/>
                  <a:gd name="connsiteX341" fmla="*/ 2348936 w 3024845"/>
                  <a:gd name="connsiteY341" fmla="*/ 665827 h 1059043"/>
                  <a:gd name="connsiteX342" fmla="*/ 2348936 w 3024845"/>
                  <a:gd name="connsiteY342" fmla="*/ 486400 h 1059043"/>
                  <a:gd name="connsiteX343" fmla="*/ 2355016 w 3024845"/>
                  <a:gd name="connsiteY343" fmla="*/ 479914 h 1059043"/>
                  <a:gd name="connsiteX344" fmla="*/ 2427977 w 3024845"/>
                  <a:gd name="connsiteY344" fmla="*/ 479914 h 1059043"/>
                  <a:gd name="connsiteX345" fmla="*/ 2427977 w 3024845"/>
                  <a:gd name="connsiteY345" fmla="*/ 488562 h 1059043"/>
                  <a:gd name="connsiteX346" fmla="*/ 2438110 w 3024845"/>
                  <a:gd name="connsiteY346" fmla="*/ 488562 h 1059043"/>
                  <a:gd name="connsiteX347" fmla="*/ 2438110 w 3024845"/>
                  <a:gd name="connsiteY347" fmla="*/ 603136 h 1059043"/>
                  <a:gd name="connsiteX348" fmla="*/ 2460404 w 3024845"/>
                  <a:gd name="connsiteY348" fmla="*/ 603136 h 1059043"/>
                  <a:gd name="connsiteX349" fmla="*/ 2460404 w 3024845"/>
                  <a:gd name="connsiteY349" fmla="*/ 536121 h 1059043"/>
                  <a:gd name="connsiteX350" fmla="*/ 2486751 w 3024845"/>
                  <a:gd name="connsiteY350" fmla="*/ 536121 h 1059043"/>
                  <a:gd name="connsiteX351" fmla="*/ 2490804 w 3024845"/>
                  <a:gd name="connsiteY351" fmla="*/ 531797 h 1059043"/>
                  <a:gd name="connsiteX352" fmla="*/ 2498911 w 3024845"/>
                  <a:gd name="connsiteY352" fmla="*/ 531797 h 1059043"/>
                  <a:gd name="connsiteX353" fmla="*/ 2502964 w 3024845"/>
                  <a:gd name="connsiteY353" fmla="*/ 536121 h 1059043"/>
                  <a:gd name="connsiteX354" fmla="*/ 2525258 w 3024845"/>
                  <a:gd name="connsiteY354" fmla="*/ 536121 h 1059043"/>
                  <a:gd name="connsiteX355" fmla="*/ 2525258 w 3024845"/>
                  <a:gd name="connsiteY355" fmla="*/ 419385 h 1059043"/>
                  <a:gd name="connsiteX356" fmla="*/ 2582005 w 3024845"/>
                  <a:gd name="connsiteY356" fmla="*/ 408576 h 1059043"/>
                  <a:gd name="connsiteX357" fmla="*/ 2582005 w 3024845"/>
                  <a:gd name="connsiteY357" fmla="*/ 409657 h 1059043"/>
                  <a:gd name="connsiteX358" fmla="*/ 2582005 w 3024845"/>
                  <a:gd name="connsiteY358" fmla="*/ 417223 h 1059043"/>
                  <a:gd name="connsiteX359" fmla="*/ 2608352 w 3024845"/>
                  <a:gd name="connsiteY359" fmla="*/ 417223 h 1059043"/>
                  <a:gd name="connsiteX360" fmla="*/ 2608352 w 3024845"/>
                  <a:gd name="connsiteY360" fmla="*/ 672313 h 1059043"/>
                  <a:gd name="connsiteX361" fmla="*/ 2630646 w 3024845"/>
                  <a:gd name="connsiteY361" fmla="*/ 672313 h 1059043"/>
                  <a:gd name="connsiteX362" fmla="*/ 2630646 w 3024845"/>
                  <a:gd name="connsiteY362" fmla="*/ 667989 h 1059043"/>
                  <a:gd name="connsiteX363" fmla="*/ 2642806 w 3024845"/>
                  <a:gd name="connsiteY363" fmla="*/ 667989 h 1059043"/>
                  <a:gd name="connsiteX364" fmla="*/ 2642806 w 3024845"/>
                  <a:gd name="connsiteY364" fmla="*/ 672313 h 1059043"/>
                  <a:gd name="connsiteX365" fmla="*/ 2667126 w 3024845"/>
                  <a:gd name="connsiteY365" fmla="*/ 672313 h 1059043"/>
                  <a:gd name="connsiteX366" fmla="*/ 2667126 w 3024845"/>
                  <a:gd name="connsiteY366" fmla="*/ 659342 h 1059043"/>
                  <a:gd name="connsiteX367" fmla="*/ 2695500 w 3024845"/>
                  <a:gd name="connsiteY367" fmla="*/ 659342 h 1059043"/>
                  <a:gd name="connsiteX368" fmla="*/ 2707660 w 3024845"/>
                  <a:gd name="connsiteY368" fmla="*/ 655018 h 1059043"/>
                  <a:gd name="connsiteX369" fmla="*/ 2727927 w 3024845"/>
                  <a:gd name="connsiteY369" fmla="*/ 659342 h 1059043"/>
                  <a:gd name="connsiteX370" fmla="*/ 2727927 w 3024845"/>
                  <a:gd name="connsiteY370" fmla="*/ 642048 h 1059043"/>
                  <a:gd name="connsiteX371" fmla="*/ 2736034 w 3024845"/>
                  <a:gd name="connsiteY371" fmla="*/ 642048 h 1059043"/>
                  <a:gd name="connsiteX372" fmla="*/ 2736034 w 3024845"/>
                  <a:gd name="connsiteY372" fmla="*/ 629077 h 1059043"/>
                  <a:gd name="connsiteX373" fmla="*/ 2792781 w 3024845"/>
                  <a:gd name="connsiteY373" fmla="*/ 629077 h 1059043"/>
                  <a:gd name="connsiteX374" fmla="*/ 2792781 w 3024845"/>
                  <a:gd name="connsiteY374" fmla="*/ 598812 h 1059043"/>
                  <a:gd name="connsiteX375" fmla="*/ 2811021 w 3024845"/>
                  <a:gd name="connsiteY375" fmla="*/ 598812 h 1059043"/>
                  <a:gd name="connsiteX376" fmla="*/ 2811021 w 3024845"/>
                  <a:gd name="connsiteY376" fmla="*/ 592327 h 1059043"/>
                  <a:gd name="connsiteX377" fmla="*/ 2823181 w 3024845"/>
                  <a:gd name="connsiteY377" fmla="*/ 592327 h 1059043"/>
                  <a:gd name="connsiteX378" fmla="*/ 2823181 w 3024845"/>
                  <a:gd name="connsiteY378" fmla="*/ 598812 h 1059043"/>
                  <a:gd name="connsiteX379" fmla="*/ 2839395 w 3024845"/>
                  <a:gd name="connsiteY379" fmla="*/ 598812 h 1059043"/>
                  <a:gd name="connsiteX380" fmla="*/ 2839395 w 3024845"/>
                  <a:gd name="connsiteY380" fmla="*/ 648533 h 1059043"/>
                  <a:gd name="connsiteX381" fmla="*/ 2871822 w 3024845"/>
                  <a:gd name="connsiteY381" fmla="*/ 648533 h 1059043"/>
                  <a:gd name="connsiteX382" fmla="*/ 2871822 w 3024845"/>
                  <a:gd name="connsiteY382" fmla="*/ 622592 h 1059043"/>
                  <a:gd name="connsiteX383" fmla="*/ 2910329 w 3024845"/>
                  <a:gd name="connsiteY383" fmla="*/ 622592 h 1059043"/>
                  <a:gd name="connsiteX384" fmla="*/ 2910329 w 3024845"/>
                  <a:gd name="connsiteY384" fmla="*/ 592327 h 1059043"/>
                  <a:gd name="connsiteX385" fmla="*/ 2958970 w 3024845"/>
                  <a:gd name="connsiteY385" fmla="*/ 592327 h 1059043"/>
                  <a:gd name="connsiteX386" fmla="*/ 2958970 w 3024845"/>
                  <a:gd name="connsiteY386" fmla="*/ 703483 h 1059043"/>
                  <a:gd name="connsiteX387" fmla="*/ 2958970 w 3024845"/>
                  <a:gd name="connsiteY387" fmla="*/ 717262 h 1059043"/>
                  <a:gd name="connsiteX388" fmla="*/ 3024845 w 3024845"/>
                  <a:gd name="connsiteY388" fmla="*/ 717262 h 1059043"/>
                  <a:gd name="connsiteX389" fmla="*/ 3024845 w 3024845"/>
                  <a:gd name="connsiteY389" fmla="*/ 1059043 h 1059043"/>
                  <a:gd name="connsiteX390" fmla="*/ 2054 w 3024845"/>
                  <a:gd name="connsiteY390" fmla="*/ 1056710 h 1059043"/>
                  <a:gd name="connsiteX391" fmla="*/ 0 w 3024845"/>
                  <a:gd name="connsiteY391" fmla="*/ 622592 h 1059043"/>
                  <a:gd name="connsiteX392" fmla="*/ 20267 w 3024845"/>
                  <a:gd name="connsiteY392" fmla="*/ 622592 h 1059043"/>
                  <a:gd name="connsiteX393" fmla="*/ 20774 w 3024845"/>
                  <a:gd name="connsiteY393" fmla="*/ 621511 h 1059043"/>
                  <a:gd name="connsiteX394" fmla="*/ 24320 w 3024845"/>
                  <a:gd name="connsiteY394" fmla="*/ 613945 h 1059043"/>
                  <a:gd name="connsiteX395" fmla="*/ 26094 w 3024845"/>
                  <a:gd name="connsiteY395" fmla="*/ 614215 h 1059043"/>
                  <a:gd name="connsiteX396" fmla="*/ 38507 w 3024845"/>
                  <a:gd name="connsiteY396" fmla="*/ 616106 h 1059043"/>
                  <a:gd name="connsiteX397" fmla="*/ 39014 w 3024845"/>
                  <a:gd name="connsiteY397" fmla="*/ 617458 h 1059043"/>
                  <a:gd name="connsiteX398" fmla="*/ 42560 w 3024845"/>
                  <a:gd name="connsiteY398" fmla="*/ 626915 h 1059043"/>
                  <a:gd name="connsiteX399" fmla="*/ 68907 w 3024845"/>
                  <a:gd name="connsiteY399" fmla="*/ 629077 h 1059043"/>
                  <a:gd name="connsiteX400" fmla="*/ 68907 w 3024845"/>
                  <a:gd name="connsiteY400" fmla="*/ 505856 h 1059043"/>
                  <a:gd name="connsiteX401" fmla="*/ 70934 w 3024845"/>
                  <a:gd name="connsiteY401" fmla="*/ 505856 h 1059043"/>
                  <a:gd name="connsiteX402" fmla="*/ 85121 w 3024845"/>
                  <a:gd name="connsiteY402" fmla="*/ 505856 h 1059043"/>
                  <a:gd name="connsiteX403" fmla="*/ 85121 w 3024845"/>
                  <a:gd name="connsiteY403" fmla="*/ 369664 h 1059043"/>
                  <a:gd name="connsiteX404" fmla="*/ 86894 w 3024845"/>
                  <a:gd name="connsiteY404" fmla="*/ 369664 h 1059043"/>
                  <a:gd name="connsiteX405" fmla="*/ 99308 w 3024845"/>
                  <a:gd name="connsiteY405" fmla="*/ 369664 h 1059043"/>
                  <a:gd name="connsiteX406" fmla="*/ 99308 w 3024845"/>
                  <a:gd name="connsiteY406" fmla="*/ 255090 h 1059043"/>
                  <a:gd name="connsiteX407" fmla="*/ 103361 w 3024845"/>
                  <a:gd name="connsiteY407" fmla="*/ 226986 h 1059043"/>
                  <a:gd name="connsiteX408" fmla="*/ 105388 w 3024845"/>
                  <a:gd name="connsiteY408" fmla="*/ 226986 h 1059043"/>
                  <a:gd name="connsiteX409" fmla="*/ 119575 w 3024845"/>
                  <a:gd name="connsiteY40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131868 h 1059043"/>
                  <a:gd name="connsiteX317" fmla="*/ 2144240 w 3024845"/>
                  <a:gd name="connsiteY317" fmla="*/ 125383 h 1059043"/>
                  <a:gd name="connsiteX318" fmla="*/ 2150320 w 3024845"/>
                  <a:gd name="connsiteY318" fmla="*/ 118897 h 1059043"/>
                  <a:gd name="connsiteX319" fmla="*/ 2150320 w 3024845"/>
                  <a:gd name="connsiteY319" fmla="*/ 60529 h 1059043"/>
                  <a:gd name="connsiteX320" fmla="*/ 2152346 w 3024845"/>
                  <a:gd name="connsiteY320" fmla="*/ 56206 h 1059043"/>
                  <a:gd name="connsiteX321" fmla="*/ 2152346 w 3024845"/>
                  <a:gd name="connsiteY321" fmla="*/ 0 h 1059043"/>
                  <a:gd name="connsiteX322" fmla="*/ 2162480 w 3024845"/>
                  <a:gd name="connsiteY322" fmla="*/ 118897 h 1059043"/>
                  <a:gd name="connsiteX323" fmla="*/ 2168560 w 3024845"/>
                  <a:gd name="connsiteY323" fmla="*/ 125383 h 1059043"/>
                  <a:gd name="connsiteX324" fmla="*/ 2166533 w 3024845"/>
                  <a:gd name="connsiteY324" fmla="*/ 131868 h 1059043"/>
                  <a:gd name="connsiteX325" fmla="*/ 2180720 w 3024845"/>
                  <a:gd name="connsiteY325" fmla="*/ 555577 h 1059043"/>
                  <a:gd name="connsiteX326" fmla="*/ 2245574 w 3024845"/>
                  <a:gd name="connsiteY326" fmla="*/ 555577 h 1059043"/>
                  <a:gd name="connsiteX327" fmla="*/ 2245574 w 3024845"/>
                  <a:gd name="connsiteY327" fmla="*/ 631239 h 1059043"/>
                  <a:gd name="connsiteX328" fmla="*/ 2253681 w 3024845"/>
                  <a:gd name="connsiteY328" fmla="*/ 631239 h 1059043"/>
                  <a:gd name="connsiteX329" fmla="*/ 2255708 w 3024845"/>
                  <a:gd name="connsiteY329" fmla="*/ 624754 h 1059043"/>
                  <a:gd name="connsiteX330" fmla="*/ 2261788 w 3024845"/>
                  <a:gd name="connsiteY330" fmla="*/ 624754 h 1059043"/>
                  <a:gd name="connsiteX331" fmla="*/ 2263815 w 3024845"/>
                  <a:gd name="connsiteY331" fmla="*/ 633401 h 1059043"/>
                  <a:gd name="connsiteX332" fmla="*/ 2275975 w 3024845"/>
                  <a:gd name="connsiteY332" fmla="*/ 633401 h 1059043"/>
                  <a:gd name="connsiteX333" fmla="*/ 2275975 w 3024845"/>
                  <a:gd name="connsiteY333" fmla="*/ 626915 h 1059043"/>
                  <a:gd name="connsiteX334" fmla="*/ 2298268 w 3024845"/>
                  <a:gd name="connsiteY334" fmla="*/ 626915 h 1059043"/>
                  <a:gd name="connsiteX335" fmla="*/ 2298268 w 3024845"/>
                  <a:gd name="connsiteY335" fmla="*/ 633401 h 1059043"/>
                  <a:gd name="connsiteX336" fmla="*/ 2318535 w 3024845"/>
                  <a:gd name="connsiteY336" fmla="*/ 633401 h 1059043"/>
                  <a:gd name="connsiteX337" fmla="*/ 2318535 w 3024845"/>
                  <a:gd name="connsiteY337" fmla="*/ 678798 h 1059043"/>
                  <a:gd name="connsiteX338" fmla="*/ 2332722 w 3024845"/>
                  <a:gd name="connsiteY338" fmla="*/ 678798 h 1059043"/>
                  <a:gd name="connsiteX339" fmla="*/ 2332722 w 3024845"/>
                  <a:gd name="connsiteY339" fmla="*/ 665827 h 1059043"/>
                  <a:gd name="connsiteX340" fmla="*/ 2348936 w 3024845"/>
                  <a:gd name="connsiteY340" fmla="*/ 665827 h 1059043"/>
                  <a:gd name="connsiteX341" fmla="*/ 2348936 w 3024845"/>
                  <a:gd name="connsiteY341" fmla="*/ 486400 h 1059043"/>
                  <a:gd name="connsiteX342" fmla="*/ 2355016 w 3024845"/>
                  <a:gd name="connsiteY342" fmla="*/ 479914 h 1059043"/>
                  <a:gd name="connsiteX343" fmla="*/ 2427977 w 3024845"/>
                  <a:gd name="connsiteY343" fmla="*/ 479914 h 1059043"/>
                  <a:gd name="connsiteX344" fmla="*/ 2427977 w 3024845"/>
                  <a:gd name="connsiteY344" fmla="*/ 488562 h 1059043"/>
                  <a:gd name="connsiteX345" fmla="*/ 2438110 w 3024845"/>
                  <a:gd name="connsiteY345" fmla="*/ 488562 h 1059043"/>
                  <a:gd name="connsiteX346" fmla="*/ 2438110 w 3024845"/>
                  <a:gd name="connsiteY346" fmla="*/ 603136 h 1059043"/>
                  <a:gd name="connsiteX347" fmla="*/ 2460404 w 3024845"/>
                  <a:gd name="connsiteY347" fmla="*/ 603136 h 1059043"/>
                  <a:gd name="connsiteX348" fmla="*/ 2460404 w 3024845"/>
                  <a:gd name="connsiteY348" fmla="*/ 536121 h 1059043"/>
                  <a:gd name="connsiteX349" fmla="*/ 2486751 w 3024845"/>
                  <a:gd name="connsiteY349" fmla="*/ 536121 h 1059043"/>
                  <a:gd name="connsiteX350" fmla="*/ 2490804 w 3024845"/>
                  <a:gd name="connsiteY350" fmla="*/ 531797 h 1059043"/>
                  <a:gd name="connsiteX351" fmla="*/ 2498911 w 3024845"/>
                  <a:gd name="connsiteY351" fmla="*/ 531797 h 1059043"/>
                  <a:gd name="connsiteX352" fmla="*/ 2502964 w 3024845"/>
                  <a:gd name="connsiteY352" fmla="*/ 536121 h 1059043"/>
                  <a:gd name="connsiteX353" fmla="*/ 2525258 w 3024845"/>
                  <a:gd name="connsiteY353" fmla="*/ 536121 h 1059043"/>
                  <a:gd name="connsiteX354" fmla="*/ 2525258 w 3024845"/>
                  <a:gd name="connsiteY354" fmla="*/ 419385 h 1059043"/>
                  <a:gd name="connsiteX355" fmla="*/ 2582005 w 3024845"/>
                  <a:gd name="connsiteY355" fmla="*/ 408576 h 1059043"/>
                  <a:gd name="connsiteX356" fmla="*/ 2582005 w 3024845"/>
                  <a:gd name="connsiteY356" fmla="*/ 409657 h 1059043"/>
                  <a:gd name="connsiteX357" fmla="*/ 2582005 w 3024845"/>
                  <a:gd name="connsiteY357" fmla="*/ 417223 h 1059043"/>
                  <a:gd name="connsiteX358" fmla="*/ 2608352 w 3024845"/>
                  <a:gd name="connsiteY358" fmla="*/ 417223 h 1059043"/>
                  <a:gd name="connsiteX359" fmla="*/ 2608352 w 3024845"/>
                  <a:gd name="connsiteY359" fmla="*/ 672313 h 1059043"/>
                  <a:gd name="connsiteX360" fmla="*/ 2630646 w 3024845"/>
                  <a:gd name="connsiteY360" fmla="*/ 672313 h 1059043"/>
                  <a:gd name="connsiteX361" fmla="*/ 2630646 w 3024845"/>
                  <a:gd name="connsiteY361" fmla="*/ 667989 h 1059043"/>
                  <a:gd name="connsiteX362" fmla="*/ 2642806 w 3024845"/>
                  <a:gd name="connsiteY362" fmla="*/ 667989 h 1059043"/>
                  <a:gd name="connsiteX363" fmla="*/ 2642806 w 3024845"/>
                  <a:gd name="connsiteY363" fmla="*/ 672313 h 1059043"/>
                  <a:gd name="connsiteX364" fmla="*/ 2667126 w 3024845"/>
                  <a:gd name="connsiteY364" fmla="*/ 672313 h 1059043"/>
                  <a:gd name="connsiteX365" fmla="*/ 2667126 w 3024845"/>
                  <a:gd name="connsiteY365" fmla="*/ 659342 h 1059043"/>
                  <a:gd name="connsiteX366" fmla="*/ 2695500 w 3024845"/>
                  <a:gd name="connsiteY366" fmla="*/ 659342 h 1059043"/>
                  <a:gd name="connsiteX367" fmla="*/ 2707660 w 3024845"/>
                  <a:gd name="connsiteY367" fmla="*/ 655018 h 1059043"/>
                  <a:gd name="connsiteX368" fmla="*/ 2727927 w 3024845"/>
                  <a:gd name="connsiteY368" fmla="*/ 659342 h 1059043"/>
                  <a:gd name="connsiteX369" fmla="*/ 2727927 w 3024845"/>
                  <a:gd name="connsiteY369" fmla="*/ 642048 h 1059043"/>
                  <a:gd name="connsiteX370" fmla="*/ 2736034 w 3024845"/>
                  <a:gd name="connsiteY370" fmla="*/ 642048 h 1059043"/>
                  <a:gd name="connsiteX371" fmla="*/ 2736034 w 3024845"/>
                  <a:gd name="connsiteY371" fmla="*/ 629077 h 1059043"/>
                  <a:gd name="connsiteX372" fmla="*/ 2792781 w 3024845"/>
                  <a:gd name="connsiteY372" fmla="*/ 629077 h 1059043"/>
                  <a:gd name="connsiteX373" fmla="*/ 2792781 w 3024845"/>
                  <a:gd name="connsiteY373" fmla="*/ 598812 h 1059043"/>
                  <a:gd name="connsiteX374" fmla="*/ 2811021 w 3024845"/>
                  <a:gd name="connsiteY374" fmla="*/ 598812 h 1059043"/>
                  <a:gd name="connsiteX375" fmla="*/ 2811021 w 3024845"/>
                  <a:gd name="connsiteY375" fmla="*/ 592327 h 1059043"/>
                  <a:gd name="connsiteX376" fmla="*/ 2823181 w 3024845"/>
                  <a:gd name="connsiteY376" fmla="*/ 592327 h 1059043"/>
                  <a:gd name="connsiteX377" fmla="*/ 2823181 w 3024845"/>
                  <a:gd name="connsiteY377" fmla="*/ 598812 h 1059043"/>
                  <a:gd name="connsiteX378" fmla="*/ 2839395 w 3024845"/>
                  <a:gd name="connsiteY378" fmla="*/ 598812 h 1059043"/>
                  <a:gd name="connsiteX379" fmla="*/ 2839395 w 3024845"/>
                  <a:gd name="connsiteY379" fmla="*/ 648533 h 1059043"/>
                  <a:gd name="connsiteX380" fmla="*/ 2871822 w 3024845"/>
                  <a:gd name="connsiteY380" fmla="*/ 648533 h 1059043"/>
                  <a:gd name="connsiteX381" fmla="*/ 2871822 w 3024845"/>
                  <a:gd name="connsiteY381" fmla="*/ 622592 h 1059043"/>
                  <a:gd name="connsiteX382" fmla="*/ 2910329 w 3024845"/>
                  <a:gd name="connsiteY382" fmla="*/ 622592 h 1059043"/>
                  <a:gd name="connsiteX383" fmla="*/ 2910329 w 3024845"/>
                  <a:gd name="connsiteY383" fmla="*/ 592327 h 1059043"/>
                  <a:gd name="connsiteX384" fmla="*/ 2958970 w 3024845"/>
                  <a:gd name="connsiteY384" fmla="*/ 592327 h 1059043"/>
                  <a:gd name="connsiteX385" fmla="*/ 2958970 w 3024845"/>
                  <a:gd name="connsiteY385" fmla="*/ 703483 h 1059043"/>
                  <a:gd name="connsiteX386" fmla="*/ 2958970 w 3024845"/>
                  <a:gd name="connsiteY386" fmla="*/ 717262 h 1059043"/>
                  <a:gd name="connsiteX387" fmla="*/ 3024845 w 3024845"/>
                  <a:gd name="connsiteY387" fmla="*/ 717262 h 1059043"/>
                  <a:gd name="connsiteX388" fmla="*/ 3024845 w 3024845"/>
                  <a:gd name="connsiteY388" fmla="*/ 1059043 h 1059043"/>
                  <a:gd name="connsiteX389" fmla="*/ 2054 w 3024845"/>
                  <a:gd name="connsiteY389" fmla="*/ 1056710 h 1059043"/>
                  <a:gd name="connsiteX390" fmla="*/ 0 w 3024845"/>
                  <a:gd name="connsiteY390" fmla="*/ 622592 h 1059043"/>
                  <a:gd name="connsiteX391" fmla="*/ 20267 w 3024845"/>
                  <a:gd name="connsiteY391" fmla="*/ 622592 h 1059043"/>
                  <a:gd name="connsiteX392" fmla="*/ 20774 w 3024845"/>
                  <a:gd name="connsiteY392" fmla="*/ 621511 h 1059043"/>
                  <a:gd name="connsiteX393" fmla="*/ 24320 w 3024845"/>
                  <a:gd name="connsiteY393" fmla="*/ 613945 h 1059043"/>
                  <a:gd name="connsiteX394" fmla="*/ 26094 w 3024845"/>
                  <a:gd name="connsiteY394" fmla="*/ 614215 h 1059043"/>
                  <a:gd name="connsiteX395" fmla="*/ 38507 w 3024845"/>
                  <a:gd name="connsiteY395" fmla="*/ 616106 h 1059043"/>
                  <a:gd name="connsiteX396" fmla="*/ 39014 w 3024845"/>
                  <a:gd name="connsiteY396" fmla="*/ 617458 h 1059043"/>
                  <a:gd name="connsiteX397" fmla="*/ 42560 w 3024845"/>
                  <a:gd name="connsiteY397" fmla="*/ 626915 h 1059043"/>
                  <a:gd name="connsiteX398" fmla="*/ 68907 w 3024845"/>
                  <a:gd name="connsiteY398" fmla="*/ 629077 h 1059043"/>
                  <a:gd name="connsiteX399" fmla="*/ 68907 w 3024845"/>
                  <a:gd name="connsiteY399" fmla="*/ 505856 h 1059043"/>
                  <a:gd name="connsiteX400" fmla="*/ 70934 w 3024845"/>
                  <a:gd name="connsiteY400" fmla="*/ 505856 h 1059043"/>
                  <a:gd name="connsiteX401" fmla="*/ 85121 w 3024845"/>
                  <a:gd name="connsiteY401" fmla="*/ 505856 h 1059043"/>
                  <a:gd name="connsiteX402" fmla="*/ 85121 w 3024845"/>
                  <a:gd name="connsiteY402" fmla="*/ 369664 h 1059043"/>
                  <a:gd name="connsiteX403" fmla="*/ 86894 w 3024845"/>
                  <a:gd name="connsiteY403" fmla="*/ 369664 h 1059043"/>
                  <a:gd name="connsiteX404" fmla="*/ 99308 w 3024845"/>
                  <a:gd name="connsiteY404" fmla="*/ 369664 h 1059043"/>
                  <a:gd name="connsiteX405" fmla="*/ 99308 w 3024845"/>
                  <a:gd name="connsiteY405" fmla="*/ 255090 h 1059043"/>
                  <a:gd name="connsiteX406" fmla="*/ 103361 w 3024845"/>
                  <a:gd name="connsiteY406" fmla="*/ 226986 h 1059043"/>
                  <a:gd name="connsiteX407" fmla="*/ 105388 w 3024845"/>
                  <a:gd name="connsiteY407" fmla="*/ 226986 h 1059043"/>
                  <a:gd name="connsiteX408" fmla="*/ 119575 w 3024845"/>
                  <a:gd name="connsiteY40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14016 h 1059043"/>
                  <a:gd name="connsiteX315" fmla="*/ 2146266 w 3024845"/>
                  <a:gd name="connsiteY315" fmla="*/ 131868 h 1059043"/>
                  <a:gd name="connsiteX316" fmla="*/ 2144240 w 3024845"/>
                  <a:gd name="connsiteY316" fmla="*/ 125383 h 1059043"/>
                  <a:gd name="connsiteX317" fmla="*/ 2150320 w 3024845"/>
                  <a:gd name="connsiteY317" fmla="*/ 118897 h 1059043"/>
                  <a:gd name="connsiteX318" fmla="*/ 2150320 w 3024845"/>
                  <a:gd name="connsiteY318" fmla="*/ 60529 h 1059043"/>
                  <a:gd name="connsiteX319" fmla="*/ 2152346 w 3024845"/>
                  <a:gd name="connsiteY319" fmla="*/ 56206 h 1059043"/>
                  <a:gd name="connsiteX320" fmla="*/ 2152346 w 3024845"/>
                  <a:gd name="connsiteY320" fmla="*/ 0 h 1059043"/>
                  <a:gd name="connsiteX321" fmla="*/ 2162480 w 3024845"/>
                  <a:gd name="connsiteY321" fmla="*/ 118897 h 1059043"/>
                  <a:gd name="connsiteX322" fmla="*/ 2168560 w 3024845"/>
                  <a:gd name="connsiteY322" fmla="*/ 125383 h 1059043"/>
                  <a:gd name="connsiteX323" fmla="*/ 2166533 w 3024845"/>
                  <a:gd name="connsiteY323" fmla="*/ 131868 h 1059043"/>
                  <a:gd name="connsiteX324" fmla="*/ 2180720 w 3024845"/>
                  <a:gd name="connsiteY324" fmla="*/ 555577 h 1059043"/>
                  <a:gd name="connsiteX325" fmla="*/ 2245574 w 3024845"/>
                  <a:gd name="connsiteY325" fmla="*/ 555577 h 1059043"/>
                  <a:gd name="connsiteX326" fmla="*/ 2245574 w 3024845"/>
                  <a:gd name="connsiteY326" fmla="*/ 631239 h 1059043"/>
                  <a:gd name="connsiteX327" fmla="*/ 2253681 w 3024845"/>
                  <a:gd name="connsiteY327" fmla="*/ 631239 h 1059043"/>
                  <a:gd name="connsiteX328" fmla="*/ 2255708 w 3024845"/>
                  <a:gd name="connsiteY328" fmla="*/ 624754 h 1059043"/>
                  <a:gd name="connsiteX329" fmla="*/ 2261788 w 3024845"/>
                  <a:gd name="connsiteY329" fmla="*/ 624754 h 1059043"/>
                  <a:gd name="connsiteX330" fmla="*/ 2263815 w 3024845"/>
                  <a:gd name="connsiteY330" fmla="*/ 633401 h 1059043"/>
                  <a:gd name="connsiteX331" fmla="*/ 2275975 w 3024845"/>
                  <a:gd name="connsiteY331" fmla="*/ 633401 h 1059043"/>
                  <a:gd name="connsiteX332" fmla="*/ 2275975 w 3024845"/>
                  <a:gd name="connsiteY332" fmla="*/ 626915 h 1059043"/>
                  <a:gd name="connsiteX333" fmla="*/ 2298268 w 3024845"/>
                  <a:gd name="connsiteY333" fmla="*/ 626915 h 1059043"/>
                  <a:gd name="connsiteX334" fmla="*/ 2298268 w 3024845"/>
                  <a:gd name="connsiteY334" fmla="*/ 633401 h 1059043"/>
                  <a:gd name="connsiteX335" fmla="*/ 2318535 w 3024845"/>
                  <a:gd name="connsiteY335" fmla="*/ 633401 h 1059043"/>
                  <a:gd name="connsiteX336" fmla="*/ 2318535 w 3024845"/>
                  <a:gd name="connsiteY336" fmla="*/ 678798 h 1059043"/>
                  <a:gd name="connsiteX337" fmla="*/ 2332722 w 3024845"/>
                  <a:gd name="connsiteY337" fmla="*/ 678798 h 1059043"/>
                  <a:gd name="connsiteX338" fmla="*/ 2332722 w 3024845"/>
                  <a:gd name="connsiteY338" fmla="*/ 665827 h 1059043"/>
                  <a:gd name="connsiteX339" fmla="*/ 2348936 w 3024845"/>
                  <a:gd name="connsiteY339" fmla="*/ 665827 h 1059043"/>
                  <a:gd name="connsiteX340" fmla="*/ 2348936 w 3024845"/>
                  <a:gd name="connsiteY340" fmla="*/ 486400 h 1059043"/>
                  <a:gd name="connsiteX341" fmla="*/ 2355016 w 3024845"/>
                  <a:gd name="connsiteY341" fmla="*/ 479914 h 1059043"/>
                  <a:gd name="connsiteX342" fmla="*/ 2427977 w 3024845"/>
                  <a:gd name="connsiteY342" fmla="*/ 479914 h 1059043"/>
                  <a:gd name="connsiteX343" fmla="*/ 2427977 w 3024845"/>
                  <a:gd name="connsiteY343" fmla="*/ 488562 h 1059043"/>
                  <a:gd name="connsiteX344" fmla="*/ 2438110 w 3024845"/>
                  <a:gd name="connsiteY344" fmla="*/ 488562 h 1059043"/>
                  <a:gd name="connsiteX345" fmla="*/ 2438110 w 3024845"/>
                  <a:gd name="connsiteY345" fmla="*/ 603136 h 1059043"/>
                  <a:gd name="connsiteX346" fmla="*/ 2460404 w 3024845"/>
                  <a:gd name="connsiteY346" fmla="*/ 603136 h 1059043"/>
                  <a:gd name="connsiteX347" fmla="*/ 2460404 w 3024845"/>
                  <a:gd name="connsiteY347" fmla="*/ 536121 h 1059043"/>
                  <a:gd name="connsiteX348" fmla="*/ 2486751 w 3024845"/>
                  <a:gd name="connsiteY348" fmla="*/ 536121 h 1059043"/>
                  <a:gd name="connsiteX349" fmla="*/ 2490804 w 3024845"/>
                  <a:gd name="connsiteY349" fmla="*/ 531797 h 1059043"/>
                  <a:gd name="connsiteX350" fmla="*/ 2498911 w 3024845"/>
                  <a:gd name="connsiteY350" fmla="*/ 531797 h 1059043"/>
                  <a:gd name="connsiteX351" fmla="*/ 2502964 w 3024845"/>
                  <a:gd name="connsiteY351" fmla="*/ 536121 h 1059043"/>
                  <a:gd name="connsiteX352" fmla="*/ 2525258 w 3024845"/>
                  <a:gd name="connsiteY352" fmla="*/ 536121 h 1059043"/>
                  <a:gd name="connsiteX353" fmla="*/ 2525258 w 3024845"/>
                  <a:gd name="connsiteY353" fmla="*/ 419385 h 1059043"/>
                  <a:gd name="connsiteX354" fmla="*/ 2582005 w 3024845"/>
                  <a:gd name="connsiteY354" fmla="*/ 408576 h 1059043"/>
                  <a:gd name="connsiteX355" fmla="*/ 2582005 w 3024845"/>
                  <a:gd name="connsiteY355" fmla="*/ 409657 h 1059043"/>
                  <a:gd name="connsiteX356" fmla="*/ 2582005 w 3024845"/>
                  <a:gd name="connsiteY356" fmla="*/ 417223 h 1059043"/>
                  <a:gd name="connsiteX357" fmla="*/ 2608352 w 3024845"/>
                  <a:gd name="connsiteY357" fmla="*/ 417223 h 1059043"/>
                  <a:gd name="connsiteX358" fmla="*/ 2608352 w 3024845"/>
                  <a:gd name="connsiteY358" fmla="*/ 672313 h 1059043"/>
                  <a:gd name="connsiteX359" fmla="*/ 2630646 w 3024845"/>
                  <a:gd name="connsiteY359" fmla="*/ 672313 h 1059043"/>
                  <a:gd name="connsiteX360" fmla="*/ 2630646 w 3024845"/>
                  <a:gd name="connsiteY360" fmla="*/ 667989 h 1059043"/>
                  <a:gd name="connsiteX361" fmla="*/ 2642806 w 3024845"/>
                  <a:gd name="connsiteY361" fmla="*/ 667989 h 1059043"/>
                  <a:gd name="connsiteX362" fmla="*/ 2642806 w 3024845"/>
                  <a:gd name="connsiteY362" fmla="*/ 672313 h 1059043"/>
                  <a:gd name="connsiteX363" fmla="*/ 2667126 w 3024845"/>
                  <a:gd name="connsiteY363" fmla="*/ 672313 h 1059043"/>
                  <a:gd name="connsiteX364" fmla="*/ 2667126 w 3024845"/>
                  <a:gd name="connsiteY364" fmla="*/ 659342 h 1059043"/>
                  <a:gd name="connsiteX365" fmla="*/ 2695500 w 3024845"/>
                  <a:gd name="connsiteY365" fmla="*/ 659342 h 1059043"/>
                  <a:gd name="connsiteX366" fmla="*/ 2707660 w 3024845"/>
                  <a:gd name="connsiteY366" fmla="*/ 655018 h 1059043"/>
                  <a:gd name="connsiteX367" fmla="*/ 2727927 w 3024845"/>
                  <a:gd name="connsiteY367" fmla="*/ 659342 h 1059043"/>
                  <a:gd name="connsiteX368" fmla="*/ 2727927 w 3024845"/>
                  <a:gd name="connsiteY368" fmla="*/ 642048 h 1059043"/>
                  <a:gd name="connsiteX369" fmla="*/ 2736034 w 3024845"/>
                  <a:gd name="connsiteY369" fmla="*/ 642048 h 1059043"/>
                  <a:gd name="connsiteX370" fmla="*/ 2736034 w 3024845"/>
                  <a:gd name="connsiteY370" fmla="*/ 629077 h 1059043"/>
                  <a:gd name="connsiteX371" fmla="*/ 2792781 w 3024845"/>
                  <a:gd name="connsiteY371" fmla="*/ 629077 h 1059043"/>
                  <a:gd name="connsiteX372" fmla="*/ 2792781 w 3024845"/>
                  <a:gd name="connsiteY372" fmla="*/ 598812 h 1059043"/>
                  <a:gd name="connsiteX373" fmla="*/ 2811021 w 3024845"/>
                  <a:gd name="connsiteY373" fmla="*/ 598812 h 1059043"/>
                  <a:gd name="connsiteX374" fmla="*/ 2811021 w 3024845"/>
                  <a:gd name="connsiteY374" fmla="*/ 592327 h 1059043"/>
                  <a:gd name="connsiteX375" fmla="*/ 2823181 w 3024845"/>
                  <a:gd name="connsiteY375" fmla="*/ 592327 h 1059043"/>
                  <a:gd name="connsiteX376" fmla="*/ 2823181 w 3024845"/>
                  <a:gd name="connsiteY376" fmla="*/ 598812 h 1059043"/>
                  <a:gd name="connsiteX377" fmla="*/ 2839395 w 3024845"/>
                  <a:gd name="connsiteY377" fmla="*/ 598812 h 1059043"/>
                  <a:gd name="connsiteX378" fmla="*/ 2839395 w 3024845"/>
                  <a:gd name="connsiteY378" fmla="*/ 648533 h 1059043"/>
                  <a:gd name="connsiteX379" fmla="*/ 2871822 w 3024845"/>
                  <a:gd name="connsiteY379" fmla="*/ 648533 h 1059043"/>
                  <a:gd name="connsiteX380" fmla="*/ 2871822 w 3024845"/>
                  <a:gd name="connsiteY380" fmla="*/ 622592 h 1059043"/>
                  <a:gd name="connsiteX381" fmla="*/ 2910329 w 3024845"/>
                  <a:gd name="connsiteY381" fmla="*/ 622592 h 1059043"/>
                  <a:gd name="connsiteX382" fmla="*/ 2910329 w 3024845"/>
                  <a:gd name="connsiteY382" fmla="*/ 592327 h 1059043"/>
                  <a:gd name="connsiteX383" fmla="*/ 2958970 w 3024845"/>
                  <a:gd name="connsiteY383" fmla="*/ 592327 h 1059043"/>
                  <a:gd name="connsiteX384" fmla="*/ 2958970 w 3024845"/>
                  <a:gd name="connsiteY384" fmla="*/ 703483 h 1059043"/>
                  <a:gd name="connsiteX385" fmla="*/ 2958970 w 3024845"/>
                  <a:gd name="connsiteY385" fmla="*/ 717262 h 1059043"/>
                  <a:gd name="connsiteX386" fmla="*/ 3024845 w 3024845"/>
                  <a:gd name="connsiteY386" fmla="*/ 717262 h 1059043"/>
                  <a:gd name="connsiteX387" fmla="*/ 3024845 w 3024845"/>
                  <a:gd name="connsiteY387" fmla="*/ 1059043 h 1059043"/>
                  <a:gd name="connsiteX388" fmla="*/ 2054 w 3024845"/>
                  <a:gd name="connsiteY388" fmla="*/ 1056710 h 1059043"/>
                  <a:gd name="connsiteX389" fmla="*/ 0 w 3024845"/>
                  <a:gd name="connsiteY389" fmla="*/ 622592 h 1059043"/>
                  <a:gd name="connsiteX390" fmla="*/ 20267 w 3024845"/>
                  <a:gd name="connsiteY390" fmla="*/ 622592 h 1059043"/>
                  <a:gd name="connsiteX391" fmla="*/ 20774 w 3024845"/>
                  <a:gd name="connsiteY391" fmla="*/ 621511 h 1059043"/>
                  <a:gd name="connsiteX392" fmla="*/ 24320 w 3024845"/>
                  <a:gd name="connsiteY392" fmla="*/ 613945 h 1059043"/>
                  <a:gd name="connsiteX393" fmla="*/ 26094 w 3024845"/>
                  <a:gd name="connsiteY393" fmla="*/ 614215 h 1059043"/>
                  <a:gd name="connsiteX394" fmla="*/ 38507 w 3024845"/>
                  <a:gd name="connsiteY394" fmla="*/ 616106 h 1059043"/>
                  <a:gd name="connsiteX395" fmla="*/ 39014 w 3024845"/>
                  <a:gd name="connsiteY395" fmla="*/ 617458 h 1059043"/>
                  <a:gd name="connsiteX396" fmla="*/ 42560 w 3024845"/>
                  <a:gd name="connsiteY396" fmla="*/ 626915 h 1059043"/>
                  <a:gd name="connsiteX397" fmla="*/ 68907 w 3024845"/>
                  <a:gd name="connsiteY397" fmla="*/ 629077 h 1059043"/>
                  <a:gd name="connsiteX398" fmla="*/ 68907 w 3024845"/>
                  <a:gd name="connsiteY398" fmla="*/ 505856 h 1059043"/>
                  <a:gd name="connsiteX399" fmla="*/ 70934 w 3024845"/>
                  <a:gd name="connsiteY399" fmla="*/ 505856 h 1059043"/>
                  <a:gd name="connsiteX400" fmla="*/ 85121 w 3024845"/>
                  <a:gd name="connsiteY400" fmla="*/ 505856 h 1059043"/>
                  <a:gd name="connsiteX401" fmla="*/ 85121 w 3024845"/>
                  <a:gd name="connsiteY401" fmla="*/ 369664 h 1059043"/>
                  <a:gd name="connsiteX402" fmla="*/ 86894 w 3024845"/>
                  <a:gd name="connsiteY402" fmla="*/ 369664 h 1059043"/>
                  <a:gd name="connsiteX403" fmla="*/ 99308 w 3024845"/>
                  <a:gd name="connsiteY403" fmla="*/ 369664 h 1059043"/>
                  <a:gd name="connsiteX404" fmla="*/ 99308 w 3024845"/>
                  <a:gd name="connsiteY404" fmla="*/ 255090 h 1059043"/>
                  <a:gd name="connsiteX405" fmla="*/ 103361 w 3024845"/>
                  <a:gd name="connsiteY405" fmla="*/ 226986 h 1059043"/>
                  <a:gd name="connsiteX406" fmla="*/ 105388 w 3024845"/>
                  <a:gd name="connsiteY406" fmla="*/ 226986 h 1059043"/>
                  <a:gd name="connsiteX407" fmla="*/ 119575 w 3024845"/>
                  <a:gd name="connsiteY40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44240 w 3024845"/>
                  <a:gd name="connsiteY313" fmla="*/ 214016 h 1059043"/>
                  <a:gd name="connsiteX314" fmla="*/ 2146266 w 3024845"/>
                  <a:gd name="connsiteY314" fmla="*/ 131868 h 1059043"/>
                  <a:gd name="connsiteX315" fmla="*/ 2144240 w 3024845"/>
                  <a:gd name="connsiteY315" fmla="*/ 125383 h 1059043"/>
                  <a:gd name="connsiteX316" fmla="*/ 2150320 w 3024845"/>
                  <a:gd name="connsiteY316" fmla="*/ 118897 h 1059043"/>
                  <a:gd name="connsiteX317" fmla="*/ 2150320 w 3024845"/>
                  <a:gd name="connsiteY317" fmla="*/ 60529 h 1059043"/>
                  <a:gd name="connsiteX318" fmla="*/ 2152346 w 3024845"/>
                  <a:gd name="connsiteY318" fmla="*/ 56206 h 1059043"/>
                  <a:gd name="connsiteX319" fmla="*/ 2152346 w 3024845"/>
                  <a:gd name="connsiteY319" fmla="*/ 0 h 1059043"/>
                  <a:gd name="connsiteX320" fmla="*/ 2162480 w 3024845"/>
                  <a:gd name="connsiteY320" fmla="*/ 118897 h 1059043"/>
                  <a:gd name="connsiteX321" fmla="*/ 2168560 w 3024845"/>
                  <a:gd name="connsiteY321" fmla="*/ 125383 h 1059043"/>
                  <a:gd name="connsiteX322" fmla="*/ 2166533 w 3024845"/>
                  <a:gd name="connsiteY322" fmla="*/ 131868 h 1059043"/>
                  <a:gd name="connsiteX323" fmla="*/ 2180720 w 3024845"/>
                  <a:gd name="connsiteY323" fmla="*/ 555577 h 1059043"/>
                  <a:gd name="connsiteX324" fmla="*/ 2245574 w 3024845"/>
                  <a:gd name="connsiteY324" fmla="*/ 555577 h 1059043"/>
                  <a:gd name="connsiteX325" fmla="*/ 2245574 w 3024845"/>
                  <a:gd name="connsiteY325" fmla="*/ 631239 h 1059043"/>
                  <a:gd name="connsiteX326" fmla="*/ 2253681 w 3024845"/>
                  <a:gd name="connsiteY326" fmla="*/ 631239 h 1059043"/>
                  <a:gd name="connsiteX327" fmla="*/ 2255708 w 3024845"/>
                  <a:gd name="connsiteY327" fmla="*/ 624754 h 1059043"/>
                  <a:gd name="connsiteX328" fmla="*/ 2261788 w 3024845"/>
                  <a:gd name="connsiteY328" fmla="*/ 624754 h 1059043"/>
                  <a:gd name="connsiteX329" fmla="*/ 2263815 w 3024845"/>
                  <a:gd name="connsiteY329" fmla="*/ 633401 h 1059043"/>
                  <a:gd name="connsiteX330" fmla="*/ 2275975 w 3024845"/>
                  <a:gd name="connsiteY330" fmla="*/ 633401 h 1059043"/>
                  <a:gd name="connsiteX331" fmla="*/ 2275975 w 3024845"/>
                  <a:gd name="connsiteY331" fmla="*/ 626915 h 1059043"/>
                  <a:gd name="connsiteX332" fmla="*/ 2298268 w 3024845"/>
                  <a:gd name="connsiteY332" fmla="*/ 626915 h 1059043"/>
                  <a:gd name="connsiteX333" fmla="*/ 2298268 w 3024845"/>
                  <a:gd name="connsiteY333" fmla="*/ 633401 h 1059043"/>
                  <a:gd name="connsiteX334" fmla="*/ 2318535 w 3024845"/>
                  <a:gd name="connsiteY334" fmla="*/ 633401 h 1059043"/>
                  <a:gd name="connsiteX335" fmla="*/ 2318535 w 3024845"/>
                  <a:gd name="connsiteY335" fmla="*/ 678798 h 1059043"/>
                  <a:gd name="connsiteX336" fmla="*/ 2332722 w 3024845"/>
                  <a:gd name="connsiteY336" fmla="*/ 678798 h 1059043"/>
                  <a:gd name="connsiteX337" fmla="*/ 2332722 w 3024845"/>
                  <a:gd name="connsiteY337" fmla="*/ 665827 h 1059043"/>
                  <a:gd name="connsiteX338" fmla="*/ 2348936 w 3024845"/>
                  <a:gd name="connsiteY338" fmla="*/ 665827 h 1059043"/>
                  <a:gd name="connsiteX339" fmla="*/ 2348936 w 3024845"/>
                  <a:gd name="connsiteY339" fmla="*/ 486400 h 1059043"/>
                  <a:gd name="connsiteX340" fmla="*/ 2355016 w 3024845"/>
                  <a:gd name="connsiteY340" fmla="*/ 479914 h 1059043"/>
                  <a:gd name="connsiteX341" fmla="*/ 2427977 w 3024845"/>
                  <a:gd name="connsiteY341" fmla="*/ 479914 h 1059043"/>
                  <a:gd name="connsiteX342" fmla="*/ 2427977 w 3024845"/>
                  <a:gd name="connsiteY342" fmla="*/ 488562 h 1059043"/>
                  <a:gd name="connsiteX343" fmla="*/ 2438110 w 3024845"/>
                  <a:gd name="connsiteY343" fmla="*/ 488562 h 1059043"/>
                  <a:gd name="connsiteX344" fmla="*/ 2438110 w 3024845"/>
                  <a:gd name="connsiteY344" fmla="*/ 603136 h 1059043"/>
                  <a:gd name="connsiteX345" fmla="*/ 2460404 w 3024845"/>
                  <a:gd name="connsiteY345" fmla="*/ 603136 h 1059043"/>
                  <a:gd name="connsiteX346" fmla="*/ 2460404 w 3024845"/>
                  <a:gd name="connsiteY346" fmla="*/ 536121 h 1059043"/>
                  <a:gd name="connsiteX347" fmla="*/ 2486751 w 3024845"/>
                  <a:gd name="connsiteY347" fmla="*/ 536121 h 1059043"/>
                  <a:gd name="connsiteX348" fmla="*/ 2490804 w 3024845"/>
                  <a:gd name="connsiteY348" fmla="*/ 531797 h 1059043"/>
                  <a:gd name="connsiteX349" fmla="*/ 2498911 w 3024845"/>
                  <a:gd name="connsiteY349" fmla="*/ 531797 h 1059043"/>
                  <a:gd name="connsiteX350" fmla="*/ 2502964 w 3024845"/>
                  <a:gd name="connsiteY350" fmla="*/ 536121 h 1059043"/>
                  <a:gd name="connsiteX351" fmla="*/ 2525258 w 3024845"/>
                  <a:gd name="connsiteY351" fmla="*/ 536121 h 1059043"/>
                  <a:gd name="connsiteX352" fmla="*/ 2525258 w 3024845"/>
                  <a:gd name="connsiteY352" fmla="*/ 419385 h 1059043"/>
                  <a:gd name="connsiteX353" fmla="*/ 2582005 w 3024845"/>
                  <a:gd name="connsiteY353" fmla="*/ 408576 h 1059043"/>
                  <a:gd name="connsiteX354" fmla="*/ 2582005 w 3024845"/>
                  <a:gd name="connsiteY354" fmla="*/ 409657 h 1059043"/>
                  <a:gd name="connsiteX355" fmla="*/ 2582005 w 3024845"/>
                  <a:gd name="connsiteY355" fmla="*/ 417223 h 1059043"/>
                  <a:gd name="connsiteX356" fmla="*/ 2608352 w 3024845"/>
                  <a:gd name="connsiteY356" fmla="*/ 417223 h 1059043"/>
                  <a:gd name="connsiteX357" fmla="*/ 2608352 w 3024845"/>
                  <a:gd name="connsiteY357" fmla="*/ 672313 h 1059043"/>
                  <a:gd name="connsiteX358" fmla="*/ 2630646 w 3024845"/>
                  <a:gd name="connsiteY358" fmla="*/ 672313 h 1059043"/>
                  <a:gd name="connsiteX359" fmla="*/ 2630646 w 3024845"/>
                  <a:gd name="connsiteY359" fmla="*/ 667989 h 1059043"/>
                  <a:gd name="connsiteX360" fmla="*/ 2642806 w 3024845"/>
                  <a:gd name="connsiteY360" fmla="*/ 667989 h 1059043"/>
                  <a:gd name="connsiteX361" fmla="*/ 2642806 w 3024845"/>
                  <a:gd name="connsiteY361" fmla="*/ 672313 h 1059043"/>
                  <a:gd name="connsiteX362" fmla="*/ 2667126 w 3024845"/>
                  <a:gd name="connsiteY362" fmla="*/ 672313 h 1059043"/>
                  <a:gd name="connsiteX363" fmla="*/ 2667126 w 3024845"/>
                  <a:gd name="connsiteY363" fmla="*/ 659342 h 1059043"/>
                  <a:gd name="connsiteX364" fmla="*/ 2695500 w 3024845"/>
                  <a:gd name="connsiteY364" fmla="*/ 659342 h 1059043"/>
                  <a:gd name="connsiteX365" fmla="*/ 2707660 w 3024845"/>
                  <a:gd name="connsiteY365" fmla="*/ 655018 h 1059043"/>
                  <a:gd name="connsiteX366" fmla="*/ 2727927 w 3024845"/>
                  <a:gd name="connsiteY366" fmla="*/ 659342 h 1059043"/>
                  <a:gd name="connsiteX367" fmla="*/ 2727927 w 3024845"/>
                  <a:gd name="connsiteY367" fmla="*/ 642048 h 1059043"/>
                  <a:gd name="connsiteX368" fmla="*/ 2736034 w 3024845"/>
                  <a:gd name="connsiteY368" fmla="*/ 642048 h 1059043"/>
                  <a:gd name="connsiteX369" fmla="*/ 2736034 w 3024845"/>
                  <a:gd name="connsiteY369" fmla="*/ 629077 h 1059043"/>
                  <a:gd name="connsiteX370" fmla="*/ 2792781 w 3024845"/>
                  <a:gd name="connsiteY370" fmla="*/ 629077 h 1059043"/>
                  <a:gd name="connsiteX371" fmla="*/ 2792781 w 3024845"/>
                  <a:gd name="connsiteY371" fmla="*/ 598812 h 1059043"/>
                  <a:gd name="connsiteX372" fmla="*/ 2811021 w 3024845"/>
                  <a:gd name="connsiteY372" fmla="*/ 598812 h 1059043"/>
                  <a:gd name="connsiteX373" fmla="*/ 2811021 w 3024845"/>
                  <a:gd name="connsiteY373" fmla="*/ 592327 h 1059043"/>
                  <a:gd name="connsiteX374" fmla="*/ 2823181 w 3024845"/>
                  <a:gd name="connsiteY374" fmla="*/ 592327 h 1059043"/>
                  <a:gd name="connsiteX375" fmla="*/ 2823181 w 3024845"/>
                  <a:gd name="connsiteY375" fmla="*/ 598812 h 1059043"/>
                  <a:gd name="connsiteX376" fmla="*/ 2839395 w 3024845"/>
                  <a:gd name="connsiteY376" fmla="*/ 598812 h 1059043"/>
                  <a:gd name="connsiteX377" fmla="*/ 2839395 w 3024845"/>
                  <a:gd name="connsiteY377" fmla="*/ 648533 h 1059043"/>
                  <a:gd name="connsiteX378" fmla="*/ 2871822 w 3024845"/>
                  <a:gd name="connsiteY378" fmla="*/ 648533 h 1059043"/>
                  <a:gd name="connsiteX379" fmla="*/ 2871822 w 3024845"/>
                  <a:gd name="connsiteY379" fmla="*/ 622592 h 1059043"/>
                  <a:gd name="connsiteX380" fmla="*/ 2910329 w 3024845"/>
                  <a:gd name="connsiteY380" fmla="*/ 622592 h 1059043"/>
                  <a:gd name="connsiteX381" fmla="*/ 2910329 w 3024845"/>
                  <a:gd name="connsiteY381" fmla="*/ 592327 h 1059043"/>
                  <a:gd name="connsiteX382" fmla="*/ 2958970 w 3024845"/>
                  <a:gd name="connsiteY382" fmla="*/ 592327 h 1059043"/>
                  <a:gd name="connsiteX383" fmla="*/ 2958970 w 3024845"/>
                  <a:gd name="connsiteY383" fmla="*/ 703483 h 1059043"/>
                  <a:gd name="connsiteX384" fmla="*/ 2958970 w 3024845"/>
                  <a:gd name="connsiteY384" fmla="*/ 717262 h 1059043"/>
                  <a:gd name="connsiteX385" fmla="*/ 3024845 w 3024845"/>
                  <a:gd name="connsiteY385" fmla="*/ 717262 h 1059043"/>
                  <a:gd name="connsiteX386" fmla="*/ 3024845 w 3024845"/>
                  <a:gd name="connsiteY386" fmla="*/ 1059043 h 1059043"/>
                  <a:gd name="connsiteX387" fmla="*/ 2054 w 3024845"/>
                  <a:gd name="connsiteY387" fmla="*/ 1056710 h 1059043"/>
                  <a:gd name="connsiteX388" fmla="*/ 0 w 3024845"/>
                  <a:gd name="connsiteY388" fmla="*/ 622592 h 1059043"/>
                  <a:gd name="connsiteX389" fmla="*/ 20267 w 3024845"/>
                  <a:gd name="connsiteY389" fmla="*/ 622592 h 1059043"/>
                  <a:gd name="connsiteX390" fmla="*/ 20774 w 3024845"/>
                  <a:gd name="connsiteY390" fmla="*/ 621511 h 1059043"/>
                  <a:gd name="connsiteX391" fmla="*/ 24320 w 3024845"/>
                  <a:gd name="connsiteY391" fmla="*/ 613945 h 1059043"/>
                  <a:gd name="connsiteX392" fmla="*/ 26094 w 3024845"/>
                  <a:gd name="connsiteY392" fmla="*/ 614215 h 1059043"/>
                  <a:gd name="connsiteX393" fmla="*/ 38507 w 3024845"/>
                  <a:gd name="connsiteY393" fmla="*/ 616106 h 1059043"/>
                  <a:gd name="connsiteX394" fmla="*/ 39014 w 3024845"/>
                  <a:gd name="connsiteY394" fmla="*/ 617458 h 1059043"/>
                  <a:gd name="connsiteX395" fmla="*/ 42560 w 3024845"/>
                  <a:gd name="connsiteY395" fmla="*/ 626915 h 1059043"/>
                  <a:gd name="connsiteX396" fmla="*/ 68907 w 3024845"/>
                  <a:gd name="connsiteY396" fmla="*/ 629077 h 1059043"/>
                  <a:gd name="connsiteX397" fmla="*/ 68907 w 3024845"/>
                  <a:gd name="connsiteY397" fmla="*/ 505856 h 1059043"/>
                  <a:gd name="connsiteX398" fmla="*/ 70934 w 3024845"/>
                  <a:gd name="connsiteY398" fmla="*/ 505856 h 1059043"/>
                  <a:gd name="connsiteX399" fmla="*/ 85121 w 3024845"/>
                  <a:gd name="connsiteY399" fmla="*/ 505856 h 1059043"/>
                  <a:gd name="connsiteX400" fmla="*/ 85121 w 3024845"/>
                  <a:gd name="connsiteY400" fmla="*/ 369664 h 1059043"/>
                  <a:gd name="connsiteX401" fmla="*/ 86894 w 3024845"/>
                  <a:gd name="connsiteY401" fmla="*/ 369664 h 1059043"/>
                  <a:gd name="connsiteX402" fmla="*/ 99308 w 3024845"/>
                  <a:gd name="connsiteY402" fmla="*/ 369664 h 1059043"/>
                  <a:gd name="connsiteX403" fmla="*/ 99308 w 3024845"/>
                  <a:gd name="connsiteY403" fmla="*/ 255090 h 1059043"/>
                  <a:gd name="connsiteX404" fmla="*/ 103361 w 3024845"/>
                  <a:gd name="connsiteY404" fmla="*/ 226986 h 1059043"/>
                  <a:gd name="connsiteX405" fmla="*/ 105388 w 3024845"/>
                  <a:gd name="connsiteY405" fmla="*/ 226986 h 1059043"/>
                  <a:gd name="connsiteX406" fmla="*/ 119575 w 3024845"/>
                  <a:gd name="connsiteY40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44240 w 3024845"/>
                  <a:gd name="connsiteY312" fmla="*/ 214016 h 1059043"/>
                  <a:gd name="connsiteX313" fmla="*/ 2146266 w 3024845"/>
                  <a:gd name="connsiteY313" fmla="*/ 131868 h 1059043"/>
                  <a:gd name="connsiteX314" fmla="*/ 2144240 w 3024845"/>
                  <a:gd name="connsiteY314" fmla="*/ 125383 h 1059043"/>
                  <a:gd name="connsiteX315" fmla="*/ 2150320 w 3024845"/>
                  <a:gd name="connsiteY315" fmla="*/ 118897 h 1059043"/>
                  <a:gd name="connsiteX316" fmla="*/ 2150320 w 3024845"/>
                  <a:gd name="connsiteY316" fmla="*/ 60529 h 1059043"/>
                  <a:gd name="connsiteX317" fmla="*/ 2152346 w 3024845"/>
                  <a:gd name="connsiteY317" fmla="*/ 56206 h 1059043"/>
                  <a:gd name="connsiteX318" fmla="*/ 2152346 w 3024845"/>
                  <a:gd name="connsiteY318" fmla="*/ 0 h 1059043"/>
                  <a:gd name="connsiteX319" fmla="*/ 2162480 w 3024845"/>
                  <a:gd name="connsiteY319" fmla="*/ 118897 h 1059043"/>
                  <a:gd name="connsiteX320" fmla="*/ 2168560 w 3024845"/>
                  <a:gd name="connsiteY320" fmla="*/ 125383 h 1059043"/>
                  <a:gd name="connsiteX321" fmla="*/ 2166533 w 3024845"/>
                  <a:gd name="connsiteY321" fmla="*/ 131868 h 1059043"/>
                  <a:gd name="connsiteX322" fmla="*/ 2180720 w 3024845"/>
                  <a:gd name="connsiteY322" fmla="*/ 555577 h 1059043"/>
                  <a:gd name="connsiteX323" fmla="*/ 2245574 w 3024845"/>
                  <a:gd name="connsiteY323" fmla="*/ 555577 h 1059043"/>
                  <a:gd name="connsiteX324" fmla="*/ 2245574 w 3024845"/>
                  <a:gd name="connsiteY324" fmla="*/ 631239 h 1059043"/>
                  <a:gd name="connsiteX325" fmla="*/ 2253681 w 3024845"/>
                  <a:gd name="connsiteY325" fmla="*/ 631239 h 1059043"/>
                  <a:gd name="connsiteX326" fmla="*/ 2255708 w 3024845"/>
                  <a:gd name="connsiteY326" fmla="*/ 624754 h 1059043"/>
                  <a:gd name="connsiteX327" fmla="*/ 2261788 w 3024845"/>
                  <a:gd name="connsiteY327" fmla="*/ 624754 h 1059043"/>
                  <a:gd name="connsiteX328" fmla="*/ 2263815 w 3024845"/>
                  <a:gd name="connsiteY328" fmla="*/ 633401 h 1059043"/>
                  <a:gd name="connsiteX329" fmla="*/ 2275975 w 3024845"/>
                  <a:gd name="connsiteY329" fmla="*/ 633401 h 1059043"/>
                  <a:gd name="connsiteX330" fmla="*/ 2275975 w 3024845"/>
                  <a:gd name="connsiteY330" fmla="*/ 626915 h 1059043"/>
                  <a:gd name="connsiteX331" fmla="*/ 2298268 w 3024845"/>
                  <a:gd name="connsiteY331" fmla="*/ 626915 h 1059043"/>
                  <a:gd name="connsiteX332" fmla="*/ 2298268 w 3024845"/>
                  <a:gd name="connsiteY332" fmla="*/ 633401 h 1059043"/>
                  <a:gd name="connsiteX333" fmla="*/ 2318535 w 3024845"/>
                  <a:gd name="connsiteY333" fmla="*/ 633401 h 1059043"/>
                  <a:gd name="connsiteX334" fmla="*/ 2318535 w 3024845"/>
                  <a:gd name="connsiteY334" fmla="*/ 678798 h 1059043"/>
                  <a:gd name="connsiteX335" fmla="*/ 2332722 w 3024845"/>
                  <a:gd name="connsiteY335" fmla="*/ 678798 h 1059043"/>
                  <a:gd name="connsiteX336" fmla="*/ 2332722 w 3024845"/>
                  <a:gd name="connsiteY336" fmla="*/ 665827 h 1059043"/>
                  <a:gd name="connsiteX337" fmla="*/ 2348936 w 3024845"/>
                  <a:gd name="connsiteY337" fmla="*/ 665827 h 1059043"/>
                  <a:gd name="connsiteX338" fmla="*/ 2348936 w 3024845"/>
                  <a:gd name="connsiteY338" fmla="*/ 486400 h 1059043"/>
                  <a:gd name="connsiteX339" fmla="*/ 2355016 w 3024845"/>
                  <a:gd name="connsiteY339" fmla="*/ 479914 h 1059043"/>
                  <a:gd name="connsiteX340" fmla="*/ 2427977 w 3024845"/>
                  <a:gd name="connsiteY340" fmla="*/ 479914 h 1059043"/>
                  <a:gd name="connsiteX341" fmla="*/ 2427977 w 3024845"/>
                  <a:gd name="connsiteY341" fmla="*/ 488562 h 1059043"/>
                  <a:gd name="connsiteX342" fmla="*/ 2438110 w 3024845"/>
                  <a:gd name="connsiteY342" fmla="*/ 488562 h 1059043"/>
                  <a:gd name="connsiteX343" fmla="*/ 2438110 w 3024845"/>
                  <a:gd name="connsiteY343" fmla="*/ 603136 h 1059043"/>
                  <a:gd name="connsiteX344" fmla="*/ 2460404 w 3024845"/>
                  <a:gd name="connsiteY344" fmla="*/ 603136 h 1059043"/>
                  <a:gd name="connsiteX345" fmla="*/ 2460404 w 3024845"/>
                  <a:gd name="connsiteY345" fmla="*/ 536121 h 1059043"/>
                  <a:gd name="connsiteX346" fmla="*/ 2486751 w 3024845"/>
                  <a:gd name="connsiteY346" fmla="*/ 536121 h 1059043"/>
                  <a:gd name="connsiteX347" fmla="*/ 2490804 w 3024845"/>
                  <a:gd name="connsiteY347" fmla="*/ 531797 h 1059043"/>
                  <a:gd name="connsiteX348" fmla="*/ 2498911 w 3024845"/>
                  <a:gd name="connsiteY348" fmla="*/ 531797 h 1059043"/>
                  <a:gd name="connsiteX349" fmla="*/ 2502964 w 3024845"/>
                  <a:gd name="connsiteY349" fmla="*/ 536121 h 1059043"/>
                  <a:gd name="connsiteX350" fmla="*/ 2525258 w 3024845"/>
                  <a:gd name="connsiteY350" fmla="*/ 536121 h 1059043"/>
                  <a:gd name="connsiteX351" fmla="*/ 2525258 w 3024845"/>
                  <a:gd name="connsiteY351" fmla="*/ 419385 h 1059043"/>
                  <a:gd name="connsiteX352" fmla="*/ 2582005 w 3024845"/>
                  <a:gd name="connsiteY352" fmla="*/ 408576 h 1059043"/>
                  <a:gd name="connsiteX353" fmla="*/ 2582005 w 3024845"/>
                  <a:gd name="connsiteY353" fmla="*/ 409657 h 1059043"/>
                  <a:gd name="connsiteX354" fmla="*/ 2582005 w 3024845"/>
                  <a:gd name="connsiteY354" fmla="*/ 417223 h 1059043"/>
                  <a:gd name="connsiteX355" fmla="*/ 2608352 w 3024845"/>
                  <a:gd name="connsiteY355" fmla="*/ 417223 h 1059043"/>
                  <a:gd name="connsiteX356" fmla="*/ 2608352 w 3024845"/>
                  <a:gd name="connsiteY356" fmla="*/ 672313 h 1059043"/>
                  <a:gd name="connsiteX357" fmla="*/ 2630646 w 3024845"/>
                  <a:gd name="connsiteY357" fmla="*/ 672313 h 1059043"/>
                  <a:gd name="connsiteX358" fmla="*/ 2630646 w 3024845"/>
                  <a:gd name="connsiteY358" fmla="*/ 667989 h 1059043"/>
                  <a:gd name="connsiteX359" fmla="*/ 2642806 w 3024845"/>
                  <a:gd name="connsiteY359" fmla="*/ 667989 h 1059043"/>
                  <a:gd name="connsiteX360" fmla="*/ 2642806 w 3024845"/>
                  <a:gd name="connsiteY360" fmla="*/ 672313 h 1059043"/>
                  <a:gd name="connsiteX361" fmla="*/ 2667126 w 3024845"/>
                  <a:gd name="connsiteY361" fmla="*/ 672313 h 1059043"/>
                  <a:gd name="connsiteX362" fmla="*/ 2667126 w 3024845"/>
                  <a:gd name="connsiteY362" fmla="*/ 659342 h 1059043"/>
                  <a:gd name="connsiteX363" fmla="*/ 2695500 w 3024845"/>
                  <a:gd name="connsiteY363" fmla="*/ 659342 h 1059043"/>
                  <a:gd name="connsiteX364" fmla="*/ 2707660 w 3024845"/>
                  <a:gd name="connsiteY364" fmla="*/ 655018 h 1059043"/>
                  <a:gd name="connsiteX365" fmla="*/ 2727927 w 3024845"/>
                  <a:gd name="connsiteY365" fmla="*/ 659342 h 1059043"/>
                  <a:gd name="connsiteX366" fmla="*/ 2727927 w 3024845"/>
                  <a:gd name="connsiteY366" fmla="*/ 642048 h 1059043"/>
                  <a:gd name="connsiteX367" fmla="*/ 2736034 w 3024845"/>
                  <a:gd name="connsiteY367" fmla="*/ 642048 h 1059043"/>
                  <a:gd name="connsiteX368" fmla="*/ 2736034 w 3024845"/>
                  <a:gd name="connsiteY368" fmla="*/ 629077 h 1059043"/>
                  <a:gd name="connsiteX369" fmla="*/ 2792781 w 3024845"/>
                  <a:gd name="connsiteY369" fmla="*/ 629077 h 1059043"/>
                  <a:gd name="connsiteX370" fmla="*/ 2792781 w 3024845"/>
                  <a:gd name="connsiteY370" fmla="*/ 598812 h 1059043"/>
                  <a:gd name="connsiteX371" fmla="*/ 2811021 w 3024845"/>
                  <a:gd name="connsiteY371" fmla="*/ 598812 h 1059043"/>
                  <a:gd name="connsiteX372" fmla="*/ 2811021 w 3024845"/>
                  <a:gd name="connsiteY372" fmla="*/ 592327 h 1059043"/>
                  <a:gd name="connsiteX373" fmla="*/ 2823181 w 3024845"/>
                  <a:gd name="connsiteY373" fmla="*/ 592327 h 1059043"/>
                  <a:gd name="connsiteX374" fmla="*/ 2823181 w 3024845"/>
                  <a:gd name="connsiteY374" fmla="*/ 598812 h 1059043"/>
                  <a:gd name="connsiteX375" fmla="*/ 2839395 w 3024845"/>
                  <a:gd name="connsiteY375" fmla="*/ 598812 h 1059043"/>
                  <a:gd name="connsiteX376" fmla="*/ 2839395 w 3024845"/>
                  <a:gd name="connsiteY376" fmla="*/ 648533 h 1059043"/>
                  <a:gd name="connsiteX377" fmla="*/ 2871822 w 3024845"/>
                  <a:gd name="connsiteY377" fmla="*/ 648533 h 1059043"/>
                  <a:gd name="connsiteX378" fmla="*/ 2871822 w 3024845"/>
                  <a:gd name="connsiteY378" fmla="*/ 622592 h 1059043"/>
                  <a:gd name="connsiteX379" fmla="*/ 2910329 w 3024845"/>
                  <a:gd name="connsiteY379" fmla="*/ 622592 h 1059043"/>
                  <a:gd name="connsiteX380" fmla="*/ 2910329 w 3024845"/>
                  <a:gd name="connsiteY380" fmla="*/ 592327 h 1059043"/>
                  <a:gd name="connsiteX381" fmla="*/ 2958970 w 3024845"/>
                  <a:gd name="connsiteY381" fmla="*/ 592327 h 1059043"/>
                  <a:gd name="connsiteX382" fmla="*/ 2958970 w 3024845"/>
                  <a:gd name="connsiteY382" fmla="*/ 703483 h 1059043"/>
                  <a:gd name="connsiteX383" fmla="*/ 2958970 w 3024845"/>
                  <a:gd name="connsiteY383" fmla="*/ 717262 h 1059043"/>
                  <a:gd name="connsiteX384" fmla="*/ 3024845 w 3024845"/>
                  <a:gd name="connsiteY384" fmla="*/ 717262 h 1059043"/>
                  <a:gd name="connsiteX385" fmla="*/ 3024845 w 3024845"/>
                  <a:gd name="connsiteY385" fmla="*/ 1059043 h 1059043"/>
                  <a:gd name="connsiteX386" fmla="*/ 2054 w 3024845"/>
                  <a:gd name="connsiteY386" fmla="*/ 1056710 h 1059043"/>
                  <a:gd name="connsiteX387" fmla="*/ 0 w 3024845"/>
                  <a:gd name="connsiteY387" fmla="*/ 622592 h 1059043"/>
                  <a:gd name="connsiteX388" fmla="*/ 20267 w 3024845"/>
                  <a:gd name="connsiteY388" fmla="*/ 622592 h 1059043"/>
                  <a:gd name="connsiteX389" fmla="*/ 20774 w 3024845"/>
                  <a:gd name="connsiteY389" fmla="*/ 621511 h 1059043"/>
                  <a:gd name="connsiteX390" fmla="*/ 24320 w 3024845"/>
                  <a:gd name="connsiteY390" fmla="*/ 613945 h 1059043"/>
                  <a:gd name="connsiteX391" fmla="*/ 26094 w 3024845"/>
                  <a:gd name="connsiteY391" fmla="*/ 614215 h 1059043"/>
                  <a:gd name="connsiteX392" fmla="*/ 38507 w 3024845"/>
                  <a:gd name="connsiteY392" fmla="*/ 616106 h 1059043"/>
                  <a:gd name="connsiteX393" fmla="*/ 39014 w 3024845"/>
                  <a:gd name="connsiteY393" fmla="*/ 617458 h 1059043"/>
                  <a:gd name="connsiteX394" fmla="*/ 42560 w 3024845"/>
                  <a:gd name="connsiteY394" fmla="*/ 626915 h 1059043"/>
                  <a:gd name="connsiteX395" fmla="*/ 68907 w 3024845"/>
                  <a:gd name="connsiteY395" fmla="*/ 629077 h 1059043"/>
                  <a:gd name="connsiteX396" fmla="*/ 68907 w 3024845"/>
                  <a:gd name="connsiteY396" fmla="*/ 505856 h 1059043"/>
                  <a:gd name="connsiteX397" fmla="*/ 70934 w 3024845"/>
                  <a:gd name="connsiteY397" fmla="*/ 505856 h 1059043"/>
                  <a:gd name="connsiteX398" fmla="*/ 85121 w 3024845"/>
                  <a:gd name="connsiteY398" fmla="*/ 505856 h 1059043"/>
                  <a:gd name="connsiteX399" fmla="*/ 85121 w 3024845"/>
                  <a:gd name="connsiteY399" fmla="*/ 369664 h 1059043"/>
                  <a:gd name="connsiteX400" fmla="*/ 86894 w 3024845"/>
                  <a:gd name="connsiteY400" fmla="*/ 369664 h 1059043"/>
                  <a:gd name="connsiteX401" fmla="*/ 99308 w 3024845"/>
                  <a:gd name="connsiteY401" fmla="*/ 369664 h 1059043"/>
                  <a:gd name="connsiteX402" fmla="*/ 99308 w 3024845"/>
                  <a:gd name="connsiteY402" fmla="*/ 255090 h 1059043"/>
                  <a:gd name="connsiteX403" fmla="*/ 103361 w 3024845"/>
                  <a:gd name="connsiteY403" fmla="*/ 226986 h 1059043"/>
                  <a:gd name="connsiteX404" fmla="*/ 105388 w 3024845"/>
                  <a:gd name="connsiteY404" fmla="*/ 226986 h 1059043"/>
                  <a:gd name="connsiteX405" fmla="*/ 119575 w 3024845"/>
                  <a:gd name="connsiteY40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44240 w 3024845"/>
                  <a:gd name="connsiteY311" fmla="*/ 214016 h 1059043"/>
                  <a:gd name="connsiteX312" fmla="*/ 2146266 w 3024845"/>
                  <a:gd name="connsiteY312" fmla="*/ 131868 h 1059043"/>
                  <a:gd name="connsiteX313" fmla="*/ 2144240 w 3024845"/>
                  <a:gd name="connsiteY313" fmla="*/ 125383 h 1059043"/>
                  <a:gd name="connsiteX314" fmla="*/ 2150320 w 3024845"/>
                  <a:gd name="connsiteY314" fmla="*/ 118897 h 1059043"/>
                  <a:gd name="connsiteX315" fmla="*/ 2150320 w 3024845"/>
                  <a:gd name="connsiteY315" fmla="*/ 60529 h 1059043"/>
                  <a:gd name="connsiteX316" fmla="*/ 2152346 w 3024845"/>
                  <a:gd name="connsiteY316" fmla="*/ 56206 h 1059043"/>
                  <a:gd name="connsiteX317" fmla="*/ 2152346 w 3024845"/>
                  <a:gd name="connsiteY317" fmla="*/ 0 h 1059043"/>
                  <a:gd name="connsiteX318" fmla="*/ 2162480 w 3024845"/>
                  <a:gd name="connsiteY318" fmla="*/ 118897 h 1059043"/>
                  <a:gd name="connsiteX319" fmla="*/ 2168560 w 3024845"/>
                  <a:gd name="connsiteY319" fmla="*/ 125383 h 1059043"/>
                  <a:gd name="connsiteX320" fmla="*/ 2166533 w 3024845"/>
                  <a:gd name="connsiteY320" fmla="*/ 131868 h 1059043"/>
                  <a:gd name="connsiteX321" fmla="*/ 2180720 w 3024845"/>
                  <a:gd name="connsiteY321" fmla="*/ 555577 h 1059043"/>
                  <a:gd name="connsiteX322" fmla="*/ 2245574 w 3024845"/>
                  <a:gd name="connsiteY322" fmla="*/ 555577 h 1059043"/>
                  <a:gd name="connsiteX323" fmla="*/ 2245574 w 3024845"/>
                  <a:gd name="connsiteY323" fmla="*/ 631239 h 1059043"/>
                  <a:gd name="connsiteX324" fmla="*/ 2253681 w 3024845"/>
                  <a:gd name="connsiteY324" fmla="*/ 631239 h 1059043"/>
                  <a:gd name="connsiteX325" fmla="*/ 2255708 w 3024845"/>
                  <a:gd name="connsiteY325" fmla="*/ 624754 h 1059043"/>
                  <a:gd name="connsiteX326" fmla="*/ 2261788 w 3024845"/>
                  <a:gd name="connsiteY326" fmla="*/ 624754 h 1059043"/>
                  <a:gd name="connsiteX327" fmla="*/ 2263815 w 3024845"/>
                  <a:gd name="connsiteY327" fmla="*/ 633401 h 1059043"/>
                  <a:gd name="connsiteX328" fmla="*/ 2275975 w 3024845"/>
                  <a:gd name="connsiteY328" fmla="*/ 633401 h 1059043"/>
                  <a:gd name="connsiteX329" fmla="*/ 2275975 w 3024845"/>
                  <a:gd name="connsiteY329" fmla="*/ 626915 h 1059043"/>
                  <a:gd name="connsiteX330" fmla="*/ 2298268 w 3024845"/>
                  <a:gd name="connsiteY330" fmla="*/ 626915 h 1059043"/>
                  <a:gd name="connsiteX331" fmla="*/ 2298268 w 3024845"/>
                  <a:gd name="connsiteY331" fmla="*/ 633401 h 1059043"/>
                  <a:gd name="connsiteX332" fmla="*/ 2318535 w 3024845"/>
                  <a:gd name="connsiteY332" fmla="*/ 633401 h 1059043"/>
                  <a:gd name="connsiteX333" fmla="*/ 2318535 w 3024845"/>
                  <a:gd name="connsiteY333" fmla="*/ 678798 h 1059043"/>
                  <a:gd name="connsiteX334" fmla="*/ 2332722 w 3024845"/>
                  <a:gd name="connsiteY334" fmla="*/ 678798 h 1059043"/>
                  <a:gd name="connsiteX335" fmla="*/ 2332722 w 3024845"/>
                  <a:gd name="connsiteY335" fmla="*/ 665827 h 1059043"/>
                  <a:gd name="connsiteX336" fmla="*/ 2348936 w 3024845"/>
                  <a:gd name="connsiteY336" fmla="*/ 665827 h 1059043"/>
                  <a:gd name="connsiteX337" fmla="*/ 2348936 w 3024845"/>
                  <a:gd name="connsiteY337" fmla="*/ 486400 h 1059043"/>
                  <a:gd name="connsiteX338" fmla="*/ 2355016 w 3024845"/>
                  <a:gd name="connsiteY338" fmla="*/ 479914 h 1059043"/>
                  <a:gd name="connsiteX339" fmla="*/ 2427977 w 3024845"/>
                  <a:gd name="connsiteY339" fmla="*/ 479914 h 1059043"/>
                  <a:gd name="connsiteX340" fmla="*/ 2427977 w 3024845"/>
                  <a:gd name="connsiteY340" fmla="*/ 488562 h 1059043"/>
                  <a:gd name="connsiteX341" fmla="*/ 2438110 w 3024845"/>
                  <a:gd name="connsiteY341" fmla="*/ 488562 h 1059043"/>
                  <a:gd name="connsiteX342" fmla="*/ 2438110 w 3024845"/>
                  <a:gd name="connsiteY342" fmla="*/ 603136 h 1059043"/>
                  <a:gd name="connsiteX343" fmla="*/ 2460404 w 3024845"/>
                  <a:gd name="connsiteY343" fmla="*/ 603136 h 1059043"/>
                  <a:gd name="connsiteX344" fmla="*/ 2460404 w 3024845"/>
                  <a:gd name="connsiteY344" fmla="*/ 536121 h 1059043"/>
                  <a:gd name="connsiteX345" fmla="*/ 2486751 w 3024845"/>
                  <a:gd name="connsiteY345" fmla="*/ 536121 h 1059043"/>
                  <a:gd name="connsiteX346" fmla="*/ 2490804 w 3024845"/>
                  <a:gd name="connsiteY346" fmla="*/ 531797 h 1059043"/>
                  <a:gd name="connsiteX347" fmla="*/ 2498911 w 3024845"/>
                  <a:gd name="connsiteY347" fmla="*/ 531797 h 1059043"/>
                  <a:gd name="connsiteX348" fmla="*/ 2502964 w 3024845"/>
                  <a:gd name="connsiteY348" fmla="*/ 536121 h 1059043"/>
                  <a:gd name="connsiteX349" fmla="*/ 2525258 w 3024845"/>
                  <a:gd name="connsiteY349" fmla="*/ 536121 h 1059043"/>
                  <a:gd name="connsiteX350" fmla="*/ 2525258 w 3024845"/>
                  <a:gd name="connsiteY350" fmla="*/ 419385 h 1059043"/>
                  <a:gd name="connsiteX351" fmla="*/ 2582005 w 3024845"/>
                  <a:gd name="connsiteY351" fmla="*/ 408576 h 1059043"/>
                  <a:gd name="connsiteX352" fmla="*/ 2582005 w 3024845"/>
                  <a:gd name="connsiteY352" fmla="*/ 409657 h 1059043"/>
                  <a:gd name="connsiteX353" fmla="*/ 2582005 w 3024845"/>
                  <a:gd name="connsiteY353" fmla="*/ 417223 h 1059043"/>
                  <a:gd name="connsiteX354" fmla="*/ 2608352 w 3024845"/>
                  <a:gd name="connsiteY354" fmla="*/ 417223 h 1059043"/>
                  <a:gd name="connsiteX355" fmla="*/ 2608352 w 3024845"/>
                  <a:gd name="connsiteY355" fmla="*/ 672313 h 1059043"/>
                  <a:gd name="connsiteX356" fmla="*/ 2630646 w 3024845"/>
                  <a:gd name="connsiteY356" fmla="*/ 672313 h 1059043"/>
                  <a:gd name="connsiteX357" fmla="*/ 2630646 w 3024845"/>
                  <a:gd name="connsiteY357" fmla="*/ 667989 h 1059043"/>
                  <a:gd name="connsiteX358" fmla="*/ 2642806 w 3024845"/>
                  <a:gd name="connsiteY358" fmla="*/ 667989 h 1059043"/>
                  <a:gd name="connsiteX359" fmla="*/ 2642806 w 3024845"/>
                  <a:gd name="connsiteY359" fmla="*/ 672313 h 1059043"/>
                  <a:gd name="connsiteX360" fmla="*/ 2667126 w 3024845"/>
                  <a:gd name="connsiteY360" fmla="*/ 672313 h 1059043"/>
                  <a:gd name="connsiteX361" fmla="*/ 2667126 w 3024845"/>
                  <a:gd name="connsiteY361" fmla="*/ 659342 h 1059043"/>
                  <a:gd name="connsiteX362" fmla="*/ 2695500 w 3024845"/>
                  <a:gd name="connsiteY362" fmla="*/ 659342 h 1059043"/>
                  <a:gd name="connsiteX363" fmla="*/ 2707660 w 3024845"/>
                  <a:gd name="connsiteY363" fmla="*/ 655018 h 1059043"/>
                  <a:gd name="connsiteX364" fmla="*/ 2727927 w 3024845"/>
                  <a:gd name="connsiteY364" fmla="*/ 659342 h 1059043"/>
                  <a:gd name="connsiteX365" fmla="*/ 2727927 w 3024845"/>
                  <a:gd name="connsiteY365" fmla="*/ 642048 h 1059043"/>
                  <a:gd name="connsiteX366" fmla="*/ 2736034 w 3024845"/>
                  <a:gd name="connsiteY366" fmla="*/ 642048 h 1059043"/>
                  <a:gd name="connsiteX367" fmla="*/ 2736034 w 3024845"/>
                  <a:gd name="connsiteY367" fmla="*/ 629077 h 1059043"/>
                  <a:gd name="connsiteX368" fmla="*/ 2792781 w 3024845"/>
                  <a:gd name="connsiteY368" fmla="*/ 629077 h 1059043"/>
                  <a:gd name="connsiteX369" fmla="*/ 2792781 w 3024845"/>
                  <a:gd name="connsiteY369" fmla="*/ 598812 h 1059043"/>
                  <a:gd name="connsiteX370" fmla="*/ 2811021 w 3024845"/>
                  <a:gd name="connsiteY370" fmla="*/ 598812 h 1059043"/>
                  <a:gd name="connsiteX371" fmla="*/ 2811021 w 3024845"/>
                  <a:gd name="connsiteY371" fmla="*/ 592327 h 1059043"/>
                  <a:gd name="connsiteX372" fmla="*/ 2823181 w 3024845"/>
                  <a:gd name="connsiteY372" fmla="*/ 592327 h 1059043"/>
                  <a:gd name="connsiteX373" fmla="*/ 2823181 w 3024845"/>
                  <a:gd name="connsiteY373" fmla="*/ 598812 h 1059043"/>
                  <a:gd name="connsiteX374" fmla="*/ 2839395 w 3024845"/>
                  <a:gd name="connsiteY374" fmla="*/ 598812 h 1059043"/>
                  <a:gd name="connsiteX375" fmla="*/ 2839395 w 3024845"/>
                  <a:gd name="connsiteY375" fmla="*/ 648533 h 1059043"/>
                  <a:gd name="connsiteX376" fmla="*/ 2871822 w 3024845"/>
                  <a:gd name="connsiteY376" fmla="*/ 648533 h 1059043"/>
                  <a:gd name="connsiteX377" fmla="*/ 2871822 w 3024845"/>
                  <a:gd name="connsiteY377" fmla="*/ 622592 h 1059043"/>
                  <a:gd name="connsiteX378" fmla="*/ 2910329 w 3024845"/>
                  <a:gd name="connsiteY378" fmla="*/ 622592 h 1059043"/>
                  <a:gd name="connsiteX379" fmla="*/ 2910329 w 3024845"/>
                  <a:gd name="connsiteY379" fmla="*/ 592327 h 1059043"/>
                  <a:gd name="connsiteX380" fmla="*/ 2958970 w 3024845"/>
                  <a:gd name="connsiteY380" fmla="*/ 592327 h 1059043"/>
                  <a:gd name="connsiteX381" fmla="*/ 2958970 w 3024845"/>
                  <a:gd name="connsiteY381" fmla="*/ 703483 h 1059043"/>
                  <a:gd name="connsiteX382" fmla="*/ 2958970 w 3024845"/>
                  <a:gd name="connsiteY382" fmla="*/ 717262 h 1059043"/>
                  <a:gd name="connsiteX383" fmla="*/ 3024845 w 3024845"/>
                  <a:gd name="connsiteY383" fmla="*/ 717262 h 1059043"/>
                  <a:gd name="connsiteX384" fmla="*/ 3024845 w 3024845"/>
                  <a:gd name="connsiteY384" fmla="*/ 1059043 h 1059043"/>
                  <a:gd name="connsiteX385" fmla="*/ 2054 w 3024845"/>
                  <a:gd name="connsiteY385" fmla="*/ 1056710 h 1059043"/>
                  <a:gd name="connsiteX386" fmla="*/ 0 w 3024845"/>
                  <a:gd name="connsiteY386" fmla="*/ 622592 h 1059043"/>
                  <a:gd name="connsiteX387" fmla="*/ 20267 w 3024845"/>
                  <a:gd name="connsiteY387" fmla="*/ 622592 h 1059043"/>
                  <a:gd name="connsiteX388" fmla="*/ 20774 w 3024845"/>
                  <a:gd name="connsiteY388" fmla="*/ 621511 h 1059043"/>
                  <a:gd name="connsiteX389" fmla="*/ 24320 w 3024845"/>
                  <a:gd name="connsiteY389" fmla="*/ 613945 h 1059043"/>
                  <a:gd name="connsiteX390" fmla="*/ 26094 w 3024845"/>
                  <a:gd name="connsiteY390" fmla="*/ 614215 h 1059043"/>
                  <a:gd name="connsiteX391" fmla="*/ 38507 w 3024845"/>
                  <a:gd name="connsiteY391" fmla="*/ 616106 h 1059043"/>
                  <a:gd name="connsiteX392" fmla="*/ 39014 w 3024845"/>
                  <a:gd name="connsiteY392" fmla="*/ 617458 h 1059043"/>
                  <a:gd name="connsiteX393" fmla="*/ 42560 w 3024845"/>
                  <a:gd name="connsiteY393" fmla="*/ 626915 h 1059043"/>
                  <a:gd name="connsiteX394" fmla="*/ 68907 w 3024845"/>
                  <a:gd name="connsiteY394" fmla="*/ 629077 h 1059043"/>
                  <a:gd name="connsiteX395" fmla="*/ 68907 w 3024845"/>
                  <a:gd name="connsiteY395" fmla="*/ 505856 h 1059043"/>
                  <a:gd name="connsiteX396" fmla="*/ 70934 w 3024845"/>
                  <a:gd name="connsiteY396" fmla="*/ 505856 h 1059043"/>
                  <a:gd name="connsiteX397" fmla="*/ 85121 w 3024845"/>
                  <a:gd name="connsiteY397" fmla="*/ 505856 h 1059043"/>
                  <a:gd name="connsiteX398" fmla="*/ 85121 w 3024845"/>
                  <a:gd name="connsiteY398" fmla="*/ 369664 h 1059043"/>
                  <a:gd name="connsiteX399" fmla="*/ 86894 w 3024845"/>
                  <a:gd name="connsiteY399" fmla="*/ 369664 h 1059043"/>
                  <a:gd name="connsiteX400" fmla="*/ 99308 w 3024845"/>
                  <a:gd name="connsiteY400" fmla="*/ 369664 h 1059043"/>
                  <a:gd name="connsiteX401" fmla="*/ 99308 w 3024845"/>
                  <a:gd name="connsiteY401" fmla="*/ 255090 h 1059043"/>
                  <a:gd name="connsiteX402" fmla="*/ 103361 w 3024845"/>
                  <a:gd name="connsiteY402" fmla="*/ 226986 h 1059043"/>
                  <a:gd name="connsiteX403" fmla="*/ 105388 w 3024845"/>
                  <a:gd name="connsiteY403" fmla="*/ 226986 h 1059043"/>
                  <a:gd name="connsiteX404" fmla="*/ 119575 w 3024845"/>
                  <a:gd name="connsiteY40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4240 w 3024845"/>
                  <a:gd name="connsiteY310" fmla="*/ 214016 h 1059043"/>
                  <a:gd name="connsiteX311" fmla="*/ 2146266 w 3024845"/>
                  <a:gd name="connsiteY311" fmla="*/ 131868 h 1059043"/>
                  <a:gd name="connsiteX312" fmla="*/ 2144240 w 3024845"/>
                  <a:gd name="connsiteY312" fmla="*/ 125383 h 1059043"/>
                  <a:gd name="connsiteX313" fmla="*/ 2150320 w 3024845"/>
                  <a:gd name="connsiteY313" fmla="*/ 118897 h 1059043"/>
                  <a:gd name="connsiteX314" fmla="*/ 2150320 w 3024845"/>
                  <a:gd name="connsiteY314" fmla="*/ 60529 h 1059043"/>
                  <a:gd name="connsiteX315" fmla="*/ 2152346 w 3024845"/>
                  <a:gd name="connsiteY315" fmla="*/ 56206 h 1059043"/>
                  <a:gd name="connsiteX316" fmla="*/ 2152346 w 3024845"/>
                  <a:gd name="connsiteY316" fmla="*/ 0 h 1059043"/>
                  <a:gd name="connsiteX317" fmla="*/ 2162480 w 3024845"/>
                  <a:gd name="connsiteY317" fmla="*/ 118897 h 1059043"/>
                  <a:gd name="connsiteX318" fmla="*/ 2168560 w 3024845"/>
                  <a:gd name="connsiteY318" fmla="*/ 125383 h 1059043"/>
                  <a:gd name="connsiteX319" fmla="*/ 2166533 w 3024845"/>
                  <a:gd name="connsiteY319" fmla="*/ 131868 h 1059043"/>
                  <a:gd name="connsiteX320" fmla="*/ 2180720 w 3024845"/>
                  <a:gd name="connsiteY320" fmla="*/ 555577 h 1059043"/>
                  <a:gd name="connsiteX321" fmla="*/ 2245574 w 3024845"/>
                  <a:gd name="connsiteY321" fmla="*/ 555577 h 1059043"/>
                  <a:gd name="connsiteX322" fmla="*/ 2245574 w 3024845"/>
                  <a:gd name="connsiteY322" fmla="*/ 631239 h 1059043"/>
                  <a:gd name="connsiteX323" fmla="*/ 2253681 w 3024845"/>
                  <a:gd name="connsiteY323" fmla="*/ 631239 h 1059043"/>
                  <a:gd name="connsiteX324" fmla="*/ 2255708 w 3024845"/>
                  <a:gd name="connsiteY324" fmla="*/ 624754 h 1059043"/>
                  <a:gd name="connsiteX325" fmla="*/ 2261788 w 3024845"/>
                  <a:gd name="connsiteY325" fmla="*/ 624754 h 1059043"/>
                  <a:gd name="connsiteX326" fmla="*/ 2263815 w 3024845"/>
                  <a:gd name="connsiteY326" fmla="*/ 633401 h 1059043"/>
                  <a:gd name="connsiteX327" fmla="*/ 2275975 w 3024845"/>
                  <a:gd name="connsiteY327" fmla="*/ 633401 h 1059043"/>
                  <a:gd name="connsiteX328" fmla="*/ 2275975 w 3024845"/>
                  <a:gd name="connsiteY328" fmla="*/ 626915 h 1059043"/>
                  <a:gd name="connsiteX329" fmla="*/ 2298268 w 3024845"/>
                  <a:gd name="connsiteY329" fmla="*/ 626915 h 1059043"/>
                  <a:gd name="connsiteX330" fmla="*/ 2298268 w 3024845"/>
                  <a:gd name="connsiteY330" fmla="*/ 633401 h 1059043"/>
                  <a:gd name="connsiteX331" fmla="*/ 2318535 w 3024845"/>
                  <a:gd name="connsiteY331" fmla="*/ 633401 h 1059043"/>
                  <a:gd name="connsiteX332" fmla="*/ 2318535 w 3024845"/>
                  <a:gd name="connsiteY332" fmla="*/ 678798 h 1059043"/>
                  <a:gd name="connsiteX333" fmla="*/ 2332722 w 3024845"/>
                  <a:gd name="connsiteY333" fmla="*/ 678798 h 1059043"/>
                  <a:gd name="connsiteX334" fmla="*/ 2332722 w 3024845"/>
                  <a:gd name="connsiteY334" fmla="*/ 665827 h 1059043"/>
                  <a:gd name="connsiteX335" fmla="*/ 2348936 w 3024845"/>
                  <a:gd name="connsiteY335" fmla="*/ 665827 h 1059043"/>
                  <a:gd name="connsiteX336" fmla="*/ 2348936 w 3024845"/>
                  <a:gd name="connsiteY336" fmla="*/ 486400 h 1059043"/>
                  <a:gd name="connsiteX337" fmla="*/ 2355016 w 3024845"/>
                  <a:gd name="connsiteY337" fmla="*/ 479914 h 1059043"/>
                  <a:gd name="connsiteX338" fmla="*/ 2427977 w 3024845"/>
                  <a:gd name="connsiteY338" fmla="*/ 479914 h 1059043"/>
                  <a:gd name="connsiteX339" fmla="*/ 2427977 w 3024845"/>
                  <a:gd name="connsiteY339" fmla="*/ 488562 h 1059043"/>
                  <a:gd name="connsiteX340" fmla="*/ 2438110 w 3024845"/>
                  <a:gd name="connsiteY340" fmla="*/ 488562 h 1059043"/>
                  <a:gd name="connsiteX341" fmla="*/ 2438110 w 3024845"/>
                  <a:gd name="connsiteY341" fmla="*/ 603136 h 1059043"/>
                  <a:gd name="connsiteX342" fmla="*/ 2460404 w 3024845"/>
                  <a:gd name="connsiteY342" fmla="*/ 603136 h 1059043"/>
                  <a:gd name="connsiteX343" fmla="*/ 2460404 w 3024845"/>
                  <a:gd name="connsiteY343" fmla="*/ 536121 h 1059043"/>
                  <a:gd name="connsiteX344" fmla="*/ 2486751 w 3024845"/>
                  <a:gd name="connsiteY344" fmla="*/ 536121 h 1059043"/>
                  <a:gd name="connsiteX345" fmla="*/ 2490804 w 3024845"/>
                  <a:gd name="connsiteY345" fmla="*/ 531797 h 1059043"/>
                  <a:gd name="connsiteX346" fmla="*/ 2498911 w 3024845"/>
                  <a:gd name="connsiteY346" fmla="*/ 531797 h 1059043"/>
                  <a:gd name="connsiteX347" fmla="*/ 2502964 w 3024845"/>
                  <a:gd name="connsiteY347" fmla="*/ 536121 h 1059043"/>
                  <a:gd name="connsiteX348" fmla="*/ 2525258 w 3024845"/>
                  <a:gd name="connsiteY348" fmla="*/ 536121 h 1059043"/>
                  <a:gd name="connsiteX349" fmla="*/ 2525258 w 3024845"/>
                  <a:gd name="connsiteY349" fmla="*/ 419385 h 1059043"/>
                  <a:gd name="connsiteX350" fmla="*/ 2582005 w 3024845"/>
                  <a:gd name="connsiteY350" fmla="*/ 408576 h 1059043"/>
                  <a:gd name="connsiteX351" fmla="*/ 2582005 w 3024845"/>
                  <a:gd name="connsiteY351" fmla="*/ 409657 h 1059043"/>
                  <a:gd name="connsiteX352" fmla="*/ 2582005 w 3024845"/>
                  <a:gd name="connsiteY352" fmla="*/ 417223 h 1059043"/>
                  <a:gd name="connsiteX353" fmla="*/ 2608352 w 3024845"/>
                  <a:gd name="connsiteY353" fmla="*/ 417223 h 1059043"/>
                  <a:gd name="connsiteX354" fmla="*/ 2608352 w 3024845"/>
                  <a:gd name="connsiteY354" fmla="*/ 672313 h 1059043"/>
                  <a:gd name="connsiteX355" fmla="*/ 2630646 w 3024845"/>
                  <a:gd name="connsiteY355" fmla="*/ 672313 h 1059043"/>
                  <a:gd name="connsiteX356" fmla="*/ 2630646 w 3024845"/>
                  <a:gd name="connsiteY356" fmla="*/ 667989 h 1059043"/>
                  <a:gd name="connsiteX357" fmla="*/ 2642806 w 3024845"/>
                  <a:gd name="connsiteY357" fmla="*/ 667989 h 1059043"/>
                  <a:gd name="connsiteX358" fmla="*/ 2642806 w 3024845"/>
                  <a:gd name="connsiteY358" fmla="*/ 672313 h 1059043"/>
                  <a:gd name="connsiteX359" fmla="*/ 2667126 w 3024845"/>
                  <a:gd name="connsiteY359" fmla="*/ 672313 h 1059043"/>
                  <a:gd name="connsiteX360" fmla="*/ 2667126 w 3024845"/>
                  <a:gd name="connsiteY360" fmla="*/ 659342 h 1059043"/>
                  <a:gd name="connsiteX361" fmla="*/ 2695500 w 3024845"/>
                  <a:gd name="connsiteY361" fmla="*/ 659342 h 1059043"/>
                  <a:gd name="connsiteX362" fmla="*/ 2707660 w 3024845"/>
                  <a:gd name="connsiteY362" fmla="*/ 655018 h 1059043"/>
                  <a:gd name="connsiteX363" fmla="*/ 2727927 w 3024845"/>
                  <a:gd name="connsiteY363" fmla="*/ 659342 h 1059043"/>
                  <a:gd name="connsiteX364" fmla="*/ 2727927 w 3024845"/>
                  <a:gd name="connsiteY364" fmla="*/ 642048 h 1059043"/>
                  <a:gd name="connsiteX365" fmla="*/ 2736034 w 3024845"/>
                  <a:gd name="connsiteY365" fmla="*/ 642048 h 1059043"/>
                  <a:gd name="connsiteX366" fmla="*/ 2736034 w 3024845"/>
                  <a:gd name="connsiteY366" fmla="*/ 629077 h 1059043"/>
                  <a:gd name="connsiteX367" fmla="*/ 2792781 w 3024845"/>
                  <a:gd name="connsiteY367" fmla="*/ 629077 h 1059043"/>
                  <a:gd name="connsiteX368" fmla="*/ 2792781 w 3024845"/>
                  <a:gd name="connsiteY368" fmla="*/ 598812 h 1059043"/>
                  <a:gd name="connsiteX369" fmla="*/ 2811021 w 3024845"/>
                  <a:gd name="connsiteY369" fmla="*/ 598812 h 1059043"/>
                  <a:gd name="connsiteX370" fmla="*/ 2811021 w 3024845"/>
                  <a:gd name="connsiteY370" fmla="*/ 592327 h 1059043"/>
                  <a:gd name="connsiteX371" fmla="*/ 2823181 w 3024845"/>
                  <a:gd name="connsiteY371" fmla="*/ 592327 h 1059043"/>
                  <a:gd name="connsiteX372" fmla="*/ 2823181 w 3024845"/>
                  <a:gd name="connsiteY372" fmla="*/ 598812 h 1059043"/>
                  <a:gd name="connsiteX373" fmla="*/ 2839395 w 3024845"/>
                  <a:gd name="connsiteY373" fmla="*/ 598812 h 1059043"/>
                  <a:gd name="connsiteX374" fmla="*/ 2839395 w 3024845"/>
                  <a:gd name="connsiteY374" fmla="*/ 648533 h 1059043"/>
                  <a:gd name="connsiteX375" fmla="*/ 2871822 w 3024845"/>
                  <a:gd name="connsiteY375" fmla="*/ 648533 h 1059043"/>
                  <a:gd name="connsiteX376" fmla="*/ 2871822 w 3024845"/>
                  <a:gd name="connsiteY376" fmla="*/ 622592 h 1059043"/>
                  <a:gd name="connsiteX377" fmla="*/ 2910329 w 3024845"/>
                  <a:gd name="connsiteY377" fmla="*/ 622592 h 1059043"/>
                  <a:gd name="connsiteX378" fmla="*/ 2910329 w 3024845"/>
                  <a:gd name="connsiteY378" fmla="*/ 592327 h 1059043"/>
                  <a:gd name="connsiteX379" fmla="*/ 2958970 w 3024845"/>
                  <a:gd name="connsiteY379" fmla="*/ 592327 h 1059043"/>
                  <a:gd name="connsiteX380" fmla="*/ 2958970 w 3024845"/>
                  <a:gd name="connsiteY380" fmla="*/ 703483 h 1059043"/>
                  <a:gd name="connsiteX381" fmla="*/ 2958970 w 3024845"/>
                  <a:gd name="connsiteY381" fmla="*/ 717262 h 1059043"/>
                  <a:gd name="connsiteX382" fmla="*/ 3024845 w 3024845"/>
                  <a:gd name="connsiteY382" fmla="*/ 717262 h 1059043"/>
                  <a:gd name="connsiteX383" fmla="*/ 3024845 w 3024845"/>
                  <a:gd name="connsiteY383" fmla="*/ 1059043 h 1059043"/>
                  <a:gd name="connsiteX384" fmla="*/ 2054 w 3024845"/>
                  <a:gd name="connsiteY384" fmla="*/ 1056710 h 1059043"/>
                  <a:gd name="connsiteX385" fmla="*/ 0 w 3024845"/>
                  <a:gd name="connsiteY385" fmla="*/ 622592 h 1059043"/>
                  <a:gd name="connsiteX386" fmla="*/ 20267 w 3024845"/>
                  <a:gd name="connsiteY386" fmla="*/ 622592 h 1059043"/>
                  <a:gd name="connsiteX387" fmla="*/ 20774 w 3024845"/>
                  <a:gd name="connsiteY387" fmla="*/ 621511 h 1059043"/>
                  <a:gd name="connsiteX388" fmla="*/ 24320 w 3024845"/>
                  <a:gd name="connsiteY388" fmla="*/ 613945 h 1059043"/>
                  <a:gd name="connsiteX389" fmla="*/ 26094 w 3024845"/>
                  <a:gd name="connsiteY389" fmla="*/ 614215 h 1059043"/>
                  <a:gd name="connsiteX390" fmla="*/ 38507 w 3024845"/>
                  <a:gd name="connsiteY390" fmla="*/ 616106 h 1059043"/>
                  <a:gd name="connsiteX391" fmla="*/ 39014 w 3024845"/>
                  <a:gd name="connsiteY391" fmla="*/ 617458 h 1059043"/>
                  <a:gd name="connsiteX392" fmla="*/ 42560 w 3024845"/>
                  <a:gd name="connsiteY392" fmla="*/ 626915 h 1059043"/>
                  <a:gd name="connsiteX393" fmla="*/ 68907 w 3024845"/>
                  <a:gd name="connsiteY393" fmla="*/ 629077 h 1059043"/>
                  <a:gd name="connsiteX394" fmla="*/ 68907 w 3024845"/>
                  <a:gd name="connsiteY394" fmla="*/ 505856 h 1059043"/>
                  <a:gd name="connsiteX395" fmla="*/ 70934 w 3024845"/>
                  <a:gd name="connsiteY395" fmla="*/ 505856 h 1059043"/>
                  <a:gd name="connsiteX396" fmla="*/ 85121 w 3024845"/>
                  <a:gd name="connsiteY396" fmla="*/ 505856 h 1059043"/>
                  <a:gd name="connsiteX397" fmla="*/ 85121 w 3024845"/>
                  <a:gd name="connsiteY397" fmla="*/ 369664 h 1059043"/>
                  <a:gd name="connsiteX398" fmla="*/ 86894 w 3024845"/>
                  <a:gd name="connsiteY398" fmla="*/ 369664 h 1059043"/>
                  <a:gd name="connsiteX399" fmla="*/ 99308 w 3024845"/>
                  <a:gd name="connsiteY399" fmla="*/ 369664 h 1059043"/>
                  <a:gd name="connsiteX400" fmla="*/ 99308 w 3024845"/>
                  <a:gd name="connsiteY400" fmla="*/ 255090 h 1059043"/>
                  <a:gd name="connsiteX401" fmla="*/ 103361 w 3024845"/>
                  <a:gd name="connsiteY401" fmla="*/ 226986 h 1059043"/>
                  <a:gd name="connsiteX402" fmla="*/ 105388 w 3024845"/>
                  <a:gd name="connsiteY402" fmla="*/ 226986 h 1059043"/>
                  <a:gd name="connsiteX403" fmla="*/ 119575 w 3024845"/>
                  <a:gd name="connsiteY40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66533 w 3024845"/>
                  <a:gd name="connsiteY318" fmla="*/ 131868 h 1059043"/>
                  <a:gd name="connsiteX319" fmla="*/ 2180720 w 3024845"/>
                  <a:gd name="connsiteY319" fmla="*/ 555577 h 1059043"/>
                  <a:gd name="connsiteX320" fmla="*/ 2245574 w 3024845"/>
                  <a:gd name="connsiteY320" fmla="*/ 555577 h 1059043"/>
                  <a:gd name="connsiteX321" fmla="*/ 2245574 w 3024845"/>
                  <a:gd name="connsiteY321" fmla="*/ 631239 h 1059043"/>
                  <a:gd name="connsiteX322" fmla="*/ 2253681 w 3024845"/>
                  <a:gd name="connsiteY322" fmla="*/ 631239 h 1059043"/>
                  <a:gd name="connsiteX323" fmla="*/ 2255708 w 3024845"/>
                  <a:gd name="connsiteY323" fmla="*/ 624754 h 1059043"/>
                  <a:gd name="connsiteX324" fmla="*/ 2261788 w 3024845"/>
                  <a:gd name="connsiteY324" fmla="*/ 624754 h 1059043"/>
                  <a:gd name="connsiteX325" fmla="*/ 2263815 w 3024845"/>
                  <a:gd name="connsiteY325" fmla="*/ 633401 h 1059043"/>
                  <a:gd name="connsiteX326" fmla="*/ 2275975 w 3024845"/>
                  <a:gd name="connsiteY326" fmla="*/ 633401 h 1059043"/>
                  <a:gd name="connsiteX327" fmla="*/ 2275975 w 3024845"/>
                  <a:gd name="connsiteY327" fmla="*/ 626915 h 1059043"/>
                  <a:gd name="connsiteX328" fmla="*/ 2298268 w 3024845"/>
                  <a:gd name="connsiteY328" fmla="*/ 626915 h 1059043"/>
                  <a:gd name="connsiteX329" fmla="*/ 2298268 w 3024845"/>
                  <a:gd name="connsiteY329" fmla="*/ 633401 h 1059043"/>
                  <a:gd name="connsiteX330" fmla="*/ 2318535 w 3024845"/>
                  <a:gd name="connsiteY330" fmla="*/ 633401 h 1059043"/>
                  <a:gd name="connsiteX331" fmla="*/ 2318535 w 3024845"/>
                  <a:gd name="connsiteY331" fmla="*/ 678798 h 1059043"/>
                  <a:gd name="connsiteX332" fmla="*/ 2332722 w 3024845"/>
                  <a:gd name="connsiteY332" fmla="*/ 678798 h 1059043"/>
                  <a:gd name="connsiteX333" fmla="*/ 2332722 w 3024845"/>
                  <a:gd name="connsiteY333" fmla="*/ 665827 h 1059043"/>
                  <a:gd name="connsiteX334" fmla="*/ 2348936 w 3024845"/>
                  <a:gd name="connsiteY334" fmla="*/ 665827 h 1059043"/>
                  <a:gd name="connsiteX335" fmla="*/ 2348936 w 3024845"/>
                  <a:gd name="connsiteY335" fmla="*/ 486400 h 1059043"/>
                  <a:gd name="connsiteX336" fmla="*/ 2355016 w 3024845"/>
                  <a:gd name="connsiteY336" fmla="*/ 479914 h 1059043"/>
                  <a:gd name="connsiteX337" fmla="*/ 2427977 w 3024845"/>
                  <a:gd name="connsiteY337" fmla="*/ 479914 h 1059043"/>
                  <a:gd name="connsiteX338" fmla="*/ 2427977 w 3024845"/>
                  <a:gd name="connsiteY338" fmla="*/ 488562 h 1059043"/>
                  <a:gd name="connsiteX339" fmla="*/ 2438110 w 3024845"/>
                  <a:gd name="connsiteY339" fmla="*/ 488562 h 1059043"/>
                  <a:gd name="connsiteX340" fmla="*/ 2438110 w 3024845"/>
                  <a:gd name="connsiteY340" fmla="*/ 603136 h 1059043"/>
                  <a:gd name="connsiteX341" fmla="*/ 2460404 w 3024845"/>
                  <a:gd name="connsiteY341" fmla="*/ 603136 h 1059043"/>
                  <a:gd name="connsiteX342" fmla="*/ 2460404 w 3024845"/>
                  <a:gd name="connsiteY342" fmla="*/ 536121 h 1059043"/>
                  <a:gd name="connsiteX343" fmla="*/ 2486751 w 3024845"/>
                  <a:gd name="connsiteY343" fmla="*/ 536121 h 1059043"/>
                  <a:gd name="connsiteX344" fmla="*/ 2490804 w 3024845"/>
                  <a:gd name="connsiteY344" fmla="*/ 531797 h 1059043"/>
                  <a:gd name="connsiteX345" fmla="*/ 2498911 w 3024845"/>
                  <a:gd name="connsiteY345" fmla="*/ 531797 h 1059043"/>
                  <a:gd name="connsiteX346" fmla="*/ 2502964 w 3024845"/>
                  <a:gd name="connsiteY346" fmla="*/ 536121 h 1059043"/>
                  <a:gd name="connsiteX347" fmla="*/ 2525258 w 3024845"/>
                  <a:gd name="connsiteY347" fmla="*/ 536121 h 1059043"/>
                  <a:gd name="connsiteX348" fmla="*/ 2525258 w 3024845"/>
                  <a:gd name="connsiteY348" fmla="*/ 419385 h 1059043"/>
                  <a:gd name="connsiteX349" fmla="*/ 2582005 w 3024845"/>
                  <a:gd name="connsiteY349" fmla="*/ 408576 h 1059043"/>
                  <a:gd name="connsiteX350" fmla="*/ 2582005 w 3024845"/>
                  <a:gd name="connsiteY350" fmla="*/ 409657 h 1059043"/>
                  <a:gd name="connsiteX351" fmla="*/ 2582005 w 3024845"/>
                  <a:gd name="connsiteY351" fmla="*/ 417223 h 1059043"/>
                  <a:gd name="connsiteX352" fmla="*/ 2608352 w 3024845"/>
                  <a:gd name="connsiteY352" fmla="*/ 417223 h 1059043"/>
                  <a:gd name="connsiteX353" fmla="*/ 2608352 w 3024845"/>
                  <a:gd name="connsiteY353" fmla="*/ 672313 h 1059043"/>
                  <a:gd name="connsiteX354" fmla="*/ 2630646 w 3024845"/>
                  <a:gd name="connsiteY354" fmla="*/ 672313 h 1059043"/>
                  <a:gd name="connsiteX355" fmla="*/ 2630646 w 3024845"/>
                  <a:gd name="connsiteY355" fmla="*/ 667989 h 1059043"/>
                  <a:gd name="connsiteX356" fmla="*/ 2642806 w 3024845"/>
                  <a:gd name="connsiteY356" fmla="*/ 667989 h 1059043"/>
                  <a:gd name="connsiteX357" fmla="*/ 2642806 w 3024845"/>
                  <a:gd name="connsiteY357" fmla="*/ 672313 h 1059043"/>
                  <a:gd name="connsiteX358" fmla="*/ 2667126 w 3024845"/>
                  <a:gd name="connsiteY358" fmla="*/ 672313 h 1059043"/>
                  <a:gd name="connsiteX359" fmla="*/ 2667126 w 3024845"/>
                  <a:gd name="connsiteY359" fmla="*/ 659342 h 1059043"/>
                  <a:gd name="connsiteX360" fmla="*/ 2695500 w 3024845"/>
                  <a:gd name="connsiteY360" fmla="*/ 659342 h 1059043"/>
                  <a:gd name="connsiteX361" fmla="*/ 2707660 w 3024845"/>
                  <a:gd name="connsiteY361" fmla="*/ 655018 h 1059043"/>
                  <a:gd name="connsiteX362" fmla="*/ 2727927 w 3024845"/>
                  <a:gd name="connsiteY362" fmla="*/ 659342 h 1059043"/>
                  <a:gd name="connsiteX363" fmla="*/ 2727927 w 3024845"/>
                  <a:gd name="connsiteY363" fmla="*/ 642048 h 1059043"/>
                  <a:gd name="connsiteX364" fmla="*/ 2736034 w 3024845"/>
                  <a:gd name="connsiteY364" fmla="*/ 642048 h 1059043"/>
                  <a:gd name="connsiteX365" fmla="*/ 2736034 w 3024845"/>
                  <a:gd name="connsiteY365" fmla="*/ 629077 h 1059043"/>
                  <a:gd name="connsiteX366" fmla="*/ 2792781 w 3024845"/>
                  <a:gd name="connsiteY366" fmla="*/ 629077 h 1059043"/>
                  <a:gd name="connsiteX367" fmla="*/ 2792781 w 3024845"/>
                  <a:gd name="connsiteY367" fmla="*/ 598812 h 1059043"/>
                  <a:gd name="connsiteX368" fmla="*/ 2811021 w 3024845"/>
                  <a:gd name="connsiteY368" fmla="*/ 598812 h 1059043"/>
                  <a:gd name="connsiteX369" fmla="*/ 2811021 w 3024845"/>
                  <a:gd name="connsiteY369" fmla="*/ 592327 h 1059043"/>
                  <a:gd name="connsiteX370" fmla="*/ 2823181 w 3024845"/>
                  <a:gd name="connsiteY370" fmla="*/ 592327 h 1059043"/>
                  <a:gd name="connsiteX371" fmla="*/ 2823181 w 3024845"/>
                  <a:gd name="connsiteY371" fmla="*/ 598812 h 1059043"/>
                  <a:gd name="connsiteX372" fmla="*/ 2839395 w 3024845"/>
                  <a:gd name="connsiteY372" fmla="*/ 598812 h 1059043"/>
                  <a:gd name="connsiteX373" fmla="*/ 2839395 w 3024845"/>
                  <a:gd name="connsiteY373" fmla="*/ 648533 h 1059043"/>
                  <a:gd name="connsiteX374" fmla="*/ 2871822 w 3024845"/>
                  <a:gd name="connsiteY374" fmla="*/ 648533 h 1059043"/>
                  <a:gd name="connsiteX375" fmla="*/ 2871822 w 3024845"/>
                  <a:gd name="connsiteY375" fmla="*/ 622592 h 1059043"/>
                  <a:gd name="connsiteX376" fmla="*/ 2910329 w 3024845"/>
                  <a:gd name="connsiteY376" fmla="*/ 622592 h 1059043"/>
                  <a:gd name="connsiteX377" fmla="*/ 2910329 w 3024845"/>
                  <a:gd name="connsiteY377" fmla="*/ 592327 h 1059043"/>
                  <a:gd name="connsiteX378" fmla="*/ 2958970 w 3024845"/>
                  <a:gd name="connsiteY378" fmla="*/ 592327 h 1059043"/>
                  <a:gd name="connsiteX379" fmla="*/ 2958970 w 3024845"/>
                  <a:gd name="connsiteY379" fmla="*/ 703483 h 1059043"/>
                  <a:gd name="connsiteX380" fmla="*/ 2958970 w 3024845"/>
                  <a:gd name="connsiteY380" fmla="*/ 717262 h 1059043"/>
                  <a:gd name="connsiteX381" fmla="*/ 3024845 w 3024845"/>
                  <a:gd name="connsiteY381" fmla="*/ 717262 h 1059043"/>
                  <a:gd name="connsiteX382" fmla="*/ 3024845 w 3024845"/>
                  <a:gd name="connsiteY382" fmla="*/ 1059043 h 1059043"/>
                  <a:gd name="connsiteX383" fmla="*/ 2054 w 3024845"/>
                  <a:gd name="connsiteY383" fmla="*/ 1056710 h 1059043"/>
                  <a:gd name="connsiteX384" fmla="*/ 0 w 3024845"/>
                  <a:gd name="connsiteY384" fmla="*/ 622592 h 1059043"/>
                  <a:gd name="connsiteX385" fmla="*/ 20267 w 3024845"/>
                  <a:gd name="connsiteY385" fmla="*/ 622592 h 1059043"/>
                  <a:gd name="connsiteX386" fmla="*/ 20774 w 3024845"/>
                  <a:gd name="connsiteY386" fmla="*/ 621511 h 1059043"/>
                  <a:gd name="connsiteX387" fmla="*/ 24320 w 3024845"/>
                  <a:gd name="connsiteY387" fmla="*/ 613945 h 1059043"/>
                  <a:gd name="connsiteX388" fmla="*/ 26094 w 3024845"/>
                  <a:gd name="connsiteY388" fmla="*/ 614215 h 1059043"/>
                  <a:gd name="connsiteX389" fmla="*/ 38507 w 3024845"/>
                  <a:gd name="connsiteY389" fmla="*/ 616106 h 1059043"/>
                  <a:gd name="connsiteX390" fmla="*/ 39014 w 3024845"/>
                  <a:gd name="connsiteY390" fmla="*/ 617458 h 1059043"/>
                  <a:gd name="connsiteX391" fmla="*/ 42560 w 3024845"/>
                  <a:gd name="connsiteY391" fmla="*/ 626915 h 1059043"/>
                  <a:gd name="connsiteX392" fmla="*/ 68907 w 3024845"/>
                  <a:gd name="connsiteY392" fmla="*/ 629077 h 1059043"/>
                  <a:gd name="connsiteX393" fmla="*/ 68907 w 3024845"/>
                  <a:gd name="connsiteY393" fmla="*/ 505856 h 1059043"/>
                  <a:gd name="connsiteX394" fmla="*/ 70934 w 3024845"/>
                  <a:gd name="connsiteY394" fmla="*/ 505856 h 1059043"/>
                  <a:gd name="connsiteX395" fmla="*/ 85121 w 3024845"/>
                  <a:gd name="connsiteY395" fmla="*/ 505856 h 1059043"/>
                  <a:gd name="connsiteX396" fmla="*/ 85121 w 3024845"/>
                  <a:gd name="connsiteY396" fmla="*/ 369664 h 1059043"/>
                  <a:gd name="connsiteX397" fmla="*/ 86894 w 3024845"/>
                  <a:gd name="connsiteY397" fmla="*/ 369664 h 1059043"/>
                  <a:gd name="connsiteX398" fmla="*/ 99308 w 3024845"/>
                  <a:gd name="connsiteY398" fmla="*/ 369664 h 1059043"/>
                  <a:gd name="connsiteX399" fmla="*/ 99308 w 3024845"/>
                  <a:gd name="connsiteY399" fmla="*/ 255090 h 1059043"/>
                  <a:gd name="connsiteX400" fmla="*/ 103361 w 3024845"/>
                  <a:gd name="connsiteY400" fmla="*/ 226986 h 1059043"/>
                  <a:gd name="connsiteX401" fmla="*/ 105388 w 3024845"/>
                  <a:gd name="connsiteY401" fmla="*/ 226986 h 1059043"/>
                  <a:gd name="connsiteX402" fmla="*/ 119575 w 3024845"/>
                  <a:gd name="connsiteY40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80720 w 3024845"/>
                  <a:gd name="connsiteY318" fmla="*/ 555577 h 1059043"/>
                  <a:gd name="connsiteX319" fmla="*/ 2245574 w 3024845"/>
                  <a:gd name="connsiteY319" fmla="*/ 555577 h 1059043"/>
                  <a:gd name="connsiteX320" fmla="*/ 2245574 w 3024845"/>
                  <a:gd name="connsiteY320" fmla="*/ 631239 h 1059043"/>
                  <a:gd name="connsiteX321" fmla="*/ 2253681 w 3024845"/>
                  <a:gd name="connsiteY321" fmla="*/ 631239 h 1059043"/>
                  <a:gd name="connsiteX322" fmla="*/ 2255708 w 3024845"/>
                  <a:gd name="connsiteY322" fmla="*/ 624754 h 1059043"/>
                  <a:gd name="connsiteX323" fmla="*/ 2261788 w 3024845"/>
                  <a:gd name="connsiteY323" fmla="*/ 624754 h 1059043"/>
                  <a:gd name="connsiteX324" fmla="*/ 2263815 w 3024845"/>
                  <a:gd name="connsiteY324" fmla="*/ 633401 h 1059043"/>
                  <a:gd name="connsiteX325" fmla="*/ 2275975 w 3024845"/>
                  <a:gd name="connsiteY325" fmla="*/ 633401 h 1059043"/>
                  <a:gd name="connsiteX326" fmla="*/ 2275975 w 3024845"/>
                  <a:gd name="connsiteY326" fmla="*/ 626915 h 1059043"/>
                  <a:gd name="connsiteX327" fmla="*/ 2298268 w 3024845"/>
                  <a:gd name="connsiteY327" fmla="*/ 626915 h 1059043"/>
                  <a:gd name="connsiteX328" fmla="*/ 2298268 w 3024845"/>
                  <a:gd name="connsiteY328" fmla="*/ 633401 h 1059043"/>
                  <a:gd name="connsiteX329" fmla="*/ 2318535 w 3024845"/>
                  <a:gd name="connsiteY329" fmla="*/ 633401 h 1059043"/>
                  <a:gd name="connsiteX330" fmla="*/ 2318535 w 3024845"/>
                  <a:gd name="connsiteY330" fmla="*/ 678798 h 1059043"/>
                  <a:gd name="connsiteX331" fmla="*/ 2332722 w 3024845"/>
                  <a:gd name="connsiteY331" fmla="*/ 678798 h 1059043"/>
                  <a:gd name="connsiteX332" fmla="*/ 2332722 w 3024845"/>
                  <a:gd name="connsiteY332" fmla="*/ 665827 h 1059043"/>
                  <a:gd name="connsiteX333" fmla="*/ 2348936 w 3024845"/>
                  <a:gd name="connsiteY333" fmla="*/ 665827 h 1059043"/>
                  <a:gd name="connsiteX334" fmla="*/ 2348936 w 3024845"/>
                  <a:gd name="connsiteY334" fmla="*/ 486400 h 1059043"/>
                  <a:gd name="connsiteX335" fmla="*/ 2355016 w 3024845"/>
                  <a:gd name="connsiteY335" fmla="*/ 479914 h 1059043"/>
                  <a:gd name="connsiteX336" fmla="*/ 2427977 w 3024845"/>
                  <a:gd name="connsiteY336" fmla="*/ 479914 h 1059043"/>
                  <a:gd name="connsiteX337" fmla="*/ 2427977 w 3024845"/>
                  <a:gd name="connsiteY337" fmla="*/ 488562 h 1059043"/>
                  <a:gd name="connsiteX338" fmla="*/ 2438110 w 3024845"/>
                  <a:gd name="connsiteY338" fmla="*/ 488562 h 1059043"/>
                  <a:gd name="connsiteX339" fmla="*/ 2438110 w 3024845"/>
                  <a:gd name="connsiteY339" fmla="*/ 603136 h 1059043"/>
                  <a:gd name="connsiteX340" fmla="*/ 2460404 w 3024845"/>
                  <a:gd name="connsiteY340" fmla="*/ 603136 h 1059043"/>
                  <a:gd name="connsiteX341" fmla="*/ 2460404 w 3024845"/>
                  <a:gd name="connsiteY341" fmla="*/ 536121 h 1059043"/>
                  <a:gd name="connsiteX342" fmla="*/ 2486751 w 3024845"/>
                  <a:gd name="connsiteY342" fmla="*/ 536121 h 1059043"/>
                  <a:gd name="connsiteX343" fmla="*/ 2490804 w 3024845"/>
                  <a:gd name="connsiteY343" fmla="*/ 531797 h 1059043"/>
                  <a:gd name="connsiteX344" fmla="*/ 2498911 w 3024845"/>
                  <a:gd name="connsiteY344" fmla="*/ 531797 h 1059043"/>
                  <a:gd name="connsiteX345" fmla="*/ 2502964 w 3024845"/>
                  <a:gd name="connsiteY345" fmla="*/ 536121 h 1059043"/>
                  <a:gd name="connsiteX346" fmla="*/ 2525258 w 3024845"/>
                  <a:gd name="connsiteY346" fmla="*/ 536121 h 1059043"/>
                  <a:gd name="connsiteX347" fmla="*/ 2525258 w 3024845"/>
                  <a:gd name="connsiteY347" fmla="*/ 419385 h 1059043"/>
                  <a:gd name="connsiteX348" fmla="*/ 2582005 w 3024845"/>
                  <a:gd name="connsiteY348" fmla="*/ 408576 h 1059043"/>
                  <a:gd name="connsiteX349" fmla="*/ 2582005 w 3024845"/>
                  <a:gd name="connsiteY349" fmla="*/ 409657 h 1059043"/>
                  <a:gd name="connsiteX350" fmla="*/ 2582005 w 3024845"/>
                  <a:gd name="connsiteY350" fmla="*/ 417223 h 1059043"/>
                  <a:gd name="connsiteX351" fmla="*/ 2608352 w 3024845"/>
                  <a:gd name="connsiteY351" fmla="*/ 417223 h 1059043"/>
                  <a:gd name="connsiteX352" fmla="*/ 2608352 w 3024845"/>
                  <a:gd name="connsiteY352" fmla="*/ 672313 h 1059043"/>
                  <a:gd name="connsiteX353" fmla="*/ 2630646 w 3024845"/>
                  <a:gd name="connsiteY353" fmla="*/ 672313 h 1059043"/>
                  <a:gd name="connsiteX354" fmla="*/ 2630646 w 3024845"/>
                  <a:gd name="connsiteY354" fmla="*/ 667989 h 1059043"/>
                  <a:gd name="connsiteX355" fmla="*/ 2642806 w 3024845"/>
                  <a:gd name="connsiteY355" fmla="*/ 667989 h 1059043"/>
                  <a:gd name="connsiteX356" fmla="*/ 2642806 w 3024845"/>
                  <a:gd name="connsiteY356" fmla="*/ 672313 h 1059043"/>
                  <a:gd name="connsiteX357" fmla="*/ 2667126 w 3024845"/>
                  <a:gd name="connsiteY357" fmla="*/ 672313 h 1059043"/>
                  <a:gd name="connsiteX358" fmla="*/ 2667126 w 3024845"/>
                  <a:gd name="connsiteY358" fmla="*/ 659342 h 1059043"/>
                  <a:gd name="connsiteX359" fmla="*/ 2695500 w 3024845"/>
                  <a:gd name="connsiteY359" fmla="*/ 659342 h 1059043"/>
                  <a:gd name="connsiteX360" fmla="*/ 2707660 w 3024845"/>
                  <a:gd name="connsiteY360" fmla="*/ 655018 h 1059043"/>
                  <a:gd name="connsiteX361" fmla="*/ 2727927 w 3024845"/>
                  <a:gd name="connsiteY361" fmla="*/ 659342 h 1059043"/>
                  <a:gd name="connsiteX362" fmla="*/ 2727927 w 3024845"/>
                  <a:gd name="connsiteY362" fmla="*/ 642048 h 1059043"/>
                  <a:gd name="connsiteX363" fmla="*/ 2736034 w 3024845"/>
                  <a:gd name="connsiteY363" fmla="*/ 642048 h 1059043"/>
                  <a:gd name="connsiteX364" fmla="*/ 2736034 w 3024845"/>
                  <a:gd name="connsiteY364" fmla="*/ 629077 h 1059043"/>
                  <a:gd name="connsiteX365" fmla="*/ 2792781 w 3024845"/>
                  <a:gd name="connsiteY365" fmla="*/ 629077 h 1059043"/>
                  <a:gd name="connsiteX366" fmla="*/ 2792781 w 3024845"/>
                  <a:gd name="connsiteY366" fmla="*/ 598812 h 1059043"/>
                  <a:gd name="connsiteX367" fmla="*/ 2811021 w 3024845"/>
                  <a:gd name="connsiteY367" fmla="*/ 598812 h 1059043"/>
                  <a:gd name="connsiteX368" fmla="*/ 2811021 w 3024845"/>
                  <a:gd name="connsiteY368" fmla="*/ 592327 h 1059043"/>
                  <a:gd name="connsiteX369" fmla="*/ 2823181 w 3024845"/>
                  <a:gd name="connsiteY369" fmla="*/ 592327 h 1059043"/>
                  <a:gd name="connsiteX370" fmla="*/ 2823181 w 3024845"/>
                  <a:gd name="connsiteY370" fmla="*/ 598812 h 1059043"/>
                  <a:gd name="connsiteX371" fmla="*/ 2839395 w 3024845"/>
                  <a:gd name="connsiteY371" fmla="*/ 598812 h 1059043"/>
                  <a:gd name="connsiteX372" fmla="*/ 2839395 w 3024845"/>
                  <a:gd name="connsiteY372" fmla="*/ 648533 h 1059043"/>
                  <a:gd name="connsiteX373" fmla="*/ 2871822 w 3024845"/>
                  <a:gd name="connsiteY373" fmla="*/ 648533 h 1059043"/>
                  <a:gd name="connsiteX374" fmla="*/ 2871822 w 3024845"/>
                  <a:gd name="connsiteY374" fmla="*/ 622592 h 1059043"/>
                  <a:gd name="connsiteX375" fmla="*/ 2910329 w 3024845"/>
                  <a:gd name="connsiteY375" fmla="*/ 622592 h 1059043"/>
                  <a:gd name="connsiteX376" fmla="*/ 2910329 w 3024845"/>
                  <a:gd name="connsiteY376" fmla="*/ 592327 h 1059043"/>
                  <a:gd name="connsiteX377" fmla="*/ 2958970 w 3024845"/>
                  <a:gd name="connsiteY377" fmla="*/ 592327 h 1059043"/>
                  <a:gd name="connsiteX378" fmla="*/ 2958970 w 3024845"/>
                  <a:gd name="connsiteY378" fmla="*/ 703483 h 1059043"/>
                  <a:gd name="connsiteX379" fmla="*/ 2958970 w 3024845"/>
                  <a:gd name="connsiteY379" fmla="*/ 717262 h 1059043"/>
                  <a:gd name="connsiteX380" fmla="*/ 3024845 w 3024845"/>
                  <a:gd name="connsiteY380" fmla="*/ 717262 h 1059043"/>
                  <a:gd name="connsiteX381" fmla="*/ 3024845 w 3024845"/>
                  <a:gd name="connsiteY381" fmla="*/ 1059043 h 1059043"/>
                  <a:gd name="connsiteX382" fmla="*/ 2054 w 3024845"/>
                  <a:gd name="connsiteY382" fmla="*/ 1056710 h 1059043"/>
                  <a:gd name="connsiteX383" fmla="*/ 0 w 3024845"/>
                  <a:gd name="connsiteY383" fmla="*/ 622592 h 1059043"/>
                  <a:gd name="connsiteX384" fmla="*/ 20267 w 3024845"/>
                  <a:gd name="connsiteY384" fmla="*/ 622592 h 1059043"/>
                  <a:gd name="connsiteX385" fmla="*/ 20774 w 3024845"/>
                  <a:gd name="connsiteY385" fmla="*/ 621511 h 1059043"/>
                  <a:gd name="connsiteX386" fmla="*/ 24320 w 3024845"/>
                  <a:gd name="connsiteY386" fmla="*/ 613945 h 1059043"/>
                  <a:gd name="connsiteX387" fmla="*/ 26094 w 3024845"/>
                  <a:gd name="connsiteY387" fmla="*/ 614215 h 1059043"/>
                  <a:gd name="connsiteX388" fmla="*/ 38507 w 3024845"/>
                  <a:gd name="connsiteY388" fmla="*/ 616106 h 1059043"/>
                  <a:gd name="connsiteX389" fmla="*/ 39014 w 3024845"/>
                  <a:gd name="connsiteY389" fmla="*/ 617458 h 1059043"/>
                  <a:gd name="connsiteX390" fmla="*/ 42560 w 3024845"/>
                  <a:gd name="connsiteY390" fmla="*/ 626915 h 1059043"/>
                  <a:gd name="connsiteX391" fmla="*/ 68907 w 3024845"/>
                  <a:gd name="connsiteY391" fmla="*/ 629077 h 1059043"/>
                  <a:gd name="connsiteX392" fmla="*/ 68907 w 3024845"/>
                  <a:gd name="connsiteY392" fmla="*/ 505856 h 1059043"/>
                  <a:gd name="connsiteX393" fmla="*/ 70934 w 3024845"/>
                  <a:gd name="connsiteY393" fmla="*/ 505856 h 1059043"/>
                  <a:gd name="connsiteX394" fmla="*/ 85121 w 3024845"/>
                  <a:gd name="connsiteY394" fmla="*/ 505856 h 1059043"/>
                  <a:gd name="connsiteX395" fmla="*/ 85121 w 3024845"/>
                  <a:gd name="connsiteY395" fmla="*/ 369664 h 1059043"/>
                  <a:gd name="connsiteX396" fmla="*/ 86894 w 3024845"/>
                  <a:gd name="connsiteY396" fmla="*/ 369664 h 1059043"/>
                  <a:gd name="connsiteX397" fmla="*/ 99308 w 3024845"/>
                  <a:gd name="connsiteY397" fmla="*/ 369664 h 1059043"/>
                  <a:gd name="connsiteX398" fmla="*/ 99308 w 3024845"/>
                  <a:gd name="connsiteY398" fmla="*/ 255090 h 1059043"/>
                  <a:gd name="connsiteX399" fmla="*/ 103361 w 3024845"/>
                  <a:gd name="connsiteY399" fmla="*/ 226986 h 1059043"/>
                  <a:gd name="connsiteX400" fmla="*/ 105388 w 3024845"/>
                  <a:gd name="connsiteY400" fmla="*/ 226986 h 1059043"/>
                  <a:gd name="connsiteX401" fmla="*/ 119575 w 3024845"/>
                  <a:gd name="connsiteY40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8560 w 3024845"/>
                  <a:gd name="connsiteY316" fmla="*/ 125383 h 1059043"/>
                  <a:gd name="connsiteX317" fmla="*/ 2180720 w 3024845"/>
                  <a:gd name="connsiteY317" fmla="*/ 555577 h 1059043"/>
                  <a:gd name="connsiteX318" fmla="*/ 2245574 w 3024845"/>
                  <a:gd name="connsiteY318" fmla="*/ 555577 h 1059043"/>
                  <a:gd name="connsiteX319" fmla="*/ 2245574 w 3024845"/>
                  <a:gd name="connsiteY319" fmla="*/ 631239 h 1059043"/>
                  <a:gd name="connsiteX320" fmla="*/ 2253681 w 3024845"/>
                  <a:gd name="connsiteY320" fmla="*/ 631239 h 1059043"/>
                  <a:gd name="connsiteX321" fmla="*/ 2255708 w 3024845"/>
                  <a:gd name="connsiteY321" fmla="*/ 624754 h 1059043"/>
                  <a:gd name="connsiteX322" fmla="*/ 2261788 w 3024845"/>
                  <a:gd name="connsiteY322" fmla="*/ 624754 h 1059043"/>
                  <a:gd name="connsiteX323" fmla="*/ 2263815 w 3024845"/>
                  <a:gd name="connsiteY323" fmla="*/ 633401 h 1059043"/>
                  <a:gd name="connsiteX324" fmla="*/ 2275975 w 3024845"/>
                  <a:gd name="connsiteY324" fmla="*/ 633401 h 1059043"/>
                  <a:gd name="connsiteX325" fmla="*/ 2275975 w 3024845"/>
                  <a:gd name="connsiteY325" fmla="*/ 626915 h 1059043"/>
                  <a:gd name="connsiteX326" fmla="*/ 2298268 w 3024845"/>
                  <a:gd name="connsiteY326" fmla="*/ 626915 h 1059043"/>
                  <a:gd name="connsiteX327" fmla="*/ 2298268 w 3024845"/>
                  <a:gd name="connsiteY327" fmla="*/ 633401 h 1059043"/>
                  <a:gd name="connsiteX328" fmla="*/ 2318535 w 3024845"/>
                  <a:gd name="connsiteY328" fmla="*/ 633401 h 1059043"/>
                  <a:gd name="connsiteX329" fmla="*/ 2318535 w 3024845"/>
                  <a:gd name="connsiteY329" fmla="*/ 678798 h 1059043"/>
                  <a:gd name="connsiteX330" fmla="*/ 2332722 w 3024845"/>
                  <a:gd name="connsiteY330" fmla="*/ 678798 h 1059043"/>
                  <a:gd name="connsiteX331" fmla="*/ 2332722 w 3024845"/>
                  <a:gd name="connsiteY331" fmla="*/ 665827 h 1059043"/>
                  <a:gd name="connsiteX332" fmla="*/ 2348936 w 3024845"/>
                  <a:gd name="connsiteY332" fmla="*/ 665827 h 1059043"/>
                  <a:gd name="connsiteX333" fmla="*/ 2348936 w 3024845"/>
                  <a:gd name="connsiteY333" fmla="*/ 486400 h 1059043"/>
                  <a:gd name="connsiteX334" fmla="*/ 2355016 w 3024845"/>
                  <a:gd name="connsiteY334" fmla="*/ 479914 h 1059043"/>
                  <a:gd name="connsiteX335" fmla="*/ 2427977 w 3024845"/>
                  <a:gd name="connsiteY335" fmla="*/ 479914 h 1059043"/>
                  <a:gd name="connsiteX336" fmla="*/ 2427977 w 3024845"/>
                  <a:gd name="connsiteY336" fmla="*/ 488562 h 1059043"/>
                  <a:gd name="connsiteX337" fmla="*/ 2438110 w 3024845"/>
                  <a:gd name="connsiteY337" fmla="*/ 488562 h 1059043"/>
                  <a:gd name="connsiteX338" fmla="*/ 2438110 w 3024845"/>
                  <a:gd name="connsiteY338" fmla="*/ 603136 h 1059043"/>
                  <a:gd name="connsiteX339" fmla="*/ 2460404 w 3024845"/>
                  <a:gd name="connsiteY339" fmla="*/ 603136 h 1059043"/>
                  <a:gd name="connsiteX340" fmla="*/ 2460404 w 3024845"/>
                  <a:gd name="connsiteY340" fmla="*/ 536121 h 1059043"/>
                  <a:gd name="connsiteX341" fmla="*/ 2486751 w 3024845"/>
                  <a:gd name="connsiteY341" fmla="*/ 536121 h 1059043"/>
                  <a:gd name="connsiteX342" fmla="*/ 2490804 w 3024845"/>
                  <a:gd name="connsiteY342" fmla="*/ 531797 h 1059043"/>
                  <a:gd name="connsiteX343" fmla="*/ 2498911 w 3024845"/>
                  <a:gd name="connsiteY343" fmla="*/ 531797 h 1059043"/>
                  <a:gd name="connsiteX344" fmla="*/ 2502964 w 3024845"/>
                  <a:gd name="connsiteY344" fmla="*/ 536121 h 1059043"/>
                  <a:gd name="connsiteX345" fmla="*/ 2525258 w 3024845"/>
                  <a:gd name="connsiteY345" fmla="*/ 536121 h 1059043"/>
                  <a:gd name="connsiteX346" fmla="*/ 2525258 w 3024845"/>
                  <a:gd name="connsiteY346" fmla="*/ 419385 h 1059043"/>
                  <a:gd name="connsiteX347" fmla="*/ 2582005 w 3024845"/>
                  <a:gd name="connsiteY347" fmla="*/ 408576 h 1059043"/>
                  <a:gd name="connsiteX348" fmla="*/ 2582005 w 3024845"/>
                  <a:gd name="connsiteY348" fmla="*/ 409657 h 1059043"/>
                  <a:gd name="connsiteX349" fmla="*/ 2582005 w 3024845"/>
                  <a:gd name="connsiteY349" fmla="*/ 417223 h 1059043"/>
                  <a:gd name="connsiteX350" fmla="*/ 2608352 w 3024845"/>
                  <a:gd name="connsiteY350" fmla="*/ 417223 h 1059043"/>
                  <a:gd name="connsiteX351" fmla="*/ 2608352 w 3024845"/>
                  <a:gd name="connsiteY351" fmla="*/ 672313 h 1059043"/>
                  <a:gd name="connsiteX352" fmla="*/ 2630646 w 3024845"/>
                  <a:gd name="connsiteY352" fmla="*/ 672313 h 1059043"/>
                  <a:gd name="connsiteX353" fmla="*/ 2630646 w 3024845"/>
                  <a:gd name="connsiteY353" fmla="*/ 667989 h 1059043"/>
                  <a:gd name="connsiteX354" fmla="*/ 2642806 w 3024845"/>
                  <a:gd name="connsiteY354" fmla="*/ 667989 h 1059043"/>
                  <a:gd name="connsiteX355" fmla="*/ 2642806 w 3024845"/>
                  <a:gd name="connsiteY355" fmla="*/ 672313 h 1059043"/>
                  <a:gd name="connsiteX356" fmla="*/ 2667126 w 3024845"/>
                  <a:gd name="connsiteY356" fmla="*/ 672313 h 1059043"/>
                  <a:gd name="connsiteX357" fmla="*/ 2667126 w 3024845"/>
                  <a:gd name="connsiteY357" fmla="*/ 659342 h 1059043"/>
                  <a:gd name="connsiteX358" fmla="*/ 2695500 w 3024845"/>
                  <a:gd name="connsiteY358" fmla="*/ 659342 h 1059043"/>
                  <a:gd name="connsiteX359" fmla="*/ 2707660 w 3024845"/>
                  <a:gd name="connsiteY359" fmla="*/ 655018 h 1059043"/>
                  <a:gd name="connsiteX360" fmla="*/ 2727927 w 3024845"/>
                  <a:gd name="connsiteY360" fmla="*/ 659342 h 1059043"/>
                  <a:gd name="connsiteX361" fmla="*/ 2727927 w 3024845"/>
                  <a:gd name="connsiteY361" fmla="*/ 642048 h 1059043"/>
                  <a:gd name="connsiteX362" fmla="*/ 2736034 w 3024845"/>
                  <a:gd name="connsiteY362" fmla="*/ 642048 h 1059043"/>
                  <a:gd name="connsiteX363" fmla="*/ 2736034 w 3024845"/>
                  <a:gd name="connsiteY363" fmla="*/ 629077 h 1059043"/>
                  <a:gd name="connsiteX364" fmla="*/ 2792781 w 3024845"/>
                  <a:gd name="connsiteY364" fmla="*/ 629077 h 1059043"/>
                  <a:gd name="connsiteX365" fmla="*/ 2792781 w 3024845"/>
                  <a:gd name="connsiteY365" fmla="*/ 598812 h 1059043"/>
                  <a:gd name="connsiteX366" fmla="*/ 2811021 w 3024845"/>
                  <a:gd name="connsiteY366" fmla="*/ 598812 h 1059043"/>
                  <a:gd name="connsiteX367" fmla="*/ 2811021 w 3024845"/>
                  <a:gd name="connsiteY367" fmla="*/ 592327 h 1059043"/>
                  <a:gd name="connsiteX368" fmla="*/ 2823181 w 3024845"/>
                  <a:gd name="connsiteY368" fmla="*/ 592327 h 1059043"/>
                  <a:gd name="connsiteX369" fmla="*/ 2823181 w 3024845"/>
                  <a:gd name="connsiteY369" fmla="*/ 598812 h 1059043"/>
                  <a:gd name="connsiteX370" fmla="*/ 2839395 w 3024845"/>
                  <a:gd name="connsiteY370" fmla="*/ 598812 h 1059043"/>
                  <a:gd name="connsiteX371" fmla="*/ 2839395 w 3024845"/>
                  <a:gd name="connsiteY371" fmla="*/ 648533 h 1059043"/>
                  <a:gd name="connsiteX372" fmla="*/ 2871822 w 3024845"/>
                  <a:gd name="connsiteY372" fmla="*/ 648533 h 1059043"/>
                  <a:gd name="connsiteX373" fmla="*/ 2871822 w 3024845"/>
                  <a:gd name="connsiteY373" fmla="*/ 622592 h 1059043"/>
                  <a:gd name="connsiteX374" fmla="*/ 2910329 w 3024845"/>
                  <a:gd name="connsiteY374" fmla="*/ 622592 h 1059043"/>
                  <a:gd name="connsiteX375" fmla="*/ 2910329 w 3024845"/>
                  <a:gd name="connsiteY375" fmla="*/ 592327 h 1059043"/>
                  <a:gd name="connsiteX376" fmla="*/ 2958970 w 3024845"/>
                  <a:gd name="connsiteY376" fmla="*/ 592327 h 1059043"/>
                  <a:gd name="connsiteX377" fmla="*/ 2958970 w 3024845"/>
                  <a:gd name="connsiteY377" fmla="*/ 703483 h 1059043"/>
                  <a:gd name="connsiteX378" fmla="*/ 2958970 w 3024845"/>
                  <a:gd name="connsiteY378" fmla="*/ 717262 h 1059043"/>
                  <a:gd name="connsiteX379" fmla="*/ 3024845 w 3024845"/>
                  <a:gd name="connsiteY379" fmla="*/ 717262 h 1059043"/>
                  <a:gd name="connsiteX380" fmla="*/ 3024845 w 3024845"/>
                  <a:gd name="connsiteY380" fmla="*/ 1059043 h 1059043"/>
                  <a:gd name="connsiteX381" fmla="*/ 2054 w 3024845"/>
                  <a:gd name="connsiteY381" fmla="*/ 1056710 h 1059043"/>
                  <a:gd name="connsiteX382" fmla="*/ 0 w 3024845"/>
                  <a:gd name="connsiteY382" fmla="*/ 622592 h 1059043"/>
                  <a:gd name="connsiteX383" fmla="*/ 20267 w 3024845"/>
                  <a:gd name="connsiteY383" fmla="*/ 622592 h 1059043"/>
                  <a:gd name="connsiteX384" fmla="*/ 20774 w 3024845"/>
                  <a:gd name="connsiteY384" fmla="*/ 621511 h 1059043"/>
                  <a:gd name="connsiteX385" fmla="*/ 24320 w 3024845"/>
                  <a:gd name="connsiteY385" fmla="*/ 613945 h 1059043"/>
                  <a:gd name="connsiteX386" fmla="*/ 26094 w 3024845"/>
                  <a:gd name="connsiteY386" fmla="*/ 614215 h 1059043"/>
                  <a:gd name="connsiteX387" fmla="*/ 38507 w 3024845"/>
                  <a:gd name="connsiteY387" fmla="*/ 616106 h 1059043"/>
                  <a:gd name="connsiteX388" fmla="*/ 39014 w 3024845"/>
                  <a:gd name="connsiteY388" fmla="*/ 617458 h 1059043"/>
                  <a:gd name="connsiteX389" fmla="*/ 42560 w 3024845"/>
                  <a:gd name="connsiteY389" fmla="*/ 626915 h 1059043"/>
                  <a:gd name="connsiteX390" fmla="*/ 68907 w 3024845"/>
                  <a:gd name="connsiteY390" fmla="*/ 629077 h 1059043"/>
                  <a:gd name="connsiteX391" fmla="*/ 68907 w 3024845"/>
                  <a:gd name="connsiteY391" fmla="*/ 505856 h 1059043"/>
                  <a:gd name="connsiteX392" fmla="*/ 70934 w 3024845"/>
                  <a:gd name="connsiteY392" fmla="*/ 505856 h 1059043"/>
                  <a:gd name="connsiteX393" fmla="*/ 85121 w 3024845"/>
                  <a:gd name="connsiteY393" fmla="*/ 505856 h 1059043"/>
                  <a:gd name="connsiteX394" fmla="*/ 85121 w 3024845"/>
                  <a:gd name="connsiteY394" fmla="*/ 369664 h 1059043"/>
                  <a:gd name="connsiteX395" fmla="*/ 86894 w 3024845"/>
                  <a:gd name="connsiteY395" fmla="*/ 369664 h 1059043"/>
                  <a:gd name="connsiteX396" fmla="*/ 99308 w 3024845"/>
                  <a:gd name="connsiteY396" fmla="*/ 369664 h 1059043"/>
                  <a:gd name="connsiteX397" fmla="*/ 99308 w 3024845"/>
                  <a:gd name="connsiteY397" fmla="*/ 255090 h 1059043"/>
                  <a:gd name="connsiteX398" fmla="*/ 103361 w 3024845"/>
                  <a:gd name="connsiteY398" fmla="*/ 226986 h 1059043"/>
                  <a:gd name="connsiteX399" fmla="*/ 105388 w 3024845"/>
                  <a:gd name="connsiteY399" fmla="*/ 226986 h 1059043"/>
                  <a:gd name="connsiteX400" fmla="*/ 119575 w 3024845"/>
                  <a:gd name="connsiteY40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80720 w 3024845"/>
                  <a:gd name="connsiteY316" fmla="*/ 555577 h 1059043"/>
                  <a:gd name="connsiteX317" fmla="*/ 2245574 w 3024845"/>
                  <a:gd name="connsiteY317" fmla="*/ 555577 h 1059043"/>
                  <a:gd name="connsiteX318" fmla="*/ 2245574 w 3024845"/>
                  <a:gd name="connsiteY318" fmla="*/ 631239 h 1059043"/>
                  <a:gd name="connsiteX319" fmla="*/ 2253681 w 3024845"/>
                  <a:gd name="connsiteY319" fmla="*/ 631239 h 1059043"/>
                  <a:gd name="connsiteX320" fmla="*/ 2255708 w 3024845"/>
                  <a:gd name="connsiteY320" fmla="*/ 624754 h 1059043"/>
                  <a:gd name="connsiteX321" fmla="*/ 2261788 w 3024845"/>
                  <a:gd name="connsiteY321" fmla="*/ 624754 h 1059043"/>
                  <a:gd name="connsiteX322" fmla="*/ 2263815 w 3024845"/>
                  <a:gd name="connsiteY322" fmla="*/ 633401 h 1059043"/>
                  <a:gd name="connsiteX323" fmla="*/ 2275975 w 3024845"/>
                  <a:gd name="connsiteY323" fmla="*/ 633401 h 1059043"/>
                  <a:gd name="connsiteX324" fmla="*/ 2275975 w 3024845"/>
                  <a:gd name="connsiteY324" fmla="*/ 626915 h 1059043"/>
                  <a:gd name="connsiteX325" fmla="*/ 2298268 w 3024845"/>
                  <a:gd name="connsiteY325" fmla="*/ 626915 h 1059043"/>
                  <a:gd name="connsiteX326" fmla="*/ 2298268 w 3024845"/>
                  <a:gd name="connsiteY326" fmla="*/ 633401 h 1059043"/>
                  <a:gd name="connsiteX327" fmla="*/ 2318535 w 3024845"/>
                  <a:gd name="connsiteY327" fmla="*/ 633401 h 1059043"/>
                  <a:gd name="connsiteX328" fmla="*/ 2318535 w 3024845"/>
                  <a:gd name="connsiteY328" fmla="*/ 678798 h 1059043"/>
                  <a:gd name="connsiteX329" fmla="*/ 2332722 w 3024845"/>
                  <a:gd name="connsiteY329" fmla="*/ 678798 h 1059043"/>
                  <a:gd name="connsiteX330" fmla="*/ 2332722 w 3024845"/>
                  <a:gd name="connsiteY330" fmla="*/ 665827 h 1059043"/>
                  <a:gd name="connsiteX331" fmla="*/ 2348936 w 3024845"/>
                  <a:gd name="connsiteY331" fmla="*/ 665827 h 1059043"/>
                  <a:gd name="connsiteX332" fmla="*/ 2348936 w 3024845"/>
                  <a:gd name="connsiteY332" fmla="*/ 486400 h 1059043"/>
                  <a:gd name="connsiteX333" fmla="*/ 2355016 w 3024845"/>
                  <a:gd name="connsiteY333" fmla="*/ 479914 h 1059043"/>
                  <a:gd name="connsiteX334" fmla="*/ 2427977 w 3024845"/>
                  <a:gd name="connsiteY334" fmla="*/ 479914 h 1059043"/>
                  <a:gd name="connsiteX335" fmla="*/ 2427977 w 3024845"/>
                  <a:gd name="connsiteY335" fmla="*/ 488562 h 1059043"/>
                  <a:gd name="connsiteX336" fmla="*/ 2438110 w 3024845"/>
                  <a:gd name="connsiteY336" fmla="*/ 488562 h 1059043"/>
                  <a:gd name="connsiteX337" fmla="*/ 2438110 w 3024845"/>
                  <a:gd name="connsiteY337" fmla="*/ 603136 h 1059043"/>
                  <a:gd name="connsiteX338" fmla="*/ 2460404 w 3024845"/>
                  <a:gd name="connsiteY338" fmla="*/ 603136 h 1059043"/>
                  <a:gd name="connsiteX339" fmla="*/ 2460404 w 3024845"/>
                  <a:gd name="connsiteY339" fmla="*/ 536121 h 1059043"/>
                  <a:gd name="connsiteX340" fmla="*/ 2486751 w 3024845"/>
                  <a:gd name="connsiteY340" fmla="*/ 536121 h 1059043"/>
                  <a:gd name="connsiteX341" fmla="*/ 2490804 w 3024845"/>
                  <a:gd name="connsiteY341" fmla="*/ 531797 h 1059043"/>
                  <a:gd name="connsiteX342" fmla="*/ 2498911 w 3024845"/>
                  <a:gd name="connsiteY342" fmla="*/ 531797 h 1059043"/>
                  <a:gd name="connsiteX343" fmla="*/ 2502964 w 3024845"/>
                  <a:gd name="connsiteY343" fmla="*/ 536121 h 1059043"/>
                  <a:gd name="connsiteX344" fmla="*/ 2525258 w 3024845"/>
                  <a:gd name="connsiteY344" fmla="*/ 536121 h 1059043"/>
                  <a:gd name="connsiteX345" fmla="*/ 2525258 w 3024845"/>
                  <a:gd name="connsiteY345" fmla="*/ 419385 h 1059043"/>
                  <a:gd name="connsiteX346" fmla="*/ 2582005 w 3024845"/>
                  <a:gd name="connsiteY346" fmla="*/ 408576 h 1059043"/>
                  <a:gd name="connsiteX347" fmla="*/ 2582005 w 3024845"/>
                  <a:gd name="connsiteY347" fmla="*/ 409657 h 1059043"/>
                  <a:gd name="connsiteX348" fmla="*/ 2582005 w 3024845"/>
                  <a:gd name="connsiteY348" fmla="*/ 417223 h 1059043"/>
                  <a:gd name="connsiteX349" fmla="*/ 2608352 w 3024845"/>
                  <a:gd name="connsiteY349" fmla="*/ 417223 h 1059043"/>
                  <a:gd name="connsiteX350" fmla="*/ 2608352 w 3024845"/>
                  <a:gd name="connsiteY350" fmla="*/ 672313 h 1059043"/>
                  <a:gd name="connsiteX351" fmla="*/ 2630646 w 3024845"/>
                  <a:gd name="connsiteY351" fmla="*/ 672313 h 1059043"/>
                  <a:gd name="connsiteX352" fmla="*/ 2630646 w 3024845"/>
                  <a:gd name="connsiteY352" fmla="*/ 667989 h 1059043"/>
                  <a:gd name="connsiteX353" fmla="*/ 2642806 w 3024845"/>
                  <a:gd name="connsiteY353" fmla="*/ 667989 h 1059043"/>
                  <a:gd name="connsiteX354" fmla="*/ 2642806 w 3024845"/>
                  <a:gd name="connsiteY354" fmla="*/ 672313 h 1059043"/>
                  <a:gd name="connsiteX355" fmla="*/ 2667126 w 3024845"/>
                  <a:gd name="connsiteY355" fmla="*/ 672313 h 1059043"/>
                  <a:gd name="connsiteX356" fmla="*/ 2667126 w 3024845"/>
                  <a:gd name="connsiteY356" fmla="*/ 659342 h 1059043"/>
                  <a:gd name="connsiteX357" fmla="*/ 2695500 w 3024845"/>
                  <a:gd name="connsiteY357" fmla="*/ 659342 h 1059043"/>
                  <a:gd name="connsiteX358" fmla="*/ 2707660 w 3024845"/>
                  <a:gd name="connsiteY358" fmla="*/ 655018 h 1059043"/>
                  <a:gd name="connsiteX359" fmla="*/ 2727927 w 3024845"/>
                  <a:gd name="connsiteY359" fmla="*/ 659342 h 1059043"/>
                  <a:gd name="connsiteX360" fmla="*/ 2727927 w 3024845"/>
                  <a:gd name="connsiteY360" fmla="*/ 642048 h 1059043"/>
                  <a:gd name="connsiteX361" fmla="*/ 2736034 w 3024845"/>
                  <a:gd name="connsiteY361" fmla="*/ 642048 h 1059043"/>
                  <a:gd name="connsiteX362" fmla="*/ 2736034 w 3024845"/>
                  <a:gd name="connsiteY362" fmla="*/ 629077 h 1059043"/>
                  <a:gd name="connsiteX363" fmla="*/ 2792781 w 3024845"/>
                  <a:gd name="connsiteY363" fmla="*/ 629077 h 1059043"/>
                  <a:gd name="connsiteX364" fmla="*/ 2792781 w 3024845"/>
                  <a:gd name="connsiteY364" fmla="*/ 598812 h 1059043"/>
                  <a:gd name="connsiteX365" fmla="*/ 2811021 w 3024845"/>
                  <a:gd name="connsiteY365" fmla="*/ 598812 h 1059043"/>
                  <a:gd name="connsiteX366" fmla="*/ 2811021 w 3024845"/>
                  <a:gd name="connsiteY366" fmla="*/ 592327 h 1059043"/>
                  <a:gd name="connsiteX367" fmla="*/ 2823181 w 3024845"/>
                  <a:gd name="connsiteY367" fmla="*/ 592327 h 1059043"/>
                  <a:gd name="connsiteX368" fmla="*/ 2823181 w 3024845"/>
                  <a:gd name="connsiteY368" fmla="*/ 598812 h 1059043"/>
                  <a:gd name="connsiteX369" fmla="*/ 2839395 w 3024845"/>
                  <a:gd name="connsiteY369" fmla="*/ 598812 h 1059043"/>
                  <a:gd name="connsiteX370" fmla="*/ 2839395 w 3024845"/>
                  <a:gd name="connsiteY370" fmla="*/ 648533 h 1059043"/>
                  <a:gd name="connsiteX371" fmla="*/ 2871822 w 3024845"/>
                  <a:gd name="connsiteY371" fmla="*/ 648533 h 1059043"/>
                  <a:gd name="connsiteX372" fmla="*/ 2871822 w 3024845"/>
                  <a:gd name="connsiteY372" fmla="*/ 622592 h 1059043"/>
                  <a:gd name="connsiteX373" fmla="*/ 2910329 w 3024845"/>
                  <a:gd name="connsiteY373" fmla="*/ 622592 h 1059043"/>
                  <a:gd name="connsiteX374" fmla="*/ 2910329 w 3024845"/>
                  <a:gd name="connsiteY374" fmla="*/ 592327 h 1059043"/>
                  <a:gd name="connsiteX375" fmla="*/ 2958970 w 3024845"/>
                  <a:gd name="connsiteY375" fmla="*/ 592327 h 1059043"/>
                  <a:gd name="connsiteX376" fmla="*/ 2958970 w 3024845"/>
                  <a:gd name="connsiteY376" fmla="*/ 703483 h 1059043"/>
                  <a:gd name="connsiteX377" fmla="*/ 2958970 w 3024845"/>
                  <a:gd name="connsiteY377" fmla="*/ 717262 h 1059043"/>
                  <a:gd name="connsiteX378" fmla="*/ 3024845 w 3024845"/>
                  <a:gd name="connsiteY378" fmla="*/ 717262 h 1059043"/>
                  <a:gd name="connsiteX379" fmla="*/ 3024845 w 3024845"/>
                  <a:gd name="connsiteY379" fmla="*/ 1059043 h 1059043"/>
                  <a:gd name="connsiteX380" fmla="*/ 2054 w 3024845"/>
                  <a:gd name="connsiteY380" fmla="*/ 1056710 h 1059043"/>
                  <a:gd name="connsiteX381" fmla="*/ 0 w 3024845"/>
                  <a:gd name="connsiteY381" fmla="*/ 622592 h 1059043"/>
                  <a:gd name="connsiteX382" fmla="*/ 20267 w 3024845"/>
                  <a:gd name="connsiteY382" fmla="*/ 622592 h 1059043"/>
                  <a:gd name="connsiteX383" fmla="*/ 20774 w 3024845"/>
                  <a:gd name="connsiteY383" fmla="*/ 621511 h 1059043"/>
                  <a:gd name="connsiteX384" fmla="*/ 24320 w 3024845"/>
                  <a:gd name="connsiteY384" fmla="*/ 613945 h 1059043"/>
                  <a:gd name="connsiteX385" fmla="*/ 26094 w 3024845"/>
                  <a:gd name="connsiteY385" fmla="*/ 614215 h 1059043"/>
                  <a:gd name="connsiteX386" fmla="*/ 38507 w 3024845"/>
                  <a:gd name="connsiteY386" fmla="*/ 616106 h 1059043"/>
                  <a:gd name="connsiteX387" fmla="*/ 39014 w 3024845"/>
                  <a:gd name="connsiteY387" fmla="*/ 617458 h 1059043"/>
                  <a:gd name="connsiteX388" fmla="*/ 42560 w 3024845"/>
                  <a:gd name="connsiteY388" fmla="*/ 626915 h 1059043"/>
                  <a:gd name="connsiteX389" fmla="*/ 68907 w 3024845"/>
                  <a:gd name="connsiteY389" fmla="*/ 629077 h 1059043"/>
                  <a:gd name="connsiteX390" fmla="*/ 68907 w 3024845"/>
                  <a:gd name="connsiteY390" fmla="*/ 505856 h 1059043"/>
                  <a:gd name="connsiteX391" fmla="*/ 70934 w 3024845"/>
                  <a:gd name="connsiteY391" fmla="*/ 505856 h 1059043"/>
                  <a:gd name="connsiteX392" fmla="*/ 85121 w 3024845"/>
                  <a:gd name="connsiteY392" fmla="*/ 505856 h 1059043"/>
                  <a:gd name="connsiteX393" fmla="*/ 85121 w 3024845"/>
                  <a:gd name="connsiteY393" fmla="*/ 369664 h 1059043"/>
                  <a:gd name="connsiteX394" fmla="*/ 86894 w 3024845"/>
                  <a:gd name="connsiteY394" fmla="*/ 369664 h 1059043"/>
                  <a:gd name="connsiteX395" fmla="*/ 99308 w 3024845"/>
                  <a:gd name="connsiteY395" fmla="*/ 369664 h 1059043"/>
                  <a:gd name="connsiteX396" fmla="*/ 99308 w 3024845"/>
                  <a:gd name="connsiteY396" fmla="*/ 255090 h 1059043"/>
                  <a:gd name="connsiteX397" fmla="*/ 103361 w 3024845"/>
                  <a:gd name="connsiteY397" fmla="*/ 226986 h 1059043"/>
                  <a:gd name="connsiteX398" fmla="*/ 105388 w 3024845"/>
                  <a:gd name="connsiteY398" fmla="*/ 226986 h 1059043"/>
                  <a:gd name="connsiteX399" fmla="*/ 119575 w 3024845"/>
                  <a:gd name="connsiteY39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60529 h 1059043"/>
                  <a:gd name="connsiteX313" fmla="*/ 2152346 w 3024845"/>
                  <a:gd name="connsiteY313" fmla="*/ 56206 h 1059043"/>
                  <a:gd name="connsiteX314" fmla="*/ 2152346 w 3024845"/>
                  <a:gd name="connsiteY314" fmla="*/ 0 h 1059043"/>
                  <a:gd name="connsiteX315" fmla="*/ 2180720 w 3024845"/>
                  <a:gd name="connsiteY315" fmla="*/ 555577 h 1059043"/>
                  <a:gd name="connsiteX316" fmla="*/ 2245574 w 3024845"/>
                  <a:gd name="connsiteY316" fmla="*/ 555577 h 1059043"/>
                  <a:gd name="connsiteX317" fmla="*/ 2245574 w 3024845"/>
                  <a:gd name="connsiteY317" fmla="*/ 631239 h 1059043"/>
                  <a:gd name="connsiteX318" fmla="*/ 2253681 w 3024845"/>
                  <a:gd name="connsiteY318" fmla="*/ 631239 h 1059043"/>
                  <a:gd name="connsiteX319" fmla="*/ 2255708 w 3024845"/>
                  <a:gd name="connsiteY319" fmla="*/ 624754 h 1059043"/>
                  <a:gd name="connsiteX320" fmla="*/ 2261788 w 3024845"/>
                  <a:gd name="connsiteY320" fmla="*/ 624754 h 1059043"/>
                  <a:gd name="connsiteX321" fmla="*/ 2263815 w 3024845"/>
                  <a:gd name="connsiteY321" fmla="*/ 633401 h 1059043"/>
                  <a:gd name="connsiteX322" fmla="*/ 2275975 w 3024845"/>
                  <a:gd name="connsiteY322" fmla="*/ 633401 h 1059043"/>
                  <a:gd name="connsiteX323" fmla="*/ 2275975 w 3024845"/>
                  <a:gd name="connsiteY323" fmla="*/ 626915 h 1059043"/>
                  <a:gd name="connsiteX324" fmla="*/ 2298268 w 3024845"/>
                  <a:gd name="connsiteY324" fmla="*/ 626915 h 1059043"/>
                  <a:gd name="connsiteX325" fmla="*/ 2298268 w 3024845"/>
                  <a:gd name="connsiteY325" fmla="*/ 633401 h 1059043"/>
                  <a:gd name="connsiteX326" fmla="*/ 2318535 w 3024845"/>
                  <a:gd name="connsiteY326" fmla="*/ 633401 h 1059043"/>
                  <a:gd name="connsiteX327" fmla="*/ 2318535 w 3024845"/>
                  <a:gd name="connsiteY327" fmla="*/ 678798 h 1059043"/>
                  <a:gd name="connsiteX328" fmla="*/ 2332722 w 3024845"/>
                  <a:gd name="connsiteY328" fmla="*/ 678798 h 1059043"/>
                  <a:gd name="connsiteX329" fmla="*/ 2332722 w 3024845"/>
                  <a:gd name="connsiteY329" fmla="*/ 665827 h 1059043"/>
                  <a:gd name="connsiteX330" fmla="*/ 2348936 w 3024845"/>
                  <a:gd name="connsiteY330" fmla="*/ 665827 h 1059043"/>
                  <a:gd name="connsiteX331" fmla="*/ 2348936 w 3024845"/>
                  <a:gd name="connsiteY331" fmla="*/ 486400 h 1059043"/>
                  <a:gd name="connsiteX332" fmla="*/ 2355016 w 3024845"/>
                  <a:gd name="connsiteY332" fmla="*/ 479914 h 1059043"/>
                  <a:gd name="connsiteX333" fmla="*/ 2427977 w 3024845"/>
                  <a:gd name="connsiteY333" fmla="*/ 479914 h 1059043"/>
                  <a:gd name="connsiteX334" fmla="*/ 2427977 w 3024845"/>
                  <a:gd name="connsiteY334" fmla="*/ 488562 h 1059043"/>
                  <a:gd name="connsiteX335" fmla="*/ 2438110 w 3024845"/>
                  <a:gd name="connsiteY335" fmla="*/ 488562 h 1059043"/>
                  <a:gd name="connsiteX336" fmla="*/ 2438110 w 3024845"/>
                  <a:gd name="connsiteY336" fmla="*/ 603136 h 1059043"/>
                  <a:gd name="connsiteX337" fmla="*/ 2460404 w 3024845"/>
                  <a:gd name="connsiteY337" fmla="*/ 603136 h 1059043"/>
                  <a:gd name="connsiteX338" fmla="*/ 2460404 w 3024845"/>
                  <a:gd name="connsiteY338" fmla="*/ 536121 h 1059043"/>
                  <a:gd name="connsiteX339" fmla="*/ 2486751 w 3024845"/>
                  <a:gd name="connsiteY339" fmla="*/ 536121 h 1059043"/>
                  <a:gd name="connsiteX340" fmla="*/ 2490804 w 3024845"/>
                  <a:gd name="connsiteY340" fmla="*/ 531797 h 1059043"/>
                  <a:gd name="connsiteX341" fmla="*/ 2498911 w 3024845"/>
                  <a:gd name="connsiteY341" fmla="*/ 531797 h 1059043"/>
                  <a:gd name="connsiteX342" fmla="*/ 2502964 w 3024845"/>
                  <a:gd name="connsiteY342" fmla="*/ 536121 h 1059043"/>
                  <a:gd name="connsiteX343" fmla="*/ 2525258 w 3024845"/>
                  <a:gd name="connsiteY343" fmla="*/ 536121 h 1059043"/>
                  <a:gd name="connsiteX344" fmla="*/ 2525258 w 3024845"/>
                  <a:gd name="connsiteY344" fmla="*/ 419385 h 1059043"/>
                  <a:gd name="connsiteX345" fmla="*/ 2582005 w 3024845"/>
                  <a:gd name="connsiteY345" fmla="*/ 408576 h 1059043"/>
                  <a:gd name="connsiteX346" fmla="*/ 2582005 w 3024845"/>
                  <a:gd name="connsiteY346" fmla="*/ 409657 h 1059043"/>
                  <a:gd name="connsiteX347" fmla="*/ 2582005 w 3024845"/>
                  <a:gd name="connsiteY347" fmla="*/ 417223 h 1059043"/>
                  <a:gd name="connsiteX348" fmla="*/ 2608352 w 3024845"/>
                  <a:gd name="connsiteY348" fmla="*/ 417223 h 1059043"/>
                  <a:gd name="connsiteX349" fmla="*/ 2608352 w 3024845"/>
                  <a:gd name="connsiteY349" fmla="*/ 672313 h 1059043"/>
                  <a:gd name="connsiteX350" fmla="*/ 2630646 w 3024845"/>
                  <a:gd name="connsiteY350" fmla="*/ 672313 h 1059043"/>
                  <a:gd name="connsiteX351" fmla="*/ 2630646 w 3024845"/>
                  <a:gd name="connsiteY351" fmla="*/ 667989 h 1059043"/>
                  <a:gd name="connsiteX352" fmla="*/ 2642806 w 3024845"/>
                  <a:gd name="connsiteY352" fmla="*/ 667989 h 1059043"/>
                  <a:gd name="connsiteX353" fmla="*/ 2642806 w 3024845"/>
                  <a:gd name="connsiteY353" fmla="*/ 672313 h 1059043"/>
                  <a:gd name="connsiteX354" fmla="*/ 2667126 w 3024845"/>
                  <a:gd name="connsiteY354" fmla="*/ 672313 h 1059043"/>
                  <a:gd name="connsiteX355" fmla="*/ 2667126 w 3024845"/>
                  <a:gd name="connsiteY355" fmla="*/ 659342 h 1059043"/>
                  <a:gd name="connsiteX356" fmla="*/ 2695500 w 3024845"/>
                  <a:gd name="connsiteY356" fmla="*/ 659342 h 1059043"/>
                  <a:gd name="connsiteX357" fmla="*/ 2707660 w 3024845"/>
                  <a:gd name="connsiteY357" fmla="*/ 655018 h 1059043"/>
                  <a:gd name="connsiteX358" fmla="*/ 2727927 w 3024845"/>
                  <a:gd name="connsiteY358" fmla="*/ 659342 h 1059043"/>
                  <a:gd name="connsiteX359" fmla="*/ 2727927 w 3024845"/>
                  <a:gd name="connsiteY359" fmla="*/ 642048 h 1059043"/>
                  <a:gd name="connsiteX360" fmla="*/ 2736034 w 3024845"/>
                  <a:gd name="connsiteY360" fmla="*/ 642048 h 1059043"/>
                  <a:gd name="connsiteX361" fmla="*/ 2736034 w 3024845"/>
                  <a:gd name="connsiteY361" fmla="*/ 629077 h 1059043"/>
                  <a:gd name="connsiteX362" fmla="*/ 2792781 w 3024845"/>
                  <a:gd name="connsiteY362" fmla="*/ 629077 h 1059043"/>
                  <a:gd name="connsiteX363" fmla="*/ 2792781 w 3024845"/>
                  <a:gd name="connsiteY363" fmla="*/ 598812 h 1059043"/>
                  <a:gd name="connsiteX364" fmla="*/ 2811021 w 3024845"/>
                  <a:gd name="connsiteY364" fmla="*/ 598812 h 1059043"/>
                  <a:gd name="connsiteX365" fmla="*/ 2811021 w 3024845"/>
                  <a:gd name="connsiteY365" fmla="*/ 592327 h 1059043"/>
                  <a:gd name="connsiteX366" fmla="*/ 2823181 w 3024845"/>
                  <a:gd name="connsiteY366" fmla="*/ 592327 h 1059043"/>
                  <a:gd name="connsiteX367" fmla="*/ 2823181 w 3024845"/>
                  <a:gd name="connsiteY367" fmla="*/ 598812 h 1059043"/>
                  <a:gd name="connsiteX368" fmla="*/ 2839395 w 3024845"/>
                  <a:gd name="connsiteY368" fmla="*/ 598812 h 1059043"/>
                  <a:gd name="connsiteX369" fmla="*/ 2839395 w 3024845"/>
                  <a:gd name="connsiteY369" fmla="*/ 648533 h 1059043"/>
                  <a:gd name="connsiteX370" fmla="*/ 2871822 w 3024845"/>
                  <a:gd name="connsiteY370" fmla="*/ 648533 h 1059043"/>
                  <a:gd name="connsiteX371" fmla="*/ 2871822 w 3024845"/>
                  <a:gd name="connsiteY371" fmla="*/ 622592 h 1059043"/>
                  <a:gd name="connsiteX372" fmla="*/ 2910329 w 3024845"/>
                  <a:gd name="connsiteY372" fmla="*/ 622592 h 1059043"/>
                  <a:gd name="connsiteX373" fmla="*/ 2910329 w 3024845"/>
                  <a:gd name="connsiteY373" fmla="*/ 592327 h 1059043"/>
                  <a:gd name="connsiteX374" fmla="*/ 2958970 w 3024845"/>
                  <a:gd name="connsiteY374" fmla="*/ 592327 h 1059043"/>
                  <a:gd name="connsiteX375" fmla="*/ 2958970 w 3024845"/>
                  <a:gd name="connsiteY375" fmla="*/ 703483 h 1059043"/>
                  <a:gd name="connsiteX376" fmla="*/ 2958970 w 3024845"/>
                  <a:gd name="connsiteY376" fmla="*/ 717262 h 1059043"/>
                  <a:gd name="connsiteX377" fmla="*/ 3024845 w 3024845"/>
                  <a:gd name="connsiteY377" fmla="*/ 717262 h 1059043"/>
                  <a:gd name="connsiteX378" fmla="*/ 3024845 w 3024845"/>
                  <a:gd name="connsiteY378" fmla="*/ 1059043 h 1059043"/>
                  <a:gd name="connsiteX379" fmla="*/ 2054 w 3024845"/>
                  <a:gd name="connsiteY379" fmla="*/ 1056710 h 1059043"/>
                  <a:gd name="connsiteX380" fmla="*/ 0 w 3024845"/>
                  <a:gd name="connsiteY380" fmla="*/ 622592 h 1059043"/>
                  <a:gd name="connsiteX381" fmla="*/ 20267 w 3024845"/>
                  <a:gd name="connsiteY381" fmla="*/ 622592 h 1059043"/>
                  <a:gd name="connsiteX382" fmla="*/ 20774 w 3024845"/>
                  <a:gd name="connsiteY382" fmla="*/ 621511 h 1059043"/>
                  <a:gd name="connsiteX383" fmla="*/ 24320 w 3024845"/>
                  <a:gd name="connsiteY383" fmla="*/ 613945 h 1059043"/>
                  <a:gd name="connsiteX384" fmla="*/ 26094 w 3024845"/>
                  <a:gd name="connsiteY384" fmla="*/ 614215 h 1059043"/>
                  <a:gd name="connsiteX385" fmla="*/ 38507 w 3024845"/>
                  <a:gd name="connsiteY385" fmla="*/ 616106 h 1059043"/>
                  <a:gd name="connsiteX386" fmla="*/ 39014 w 3024845"/>
                  <a:gd name="connsiteY386" fmla="*/ 617458 h 1059043"/>
                  <a:gd name="connsiteX387" fmla="*/ 42560 w 3024845"/>
                  <a:gd name="connsiteY387" fmla="*/ 626915 h 1059043"/>
                  <a:gd name="connsiteX388" fmla="*/ 68907 w 3024845"/>
                  <a:gd name="connsiteY388" fmla="*/ 629077 h 1059043"/>
                  <a:gd name="connsiteX389" fmla="*/ 68907 w 3024845"/>
                  <a:gd name="connsiteY389" fmla="*/ 505856 h 1059043"/>
                  <a:gd name="connsiteX390" fmla="*/ 70934 w 3024845"/>
                  <a:gd name="connsiteY390" fmla="*/ 505856 h 1059043"/>
                  <a:gd name="connsiteX391" fmla="*/ 85121 w 3024845"/>
                  <a:gd name="connsiteY391" fmla="*/ 505856 h 1059043"/>
                  <a:gd name="connsiteX392" fmla="*/ 85121 w 3024845"/>
                  <a:gd name="connsiteY392" fmla="*/ 369664 h 1059043"/>
                  <a:gd name="connsiteX393" fmla="*/ 86894 w 3024845"/>
                  <a:gd name="connsiteY393" fmla="*/ 369664 h 1059043"/>
                  <a:gd name="connsiteX394" fmla="*/ 99308 w 3024845"/>
                  <a:gd name="connsiteY394" fmla="*/ 369664 h 1059043"/>
                  <a:gd name="connsiteX395" fmla="*/ 99308 w 3024845"/>
                  <a:gd name="connsiteY395" fmla="*/ 255090 h 1059043"/>
                  <a:gd name="connsiteX396" fmla="*/ 103361 w 3024845"/>
                  <a:gd name="connsiteY396" fmla="*/ 226986 h 1059043"/>
                  <a:gd name="connsiteX397" fmla="*/ 105388 w 3024845"/>
                  <a:gd name="connsiteY397" fmla="*/ 226986 h 1059043"/>
                  <a:gd name="connsiteX398" fmla="*/ 119575 w 3024845"/>
                  <a:gd name="connsiteY39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50320 w 3024845"/>
                  <a:gd name="connsiteY311" fmla="*/ 60529 h 1059043"/>
                  <a:gd name="connsiteX312" fmla="*/ 2152346 w 3024845"/>
                  <a:gd name="connsiteY312" fmla="*/ 56206 h 1059043"/>
                  <a:gd name="connsiteX313" fmla="*/ 2152346 w 3024845"/>
                  <a:gd name="connsiteY313" fmla="*/ 0 h 1059043"/>
                  <a:gd name="connsiteX314" fmla="*/ 2180720 w 3024845"/>
                  <a:gd name="connsiteY314" fmla="*/ 555577 h 1059043"/>
                  <a:gd name="connsiteX315" fmla="*/ 2245574 w 3024845"/>
                  <a:gd name="connsiteY315" fmla="*/ 555577 h 1059043"/>
                  <a:gd name="connsiteX316" fmla="*/ 2245574 w 3024845"/>
                  <a:gd name="connsiteY316" fmla="*/ 631239 h 1059043"/>
                  <a:gd name="connsiteX317" fmla="*/ 2253681 w 3024845"/>
                  <a:gd name="connsiteY317" fmla="*/ 631239 h 1059043"/>
                  <a:gd name="connsiteX318" fmla="*/ 2255708 w 3024845"/>
                  <a:gd name="connsiteY318" fmla="*/ 624754 h 1059043"/>
                  <a:gd name="connsiteX319" fmla="*/ 2261788 w 3024845"/>
                  <a:gd name="connsiteY319" fmla="*/ 624754 h 1059043"/>
                  <a:gd name="connsiteX320" fmla="*/ 2263815 w 3024845"/>
                  <a:gd name="connsiteY320" fmla="*/ 633401 h 1059043"/>
                  <a:gd name="connsiteX321" fmla="*/ 2275975 w 3024845"/>
                  <a:gd name="connsiteY321" fmla="*/ 633401 h 1059043"/>
                  <a:gd name="connsiteX322" fmla="*/ 2275975 w 3024845"/>
                  <a:gd name="connsiteY322" fmla="*/ 626915 h 1059043"/>
                  <a:gd name="connsiteX323" fmla="*/ 2298268 w 3024845"/>
                  <a:gd name="connsiteY323" fmla="*/ 626915 h 1059043"/>
                  <a:gd name="connsiteX324" fmla="*/ 2298268 w 3024845"/>
                  <a:gd name="connsiteY324" fmla="*/ 633401 h 1059043"/>
                  <a:gd name="connsiteX325" fmla="*/ 2318535 w 3024845"/>
                  <a:gd name="connsiteY325" fmla="*/ 633401 h 1059043"/>
                  <a:gd name="connsiteX326" fmla="*/ 2318535 w 3024845"/>
                  <a:gd name="connsiteY326" fmla="*/ 678798 h 1059043"/>
                  <a:gd name="connsiteX327" fmla="*/ 2332722 w 3024845"/>
                  <a:gd name="connsiteY327" fmla="*/ 678798 h 1059043"/>
                  <a:gd name="connsiteX328" fmla="*/ 2332722 w 3024845"/>
                  <a:gd name="connsiteY328" fmla="*/ 665827 h 1059043"/>
                  <a:gd name="connsiteX329" fmla="*/ 2348936 w 3024845"/>
                  <a:gd name="connsiteY329" fmla="*/ 665827 h 1059043"/>
                  <a:gd name="connsiteX330" fmla="*/ 2348936 w 3024845"/>
                  <a:gd name="connsiteY330" fmla="*/ 486400 h 1059043"/>
                  <a:gd name="connsiteX331" fmla="*/ 2355016 w 3024845"/>
                  <a:gd name="connsiteY331" fmla="*/ 479914 h 1059043"/>
                  <a:gd name="connsiteX332" fmla="*/ 2427977 w 3024845"/>
                  <a:gd name="connsiteY332" fmla="*/ 479914 h 1059043"/>
                  <a:gd name="connsiteX333" fmla="*/ 2427977 w 3024845"/>
                  <a:gd name="connsiteY333" fmla="*/ 488562 h 1059043"/>
                  <a:gd name="connsiteX334" fmla="*/ 2438110 w 3024845"/>
                  <a:gd name="connsiteY334" fmla="*/ 488562 h 1059043"/>
                  <a:gd name="connsiteX335" fmla="*/ 2438110 w 3024845"/>
                  <a:gd name="connsiteY335" fmla="*/ 603136 h 1059043"/>
                  <a:gd name="connsiteX336" fmla="*/ 2460404 w 3024845"/>
                  <a:gd name="connsiteY336" fmla="*/ 603136 h 1059043"/>
                  <a:gd name="connsiteX337" fmla="*/ 2460404 w 3024845"/>
                  <a:gd name="connsiteY337" fmla="*/ 536121 h 1059043"/>
                  <a:gd name="connsiteX338" fmla="*/ 2486751 w 3024845"/>
                  <a:gd name="connsiteY338" fmla="*/ 536121 h 1059043"/>
                  <a:gd name="connsiteX339" fmla="*/ 2490804 w 3024845"/>
                  <a:gd name="connsiteY339" fmla="*/ 531797 h 1059043"/>
                  <a:gd name="connsiteX340" fmla="*/ 2498911 w 3024845"/>
                  <a:gd name="connsiteY340" fmla="*/ 531797 h 1059043"/>
                  <a:gd name="connsiteX341" fmla="*/ 2502964 w 3024845"/>
                  <a:gd name="connsiteY341" fmla="*/ 536121 h 1059043"/>
                  <a:gd name="connsiteX342" fmla="*/ 2525258 w 3024845"/>
                  <a:gd name="connsiteY342" fmla="*/ 536121 h 1059043"/>
                  <a:gd name="connsiteX343" fmla="*/ 2525258 w 3024845"/>
                  <a:gd name="connsiteY343" fmla="*/ 419385 h 1059043"/>
                  <a:gd name="connsiteX344" fmla="*/ 2582005 w 3024845"/>
                  <a:gd name="connsiteY344" fmla="*/ 408576 h 1059043"/>
                  <a:gd name="connsiteX345" fmla="*/ 2582005 w 3024845"/>
                  <a:gd name="connsiteY345" fmla="*/ 409657 h 1059043"/>
                  <a:gd name="connsiteX346" fmla="*/ 2582005 w 3024845"/>
                  <a:gd name="connsiteY346" fmla="*/ 417223 h 1059043"/>
                  <a:gd name="connsiteX347" fmla="*/ 2608352 w 3024845"/>
                  <a:gd name="connsiteY347" fmla="*/ 417223 h 1059043"/>
                  <a:gd name="connsiteX348" fmla="*/ 2608352 w 3024845"/>
                  <a:gd name="connsiteY348" fmla="*/ 672313 h 1059043"/>
                  <a:gd name="connsiteX349" fmla="*/ 2630646 w 3024845"/>
                  <a:gd name="connsiteY349" fmla="*/ 672313 h 1059043"/>
                  <a:gd name="connsiteX350" fmla="*/ 2630646 w 3024845"/>
                  <a:gd name="connsiteY350" fmla="*/ 667989 h 1059043"/>
                  <a:gd name="connsiteX351" fmla="*/ 2642806 w 3024845"/>
                  <a:gd name="connsiteY351" fmla="*/ 667989 h 1059043"/>
                  <a:gd name="connsiteX352" fmla="*/ 2642806 w 3024845"/>
                  <a:gd name="connsiteY352" fmla="*/ 672313 h 1059043"/>
                  <a:gd name="connsiteX353" fmla="*/ 2667126 w 3024845"/>
                  <a:gd name="connsiteY353" fmla="*/ 672313 h 1059043"/>
                  <a:gd name="connsiteX354" fmla="*/ 2667126 w 3024845"/>
                  <a:gd name="connsiteY354" fmla="*/ 659342 h 1059043"/>
                  <a:gd name="connsiteX355" fmla="*/ 2695500 w 3024845"/>
                  <a:gd name="connsiteY355" fmla="*/ 659342 h 1059043"/>
                  <a:gd name="connsiteX356" fmla="*/ 2707660 w 3024845"/>
                  <a:gd name="connsiteY356" fmla="*/ 655018 h 1059043"/>
                  <a:gd name="connsiteX357" fmla="*/ 2727927 w 3024845"/>
                  <a:gd name="connsiteY357" fmla="*/ 659342 h 1059043"/>
                  <a:gd name="connsiteX358" fmla="*/ 2727927 w 3024845"/>
                  <a:gd name="connsiteY358" fmla="*/ 642048 h 1059043"/>
                  <a:gd name="connsiteX359" fmla="*/ 2736034 w 3024845"/>
                  <a:gd name="connsiteY359" fmla="*/ 642048 h 1059043"/>
                  <a:gd name="connsiteX360" fmla="*/ 2736034 w 3024845"/>
                  <a:gd name="connsiteY360" fmla="*/ 629077 h 1059043"/>
                  <a:gd name="connsiteX361" fmla="*/ 2792781 w 3024845"/>
                  <a:gd name="connsiteY361" fmla="*/ 629077 h 1059043"/>
                  <a:gd name="connsiteX362" fmla="*/ 2792781 w 3024845"/>
                  <a:gd name="connsiteY362" fmla="*/ 598812 h 1059043"/>
                  <a:gd name="connsiteX363" fmla="*/ 2811021 w 3024845"/>
                  <a:gd name="connsiteY363" fmla="*/ 598812 h 1059043"/>
                  <a:gd name="connsiteX364" fmla="*/ 2811021 w 3024845"/>
                  <a:gd name="connsiteY364" fmla="*/ 592327 h 1059043"/>
                  <a:gd name="connsiteX365" fmla="*/ 2823181 w 3024845"/>
                  <a:gd name="connsiteY365" fmla="*/ 592327 h 1059043"/>
                  <a:gd name="connsiteX366" fmla="*/ 2823181 w 3024845"/>
                  <a:gd name="connsiteY366" fmla="*/ 598812 h 1059043"/>
                  <a:gd name="connsiteX367" fmla="*/ 2839395 w 3024845"/>
                  <a:gd name="connsiteY367" fmla="*/ 598812 h 1059043"/>
                  <a:gd name="connsiteX368" fmla="*/ 2839395 w 3024845"/>
                  <a:gd name="connsiteY368" fmla="*/ 648533 h 1059043"/>
                  <a:gd name="connsiteX369" fmla="*/ 2871822 w 3024845"/>
                  <a:gd name="connsiteY369" fmla="*/ 648533 h 1059043"/>
                  <a:gd name="connsiteX370" fmla="*/ 2871822 w 3024845"/>
                  <a:gd name="connsiteY370" fmla="*/ 622592 h 1059043"/>
                  <a:gd name="connsiteX371" fmla="*/ 2910329 w 3024845"/>
                  <a:gd name="connsiteY371" fmla="*/ 622592 h 1059043"/>
                  <a:gd name="connsiteX372" fmla="*/ 2910329 w 3024845"/>
                  <a:gd name="connsiteY372" fmla="*/ 592327 h 1059043"/>
                  <a:gd name="connsiteX373" fmla="*/ 2958970 w 3024845"/>
                  <a:gd name="connsiteY373" fmla="*/ 592327 h 1059043"/>
                  <a:gd name="connsiteX374" fmla="*/ 2958970 w 3024845"/>
                  <a:gd name="connsiteY374" fmla="*/ 703483 h 1059043"/>
                  <a:gd name="connsiteX375" fmla="*/ 2958970 w 3024845"/>
                  <a:gd name="connsiteY375" fmla="*/ 717262 h 1059043"/>
                  <a:gd name="connsiteX376" fmla="*/ 3024845 w 3024845"/>
                  <a:gd name="connsiteY376" fmla="*/ 717262 h 1059043"/>
                  <a:gd name="connsiteX377" fmla="*/ 3024845 w 3024845"/>
                  <a:gd name="connsiteY377" fmla="*/ 1059043 h 1059043"/>
                  <a:gd name="connsiteX378" fmla="*/ 2054 w 3024845"/>
                  <a:gd name="connsiteY378" fmla="*/ 1056710 h 1059043"/>
                  <a:gd name="connsiteX379" fmla="*/ 0 w 3024845"/>
                  <a:gd name="connsiteY379" fmla="*/ 622592 h 1059043"/>
                  <a:gd name="connsiteX380" fmla="*/ 20267 w 3024845"/>
                  <a:gd name="connsiteY380" fmla="*/ 622592 h 1059043"/>
                  <a:gd name="connsiteX381" fmla="*/ 20774 w 3024845"/>
                  <a:gd name="connsiteY381" fmla="*/ 621511 h 1059043"/>
                  <a:gd name="connsiteX382" fmla="*/ 24320 w 3024845"/>
                  <a:gd name="connsiteY382" fmla="*/ 613945 h 1059043"/>
                  <a:gd name="connsiteX383" fmla="*/ 26094 w 3024845"/>
                  <a:gd name="connsiteY383" fmla="*/ 614215 h 1059043"/>
                  <a:gd name="connsiteX384" fmla="*/ 38507 w 3024845"/>
                  <a:gd name="connsiteY384" fmla="*/ 616106 h 1059043"/>
                  <a:gd name="connsiteX385" fmla="*/ 39014 w 3024845"/>
                  <a:gd name="connsiteY385" fmla="*/ 617458 h 1059043"/>
                  <a:gd name="connsiteX386" fmla="*/ 42560 w 3024845"/>
                  <a:gd name="connsiteY386" fmla="*/ 626915 h 1059043"/>
                  <a:gd name="connsiteX387" fmla="*/ 68907 w 3024845"/>
                  <a:gd name="connsiteY387" fmla="*/ 629077 h 1059043"/>
                  <a:gd name="connsiteX388" fmla="*/ 68907 w 3024845"/>
                  <a:gd name="connsiteY388" fmla="*/ 505856 h 1059043"/>
                  <a:gd name="connsiteX389" fmla="*/ 70934 w 3024845"/>
                  <a:gd name="connsiteY389" fmla="*/ 505856 h 1059043"/>
                  <a:gd name="connsiteX390" fmla="*/ 85121 w 3024845"/>
                  <a:gd name="connsiteY390" fmla="*/ 505856 h 1059043"/>
                  <a:gd name="connsiteX391" fmla="*/ 85121 w 3024845"/>
                  <a:gd name="connsiteY391" fmla="*/ 369664 h 1059043"/>
                  <a:gd name="connsiteX392" fmla="*/ 86894 w 3024845"/>
                  <a:gd name="connsiteY392" fmla="*/ 369664 h 1059043"/>
                  <a:gd name="connsiteX393" fmla="*/ 99308 w 3024845"/>
                  <a:gd name="connsiteY393" fmla="*/ 369664 h 1059043"/>
                  <a:gd name="connsiteX394" fmla="*/ 99308 w 3024845"/>
                  <a:gd name="connsiteY394" fmla="*/ 255090 h 1059043"/>
                  <a:gd name="connsiteX395" fmla="*/ 103361 w 3024845"/>
                  <a:gd name="connsiteY395" fmla="*/ 226986 h 1059043"/>
                  <a:gd name="connsiteX396" fmla="*/ 105388 w 3024845"/>
                  <a:gd name="connsiteY396" fmla="*/ 226986 h 1059043"/>
                  <a:gd name="connsiteX397" fmla="*/ 119575 w 3024845"/>
                  <a:gd name="connsiteY397" fmla="*/ 226986 h 1059043"/>
                  <a:gd name="connsiteX0" fmla="*/ 119575 w 3024845"/>
                  <a:gd name="connsiteY0" fmla="*/ 255427 h 1087484"/>
                  <a:gd name="connsiteX1" fmla="*/ 200642 w 3024845"/>
                  <a:gd name="connsiteY1" fmla="*/ 253266 h 1087484"/>
                  <a:gd name="connsiteX2" fmla="*/ 202669 w 3024845"/>
                  <a:gd name="connsiteY2" fmla="*/ 253266 h 1087484"/>
                  <a:gd name="connsiteX3" fmla="*/ 216856 w 3024845"/>
                  <a:gd name="connsiteY3" fmla="*/ 253266 h 1087484"/>
                  <a:gd name="connsiteX4" fmla="*/ 216856 w 3024845"/>
                  <a:gd name="connsiteY4" fmla="*/ 277045 h 1087484"/>
                  <a:gd name="connsiteX5" fmla="*/ 217363 w 3024845"/>
                  <a:gd name="connsiteY5" fmla="*/ 277856 h 1087484"/>
                  <a:gd name="connsiteX6" fmla="*/ 220909 w 3024845"/>
                  <a:gd name="connsiteY6" fmla="*/ 283531 h 1087484"/>
                  <a:gd name="connsiteX7" fmla="*/ 220909 w 3024845"/>
                  <a:gd name="connsiteY7" fmla="*/ 398105 h 1087484"/>
                  <a:gd name="connsiteX8" fmla="*/ 223189 w 3024845"/>
                  <a:gd name="connsiteY8" fmla="*/ 398105 h 1087484"/>
                  <a:gd name="connsiteX9" fmla="*/ 239150 w 3024845"/>
                  <a:gd name="connsiteY9" fmla="*/ 398105 h 1087484"/>
                  <a:gd name="connsiteX10" fmla="*/ 239150 w 3024845"/>
                  <a:gd name="connsiteY10" fmla="*/ 538620 h 1087484"/>
                  <a:gd name="connsiteX11" fmla="*/ 240670 w 3024845"/>
                  <a:gd name="connsiteY11" fmla="*/ 538350 h 1087484"/>
                  <a:gd name="connsiteX12" fmla="*/ 251310 w 3024845"/>
                  <a:gd name="connsiteY12" fmla="*/ 536459 h 1087484"/>
                  <a:gd name="connsiteX13" fmla="*/ 249283 w 3024845"/>
                  <a:gd name="connsiteY13" fmla="*/ 625091 h 1087484"/>
                  <a:gd name="connsiteX14" fmla="*/ 250803 w 3024845"/>
                  <a:gd name="connsiteY14" fmla="*/ 625362 h 1087484"/>
                  <a:gd name="connsiteX15" fmla="*/ 261443 w 3024845"/>
                  <a:gd name="connsiteY15" fmla="*/ 627253 h 1087484"/>
                  <a:gd name="connsiteX16" fmla="*/ 261696 w 3024845"/>
                  <a:gd name="connsiteY16" fmla="*/ 628064 h 1087484"/>
                  <a:gd name="connsiteX17" fmla="*/ 263470 w 3024845"/>
                  <a:gd name="connsiteY17" fmla="*/ 633739 h 1087484"/>
                  <a:gd name="connsiteX18" fmla="*/ 264230 w 3024845"/>
                  <a:gd name="connsiteY18" fmla="*/ 631307 h 1087484"/>
                  <a:gd name="connsiteX19" fmla="*/ 269550 w 3024845"/>
                  <a:gd name="connsiteY19" fmla="*/ 614283 h 1087484"/>
                  <a:gd name="connsiteX20" fmla="*/ 271323 w 3024845"/>
                  <a:gd name="connsiteY20" fmla="*/ 614283 h 1087484"/>
                  <a:gd name="connsiteX21" fmla="*/ 283737 w 3024845"/>
                  <a:gd name="connsiteY21" fmla="*/ 614283 h 1087484"/>
                  <a:gd name="connsiteX22" fmla="*/ 283737 w 3024845"/>
                  <a:gd name="connsiteY22" fmla="*/ 646709 h 1087484"/>
                  <a:gd name="connsiteX23" fmla="*/ 284750 w 3024845"/>
                  <a:gd name="connsiteY23" fmla="*/ 647250 h 1087484"/>
                  <a:gd name="connsiteX24" fmla="*/ 291844 w 3024845"/>
                  <a:gd name="connsiteY24" fmla="*/ 651033 h 1087484"/>
                  <a:gd name="connsiteX25" fmla="*/ 291844 w 3024845"/>
                  <a:gd name="connsiteY25" fmla="*/ 652384 h 1087484"/>
                  <a:gd name="connsiteX26" fmla="*/ 291844 w 3024845"/>
                  <a:gd name="connsiteY26" fmla="*/ 661842 h 1087484"/>
                  <a:gd name="connsiteX27" fmla="*/ 336431 w 3024845"/>
                  <a:gd name="connsiteY27" fmla="*/ 661842 h 1087484"/>
                  <a:gd name="connsiteX28" fmla="*/ 336431 w 3024845"/>
                  <a:gd name="connsiteY28" fmla="*/ 662923 h 1087484"/>
                  <a:gd name="connsiteX29" fmla="*/ 336431 w 3024845"/>
                  <a:gd name="connsiteY29" fmla="*/ 670489 h 1087484"/>
                  <a:gd name="connsiteX30" fmla="*/ 338457 w 3024845"/>
                  <a:gd name="connsiteY30" fmla="*/ 670489 h 1087484"/>
                  <a:gd name="connsiteX31" fmla="*/ 352644 w 3024845"/>
                  <a:gd name="connsiteY31" fmla="*/ 670489 h 1087484"/>
                  <a:gd name="connsiteX32" fmla="*/ 352644 w 3024845"/>
                  <a:gd name="connsiteY32" fmla="*/ 640224 h 1087484"/>
                  <a:gd name="connsiteX33" fmla="*/ 397231 w 3024845"/>
                  <a:gd name="connsiteY33" fmla="*/ 640224 h 1087484"/>
                  <a:gd name="connsiteX34" fmla="*/ 397231 w 3024845"/>
                  <a:gd name="connsiteY34" fmla="*/ 638873 h 1087484"/>
                  <a:gd name="connsiteX35" fmla="*/ 397231 w 3024845"/>
                  <a:gd name="connsiteY35" fmla="*/ 629415 h 1087484"/>
                  <a:gd name="connsiteX36" fmla="*/ 398245 w 3024845"/>
                  <a:gd name="connsiteY36" fmla="*/ 629415 h 1087484"/>
                  <a:gd name="connsiteX37" fmla="*/ 405338 w 3024845"/>
                  <a:gd name="connsiteY37" fmla="*/ 629415 h 1087484"/>
                  <a:gd name="connsiteX38" fmla="*/ 405338 w 3024845"/>
                  <a:gd name="connsiteY38" fmla="*/ 627524 h 1087484"/>
                  <a:gd name="connsiteX39" fmla="*/ 405338 w 3024845"/>
                  <a:gd name="connsiteY39" fmla="*/ 614283 h 1087484"/>
                  <a:gd name="connsiteX40" fmla="*/ 406098 w 3024845"/>
                  <a:gd name="connsiteY40" fmla="*/ 614283 h 1087484"/>
                  <a:gd name="connsiteX41" fmla="*/ 411418 w 3024845"/>
                  <a:gd name="connsiteY41" fmla="*/ 614283 h 1087484"/>
                  <a:gd name="connsiteX42" fmla="*/ 411418 w 3024845"/>
                  <a:gd name="connsiteY42" fmla="*/ 613202 h 1087484"/>
                  <a:gd name="connsiteX43" fmla="*/ 411418 w 3024845"/>
                  <a:gd name="connsiteY43" fmla="*/ 605635 h 1087484"/>
                  <a:gd name="connsiteX44" fmla="*/ 413445 w 3024845"/>
                  <a:gd name="connsiteY44" fmla="*/ 605635 h 1087484"/>
                  <a:gd name="connsiteX45" fmla="*/ 427632 w 3024845"/>
                  <a:gd name="connsiteY45" fmla="*/ 605635 h 1087484"/>
                  <a:gd name="connsiteX46" fmla="*/ 427632 w 3024845"/>
                  <a:gd name="connsiteY46" fmla="*/ 606716 h 1087484"/>
                  <a:gd name="connsiteX47" fmla="*/ 427632 w 3024845"/>
                  <a:gd name="connsiteY47" fmla="*/ 614283 h 1087484"/>
                  <a:gd name="connsiteX48" fmla="*/ 449925 w 3024845"/>
                  <a:gd name="connsiteY48" fmla="*/ 614283 h 1087484"/>
                  <a:gd name="connsiteX49" fmla="*/ 449925 w 3024845"/>
                  <a:gd name="connsiteY49" fmla="*/ 612391 h 1087484"/>
                  <a:gd name="connsiteX50" fmla="*/ 449925 w 3024845"/>
                  <a:gd name="connsiteY50" fmla="*/ 599150 h 1087484"/>
                  <a:gd name="connsiteX51" fmla="*/ 451699 w 3024845"/>
                  <a:gd name="connsiteY51" fmla="*/ 599150 h 1087484"/>
                  <a:gd name="connsiteX52" fmla="*/ 464112 w 3024845"/>
                  <a:gd name="connsiteY52" fmla="*/ 599150 h 1087484"/>
                  <a:gd name="connsiteX53" fmla="*/ 464112 w 3024845"/>
                  <a:gd name="connsiteY53" fmla="*/ 622930 h 1087484"/>
                  <a:gd name="connsiteX54" fmla="*/ 465126 w 3024845"/>
                  <a:gd name="connsiteY54" fmla="*/ 622930 h 1087484"/>
                  <a:gd name="connsiteX55" fmla="*/ 472219 w 3024845"/>
                  <a:gd name="connsiteY55" fmla="*/ 622930 h 1087484"/>
                  <a:gd name="connsiteX56" fmla="*/ 472219 w 3024845"/>
                  <a:gd name="connsiteY56" fmla="*/ 621849 h 1087484"/>
                  <a:gd name="connsiteX57" fmla="*/ 472219 w 3024845"/>
                  <a:gd name="connsiteY57" fmla="*/ 614283 h 1087484"/>
                  <a:gd name="connsiteX58" fmla="*/ 473992 w 3024845"/>
                  <a:gd name="connsiteY58" fmla="*/ 614283 h 1087484"/>
                  <a:gd name="connsiteX59" fmla="*/ 486406 w 3024845"/>
                  <a:gd name="connsiteY59" fmla="*/ 614283 h 1087484"/>
                  <a:gd name="connsiteX60" fmla="*/ 486406 w 3024845"/>
                  <a:gd name="connsiteY60" fmla="*/ 640224 h 1087484"/>
                  <a:gd name="connsiteX61" fmla="*/ 488433 w 3024845"/>
                  <a:gd name="connsiteY61" fmla="*/ 640224 h 1087484"/>
                  <a:gd name="connsiteX62" fmla="*/ 502619 w 3024845"/>
                  <a:gd name="connsiteY62" fmla="*/ 640224 h 1087484"/>
                  <a:gd name="connsiteX63" fmla="*/ 502619 w 3024845"/>
                  <a:gd name="connsiteY63" fmla="*/ 641845 h 1087484"/>
                  <a:gd name="connsiteX64" fmla="*/ 502619 w 3024845"/>
                  <a:gd name="connsiteY64" fmla="*/ 653195 h 1087484"/>
                  <a:gd name="connsiteX65" fmla="*/ 503379 w 3024845"/>
                  <a:gd name="connsiteY65" fmla="*/ 653195 h 1087484"/>
                  <a:gd name="connsiteX66" fmla="*/ 508700 w 3024845"/>
                  <a:gd name="connsiteY66" fmla="*/ 653195 h 1087484"/>
                  <a:gd name="connsiteX67" fmla="*/ 508700 w 3024845"/>
                  <a:gd name="connsiteY67" fmla="*/ 652384 h 1087484"/>
                  <a:gd name="connsiteX68" fmla="*/ 508700 w 3024845"/>
                  <a:gd name="connsiteY68" fmla="*/ 646709 h 1087484"/>
                  <a:gd name="connsiteX69" fmla="*/ 539100 w 3024845"/>
                  <a:gd name="connsiteY69" fmla="*/ 646709 h 1087484"/>
                  <a:gd name="connsiteX70" fmla="*/ 539100 w 3024845"/>
                  <a:gd name="connsiteY70" fmla="*/ 670489 h 1087484"/>
                  <a:gd name="connsiteX71" fmla="*/ 540113 w 3024845"/>
                  <a:gd name="connsiteY71" fmla="*/ 670489 h 1087484"/>
                  <a:gd name="connsiteX72" fmla="*/ 547207 w 3024845"/>
                  <a:gd name="connsiteY72" fmla="*/ 670489 h 1087484"/>
                  <a:gd name="connsiteX73" fmla="*/ 547207 w 3024845"/>
                  <a:gd name="connsiteY73" fmla="*/ 671570 h 1087484"/>
                  <a:gd name="connsiteX74" fmla="*/ 547207 w 3024845"/>
                  <a:gd name="connsiteY74" fmla="*/ 679136 h 1087484"/>
                  <a:gd name="connsiteX75" fmla="*/ 547967 w 3024845"/>
                  <a:gd name="connsiteY75" fmla="*/ 679136 h 1087484"/>
                  <a:gd name="connsiteX76" fmla="*/ 553287 w 3024845"/>
                  <a:gd name="connsiteY76" fmla="*/ 679136 h 1087484"/>
                  <a:gd name="connsiteX77" fmla="*/ 553287 w 3024845"/>
                  <a:gd name="connsiteY77" fmla="*/ 676974 h 1087484"/>
                  <a:gd name="connsiteX78" fmla="*/ 553287 w 3024845"/>
                  <a:gd name="connsiteY78" fmla="*/ 661842 h 1087484"/>
                  <a:gd name="connsiteX79" fmla="*/ 554300 w 3024845"/>
                  <a:gd name="connsiteY79" fmla="*/ 661842 h 1087484"/>
                  <a:gd name="connsiteX80" fmla="*/ 561394 w 3024845"/>
                  <a:gd name="connsiteY80" fmla="*/ 661842 h 1087484"/>
                  <a:gd name="connsiteX81" fmla="*/ 561394 w 3024845"/>
                  <a:gd name="connsiteY81" fmla="*/ 662923 h 1087484"/>
                  <a:gd name="connsiteX82" fmla="*/ 561394 w 3024845"/>
                  <a:gd name="connsiteY82" fmla="*/ 670489 h 1087484"/>
                  <a:gd name="connsiteX83" fmla="*/ 566714 w 3024845"/>
                  <a:gd name="connsiteY83" fmla="*/ 668496 h 1087484"/>
                  <a:gd name="connsiteX84" fmla="*/ 567474 w 3024845"/>
                  <a:gd name="connsiteY84" fmla="*/ 667516 h 1087484"/>
                  <a:gd name="connsiteX85" fmla="*/ 567474 w 3024845"/>
                  <a:gd name="connsiteY85" fmla="*/ 661842 h 1087484"/>
                  <a:gd name="connsiteX86" fmla="*/ 605981 w 3024845"/>
                  <a:gd name="connsiteY86" fmla="*/ 661842 h 1087484"/>
                  <a:gd name="connsiteX87" fmla="*/ 605981 w 3024845"/>
                  <a:gd name="connsiteY87" fmla="*/ 685621 h 1087484"/>
                  <a:gd name="connsiteX88" fmla="*/ 608007 w 3024845"/>
                  <a:gd name="connsiteY88" fmla="*/ 685621 h 1087484"/>
                  <a:gd name="connsiteX89" fmla="*/ 622194 w 3024845"/>
                  <a:gd name="connsiteY89" fmla="*/ 685621 h 1087484"/>
                  <a:gd name="connsiteX90" fmla="*/ 622194 w 3024845"/>
                  <a:gd name="connsiteY90" fmla="*/ 686702 h 1087484"/>
                  <a:gd name="connsiteX91" fmla="*/ 622194 w 3024845"/>
                  <a:gd name="connsiteY91" fmla="*/ 694268 h 1087484"/>
                  <a:gd name="connsiteX92" fmla="*/ 623968 w 3024845"/>
                  <a:gd name="connsiteY92" fmla="*/ 694268 h 1087484"/>
                  <a:gd name="connsiteX93" fmla="*/ 636381 w 3024845"/>
                  <a:gd name="connsiteY93" fmla="*/ 694268 h 1087484"/>
                  <a:gd name="connsiteX94" fmla="*/ 636381 w 3024845"/>
                  <a:gd name="connsiteY94" fmla="*/ 670489 h 1087484"/>
                  <a:gd name="connsiteX95" fmla="*/ 637394 w 3024845"/>
                  <a:gd name="connsiteY95" fmla="*/ 670489 h 1087484"/>
                  <a:gd name="connsiteX96" fmla="*/ 644488 w 3024845"/>
                  <a:gd name="connsiteY96" fmla="*/ 670489 h 1087484"/>
                  <a:gd name="connsiteX97" fmla="*/ 644488 w 3024845"/>
                  <a:gd name="connsiteY97" fmla="*/ 638062 h 1087484"/>
                  <a:gd name="connsiteX98" fmla="*/ 645501 w 3024845"/>
                  <a:gd name="connsiteY98" fmla="*/ 638062 h 1087484"/>
                  <a:gd name="connsiteX99" fmla="*/ 652595 w 3024845"/>
                  <a:gd name="connsiteY99" fmla="*/ 638062 h 1087484"/>
                  <a:gd name="connsiteX100" fmla="*/ 652595 w 3024845"/>
                  <a:gd name="connsiteY100" fmla="*/ 636171 h 1087484"/>
                  <a:gd name="connsiteX101" fmla="*/ 652595 w 3024845"/>
                  <a:gd name="connsiteY101" fmla="*/ 622930 h 1087484"/>
                  <a:gd name="connsiteX102" fmla="*/ 651328 w 3024845"/>
                  <a:gd name="connsiteY102" fmla="*/ 621308 h 1087484"/>
                  <a:gd name="connsiteX103" fmla="*/ 656648 w 3024845"/>
                  <a:gd name="connsiteY103" fmla="*/ 609959 h 1087484"/>
                  <a:gd name="connsiteX104" fmla="*/ 664755 w 3024845"/>
                  <a:gd name="connsiteY104" fmla="*/ 638062 h 1087484"/>
                  <a:gd name="connsiteX105" fmla="*/ 665515 w 3024845"/>
                  <a:gd name="connsiteY105" fmla="*/ 638062 h 1087484"/>
                  <a:gd name="connsiteX106" fmla="*/ 670835 w 3024845"/>
                  <a:gd name="connsiteY106" fmla="*/ 638062 h 1087484"/>
                  <a:gd name="connsiteX107" fmla="*/ 670835 w 3024845"/>
                  <a:gd name="connsiteY107" fmla="*/ 532135 h 1087484"/>
                  <a:gd name="connsiteX108" fmla="*/ 672355 w 3024845"/>
                  <a:gd name="connsiteY108" fmla="*/ 532135 h 1087484"/>
                  <a:gd name="connsiteX109" fmla="*/ 682995 w 3024845"/>
                  <a:gd name="connsiteY109" fmla="*/ 532135 h 1087484"/>
                  <a:gd name="connsiteX110" fmla="*/ 682995 w 3024845"/>
                  <a:gd name="connsiteY110" fmla="*/ 484576 h 1087484"/>
                  <a:gd name="connsiteX111" fmla="*/ 709342 w 3024845"/>
                  <a:gd name="connsiteY111" fmla="*/ 484576 h 1087484"/>
                  <a:gd name="connsiteX112" fmla="*/ 709342 w 3024845"/>
                  <a:gd name="connsiteY112" fmla="*/ 462958 h 1087484"/>
                  <a:gd name="connsiteX113" fmla="*/ 743796 w 3024845"/>
                  <a:gd name="connsiteY113" fmla="*/ 462958 h 1087484"/>
                  <a:gd name="connsiteX114" fmla="*/ 743796 w 3024845"/>
                  <a:gd name="connsiteY114" fmla="*/ 465390 h 1087484"/>
                  <a:gd name="connsiteX115" fmla="*/ 743796 w 3024845"/>
                  <a:gd name="connsiteY115" fmla="*/ 482414 h 1087484"/>
                  <a:gd name="connsiteX116" fmla="*/ 746076 w 3024845"/>
                  <a:gd name="connsiteY116" fmla="*/ 482414 h 1087484"/>
                  <a:gd name="connsiteX117" fmla="*/ 762036 w 3024845"/>
                  <a:gd name="connsiteY117" fmla="*/ 482414 h 1087484"/>
                  <a:gd name="connsiteX118" fmla="*/ 762036 w 3024845"/>
                  <a:gd name="connsiteY118" fmla="*/ 529973 h 1087484"/>
                  <a:gd name="connsiteX119" fmla="*/ 763049 w 3024845"/>
                  <a:gd name="connsiteY119" fmla="*/ 529973 h 1087484"/>
                  <a:gd name="connsiteX120" fmla="*/ 770143 w 3024845"/>
                  <a:gd name="connsiteY120" fmla="*/ 529973 h 1087484"/>
                  <a:gd name="connsiteX121" fmla="*/ 784330 w 3024845"/>
                  <a:gd name="connsiteY121" fmla="*/ 534297 h 1087484"/>
                  <a:gd name="connsiteX122" fmla="*/ 784330 w 3024845"/>
                  <a:gd name="connsiteY122" fmla="*/ 573209 h 1087484"/>
                  <a:gd name="connsiteX123" fmla="*/ 785343 w 3024845"/>
                  <a:gd name="connsiteY123" fmla="*/ 573209 h 1087484"/>
                  <a:gd name="connsiteX124" fmla="*/ 792436 w 3024845"/>
                  <a:gd name="connsiteY124" fmla="*/ 573209 h 1087484"/>
                  <a:gd name="connsiteX125" fmla="*/ 792436 w 3024845"/>
                  <a:gd name="connsiteY125" fmla="*/ 574830 h 1087484"/>
                  <a:gd name="connsiteX126" fmla="*/ 792436 w 3024845"/>
                  <a:gd name="connsiteY126" fmla="*/ 586179 h 1087484"/>
                  <a:gd name="connsiteX127" fmla="*/ 794463 w 3024845"/>
                  <a:gd name="connsiteY127" fmla="*/ 586179 h 1087484"/>
                  <a:gd name="connsiteX128" fmla="*/ 808650 w 3024845"/>
                  <a:gd name="connsiteY128" fmla="*/ 586179 h 1087484"/>
                  <a:gd name="connsiteX129" fmla="*/ 814730 w 3024845"/>
                  <a:gd name="connsiteY129" fmla="*/ 592665 h 1087484"/>
                  <a:gd name="connsiteX130" fmla="*/ 814730 w 3024845"/>
                  <a:gd name="connsiteY130" fmla="*/ 614283 h 1087484"/>
                  <a:gd name="connsiteX131" fmla="*/ 817010 w 3024845"/>
                  <a:gd name="connsiteY131" fmla="*/ 614283 h 1087484"/>
                  <a:gd name="connsiteX132" fmla="*/ 832970 w 3024845"/>
                  <a:gd name="connsiteY132" fmla="*/ 614283 h 1087484"/>
                  <a:gd name="connsiteX133" fmla="*/ 832970 w 3024845"/>
                  <a:gd name="connsiteY133" fmla="*/ 615363 h 1087484"/>
                  <a:gd name="connsiteX134" fmla="*/ 832970 w 3024845"/>
                  <a:gd name="connsiteY134" fmla="*/ 622930 h 1087484"/>
                  <a:gd name="connsiteX135" fmla="*/ 834237 w 3024845"/>
                  <a:gd name="connsiteY135" fmla="*/ 622930 h 1087484"/>
                  <a:gd name="connsiteX136" fmla="*/ 843104 w 3024845"/>
                  <a:gd name="connsiteY136" fmla="*/ 622930 h 1087484"/>
                  <a:gd name="connsiteX137" fmla="*/ 843104 w 3024845"/>
                  <a:gd name="connsiteY137" fmla="*/ 625091 h 1087484"/>
                  <a:gd name="connsiteX138" fmla="*/ 843104 w 3024845"/>
                  <a:gd name="connsiteY138" fmla="*/ 640224 h 1087484"/>
                  <a:gd name="connsiteX139" fmla="*/ 847157 w 3024845"/>
                  <a:gd name="connsiteY139" fmla="*/ 638332 h 1087484"/>
                  <a:gd name="connsiteX140" fmla="*/ 847157 w 3024845"/>
                  <a:gd name="connsiteY140" fmla="*/ 625091 h 1087484"/>
                  <a:gd name="connsiteX141" fmla="*/ 848170 w 3024845"/>
                  <a:gd name="connsiteY141" fmla="*/ 625091 h 1087484"/>
                  <a:gd name="connsiteX142" fmla="*/ 855264 w 3024845"/>
                  <a:gd name="connsiteY142" fmla="*/ 625091 h 1087484"/>
                  <a:gd name="connsiteX143" fmla="*/ 855264 w 3024845"/>
                  <a:gd name="connsiteY143" fmla="*/ 626713 h 1087484"/>
                  <a:gd name="connsiteX144" fmla="*/ 855264 w 3024845"/>
                  <a:gd name="connsiteY144" fmla="*/ 638062 h 1087484"/>
                  <a:gd name="connsiteX145" fmla="*/ 856024 w 3024845"/>
                  <a:gd name="connsiteY145" fmla="*/ 638062 h 1087484"/>
                  <a:gd name="connsiteX146" fmla="*/ 861344 w 3024845"/>
                  <a:gd name="connsiteY146" fmla="*/ 638062 h 1087484"/>
                  <a:gd name="connsiteX147" fmla="*/ 909984 w 3024845"/>
                  <a:gd name="connsiteY147" fmla="*/ 633739 h 1087484"/>
                  <a:gd name="connsiteX148" fmla="*/ 909984 w 3024845"/>
                  <a:gd name="connsiteY148" fmla="*/ 635090 h 1087484"/>
                  <a:gd name="connsiteX149" fmla="*/ 909984 w 3024845"/>
                  <a:gd name="connsiteY149" fmla="*/ 644547 h 1087484"/>
                  <a:gd name="connsiteX150" fmla="*/ 910744 w 3024845"/>
                  <a:gd name="connsiteY150" fmla="*/ 644547 h 1087484"/>
                  <a:gd name="connsiteX151" fmla="*/ 916065 w 3024845"/>
                  <a:gd name="connsiteY151" fmla="*/ 644547 h 1087484"/>
                  <a:gd name="connsiteX152" fmla="*/ 916065 w 3024845"/>
                  <a:gd name="connsiteY152" fmla="*/ 646709 h 1087484"/>
                  <a:gd name="connsiteX153" fmla="*/ 916065 w 3024845"/>
                  <a:gd name="connsiteY153" fmla="*/ 661842 h 1087484"/>
                  <a:gd name="connsiteX154" fmla="*/ 918091 w 3024845"/>
                  <a:gd name="connsiteY154" fmla="*/ 660491 h 1087484"/>
                  <a:gd name="connsiteX155" fmla="*/ 932278 w 3024845"/>
                  <a:gd name="connsiteY155" fmla="*/ 651033 h 1087484"/>
                  <a:gd name="connsiteX156" fmla="*/ 938358 w 3024845"/>
                  <a:gd name="connsiteY156" fmla="*/ 609959 h 1087484"/>
                  <a:gd name="connsiteX157" fmla="*/ 939118 w 3024845"/>
                  <a:gd name="connsiteY157" fmla="*/ 609689 h 1087484"/>
                  <a:gd name="connsiteX158" fmla="*/ 944438 w 3024845"/>
                  <a:gd name="connsiteY158" fmla="*/ 607797 h 1087484"/>
                  <a:gd name="connsiteX159" fmla="*/ 946465 w 3024845"/>
                  <a:gd name="connsiteY159" fmla="*/ 538620 h 1087484"/>
                  <a:gd name="connsiteX160" fmla="*/ 948492 w 3024845"/>
                  <a:gd name="connsiteY160" fmla="*/ 607797 h 1087484"/>
                  <a:gd name="connsiteX161" fmla="*/ 949252 w 3024845"/>
                  <a:gd name="connsiteY161" fmla="*/ 608067 h 1087484"/>
                  <a:gd name="connsiteX162" fmla="*/ 954572 w 3024845"/>
                  <a:gd name="connsiteY162" fmla="*/ 609959 h 1087484"/>
                  <a:gd name="connsiteX163" fmla="*/ 954572 w 3024845"/>
                  <a:gd name="connsiteY163" fmla="*/ 523488 h 1087484"/>
                  <a:gd name="connsiteX164" fmla="*/ 958625 w 3024845"/>
                  <a:gd name="connsiteY164" fmla="*/ 491061 h 1087484"/>
                  <a:gd name="connsiteX165" fmla="*/ 997132 w 3024845"/>
                  <a:gd name="connsiteY165" fmla="*/ 491061 h 1087484"/>
                  <a:gd name="connsiteX166" fmla="*/ 997132 w 3024845"/>
                  <a:gd name="connsiteY166" fmla="*/ 523488 h 1087484"/>
                  <a:gd name="connsiteX167" fmla="*/ 997892 w 3024845"/>
                  <a:gd name="connsiteY167" fmla="*/ 523488 h 1087484"/>
                  <a:gd name="connsiteX168" fmla="*/ 1003212 w 3024845"/>
                  <a:gd name="connsiteY168" fmla="*/ 523488 h 1087484"/>
                  <a:gd name="connsiteX169" fmla="*/ 1003212 w 3024845"/>
                  <a:gd name="connsiteY169" fmla="*/ 441340 h 1087484"/>
                  <a:gd name="connsiteX170" fmla="*/ 1004986 w 3024845"/>
                  <a:gd name="connsiteY170" fmla="*/ 441340 h 1087484"/>
                  <a:gd name="connsiteX171" fmla="*/ 1017399 w 3024845"/>
                  <a:gd name="connsiteY171" fmla="*/ 441340 h 1087484"/>
                  <a:gd name="connsiteX172" fmla="*/ 1017399 w 3024845"/>
                  <a:gd name="connsiteY172" fmla="*/ 439449 h 1087484"/>
                  <a:gd name="connsiteX173" fmla="*/ 1017399 w 3024845"/>
                  <a:gd name="connsiteY173" fmla="*/ 426208 h 1087484"/>
                  <a:gd name="connsiteX174" fmla="*/ 1039693 w 3024845"/>
                  <a:gd name="connsiteY174" fmla="*/ 426208 h 1087484"/>
                  <a:gd name="connsiteX175" fmla="*/ 1039693 w 3024845"/>
                  <a:gd name="connsiteY175" fmla="*/ 425127 h 1087484"/>
                  <a:gd name="connsiteX176" fmla="*/ 1039693 w 3024845"/>
                  <a:gd name="connsiteY176" fmla="*/ 417561 h 1087484"/>
                  <a:gd name="connsiteX177" fmla="*/ 1041466 w 3024845"/>
                  <a:gd name="connsiteY177" fmla="*/ 417561 h 1087484"/>
                  <a:gd name="connsiteX178" fmla="*/ 1053880 w 3024845"/>
                  <a:gd name="connsiteY178" fmla="*/ 417561 h 1087484"/>
                  <a:gd name="connsiteX179" fmla="*/ 1053880 w 3024845"/>
                  <a:gd name="connsiteY179" fmla="*/ 418642 h 1087484"/>
                  <a:gd name="connsiteX180" fmla="*/ 1053880 w 3024845"/>
                  <a:gd name="connsiteY180" fmla="*/ 426208 h 1087484"/>
                  <a:gd name="connsiteX181" fmla="*/ 1054640 w 3024845"/>
                  <a:gd name="connsiteY181" fmla="*/ 426208 h 1087484"/>
                  <a:gd name="connsiteX182" fmla="*/ 1059960 w 3024845"/>
                  <a:gd name="connsiteY182" fmla="*/ 426208 h 1087484"/>
                  <a:gd name="connsiteX183" fmla="*/ 1070093 w 3024845"/>
                  <a:gd name="connsiteY183" fmla="*/ 421884 h 1087484"/>
                  <a:gd name="connsiteX184" fmla="*/ 1074146 w 3024845"/>
                  <a:gd name="connsiteY184" fmla="*/ 425127 h 1087484"/>
                  <a:gd name="connsiteX185" fmla="*/ 1074146 w 3024845"/>
                  <a:gd name="connsiteY185" fmla="*/ 417561 h 1087484"/>
                  <a:gd name="connsiteX186" fmla="*/ 1076426 w 3024845"/>
                  <a:gd name="connsiteY186" fmla="*/ 417561 h 1087484"/>
                  <a:gd name="connsiteX187" fmla="*/ 1092387 w 3024845"/>
                  <a:gd name="connsiteY187" fmla="*/ 417561 h 1087484"/>
                  <a:gd name="connsiteX188" fmla="*/ 1092387 w 3024845"/>
                  <a:gd name="connsiteY188" fmla="*/ 418642 h 1087484"/>
                  <a:gd name="connsiteX189" fmla="*/ 1092387 w 3024845"/>
                  <a:gd name="connsiteY189" fmla="*/ 426208 h 1087484"/>
                  <a:gd name="connsiteX190" fmla="*/ 1122787 w 3024845"/>
                  <a:gd name="connsiteY190" fmla="*/ 426208 h 1087484"/>
                  <a:gd name="connsiteX191" fmla="*/ 1122787 w 3024845"/>
                  <a:gd name="connsiteY191" fmla="*/ 427829 h 1087484"/>
                  <a:gd name="connsiteX192" fmla="*/ 1122787 w 3024845"/>
                  <a:gd name="connsiteY192" fmla="*/ 439179 h 1087484"/>
                  <a:gd name="connsiteX193" fmla="*/ 1149134 w 3024845"/>
                  <a:gd name="connsiteY193" fmla="*/ 439179 h 1087484"/>
                  <a:gd name="connsiteX194" fmla="*/ 1149134 w 3024845"/>
                  <a:gd name="connsiteY194" fmla="*/ 469443 h 1087484"/>
                  <a:gd name="connsiteX195" fmla="*/ 1149894 w 3024845"/>
                  <a:gd name="connsiteY195" fmla="*/ 469443 h 1087484"/>
                  <a:gd name="connsiteX196" fmla="*/ 1155214 w 3024845"/>
                  <a:gd name="connsiteY196" fmla="*/ 469443 h 1087484"/>
                  <a:gd name="connsiteX197" fmla="*/ 1155214 w 3024845"/>
                  <a:gd name="connsiteY197" fmla="*/ 470524 h 1087484"/>
                  <a:gd name="connsiteX198" fmla="*/ 1155214 w 3024845"/>
                  <a:gd name="connsiteY198" fmla="*/ 478091 h 1087484"/>
                  <a:gd name="connsiteX199" fmla="*/ 1159268 w 3024845"/>
                  <a:gd name="connsiteY199" fmla="*/ 508355 h 1087484"/>
                  <a:gd name="connsiteX200" fmla="*/ 1160028 w 3024845"/>
                  <a:gd name="connsiteY200" fmla="*/ 508355 h 1087484"/>
                  <a:gd name="connsiteX201" fmla="*/ 1165348 w 3024845"/>
                  <a:gd name="connsiteY201" fmla="*/ 508355 h 1087484"/>
                  <a:gd name="connsiteX202" fmla="*/ 1165348 w 3024845"/>
                  <a:gd name="connsiteY202" fmla="*/ 509166 h 1087484"/>
                  <a:gd name="connsiteX203" fmla="*/ 1165348 w 3024845"/>
                  <a:gd name="connsiteY203" fmla="*/ 514841 h 1087484"/>
                  <a:gd name="connsiteX204" fmla="*/ 1166361 w 3024845"/>
                  <a:gd name="connsiteY204" fmla="*/ 514841 h 1087484"/>
                  <a:gd name="connsiteX205" fmla="*/ 1173454 w 3024845"/>
                  <a:gd name="connsiteY205" fmla="*/ 514841 h 1087484"/>
                  <a:gd name="connsiteX206" fmla="*/ 1173454 w 3024845"/>
                  <a:gd name="connsiteY206" fmla="*/ 545106 h 1087484"/>
                  <a:gd name="connsiteX207" fmla="*/ 1175481 w 3024845"/>
                  <a:gd name="connsiteY207" fmla="*/ 545106 h 1087484"/>
                  <a:gd name="connsiteX208" fmla="*/ 1189668 w 3024845"/>
                  <a:gd name="connsiteY208" fmla="*/ 545106 h 1087484"/>
                  <a:gd name="connsiteX209" fmla="*/ 1189668 w 3024845"/>
                  <a:gd name="connsiteY209" fmla="*/ 568885 h 1087484"/>
                  <a:gd name="connsiteX210" fmla="*/ 1191695 w 3024845"/>
                  <a:gd name="connsiteY210" fmla="*/ 570506 h 1087484"/>
                  <a:gd name="connsiteX211" fmla="*/ 1191695 w 3024845"/>
                  <a:gd name="connsiteY211" fmla="*/ 581856 h 1087484"/>
                  <a:gd name="connsiteX212" fmla="*/ 1192455 w 3024845"/>
                  <a:gd name="connsiteY212" fmla="*/ 581856 h 1087484"/>
                  <a:gd name="connsiteX213" fmla="*/ 1197775 w 3024845"/>
                  <a:gd name="connsiteY213" fmla="*/ 581856 h 1087484"/>
                  <a:gd name="connsiteX214" fmla="*/ 1197775 w 3024845"/>
                  <a:gd name="connsiteY214" fmla="*/ 605635 h 1087484"/>
                  <a:gd name="connsiteX215" fmla="*/ 1199041 w 3024845"/>
                  <a:gd name="connsiteY215" fmla="*/ 605635 h 1087484"/>
                  <a:gd name="connsiteX216" fmla="*/ 1207908 w 3024845"/>
                  <a:gd name="connsiteY216" fmla="*/ 605635 h 1087484"/>
                  <a:gd name="connsiteX217" fmla="*/ 1209935 w 3024845"/>
                  <a:gd name="connsiteY217" fmla="*/ 609689 h 1087484"/>
                  <a:gd name="connsiteX218" fmla="*/ 1209935 w 3024845"/>
                  <a:gd name="connsiteY218" fmla="*/ 622930 h 1087484"/>
                  <a:gd name="connsiteX219" fmla="*/ 1211455 w 3024845"/>
                  <a:gd name="connsiteY219" fmla="*/ 621038 h 1087484"/>
                  <a:gd name="connsiteX220" fmla="*/ 1222095 w 3024845"/>
                  <a:gd name="connsiteY220" fmla="*/ 607797 h 1087484"/>
                  <a:gd name="connsiteX221" fmla="*/ 1250469 w 3024845"/>
                  <a:gd name="connsiteY221" fmla="*/ 607797 h 1087484"/>
                  <a:gd name="connsiteX222" fmla="*/ 1250469 w 3024845"/>
                  <a:gd name="connsiteY222" fmla="*/ 694268 h 1087484"/>
                  <a:gd name="connsiteX223" fmla="*/ 1251229 w 3024845"/>
                  <a:gd name="connsiteY223" fmla="*/ 694268 h 1087484"/>
                  <a:gd name="connsiteX224" fmla="*/ 1256549 w 3024845"/>
                  <a:gd name="connsiteY224" fmla="*/ 694268 h 1087484"/>
                  <a:gd name="connsiteX225" fmla="*/ 1257309 w 3024845"/>
                  <a:gd name="connsiteY225" fmla="*/ 692917 h 1087484"/>
                  <a:gd name="connsiteX226" fmla="*/ 1262629 w 3024845"/>
                  <a:gd name="connsiteY226" fmla="*/ 683459 h 1087484"/>
                  <a:gd name="connsiteX227" fmla="*/ 1262629 w 3024845"/>
                  <a:gd name="connsiteY227" fmla="*/ 685351 h 1087484"/>
                  <a:gd name="connsiteX228" fmla="*/ 1262629 w 3024845"/>
                  <a:gd name="connsiteY228" fmla="*/ 698592 h 1087484"/>
                  <a:gd name="connsiteX229" fmla="*/ 1266682 w 3024845"/>
                  <a:gd name="connsiteY229" fmla="*/ 653195 h 1087484"/>
                  <a:gd name="connsiteX230" fmla="*/ 1267442 w 3024845"/>
                  <a:gd name="connsiteY230" fmla="*/ 653195 h 1087484"/>
                  <a:gd name="connsiteX231" fmla="*/ 1272762 w 3024845"/>
                  <a:gd name="connsiteY231" fmla="*/ 653195 h 1087484"/>
                  <a:gd name="connsiteX232" fmla="*/ 1272762 w 3024845"/>
                  <a:gd name="connsiteY232" fmla="*/ 588341 h 1087484"/>
                  <a:gd name="connsiteX233" fmla="*/ 1273776 w 3024845"/>
                  <a:gd name="connsiteY233" fmla="*/ 588341 h 1087484"/>
                  <a:gd name="connsiteX234" fmla="*/ 1280869 w 3024845"/>
                  <a:gd name="connsiteY234" fmla="*/ 588341 h 1087484"/>
                  <a:gd name="connsiteX235" fmla="*/ 1293029 w 3024845"/>
                  <a:gd name="connsiteY235" fmla="*/ 545106 h 1087484"/>
                  <a:gd name="connsiteX236" fmla="*/ 1294296 w 3024845"/>
                  <a:gd name="connsiteY236" fmla="*/ 545106 h 1087484"/>
                  <a:gd name="connsiteX237" fmla="*/ 1303163 w 3024845"/>
                  <a:gd name="connsiteY237" fmla="*/ 545106 h 1087484"/>
                  <a:gd name="connsiteX238" fmla="*/ 1313296 w 3024845"/>
                  <a:gd name="connsiteY238" fmla="*/ 588341 h 1087484"/>
                  <a:gd name="connsiteX239" fmla="*/ 1314309 w 3024845"/>
                  <a:gd name="connsiteY239" fmla="*/ 588341 h 1087484"/>
                  <a:gd name="connsiteX240" fmla="*/ 1321403 w 3024845"/>
                  <a:gd name="connsiteY240" fmla="*/ 588341 h 1087484"/>
                  <a:gd name="connsiteX241" fmla="*/ 1321403 w 3024845"/>
                  <a:gd name="connsiteY241" fmla="*/ 627253 h 1087484"/>
                  <a:gd name="connsiteX242" fmla="*/ 1323176 w 3024845"/>
                  <a:gd name="connsiteY242" fmla="*/ 627253 h 1087484"/>
                  <a:gd name="connsiteX243" fmla="*/ 1335590 w 3024845"/>
                  <a:gd name="connsiteY243" fmla="*/ 627253 h 1087484"/>
                  <a:gd name="connsiteX244" fmla="*/ 1335590 w 3024845"/>
                  <a:gd name="connsiteY244" fmla="*/ 629415 h 1087484"/>
                  <a:gd name="connsiteX245" fmla="*/ 1335590 w 3024845"/>
                  <a:gd name="connsiteY245" fmla="*/ 644547 h 1087484"/>
                  <a:gd name="connsiteX246" fmla="*/ 1339643 w 3024845"/>
                  <a:gd name="connsiteY246" fmla="*/ 642386 h 1087484"/>
                  <a:gd name="connsiteX247" fmla="*/ 1339643 w 3024845"/>
                  <a:gd name="connsiteY247" fmla="*/ 627253 h 1087484"/>
                  <a:gd name="connsiteX248" fmla="*/ 1341163 w 3024845"/>
                  <a:gd name="connsiteY248" fmla="*/ 627253 h 1087484"/>
                  <a:gd name="connsiteX249" fmla="*/ 1351803 w 3024845"/>
                  <a:gd name="connsiteY249" fmla="*/ 627253 h 1087484"/>
                  <a:gd name="connsiteX250" fmla="*/ 1351803 w 3024845"/>
                  <a:gd name="connsiteY250" fmla="*/ 628874 h 1087484"/>
                  <a:gd name="connsiteX251" fmla="*/ 1351803 w 3024845"/>
                  <a:gd name="connsiteY251" fmla="*/ 640224 h 1087484"/>
                  <a:gd name="connsiteX252" fmla="*/ 1382204 w 3024845"/>
                  <a:gd name="connsiteY252" fmla="*/ 640224 h 1087484"/>
                  <a:gd name="connsiteX253" fmla="*/ 1382204 w 3024845"/>
                  <a:gd name="connsiteY253" fmla="*/ 603474 h 1087484"/>
                  <a:gd name="connsiteX254" fmla="*/ 1383470 w 3024845"/>
                  <a:gd name="connsiteY254" fmla="*/ 603474 h 1087484"/>
                  <a:gd name="connsiteX255" fmla="*/ 1392337 w 3024845"/>
                  <a:gd name="connsiteY255" fmla="*/ 603474 h 1087484"/>
                  <a:gd name="connsiteX256" fmla="*/ 1392337 w 3024845"/>
                  <a:gd name="connsiteY256" fmla="*/ 625091 h 1087484"/>
                  <a:gd name="connsiteX257" fmla="*/ 1394364 w 3024845"/>
                  <a:gd name="connsiteY257" fmla="*/ 592665 h 1087484"/>
                  <a:gd name="connsiteX258" fmla="*/ 1416657 w 3024845"/>
                  <a:gd name="connsiteY258" fmla="*/ 592665 h 1087484"/>
                  <a:gd name="connsiteX259" fmla="*/ 1416657 w 3024845"/>
                  <a:gd name="connsiteY259" fmla="*/ 591043 h 1087484"/>
                  <a:gd name="connsiteX260" fmla="*/ 1416657 w 3024845"/>
                  <a:gd name="connsiteY260" fmla="*/ 579694 h 1087484"/>
                  <a:gd name="connsiteX261" fmla="*/ 1417417 w 3024845"/>
                  <a:gd name="connsiteY261" fmla="*/ 579694 h 1087484"/>
                  <a:gd name="connsiteX262" fmla="*/ 1422737 w 3024845"/>
                  <a:gd name="connsiteY262" fmla="*/ 579694 h 1087484"/>
                  <a:gd name="connsiteX263" fmla="*/ 1422737 w 3024845"/>
                  <a:gd name="connsiteY263" fmla="*/ 577803 h 1087484"/>
                  <a:gd name="connsiteX264" fmla="*/ 1422737 w 3024845"/>
                  <a:gd name="connsiteY264" fmla="*/ 564562 h 1087484"/>
                  <a:gd name="connsiteX265" fmla="*/ 1426791 w 3024845"/>
                  <a:gd name="connsiteY265" fmla="*/ 571047 h 1087484"/>
                  <a:gd name="connsiteX266" fmla="*/ 1429071 w 3024845"/>
                  <a:gd name="connsiteY266" fmla="*/ 571047 h 1087484"/>
                  <a:gd name="connsiteX267" fmla="*/ 1445031 w 3024845"/>
                  <a:gd name="connsiteY267" fmla="*/ 571047 h 1087484"/>
                  <a:gd name="connsiteX268" fmla="*/ 1445031 w 3024845"/>
                  <a:gd name="connsiteY268" fmla="*/ 570236 h 1087484"/>
                  <a:gd name="connsiteX269" fmla="*/ 1445031 w 3024845"/>
                  <a:gd name="connsiteY269" fmla="*/ 564562 h 1087484"/>
                  <a:gd name="connsiteX270" fmla="*/ 1445791 w 3024845"/>
                  <a:gd name="connsiteY270" fmla="*/ 564562 h 1087484"/>
                  <a:gd name="connsiteX271" fmla="*/ 1451111 w 3024845"/>
                  <a:gd name="connsiteY271" fmla="*/ 564562 h 1087484"/>
                  <a:gd name="connsiteX272" fmla="*/ 1451111 w 3024845"/>
                  <a:gd name="connsiteY272" fmla="*/ 565913 h 1087484"/>
                  <a:gd name="connsiteX273" fmla="*/ 1451111 w 3024845"/>
                  <a:gd name="connsiteY273" fmla="*/ 575371 h 1087484"/>
                  <a:gd name="connsiteX274" fmla="*/ 1489618 w 3024845"/>
                  <a:gd name="connsiteY274" fmla="*/ 575371 h 1087484"/>
                  <a:gd name="connsiteX275" fmla="*/ 1489618 w 3024845"/>
                  <a:gd name="connsiteY275" fmla="*/ 713724 h 1087484"/>
                  <a:gd name="connsiteX276" fmla="*/ 1491138 w 3024845"/>
                  <a:gd name="connsiteY276" fmla="*/ 713724 h 1087484"/>
                  <a:gd name="connsiteX277" fmla="*/ 1501778 w 3024845"/>
                  <a:gd name="connsiteY277" fmla="*/ 713724 h 1087484"/>
                  <a:gd name="connsiteX278" fmla="*/ 1501778 w 3024845"/>
                  <a:gd name="connsiteY278" fmla="*/ 700754 h 1087484"/>
                  <a:gd name="connsiteX279" fmla="*/ 1505832 w 3024845"/>
                  <a:gd name="connsiteY279" fmla="*/ 700754 h 1087484"/>
                  <a:gd name="connsiteX280" fmla="*/ 1505832 w 3024845"/>
                  <a:gd name="connsiteY280" fmla="*/ 713724 h 1087484"/>
                  <a:gd name="connsiteX281" fmla="*/ 1536232 w 3024845"/>
                  <a:gd name="connsiteY281" fmla="*/ 713724 h 1087484"/>
                  <a:gd name="connsiteX282" fmla="*/ 1536232 w 3024845"/>
                  <a:gd name="connsiteY282" fmla="*/ 683459 h 1087484"/>
                  <a:gd name="connsiteX283" fmla="*/ 1548392 w 3024845"/>
                  <a:gd name="connsiteY283" fmla="*/ 683459 h 1087484"/>
                  <a:gd name="connsiteX284" fmla="*/ 1560552 w 3024845"/>
                  <a:gd name="connsiteY284" fmla="*/ 681298 h 1087484"/>
                  <a:gd name="connsiteX285" fmla="*/ 1564606 w 3024845"/>
                  <a:gd name="connsiteY285" fmla="*/ 683459 h 1087484"/>
                  <a:gd name="connsiteX286" fmla="*/ 1574739 w 3024845"/>
                  <a:gd name="connsiteY286" fmla="*/ 683459 h 1087484"/>
                  <a:gd name="connsiteX287" fmla="*/ 1574739 w 3024845"/>
                  <a:gd name="connsiteY287" fmla="*/ 713724 h 1087484"/>
                  <a:gd name="connsiteX288" fmla="*/ 1582846 w 3024845"/>
                  <a:gd name="connsiteY288" fmla="*/ 713724 h 1087484"/>
                  <a:gd name="connsiteX289" fmla="*/ 1582846 w 3024845"/>
                  <a:gd name="connsiteY289" fmla="*/ 731019 h 1087484"/>
                  <a:gd name="connsiteX290" fmla="*/ 1592182 w 3024845"/>
                  <a:gd name="connsiteY290" fmla="*/ 731924 h 1087484"/>
                  <a:gd name="connsiteX291" fmla="*/ 1605140 w 3024845"/>
                  <a:gd name="connsiteY291" fmla="*/ 731924 h 1087484"/>
                  <a:gd name="connsiteX292" fmla="*/ 1605140 w 3024845"/>
                  <a:gd name="connsiteY292" fmla="*/ 715886 h 1087484"/>
                  <a:gd name="connsiteX293" fmla="*/ 1673096 w 3024845"/>
                  <a:gd name="connsiteY293" fmla="*/ 715886 h 1087484"/>
                  <a:gd name="connsiteX294" fmla="*/ 1673096 w 3024845"/>
                  <a:gd name="connsiteY294" fmla="*/ 630633 h 1087484"/>
                  <a:gd name="connsiteX295" fmla="*/ 1745104 w 3024845"/>
                  <a:gd name="connsiteY295" fmla="*/ 630633 h 1087484"/>
                  <a:gd name="connsiteX296" fmla="*/ 1745104 w 3024845"/>
                  <a:gd name="connsiteY296" fmla="*/ 709401 h 1087484"/>
                  <a:gd name="connsiteX297" fmla="*/ 1747008 w 3024845"/>
                  <a:gd name="connsiteY297" fmla="*/ 709401 h 1087484"/>
                  <a:gd name="connsiteX298" fmla="*/ 1748250 w 3024845"/>
                  <a:gd name="connsiteY298" fmla="*/ 731924 h 1087484"/>
                  <a:gd name="connsiteX299" fmla="*/ 1757926 w 3024845"/>
                  <a:gd name="connsiteY299" fmla="*/ 731924 h 1087484"/>
                  <a:gd name="connsiteX300" fmla="*/ 1759168 w 3024845"/>
                  <a:gd name="connsiteY300" fmla="*/ 709401 h 1087484"/>
                  <a:gd name="connsiteX301" fmla="*/ 1765248 w 3024845"/>
                  <a:gd name="connsiteY301" fmla="*/ 709401 h 1087484"/>
                  <a:gd name="connsiteX302" fmla="*/ 1766490 w 3024845"/>
                  <a:gd name="connsiteY302" fmla="*/ 731924 h 1087484"/>
                  <a:gd name="connsiteX303" fmla="*/ 1817112 w 3024845"/>
                  <a:gd name="connsiteY303" fmla="*/ 731924 h 1087484"/>
                  <a:gd name="connsiteX304" fmla="*/ 1817112 w 3024845"/>
                  <a:gd name="connsiteY304" fmla="*/ 568896 h 1087484"/>
                  <a:gd name="connsiteX305" fmla="*/ 2014439 w 3024845"/>
                  <a:gd name="connsiteY305" fmla="*/ 568896 h 1087484"/>
                  <a:gd name="connsiteX306" fmla="*/ 2014439 w 3024845"/>
                  <a:gd name="connsiteY306" fmla="*/ 731924 h 1087484"/>
                  <a:gd name="connsiteX307" fmla="*/ 2033136 w 3024845"/>
                  <a:gd name="connsiteY307" fmla="*/ 731924 h 1087484"/>
                  <a:gd name="connsiteX308" fmla="*/ 2033136 w 3024845"/>
                  <a:gd name="connsiteY308" fmla="*/ 649231 h 1087484"/>
                  <a:gd name="connsiteX309" fmla="*/ 2128256 w 3024845"/>
                  <a:gd name="connsiteY309" fmla="*/ 649231 h 1087484"/>
                  <a:gd name="connsiteX310" fmla="*/ 2146266 w 3024845"/>
                  <a:gd name="connsiteY310" fmla="*/ 160309 h 1087484"/>
                  <a:gd name="connsiteX311" fmla="*/ 2150320 w 3024845"/>
                  <a:gd name="connsiteY311" fmla="*/ 88970 h 1087484"/>
                  <a:gd name="connsiteX312" fmla="*/ 2152346 w 3024845"/>
                  <a:gd name="connsiteY312" fmla="*/ 28441 h 1087484"/>
                  <a:gd name="connsiteX313" fmla="*/ 2180720 w 3024845"/>
                  <a:gd name="connsiteY313" fmla="*/ 584018 h 1087484"/>
                  <a:gd name="connsiteX314" fmla="*/ 2245574 w 3024845"/>
                  <a:gd name="connsiteY314" fmla="*/ 584018 h 1087484"/>
                  <a:gd name="connsiteX315" fmla="*/ 2245574 w 3024845"/>
                  <a:gd name="connsiteY315" fmla="*/ 659680 h 1087484"/>
                  <a:gd name="connsiteX316" fmla="*/ 2253681 w 3024845"/>
                  <a:gd name="connsiteY316" fmla="*/ 659680 h 1087484"/>
                  <a:gd name="connsiteX317" fmla="*/ 2255708 w 3024845"/>
                  <a:gd name="connsiteY317" fmla="*/ 653195 h 1087484"/>
                  <a:gd name="connsiteX318" fmla="*/ 2261788 w 3024845"/>
                  <a:gd name="connsiteY318" fmla="*/ 653195 h 1087484"/>
                  <a:gd name="connsiteX319" fmla="*/ 2263815 w 3024845"/>
                  <a:gd name="connsiteY319" fmla="*/ 661842 h 1087484"/>
                  <a:gd name="connsiteX320" fmla="*/ 2275975 w 3024845"/>
                  <a:gd name="connsiteY320" fmla="*/ 661842 h 1087484"/>
                  <a:gd name="connsiteX321" fmla="*/ 2275975 w 3024845"/>
                  <a:gd name="connsiteY321" fmla="*/ 655356 h 1087484"/>
                  <a:gd name="connsiteX322" fmla="*/ 2298268 w 3024845"/>
                  <a:gd name="connsiteY322" fmla="*/ 655356 h 1087484"/>
                  <a:gd name="connsiteX323" fmla="*/ 2298268 w 3024845"/>
                  <a:gd name="connsiteY323" fmla="*/ 661842 h 1087484"/>
                  <a:gd name="connsiteX324" fmla="*/ 2318535 w 3024845"/>
                  <a:gd name="connsiteY324" fmla="*/ 661842 h 1087484"/>
                  <a:gd name="connsiteX325" fmla="*/ 2318535 w 3024845"/>
                  <a:gd name="connsiteY325" fmla="*/ 707239 h 1087484"/>
                  <a:gd name="connsiteX326" fmla="*/ 2332722 w 3024845"/>
                  <a:gd name="connsiteY326" fmla="*/ 707239 h 1087484"/>
                  <a:gd name="connsiteX327" fmla="*/ 2332722 w 3024845"/>
                  <a:gd name="connsiteY327" fmla="*/ 694268 h 1087484"/>
                  <a:gd name="connsiteX328" fmla="*/ 2348936 w 3024845"/>
                  <a:gd name="connsiteY328" fmla="*/ 694268 h 1087484"/>
                  <a:gd name="connsiteX329" fmla="*/ 2348936 w 3024845"/>
                  <a:gd name="connsiteY329" fmla="*/ 514841 h 1087484"/>
                  <a:gd name="connsiteX330" fmla="*/ 2355016 w 3024845"/>
                  <a:gd name="connsiteY330" fmla="*/ 508355 h 1087484"/>
                  <a:gd name="connsiteX331" fmla="*/ 2427977 w 3024845"/>
                  <a:gd name="connsiteY331" fmla="*/ 508355 h 1087484"/>
                  <a:gd name="connsiteX332" fmla="*/ 2427977 w 3024845"/>
                  <a:gd name="connsiteY332" fmla="*/ 517003 h 1087484"/>
                  <a:gd name="connsiteX333" fmla="*/ 2438110 w 3024845"/>
                  <a:gd name="connsiteY333" fmla="*/ 517003 h 1087484"/>
                  <a:gd name="connsiteX334" fmla="*/ 2438110 w 3024845"/>
                  <a:gd name="connsiteY334" fmla="*/ 631577 h 1087484"/>
                  <a:gd name="connsiteX335" fmla="*/ 2460404 w 3024845"/>
                  <a:gd name="connsiteY335" fmla="*/ 631577 h 1087484"/>
                  <a:gd name="connsiteX336" fmla="*/ 2460404 w 3024845"/>
                  <a:gd name="connsiteY336" fmla="*/ 564562 h 1087484"/>
                  <a:gd name="connsiteX337" fmla="*/ 2486751 w 3024845"/>
                  <a:gd name="connsiteY337" fmla="*/ 564562 h 1087484"/>
                  <a:gd name="connsiteX338" fmla="*/ 2490804 w 3024845"/>
                  <a:gd name="connsiteY338" fmla="*/ 560238 h 1087484"/>
                  <a:gd name="connsiteX339" fmla="*/ 2498911 w 3024845"/>
                  <a:gd name="connsiteY339" fmla="*/ 560238 h 1087484"/>
                  <a:gd name="connsiteX340" fmla="*/ 2502964 w 3024845"/>
                  <a:gd name="connsiteY340" fmla="*/ 564562 h 1087484"/>
                  <a:gd name="connsiteX341" fmla="*/ 2525258 w 3024845"/>
                  <a:gd name="connsiteY341" fmla="*/ 564562 h 1087484"/>
                  <a:gd name="connsiteX342" fmla="*/ 2525258 w 3024845"/>
                  <a:gd name="connsiteY342" fmla="*/ 447826 h 1087484"/>
                  <a:gd name="connsiteX343" fmla="*/ 2582005 w 3024845"/>
                  <a:gd name="connsiteY343" fmla="*/ 437017 h 1087484"/>
                  <a:gd name="connsiteX344" fmla="*/ 2582005 w 3024845"/>
                  <a:gd name="connsiteY344" fmla="*/ 438098 h 1087484"/>
                  <a:gd name="connsiteX345" fmla="*/ 2582005 w 3024845"/>
                  <a:gd name="connsiteY345" fmla="*/ 445664 h 1087484"/>
                  <a:gd name="connsiteX346" fmla="*/ 2608352 w 3024845"/>
                  <a:gd name="connsiteY346" fmla="*/ 445664 h 1087484"/>
                  <a:gd name="connsiteX347" fmla="*/ 2608352 w 3024845"/>
                  <a:gd name="connsiteY347" fmla="*/ 700754 h 1087484"/>
                  <a:gd name="connsiteX348" fmla="*/ 2630646 w 3024845"/>
                  <a:gd name="connsiteY348" fmla="*/ 700754 h 1087484"/>
                  <a:gd name="connsiteX349" fmla="*/ 2630646 w 3024845"/>
                  <a:gd name="connsiteY349" fmla="*/ 696430 h 1087484"/>
                  <a:gd name="connsiteX350" fmla="*/ 2642806 w 3024845"/>
                  <a:gd name="connsiteY350" fmla="*/ 696430 h 1087484"/>
                  <a:gd name="connsiteX351" fmla="*/ 2642806 w 3024845"/>
                  <a:gd name="connsiteY351" fmla="*/ 700754 h 1087484"/>
                  <a:gd name="connsiteX352" fmla="*/ 2667126 w 3024845"/>
                  <a:gd name="connsiteY352" fmla="*/ 700754 h 1087484"/>
                  <a:gd name="connsiteX353" fmla="*/ 2667126 w 3024845"/>
                  <a:gd name="connsiteY353" fmla="*/ 687783 h 1087484"/>
                  <a:gd name="connsiteX354" fmla="*/ 2695500 w 3024845"/>
                  <a:gd name="connsiteY354" fmla="*/ 687783 h 1087484"/>
                  <a:gd name="connsiteX355" fmla="*/ 2707660 w 3024845"/>
                  <a:gd name="connsiteY355" fmla="*/ 683459 h 1087484"/>
                  <a:gd name="connsiteX356" fmla="*/ 2727927 w 3024845"/>
                  <a:gd name="connsiteY356" fmla="*/ 687783 h 1087484"/>
                  <a:gd name="connsiteX357" fmla="*/ 2727927 w 3024845"/>
                  <a:gd name="connsiteY357" fmla="*/ 670489 h 1087484"/>
                  <a:gd name="connsiteX358" fmla="*/ 2736034 w 3024845"/>
                  <a:gd name="connsiteY358" fmla="*/ 670489 h 1087484"/>
                  <a:gd name="connsiteX359" fmla="*/ 2736034 w 3024845"/>
                  <a:gd name="connsiteY359" fmla="*/ 657518 h 1087484"/>
                  <a:gd name="connsiteX360" fmla="*/ 2792781 w 3024845"/>
                  <a:gd name="connsiteY360" fmla="*/ 657518 h 1087484"/>
                  <a:gd name="connsiteX361" fmla="*/ 2792781 w 3024845"/>
                  <a:gd name="connsiteY361" fmla="*/ 627253 h 1087484"/>
                  <a:gd name="connsiteX362" fmla="*/ 2811021 w 3024845"/>
                  <a:gd name="connsiteY362" fmla="*/ 627253 h 1087484"/>
                  <a:gd name="connsiteX363" fmla="*/ 2811021 w 3024845"/>
                  <a:gd name="connsiteY363" fmla="*/ 620768 h 1087484"/>
                  <a:gd name="connsiteX364" fmla="*/ 2823181 w 3024845"/>
                  <a:gd name="connsiteY364" fmla="*/ 620768 h 1087484"/>
                  <a:gd name="connsiteX365" fmla="*/ 2823181 w 3024845"/>
                  <a:gd name="connsiteY365" fmla="*/ 627253 h 1087484"/>
                  <a:gd name="connsiteX366" fmla="*/ 2839395 w 3024845"/>
                  <a:gd name="connsiteY366" fmla="*/ 627253 h 1087484"/>
                  <a:gd name="connsiteX367" fmla="*/ 2839395 w 3024845"/>
                  <a:gd name="connsiteY367" fmla="*/ 676974 h 1087484"/>
                  <a:gd name="connsiteX368" fmla="*/ 2871822 w 3024845"/>
                  <a:gd name="connsiteY368" fmla="*/ 676974 h 1087484"/>
                  <a:gd name="connsiteX369" fmla="*/ 2871822 w 3024845"/>
                  <a:gd name="connsiteY369" fmla="*/ 651033 h 1087484"/>
                  <a:gd name="connsiteX370" fmla="*/ 2910329 w 3024845"/>
                  <a:gd name="connsiteY370" fmla="*/ 651033 h 1087484"/>
                  <a:gd name="connsiteX371" fmla="*/ 2910329 w 3024845"/>
                  <a:gd name="connsiteY371" fmla="*/ 620768 h 1087484"/>
                  <a:gd name="connsiteX372" fmla="*/ 2958970 w 3024845"/>
                  <a:gd name="connsiteY372" fmla="*/ 620768 h 1087484"/>
                  <a:gd name="connsiteX373" fmla="*/ 2958970 w 3024845"/>
                  <a:gd name="connsiteY373" fmla="*/ 731924 h 1087484"/>
                  <a:gd name="connsiteX374" fmla="*/ 2958970 w 3024845"/>
                  <a:gd name="connsiteY374" fmla="*/ 745703 h 1087484"/>
                  <a:gd name="connsiteX375" fmla="*/ 3024845 w 3024845"/>
                  <a:gd name="connsiteY375" fmla="*/ 745703 h 1087484"/>
                  <a:gd name="connsiteX376" fmla="*/ 3024845 w 3024845"/>
                  <a:gd name="connsiteY376" fmla="*/ 1087484 h 1087484"/>
                  <a:gd name="connsiteX377" fmla="*/ 2054 w 3024845"/>
                  <a:gd name="connsiteY377" fmla="*/ 1085151 h 1087484"/>
                  <a:gd name="connsiteX378" fmla="*/ 0 w 3024845"/>
                  <a:gd name="connsiteY378" fmla="*/ 651033 h 1087484"/>
                  <a:gd name="connsiteX379" fmla="*/ 20267 w 3024845"/>
                  <a:gd name="connsiteY379" fmla="*/ 651033 h 1087484"/>
                  <a:gd name="connsiteX380" fmla="*/ 20774 w 3024845"/>
                  <a:gd name="connsiteY380" fmla="*/ 649952 h 1087484"/>
                  <a:gd name="connsiteX381" fmla="*/ 24320 w 3024845"/>
                  <a:gd name="connsiteY381" fmla="*/ 642386 h 1087484"/>
                  <a:gd name="connsiteX382" fmla="*/ 26094 w 3024845"/>
                  <a:gd name="connsiteY382" fmla="*/ 642656 h 1087484"/>
                  <a:gd name="connsiteX383" fmla="*/ 38507 w 3024845"/>
                  <a:gd name="connsiteY383" fmla="*/ 644547 h 1087484"/>
                  <a:gd name="connsiteX384" fmla="*/ 39014 w 3024845"/>
                  <a:gd name="connsiteY384" fmla="*/ 645899 h 1087484"/>
                  <a:gd name="connsiteX385" fmla="*/ 42560 w 3024845"/>
                  <a:gd name="connsiteY385" fmla="*/ 655356 h 1087484"/>
                  <a:gd name="connsiteX386" fmla="*/ 68907 w 3024845"/>
                  <a:gd name="connsiteY386" fmla="*/ 657518 h 1087484"/>
                  <a:gd name="connsiteX387" fmla="*/ 68907 w 3024845"/>
                  <a:gd name="connsiteY387" fmla="*/ 534297 h 1087484"/>
                  <a:gd name="connsiteX388" fmla="*/ 70934 w 3024845"/>
                  <a:gd name="connsiteY388" fmla="*/ 534297 h 1087484"/>
                  <a:gd name="connsiteX389" fmla="*/ 85121 w 3024845"/>
                  <a:gd name="connsiteY389" fmla="*/ 534297 h 1087484"/>
                  <a:gd name="connsiteX390" fmla="*/ 85121 w 3024845"/>
                  <a:gd name="connsiteY390" fmla="*/ 398105 h 1087484"/>
                  <a:gd name="connsiteX391" fmla="*/ 86894 w 3024845"/>
                  <a:gd name="connsiteY391" fmla="*/ 398105 h 1087484"/>
                  <a:gd name="connsiteX392" fmla="*/ 99308 w 3024845"/>
                  <a:gd name="connsiteY392" fmla="*/ 398105 h 1087484"/>
                  <a:gd name="connsiteX393" fmla="*/ 99308 w 3024845"/>
                  <a:gd name="connsiteY393" fmla="*/ 283531 h 1087484"/>
                  <a:gd name="connsiteX394" fmla="*/ 103361 w 3024845"/>
                  <a:gd name="connsiteY394" fmla="*/ 255427 h 1087484"/>
                  <a:gd name="connsiteX395" fmla="*/ 105388 w 3024845"/>
                  <a:gd name="connsiteY395" fmla="*/ 255427 h 1087484"/>
                  <a:gd name="connsiteX396" fmla="*/ 119575 w 3024845"/>
                  <a:gd name="connsiteY396" fmla="*/ 255427 h 1087484"/>
                  <a:gd name="connsiteX0" fmla="*/ 119575 w 3024845"/>
                  <a:gd name="connsiteY0" fmla="*/ 200101 h 1032158"/>
                  <a:gd name="connsiteX1" fmla="*/ 200642 w 3024845"/>
                  <a:gd name="connsiteY1" fmla="*/ 197940 h 1032158"/>
                  <a:gd name="connsiteX2" fmla="*/ 202669 w 3024845"/>
                  <a:gd name="connsiteY2" fmla="*/ 197940 h 1032158"/>
                  <a:gd name="connsiteX3" fmla="*/ 216856 w 3024845"/>
                  <a:gd name="connsiteY3" fmla="*/ 197940 h 1032158"/>
                  <a:gd name="connsiteX4" fmla="*/ 216856 w 3024845"/>
                  <a:gd name="connsiteY4" fmla="*/ 221719 h 1032158"/>
                  <a:gd name="connsiteX5" fmla="*/ 217363 w 3024845"/>
                  <a:gd name="connsiteY5" fmla="*/ 222530 h 1032158"/>
                  <a:gd name="connsiteX6" fmla="*/ 220909 w 3024845"/>
                  <a:gd name="connsiteY6" fmla="*/ 228205 h 1032158"/>
                  <a:gd name="connsiteX7" fmla="*/ 220909 w 3024845"/>
                  <a:gd name="connsiteY7" fmla="*/ 342779 h 1032158"/>
                  <a:gd name="connsiteX8" fmla="*/ 223189 w 3024845"/>
                  <a:gd name="connsiteY8" fmla="*/ 342779 h 1032158"/>
                  <a:gd name="connsiteX9" fmla="*/ 239150 w 3024845"/>
                  <a:gd name="connsiteY9" fmla="*/ 342779 h 1032158"/>
                  <a:gd name="connsiteX10" fmla="*/ 239150 w 3024845"/>
                  <a:gd name="connsiteY10" fmla="*/ 483294 h 1032158"/>
                  <a:gd name="connsiteX11" fmla="*/ 240670 w 3024845"/>
                  <a:gd name="connsiteY11" fmla="*/ 483024 h 1032158"/>
                  <a:gd name="connsiteX12" fmla="*/ 251310 w 3024845"/>
                  <a:gd name="connsiteY12" fmla="*/ 481133 h 1032158"/>
                  <a:gd name="connsiteX13" fmla="*/ 249283 w 3024845"/>
                  <a:gd name="connsiteY13" fmla="*/ 569765 h 1032158"/>
                  <a:gd name="connsiteX14" fmla="*/ 250803 w 3024845"/>
                  <a:gd name="connsiteY14" fmla="*/ 570036 h 1032158"/>
                  <a:gd name="connsiteX15" fmla="*/ 261443 w 3024845"/>
                  <a:gd name="connsiteY15" fmla="*/ 571927 h 1032158"/>
                  <a:gd name="connsiteX16" fmla="*/ 261696 w 3024845"/>
                  <a:gd name="connsiteY16" fmla="*/ 572738 h 1032158"/>
                  <a:gd name="connsiteX17" fmla="*/ 263470 w 3024845"/>
                  <a:gd name="connsiteY17" fmla="*/ 578413 h 1032158"/>
                  <a:gd name="connsiteX18" fmla="*/ 264230 w 3024845"/>
                  <a:gd name="connsiteY18" fmla="*/ 575981 h 1032158"/>
                  <a:gd name="connsiteX19" fmla="*/ 269550 w 3024845"/>
                  <a:gd name="connsiteY19" fmla="*/ 558957 h 1032158"/>
                  <a:gd name="connsiteX20" fmla="*/ 271323 w 3024845"/>
                  <a:gd name="connsiteY20" fmla="*/ 558957 h 1032158"/>
                  <a:gd name="connsiteX21" fmla="*/ 283737 w 3024845"/>
                  <a:gd name="connsiteY21" fmla="*/ 558957 h 1032158"/>
                  <a:gd name="connsiteX22" fmla="*/ 283737 w 3024845"/>
                  <a:gd name="connsiteY22" fmla="*/ 591383 h 1032158"/>
                  <a:gd name="connsiteX23" fmla="*/ 284750 w 3024845"/>
                  <a:gd name="connsiteY23" fmla="*/ 591924 h 1032158"/>
                  <a:gd name="connsiteX24" fmla="*/ 291844 w 3024845"/>
                  <a:gd name="connsiteY24" fmla="*/ 595707 h 1032158"/>
                  <a:gd name="connsiteX25" fmla="*/ 291844 w 3024845"/>
                  <a:gd name="connsiteY25" fmla="*/ 597058 h 1032158"/>
                  <a:gd name="connsiteX26" fmla="*/ 291844 w 3024845"/>
                  <a:gd name="connsiteY26" fmla="*/ 606516 h 1032158"/>
                  <a:gd name="connsiteX27" fmla="*/ 336431 w 3024845"/>
                  <a:gd name="connsiteY27" fmla="*/ 606516 h 1032158"/>
                  <a:gd name="connsiteX28" fmla="*/ 336431 w 3024845"/>
                  <a:gd name="connsiteY28" fmla="*/ 607597 h 1032158"/>
                  <a:gd name="connsiteX29" fmla="*/ 336431 w 3024845"/>
                  <a:gd name="connsiteY29" fmla="*/ 615163 h 1032158"/>
                  <a:gd name="connsiteX30" fmla="*/ 338457 w 3024845"/>
                  <a:gd name="connsiteY30" fmla="*/ 615163 h 1032158"/>
                  <a:gd name="connsiteX31" fmla="*/ 352644 w 3024845"/>
                  <a:gd name="connsiteY31" fmla="*/ 615163 h 1032158"/>
                  <a:gd name="connsiteX32" fmla="*/ 352644 w 3024845"/>
                  <a:gd name="connsiteY32" fmla="*/ 584898 h 1032158"/>
                  <a:gd name="connsiteX33" fmla="*/ 397231 w 3024845"/>
                  <a:gd name="connsiteY33" fmla="*/ 584898 h 1032158"/>
                  <a:gd name="connsiteX34" fmla="*/ 397231 w 3024845"/>
                  <a:gd name="connsiteY34" fmla="*/ 583547 h 1032158"/>
                  <a:gd name="connsiteX35" fmla="*/ 397231 w 3024845"/>
                  <a:gd name="connsiteY35" fmla="*/ 574089 h 1032158"/>
                  <a:gd name="connsiteX36" fmla="*/ 398245 w 3024845"/>
                  <a:gd name="connsiteY36" fmla="*/ 574089 h 1032158"/>
                  <a:gd name="connsiteX37" fmla="*/ 405338 w 3024845"/>
                  <a:gd name="connsiteY37" fmla="*/ 574089 h 1032158"/>
                  <a:gd name="connsiteX38" fmla="*/ 405338 w 3024845"/>
                  <a:gd name="connsiteY38" fmla="*/ 572198 h 1032158"/>
                  <a:gd name="connsiteX39" fmla="*/ 405338 w 3024845"/>
                  <a:gd name="connsiteY39" fmla="*/ 558957 h 1032158"/>
                  <a:gd name="connsiteX40" fmla="*/ 406098 w 3024845"/>
                  <a:gd name="connsiteY40" fmla="*/ 558957 h 1032158"/>
                  <a:gd name="connsiteX41" fmla="*/ 411418 w 3024845"/>
                  <a:gd name="connsiteY41" fmla="*/ 558957 h 1032158"/>
                  <a:gd name="connsiteX42" fmla="*/ 411418 w 3024845"/>
                  <a:gd name="connsiteY42" fmla="*/ 557876 h 1032158"/>
                  <a:gd name="connsiteX43" fmla="*/ 411418 w 3024845"/>
                  <a:gd name="connsiteY43" fmla="*/ 550309 h 1032158"/>
                  <a:gd name="connsiteX44" fmla="*/ 413445 w 3024845"/>
                  <a:gd name="connsiteY44" fmla="*/ 550309 h 1032158"/>
                  <a:gd name="connsiteX45" fmla="*/ 427632 w 3024845"/>
                  <a:gd name="connsiteY45" fmla="*/ 550309 h 1032158"/>
                  <a:gd name="connsiteX46" fmla="*/ 427632 w 3024845"/>
                  <a:gd name="connsiteY46" fmla="*/ 551390 h 1032158"/>
                  <a:gd name="connsiteX47" fmla="*/ 427632 w 3024845"/>
                  <a:gd name="connsiteY47" fmla="*/ 558957 h 1032158"/>
                  <a:gd name="connsiteX48" fmla="*/ 449925 w 3024845"/>
                  <a:gd name="connsiteY48" fmla="*/ 558957 h 1032158"/>
                  <a:gd name="connsiteX49" fmla="*/ 449925 w 3024845"/>
                  <a:gd name="connsiteY49" fmla="*/ 557065 h 1032158"/>
                  <a:gd name="connsiteX50" fmla="*/ 449925 w 3024845"/>
                  <a:gd name="connsiteY50" fmla="*/ 543824 h 1032158"/>
                  <a:gd name="connsiteX51" fmla="*/ 451699 w 3024845"/>
                  <a:gd name="connsiteY51" fmla="*/ 543824 h 1032158"/>
                  <a:gd name="connsiteX52" fmla="*/ 464112 w 3024845"/>
                  <a:gd name="connsiteY52" fmla="*/ 543824 h 1032158"/>
                  <a:gd name="connsiteX53" fmla="*/ 464112 w 3024845"/>
                  <a:gd name="connsiteY53" fmla="*/ 567604 h 1032158"/>
                  <a:gd name="connsiteX54" fmla="*/ 465126 w 3024845"/>
                  <a:gd name="connsiteY54" fmla="*/ 567604 h 1032158"/>
                  <a:gd name="connsiteX55" fmla="*/ 472219 w 3024845"/>
                  <a:gd name="connsiteY55" fmla="*/ 567604 h 1032158"/>
                  <a:gd name="connsiteX56" fmla="*/ 472219 w 3024845"/>
                  <a:gd name="connsiteY56" fmla="*/ 566523 h 1032158"/>
                  <a:gd name="connsiteX57" fmla="*/ 472219 w 3024845"/>
                  <a:gd name="connsiteY57" fmla="*/ 558957 h 1032158"/>
                  <a:gd name="connsiteX58" fmla="*/ 473992 w 3024845"/>
                  <a:gd name="connsiteY58" fmla="*/ 558957 h 1032158"/>
                  <a:gd name="connsiteX59" fmla="*/ 486406 w 3024845"/>
                  <a:gd name="connsiteY59" fmla="*/ 558957 h 1032158"/>
                  <a:gd name="connsiteX60" fmla="*/ 486406 w 3024845"/>
                  <a:gd name="connsiteY60" fmla="*/ 584898 h 1032158"/>
                  <a:gd name="connsiteX61" fmla="*/ 488433 w 3024845"/>
                  <a:gd name="connsiteY61" fmla="*/ 584898 h 1032158"/>
                  <a:gd name="connsiteX62" fmla="*/ 502619 w 3024845"/>
                  <a:gd name="connsiteY62" fmla="*/ 584898 h 1032158"/>
                  <a:gd name="connsiteX63" fmla="*/ 502619 w 3024845"/>
                  <a:gd name="connsiteY63" fmla="*/ 586519 h 1032158"/>
                  <a:gd name="connsiteX64" fmla="*/ 502619 w 3024845"/>
                  <a:gd name="connsiteY64" fmla="*/ 597869 h 1032158"/>
                  <a:gd name="connsiteX65" fmla="*/ 503379 w 3024845"/>
                  <a:gd name="connsiteY65" fmla="*/ 597869 h 1032158"/>
                  <a:gd name="connsiteX66" fmla="*/ 508700 w 3024845"/>
                  <a:gd name="connsiteY66" fmla="*/ 597869 h 1032158"/>
                  <a:gd name="connsiteX67" fmla="*/ 508700 w 3024845"/>
                  <a:gd name="connsiteY67" fmla="*/ 597058 h 1032158"/>
                  <a:gd name="connsiteX68" fmla="*/ 508700 w 3024845"/>
                  <a:gd name="connsiteY68" fmla="*/ 591383 h 1032158"/>
                  <a:gd name="connsiteX69" fmla="*/ 539100 w 3024845"/>
                  <a:gd name="connsiteY69" fmla="*/ 591383 h 1032158"/>
                  <a:gd name="connsiteX70" fmla="*/ 539100 w 3024845"/>
                  <a:gd name="connsiteY70" fmla="*/ 615163 h 1032158"/>
                  <a:gd name="connsiteX71" fmla="*/ 540113 w 3024845"/>
                  <a:gd name="connsiteY71" fmla="*/ 615163 h 1032158"/>
                  <a:gd name="connsiteX72" fmla="*/ 547207 w 3024845"/>
                  <a:gd name="connsiteY72" fmla="*/ 615163 h 1032158"/>
                  <a:gd name="connsiteX73" fmla="*/ 547207 w 3024845"/>
                  <a:gd name="connsiteY73" fmla="*/ 616244 h 1032158"/>
                  <a:gd name="connsiteX74" fmla="*/ 547207 w 3024845"/>
                  <a:gd name="connsiteY74" fmla="*/ 623810 h 1032158"/>
                  <a:gd name="connsiteX75" fmla="*/ 547967 w 3024845"/>
                  <a:gd name="connsiteY75" fmla="*/ 623810 h 1032158"/>
                  <a:gd name="connsiteX76" fmla="*/ 553287 w 3024845"/>
                  <a:gd name="connsiteY76" fmla="*/ 623810 h 1032158"/>
                  <a:gd name="connsiteX77" fmla="*/ 553287 w 3024845"/>
                  <a:gd name="connsiteY77" fmla="*/ 621648 h 1032158"/>
                  <a:gd name="connsiteX78" fmla="*/ 553287 w 3024845"/>
                  <a:gd name="connsiteY78" fmla="*/ 606516 h 1032158"/>
                  <a:gd name="connsiteX79" fmla="*/ 554300 w 3024845"/>
                  <a:gd name="connsiteY79" fmla="*/ 606516 h 1032158"/>
                  <a:gd name="connsiteX80" fmla="*/ 561394 w 3024845"/>
                  <a:gd name="connsiteY80" fmla="*/ 606516 h 1032158"/>
                  <a:gd name="connsiteX81" fmla="*/ 561394 w 3024845"/>
                  <a:gd name="connsiteY81" fmla="*/ 607597 h 1032158"/>
                  <a:gd name="connsiteX82" fmla="*/ 561394 w 3024845"/>
                  <a:gd name="connsiteY82" fmla="*/ 615163 h 1032158"/>
                  <a:gd name="connsiteX83" fmla="*/ 566714 w 3024845"/>
                  <a:gd name="connsiteY83" fmla="*/ 613170 h 1032158"/>
                  <a:gd name="connsiteX84" fmla="*/ 567474 w 3024845"/>
                  <a:gd name="connsiteY84" fmla="*/ 612190 h 1032158"/>
                  <a:gd name="connsiteX85" fmla="*/ 567474 w 3024845"/>
                  <a:gd name="connsiteY85" fmla="*/ 606516 h 1032158"/>
                  <a:gd name="connsiteX86" fmla="*/ 605981 w 3024845"/>
                  <a:gd name="connsiteY86" fmla="*/ 606516 h 1032158"/>
                  <a:gd name="connsiteX87" fmla="*/ 605981 w 3024845"/>
                  <a:gd name="connsiteY87" fmla="*/ 630295 h 1032158"/>
                  <a:gd name="connsiteX88" fmla="*/ 608007 w 3024845"/>
                  <a:gd name="connsiteY88" fmla="*/ 630295 h 1032158"/>
                  <a:gd name="connsiteX89" fmla="*/ 622194 w 3024845"/>
                  <a:gd name="connsiteY89" fmla="*/ 630295 h 1032158"/>
                  <a:gd name="connsiteX90" fmla="*/ 622194 w 3024845"/>
                  <a:gd name="connsiteY90" fmla="*/ 631376 h 1032158"/>
                  <a:gd name="connsiteX91" fmla="*/ 622194 w 3024845"/>
                  <a:gd name="connsiteY91" fmla="*/ 638942 h 1032158"/>
                  <a:gd name="connsiteX92" fmla="*/ 623968 w 3024845"/>
                  <a:gd name="connsiteY92" fmla="*/ 638942 h 1032158"/>
                  <a:gd name="connsiteX93" fmla="*/ 636381 w 3024845"/>
                  <a:gd name="connsiteY93" fmla="*/ 638942 h 1032158"/>
                  <a:gd name="connsiteX94" fmla="*/ 636381 w 3024845"/>
                  <a:gd name="connsiteY94" fmla="*/ 615163 h 1032158"/>
                  <a:gd name="connsiteX95" fmla="*/ 637394 w 3024845"/>
                  <a:gd name="connsiteY95" fmla="*/ 615163 h 1032158"/>
                  <a:gd name="connsiteX96" fmla="*/ 644488 w 3024845"/>
                  <a:gd name="connsiteY96" fmla="*/ 615163 h 1032158"/>
                  <a:gd name="connsiteX97" fmla="*/ 644488 w 3024845"/>
                  <a:gd name="connsiteY97" fmla="*/ 582736 h 1032158"/>
                  <a:gd name="connsiteX98" fmla="*/ 645501 w 3024845"/>
                  <a:gd name="connsiteY98" fmla="*/ 582736 h 1032158"/>
                  <a:gd name="connsiteX99" fmla="*/ 652595 w 3024845"/>
                  <a:gd name="connsiteY99" fmla="*/ 582736 h 1032158"/>
                  <a:gd name="connsiteX100" fmla="*/ 652595 w 3024845"/>
                  <a:gd name="connsiteY100" fmla="*/ 580845 h 1032158"/>
                  <a:gd name="connsiteX101" fmla="*/ 652595 w 3024845"/>
                  <a:gd name="connsiteY101" fmla="*/ 567604 h 1032158"/>
                  <a:gd name="connsiteX102" fmla="*/ 651328 w 3024845"/>
                  <a:gd name="connsiteY102" fmla="*/ 565982 h 1032158"/>
                  <a:gd name="connsiteX103" fmla="*/ 656648 w 3024845"/>
                  <a:gd name="connsiteY103" fmla="*/ 554633 h 1032158"/>
                  <a:gd name="connsiteX104" fmla="*/ 664755 w 3024845"/>
                  <a:gd name="connsiteY104" fmla="*/ 582736 h 1032158"/>
                  <a:gd name="connsiteX105" fmla="*/ 665515 w 3024845"/>
                  <a:gd name="connsiteY105" fmla="*/ 582736 h 1032158"/>
                  <a:gd name="connsiteX106" fmla="*/ 670835 w 3024845"/>
                  <a:gd name="connsiteY106" fmla="*/ 582736 h 1032158"/>
                  <a:gd name="connsiteX107" fmla="*/ 670835 w 3024845"/>
                  <a:gd name="connsiteY107" fmla="*/ 476809 h 1032158"/>
                  <a:gd name="connsiteX108" fmla="*/ 672355 w 3024845"/>
                  <a:gd name="connsiteY108" fmla="*/ 476809 h 1032158"/>
                  <a:gd name="connsiteX109" fmla="*/ 682995 w 3024845"/>
                  <a:gd name="connsiteY109" fmla="*/ 476809 h 1032158"/>
                  <a:gd name="connsiteX110" fmla="*/ 682995 w 3024845"/>
                  <a:gd name="connsiteY110" fmla="*/ 429250 h 1032158"/>
                  <a:gd name="connsiteX111" fmla="*/ 709342 w 3024845"/>
                  <a:gd name="connsiteY111" fmla="*/ 429250 h 1032158"/>
                  <a:gd name="connsiteX112" fmla="*/ 709342 w 3024845"/>
                  <a:gd name="connsiteY112" fmla="*/ 407632 h 1032158"/>
                  <a:gd name="connsiteX113" fmla="*/ 743796 w 3024845"/>
                  <a:gd name="connsiteY113" fmla="*/ 407632 h 1032158"/>
                  <a:gd name="connsiteX114" fmla="*/ 743796 w 3024845"/>
                  <a:gd name="connsiteY114" fmla="*/ 410064 h 1032158"/>
                  <a:gd name="connsiteX115" fmla="*/ 743796 w 3024845"/>
                  <a:gd name="connsiteY115" fmla="*/ 427088 h 1032158"/>
                  <a:gd name="connsiteX116" fmla="*/ 746076 w 3024845"/>
                  <a:gd name="connsiteY116" fmla="*/ 427088 h 1032158"/>
                  <a:gd name="connsiteX117" fmla="*/ 762036 w 3024845"/>
                  <a:gd name="connsiteY117" fmla="*/ 427088 h 1032158"/>
                  <a:gd name="connsiteX118" fmla="*/ 762036 w 3024845"/>
                  <a:gd name="connsiteY118" fmla="*/ 474647 h 1032158"/>
                  <a:gd name="connsiteX119" fmla="*/ 763049 w 3024845"/>
                  <a:gd name="connsiteY119" fmla="*/ 474647 h 1032158"/>
                  <a:gd name="connsiteX120" fmla="*/ 770143 w 3024845"/>
                  <a:gd name="connsiteY120" fmla="*/ 474647 h 1032158"/>
                  <a:gd name="connsiteX121" fmla="*/ 784330 w 3024845"/>
                  <a:gd name="connsiteY121" fmla="*/ 478971 h 1032158"/>
                  <a:gd name="connsiteX122" fmla="*/ 784330 w 3024845"/>
                  <a:gd name="connsiteY122" fmla="*/ 517883 h 1032158"/>
                  <a:gd name="connsiteX123" fmla="*/ 785343 w 3024845"/>
                  <a:gd name="connsiteY123" fmla="*/ 517883 h 1032158"/>
                  <a:gd name="connsiteX124" fmla="*/ 792436 w 3024845"/>
                  <a:gd name="connsiteY124" fmla="*/ 517883 h 1032158"/>
                  <a:gd name="connsiteX125" fmla="*/ 792436 w 3024845"/>
                  <a:gd name="connsiteY125" fmla="*/ 519504 h 1032158"/>
                  <a:gd name="connsiteX126" fmla="*/ 792436 w 3024845"/>
                  <a:gd name="connsiteY126" fmla="*/ 530853 h 1032158"/>
                  <a:gd name="connsiteX127" fmla="*/ 794463 w 3024845"/>
                  <a:gd name="connsiteY127" fmla="*/ 530853 h 1032158"/>
                  <a:gd name="connsiteX128" fmla="*/ 808650 w 3024845"/>
                  <a:gd name="connsiteY128" fmla="*/ 530853 h 1032158"/>
                  <a:gd name="connsiteX129" fmla="*/ 814730 w 3024845"/>
                  <a:gd name="connsiteY129" fmla="*/ 537339 h 1032158"/>
                  <a:gd name="connsiteX130" fmla="*/ 814730 w 3024845"/>
                  <a:gd name="connsiteY130" fmla="*/ 558957 h 1032158"/>
                  <a:gd name="connsiteX131" fmla="*/ 817010 w 3024845"/>
                  <a:gd name="connsiteY131" fmla="*/ 558957 h 1032158"/>
                  <a:gd name="connsiteX132" fmla="*/ 832970 w 3024845"/>
                  <a:gd name="connsiteY132" fmla="*/ 558957 h 1032158"/>
                  <a:gd name="connsiteX133" fmla="*/ 832970 w 3024845"/>
                  <a:gd name="connsiteY133" fmla="*/ 560037 h 1032158"/>
                  <a:gd name="connsiteX134" fmla="*/ 832970 w 3024845"/>
                  <a:gd name="connsiteY134" fmla="*/ 567604 h 1032158"/>
                  <a:gd name="connsiteX135" fmla="*/ 834237 w 3024845"/>
                  <a:gd name="connsiteY135" fmla="*/ 567604 h 1032158"/>
                  <a:gd name="connsiteX136" fmla="*/ 843104 w 3024845"/>
                  <a:gd name="connsiteY136" fmla="*/ 567604 h 1032158"/>
                  <a:gd name="connsiteX137" fmla="*/ 843104 w 3024845"/>
                  <a:gd name="connsiteY137" fmla="*/ 569765 h 1032158"/>
                  <a:gd name="connsiteX138" fmla="*/ 843104 w 3024845"/>
                  <a:gd name="connsiteY138" fmla="*/ 584898 h 1032158"/>
                  <a:gd name="connsiteX139" fmla="*/ 847157 w 3024845"/>
                  <a:gd name="connsiteY139" fmla="*/ 583006 h 1032158"/>
                  <a:gd name="connsiteX140" fmla="*/ 847157 w 3024845"/>
                  <a:gd name="connsiteY140" fmla="*/ 569765 h 1032158"/>
                  <a:gd name="connsiteX141" fmla="*/ 848170 w 3024845"/>
                  <a:gd name="connsiteY141" fmla="*/ 569765 h 1032158"/>
                  <a:gd name="connsiteX142" fmla="*/ 855264 w 3024845"/>
                  <a:gd name="connsiteY142" fmla="*/ 569765 h 1032158"/>
                  <a:gd name="connsiteX143" fmla="*/ 855264 w 3024845"/>
                  <a:gd name="connsiteY143" fmla="*/ 571387 h 1032158"/>
                  <a:gd name="connsiteX144" fmla="*/ 855264 w 3024845"/>
                  <a:gd name="connsiteY144" fmla="*/ 582736 h 1032158"/>
                  <a:gd name="connsiteX145" fmla="*/ 856024 w 3024845"/>
                  <a:gd name="connsiteY145" fmla="*/ 582736 h 1032158"/>
                  <a:gd name="connsiteX146" fmla="*/ 861344 w 3024845"/>
                  <a:gd name="connsiteY146" fmla="*/ 582736 h 1032158"/>
                  <a:gd name="connsiteX147" fmla="*/ 909984 w 3024845"/>
                  <a:gd name="connsiteY147" fmla="*/ 578413 h 1032158"/>
                  <a:gd name="connsiteX148" fmla="*/ 909984 w 3024845"/>
                  <a:gd name="connsiteY148" fmla="*/ 579764 h 1032158"/>
                  <a:gd name="connsiteX149" fmla="*/ 909984 w 3024845"/>
                  <a:gd name="connsiteY149" fmla="*/ 589221 h 1032158"/>
                  <a:gd name="connsiteX150" fmla="*/ 910744 w 3024845"/>
                  <a:gd name="connsiteY150" fmla="*/ 589221 h 1032158"/>
                  <a:gd name="connsiteX151" fmla="*/ 916065 w 3024845"/>
                  <a:gd name="connsiteY151" fmla="*/ 589221 h 1032158"/>
                  <a:gd name="connsiteX152" fmla="*/ 916065 w 3024845"/>
                  <a:gd name="connsiteY152" fmla="*/ 591383 h 1032158"/>
                  <a:gd name="connsiteX153" fmla="*/ 916065 w 3024845"/>
                  <a:gd name="connsiteY153" fmla="*/ 606516 h 1032158"/>
                  <a:gd name="connsiteX154" fmla="*/ 918091 w 3024845"/>
                  <a:gd name="connsiteY154" fmla="*/ 605165 h 1032158"/>
                  <a:gd name="connsiteX155" fmla="*/ 932278 w 3024845"/>
                  <a:gd name="connsiteY155" fmla="*/ 595707 h 1032158"/>
                  <a:gd name="connsiteX156" fmla="*/ 938358 w 3024845"/>
                  <a:gd name="connsiteY156" fmla="*/ 554633 h 1032158"/>
                  <a:gd name="connsiteX157" fmla="*/ 939118 w 3024845"/>
                  <a:gd name="connsiteY157" fmla="*/ 554363 h 1032158"/>
                  <a:gd name="connsiteX158" fmla="*/ 944438 w 3024845"/>
                  <a:gd name="connsiteY158" fmla="*/ 552471 h 1032158"/>
                  <a:gd name="connsiteX159" fmla="*/ 946465 w 3024845"/>
                  <a:gd name="connsiteY159" fmla="*/ 483294 h 1032158"/>
                  <a:gd name="connsiteX160" fmla="*/ 948492 w 3024845"/>
                  <a:gd name="connsiteY160" fmla="*/ 552471 h 1032158"/>
                  <a:gd name="connsiteX161" fmla="*/ 949252 w 3024845"/>
                  <a:gd name="connsiteY161" fmla="*/ 552741 h 1032158"/>
                  <a:gd name="connsiteX162" fmla="*/ 954572 w 3024845"/>
                  <a:gd name="connsiteY162" fmla="*/ 554633 h 1032158"/>
                  <a:gd name="connsiteX163" fmla="*/ 954572 w 3024845"/>
                  <a:gd name="connsiteY163" fmla="*/ 468162 h 1032158"/>
                  <a:gd name="connsiteX164" fmla="*/ 958625 w 3024845"/>
                  <a:gd name="connsiteY164" fmla="*/ 435735 h 1032158"/>
                  <a:gd name="connsiteX165" fmla="*/ 997132 w 3024845"/>
                  <a:gd name="connsiteY165" fmla="*/ 435735 h 1032158"/>
                  <a:gd name="connsiteX166" fmla="*/ 997132 w 3024845"/>
                  <a:gd name="connsiteY166" fmla="*/ 468162 h 1032158"/>
                  <a:gd name="connsiteX167" fmla="*/ 997892 w 3024845"/>
                  <a:gd name="connsiteY167" fmla="*/ 468162 h 1032158"/>
                  <a:gd name="connsiteX168" fmla="*/ 1003212 w 3024845"/>
                  <a:gd name="connsiteY168" fmla="*/ 468162 h 1032158"/>
                  <a:gd name="connsiteX169" fmla="*/ 1003212 w 3024845"/>
                  <a:gd name="connsiteY169" fmla="*/ 386014 h 1032158"/>
                  <a:gd name="connsiteX170" fmla="*/ 1004986 w 3024845"/>
                  <a:gd name="connsiteY170" fmla="*/ 386014 h 1032158"/>
                  <a:gd name="connsiteX171" fmla="*/ 1017399 w 3024845"/>
                  <a:gd name="connsiteY171" fmla="*/ 386014 h 1032158"/>
                  <a:gd name="connsiteX172" fmla="*/ 1017399 w 3024845"/>
                  <a:gd name="connsiteY172" fmla="*/ 384123 h 1032158"/>
                  <a:gd name="connsiteX173" fmla="*/ 1017399 w 3024845"/>
                  <a:gd name="connsiteY173" fmla="*/ 370882 h 1032158"/>
                  <a:gd name="connsiteX174" fmla="*/ 1039693 w 3024845"/>
                  <a:gd name="connsiteY174" fmla="*/ 370882 h 1032158"/>
                  <a:gd name="connsiteX175" fmla="*/ 1039693 w 3024845"/>
                  <a:gd name="connsiteY175" fmla="*/ 369801 h 1032158"/>
                  <a:gd name="connsiteX176" fmla="*/ 1039693 w 3024845"/>
                  <a:gd name="connsiteY176" fmla="*/ 362235 h 1032158"/>
                  <a:gd name="connsiteX177" fmla="*/ 1041466 w 3024845"/>
                  <a:gd name="connsiteY177" fmla="*/ 362235 h 1032158"/>
                  <a:gd name="connsiteX178" fmla="*/ 1053880 w 3024845"/>
                  <a:gd name="connsiteY178" fmla="*/ 362235 h 1032158"/>
                  <a:gd name="connsiteX179" fmla="*/ 1053880 w 3024845"/>
                  <a:gd name="connsiteY179" fmla="*/ 363316 h 1032158"/>
                  <a:gd name="connsiteX180" fmla="*/ 1053880 w 3024845"/>
                  <a:gd name="connsiteY180" fmla="*/ 370882 h 1032158"/>
                  <a:gd name="connsiteX181" fmla="*/ 1054640 w 3024845"/>
                  <a:gd name="connsiteY181" fmla="*/ 370882 h 1032158"/>
                  <a:gd name="connsiteX182" fmla="*/ 1059960 w 3024845"/>
                  <a:gd name="connsiteY182" fmla="*/ 370882 h 1032158"/>
                  <a:gd name="connsiteX183" fmla="*/ 1070093 w 3024845"/>
                  <a:gd name="connsiteY183" fmla="*/ 366558 h 1032158"/>
                  <a:gd name="connsiteX184" fmla="*/ 1074146 w 3024845"/>
                  <a:gd name="connsiteY184" fmla="*/ 369801 h 1032158"/>
                  <a:gd name="connsiteX185" fmla="*/ 1074146 w 3024845"/>
                  <a:gd name="connsiteY185" fmla="*/ 362235 h 1032158"/>
                  <a:gd name="connsiteX186" fmla="*/ 1076426 w 3024845"/>
                  <a:gd name="connsiteY186" fmla="*/ 362235 h 1032158"/>
                  <a:gd name="connsiteX187" fmla="*/ 1092387 w 3024845"/>
                  <a:gd name="connsiteY187" fmla="*/ 362235 h 1032158"/>
                  <a:gd name="connsiteX188" fmla="*/ 1092387 w 3024845"/>
                  <a:gd name="connsiteY188" fmla="*/ 363316 h 1032158"/>
                  <a:gd name="connsiteX189" fmla="*/ 1092387 w 3024845"/>
                  <a:gd name="connsiteY189" fmla="*/ 370882 h 1032158"/>
                  <a:gd name="connsiteX190" fmla="*/ 1122787 w 3024845"/>
                  <a:gd name="connsiteY190" fmla="*/ 370882 h 1032158"/>
                  <a:gd name="connsiteX191" fmla="*/ 1122787 w 3024845"/>
                  <a:gd name="connsiteY191" fmla="*/ 372503 h 1032158"/>
                  <a:gd name="connsiteX192" fmla="*/ 1122787 w 3024845"/>
                  <a:gd name="connsiteY192" fmla="*/ 383853 h 1032158"/>
                  <a:gd name="connsiteX193" fmla="*/ 1149134 w 3024845"/>
                  <a:gd name="connsiteY193" fmla="*/ 383853 h 1032158"/>
                  <a:gd name="connsiteX194" fmla="*/ 1149134 w 3024845"/>
                  <a:gd name="connsiteY194" fmla="*/ 414117 h 1032158"/>
                  <a:gd name="connsiteX195" fmla="*/ 1149894 w 3024845"/>
                  <a:gd name="connsiteY195" fmla="*/ 414117 h 1032158"/>
                  <a:gd name="connsiteX196" fmla="*/ 1155214 w 3024845"/>
                  <a:gd name="connsiteY196" fmla="*/ 414117 h 1032158"/>
                  <a:gd name="connsiteX197" fmla="*/ 1155214 w 3024845"/>
                  <a:gd name="connsiteY197" fmla="*/ 415198 h 1032158"/>
                  <a:gd name="connsiteX198" fmla="*/ 1155214 w 3024845"/>
                  <a:gd name="connsiteY198" fmla="*/ 422765 h 1032158"/>
                  <a:gd name="connsiteX199" fmla="*/ 1159268 w 3024845"/>
                  <a:gd name="connsiteY199" fmla="*/ 453029 h 1032158"/>
                  <a:gd name="connsiteX200" fmla="*/ 1160028 w 3024845"/>
                  <a:gd name="connsiteY200" fmla="*/ 453029 h 1032158"/>
                  <a:gd name="connsiteX201" fmla="*/ 1165348 w 3024845"/>
                  <a:gd name="connsiteY201" fmla="*/ 453029 h 1032158"/>
                  <a:gd name="connsiteX202" fmla="*/ 1165348 w 3024845"/>
                  <a:gd name="connsiteY202" fmla="*/ 453840 h 1032158"/>
                  <a:gd name="connsiteX203" fmla="*/ 1165348 w 3024845"/>
                  <a:gd name="connsiteY203" fmla="*/ 459515 h 1032158"/>
                  <a:gd name="connsiteX204" fmla="*/ 1166361 w 3024845"/>
                  <a:gd name="connsiteY204" fmla="*/ 459515 h 1032158"/>
                  <a:gd name="connsiteX205" fmla="*/ 1173454 w 3024845"/>
                  <a:gd name="connsiteY205" fmla="*/ 459515 h 1032158"/>
                  <a:gd name="connsiteX206" fmla="*/ 1173454 w 3024845"/>
                  <a:gd name="connsiteY206" fmla="*/ 489780 h 1032158"/>
                  <a:gd name="connsiteX207" fmla="*/ 1175481 w 3024845"/>
                  <a:gd name="connsiteY207" fmla="*/ 489780 h 1032158"/>
                  <a:gd name="connsiteX208" fmla="*/ 1189668 w 3024845"/>
                  <a:gd name="connsiteY208" fmla="*/ 489780 h 1032158"/>
                  <a:gd name="connsiteX209" fmla="*/ 1189668 w 3024845"/>
                  <a:gd name="connsiteY209" fmla="*/ 513559 h 1032158"/>
                  <a:gd name="connsiteX210" fmla="*/ 1191695 w 3024845"/>
                  <a:gd name="connsiteY210" fmla="*/ 515180 h 1032158"/>
                  <a:gd name="connsiteX211" fmla="*/ 1191695 w 3024845"/>
                  <a:gd name="connsiteY211" fmla="*/ 526530 h 1032158"/>
                  <a:gd name="connsiteX212" fmla="*/ 1192455 w 3024845"/>
                  <a:gd name="connsiteY212" fmla="*/ 526530 h 1032158"/>
                  <a:gd name="connsiteX213" fmla="*/ 1197775 w 3024845"/>
                  <a:gd name="connsiteY213" fmla="*/ 526530 h 1032158"/>
                  <a:gd name="connsiteX214" fmla="*/ 1197775 w 3024845"/>
                  <a:gd name="connsiteY214" fmla="*/ 550309 h 1032158"/>
                  <a:gd name="connsiteX215" fmla="*/ 1199041 w 3024845"/>
                  <a:gd name="connsiteY215" fmla="*/ 550309 h 1032158"/>
                  <a:gd name="connsiteX216" fmla="*/ 1207908 w 3024845"/>
                  <a:gd name="connsiteY216" fmla="*/ 550309 h 1032158"/>
                  <a:gd name="connsiteX217" fmla="*/ 1209935 w 3024845"/>
                  <a:gd name="connsiteY217" fmla="*/ 554363 h 1032158"/>
                  <a:gd name="connsiteX218" fmla="*/ 1209935 w 3024845"/>
                  <a:gd name="connsiteY218" fmla="*/ 567604 h 1032158"/>
                  <a:gd name="connsiteX219" fmla="*/ 1211455 w 3024845"/>
                  <a:gd name="connsiteY219" fmla="*/ 565712 h 1032158"/>
                  <a:gd name="connsiteX220" fmla="*/ 1222095 w 3024845"/>
                  <a:gd name="connsiteY220" fmla="*/ 552471 h 1032158"/>
                  <a:gd name="connsiteX221" fmla="*/ 1250469 w 3024845"/>
                  <a:gd name="connsiteY221" fmla="*/ 552471 h 1032158"/>
                  <a:gd name="connsiteX222" fmla="*/ 1250469 w 3024845"/>
                  <a:gd name="connsiteY222" fmla="*/ 638942 h 1032158"/>
                  <a:gd name="connsiteX223" fmla="*/ 1251229 w 3024845"/>
                  <a:gd name="connsiteY223" fmla="*/ 638942 h 1032158"/>
                  <a:gd name="connsiteX224" fmla="*/ 1256549 w 3024845"/>
                  <a:gd name="connsiteY224" fmla="*/ 638942 h 1032158"/>
                  <a:gd name="connsiteX225" fmla="*/ 1257309 w 3024845"/>
                  <a:gd name="connsiteY225" fmla="*/ 637591 h 1032158"/>
                  <a:gd name="connsiteX226" fmla="*/ 1262629 w 3024845"/>
                  <a:gd name="connsiteY226" fmla="*/ 628133 h 1032158"/>
                  <a:gd name="connsiteX227" fmla="*/ 1262629 w 3024845"/>
                  <a:gd name="connsiteY227" fmla="*/ 630025 h 1032158"/>
                  <a:gd name="connsiteX228" fmla="*/ 1262629 w 3024845"/>
                  <a:gd name="connsiteY228" fmla="*/ 643266 h 1032158"/>
                  <a:gd name="connsiteX229" fmla="*/ 1266682 w 3024845"/>
                  <a:gd name="connsiteY229" fmla="*/ 597869 h 1032158"/>
                  <a:gd name="connsiteX230" fmla="*/ 1267442 w 3024845"/>
                  <a:gd name="connsiteY230" fmla="*/ 597869 h 1032158"/>
                  <a:gd name="connsiteX231" fmla="*/ 1272762 w 3024845"/>
                  <a:gd name="connsiteY231" fmla="*/ 597869 h 1032158"/>
                  <a:gd name="connsiteX232" fmla="*/ 1272762 w 3024845"/>
                  <a:gd name="connsiteY232" fmla="*/ 533015 h 1032158"/>
                  <a:gd name="connsiteX233" fmla="*/ 1273776 w 3024845"/>
                  <a:gd name="connsiteY233" fmla="*/ 533015 h 1032158"/>
                  <a:gd name="connsiteX234" fmla="*/ 1280869 w 3024845"/>
                  <a:gd name="connsiteY234" fmla="*/ 533015 h 1032158"/>
                  <a:gd name="connsiteX235" fmla="*/ 1293029 w 3024845"/>
                  <a:gd name="connsiteY235" fmla="*/ 489780 h 1032158"/>
                  <a:gd name="connsiteX236" fmla="*/ 1294296 w 3024845"/>
                  <a:gd name="connsiteY236" fmla="*/ 489780 h 1032158"/>
                  <a:gd name="connsiteX237" fmla="*/ 1303163 w 3024845"/>
                  <a:gd name="connsiteY237" fmla="*/ 489780 h 1032158"/>
                  <a:gd name="connsiteX238" fmla="*/ 1313296 w 3024845"/>
                  <a:gd name="connsiteY238" fmla="*/ 533015 h 1032158"/>
                  <a:gd name="connsiteX239" fmla="*/ 1314309 w 3024845"/>
                  <a:gd name="connsiteY239" fmla="*/ 533015 h 1032158"/>
                  <a:gd name="connsiteX240" fmla="*/ 1321403 w 3024845"/>
                  <a:gd name="connsiteY240" fmla="*/ 533015 h 1032158"/>
                  <a:gd name="connsiteX241" fmla="*/ 1321403 w 3024845"/>
                  <a:gd name="connsiteY241" fmla="*/ 571927 h 1032158"/>
                  <a:gd name="connsiteX242" fmla="*/ 1323176 w 3024845"/>
                  <a:gd name="connsiteY242" fmla="*/ 571927 h 1032158"/>
                  <a:gd name="connsiteX243" fmla="*/ 1335590 w 3024845"/>
                  <a:gd name="connsiteY243" fmla="*/ 571927 h 1032158"/>
                  <a:gd name="connsiteX244" fmla="*/ 1335590 w 3024845"/>
                  <a:gd name="connsiteY244" fmla="*/ 574089 h 1032158"/>
                  <a:gd name="connsiteX245" fmla="*/ 1335590 w 3024845"/>
                  <a:gd name="connsiteY245" fmla="*/ 589221 h 1032158"/>
                  <a:gd name="connsiteX246" fmla="*/ 1339643 w 3024845"/>
                  <a:gd name="connsiteY246" fmla="*/ 587060 h 1032158"/>
                  <a:gd name="connsiteX247" fmla="*/ 1339643 w 3024845"/>
                  <a:gd name="connsiteY247" fmla="*/ 571927 h 1032158"/>
                  <a:gd name="connsiteX248" fmla="*/ 1341163 w 3024845"/>
                  <a:gd name="connsiteY248" fmla="*/ 571927 h 1032158"/>
                  <a:gd name="connsiteX249" fmla="*/ 1351803 w 3024845"/>
                  <a:gd name="connsiteY249" fmla="*/ 571927 h 1032158"/>
                  <a:gd name="connsiteX250" fmla="*/ 1351803 w 3024845"/>
                  <a:gd name="connsiteY250" fmla="*/ 573548 h 1032158"/>
                  <a:gd name="connsiteX251" fmla="*/ 1351803 w 3024845"/>
                  <a:gd name="connsiteY251" fmla="*/ 584898 h 1032158"/>
                  <a:gd name="connsiteX252" fmla="*/ 1382204 w 3024845"/>
                  <a:gd name="connsiteY252" fmla="*/ 584898 h 1032158"/>
                  <a:gd name="connsiteX253" fmla="*/ 1382204 w 3024845"/>
                  <a:gd name="connsiteY253" fmla="*/ 548148 h 1032158"/>
                  <a:gd name="connsiteX254" fmla="*/ 1383470 w 3024845"/>
                  <a:gd name="connsiteY254" fmla="*/ 548148 h 1032158"/>
                  <a:gd name="connsiteX255" fmla="*/ 1392337 w 3024845"/>
                  <a:gd name="connsiteY255" fmla="*/ 548148 h 1032158"/>
                  <a:gd name="connsiteX256" fmla="*/ 1392337 w 3024845"/>
                  <a:gd name="connsiteY256" fmla="*/ 569765 h 1032158"/>
                  <a:gd name="connsiteX257" fmla="*/ 1394364 w 3024845"/>
                  <a:gd name="connsiteY257" fmla="*/ 537339 h 1032158"/>
                  <a:gd name="connsiteX258" fmla="*/ 1416657 w 3024845"/>
                  <a:gd name="connsiteY258" fmla="*/ 537339 h 1032158"/>
                  <a:gd name="connsiteX259" fmla="*/ 1416657 w 3024845"/>
                  <a:gd name="connsiteY259" fmla="*/ 535717 h 1032158"/>
                  <a:gd name="connsiteX260" fmla="*/ 1416657 w 3024845"/>
                  <a:gd name="connsiteY260" fmla="*/ 524368 h 1032158"/>
                  <a:gd name="connsiteX261" fmla="*/ 1417417 w 3024845"/>
                  <a:gd name="connsiteY261" fmla="*/ 524368 h 1032158"/>
                  <a:gd name="connsiteX262" fmla="*/ 1422737 w 3024845"/>
                  <a:gd name="connsiteY262" fmla="*/ 524368 h 1032158"/>
                  <a:gd name="connsiteX263" fmla="*/ 1422737 w 3024845"/>
                  <a:gd name="connsiteY263" fmla="*/ 522477 h 1032158"/>
                  <a:gd name="connsiteX264" fmla="*/ 1422737 w 3024845"/>
                  <a:gd name="connsiteY264" fmla="*/ 509236 h 1032158"/>
                  <a:gd name="connsiteX265" fmla="*/ 1426791 w 3024845"/>
                  <a:gd name="connsiteY265" fmla="*/ 515721 h 1032158"/>
                  <a:gd name="connsiteX266" fmla="*/ 1429071 w 3024845"/>
                  <a:gd name="connsiteY266" fmla="*/ 515721 h 1032158"/>
                  <a:gd name="connsiteX267" fmla="*/ 1445031 w 3024845"/>
                  <a:gd name="connsiteY267" fmla="*/ 515721 h 1032158"/>
                  <a:gd name="connsiteX268" fmla="*/ 1445031 w 3024845"/>
                  <a:gd name="connsiteY268" fmla="*/ 514910 h 1032158"/>
                  <a:gd name="connsiteX269" fmla="*/ 1445031 w 3024845"/>
                  <a:gd name="connsiteY269" fmla="*/ 509236 h 1032158"/>
                  <a:gd name="connsiteX270" fmla="*/ 1445791 w 3024845"/>
                  <a:gd name="connsiteY270" fmla="*/ 509236 h 1032158"/>
                  <a:gd name="connsiteX271" fmla="*/ 1451111 w 3024845"/>
                  <a:gd name="connsiteY271" fmla="*/ 509236 h 1032158"/>
                  <a:gd name="connsiteX272" fmla="*/ 1451111 w 3024845"/>
                  <a:gd name="connsiteY272" fmla="*/ 510587 h 1032158"/>
                  <a:gd name="connsiteX273" fmla="*/ 1451111 w 3024845"/>
                  <a:gd name="connsiteY273" fmla="*/ 520045 h 1032158"/>
                  <a:gd name="connsiteX274" fmla="*/ 1489618 w 3024845"/>
                  <a:gd name="connsiteY274" fmla="*/ 520045 h 1032158"/>
                  <a:gd name="connsiteX275" fmla="*/ 1489618 w 3024845"/>
                  <a:gd name="connsiteY275" fmla="*/ 658398 h 1032158"/>
                  <a:gd name="connsiteX276" fmla="*/ 1491138 w 3024845"/>
                  <a:gd name="connsiteY276" fmla="*/ 658398 h 1032158"/>
                  <a:gd name="connsiteX277" fmla="*/ 1501778 w 3024845"/>
                  <a:gd name="connsiteY277" fmla="*/ 658398 h 1032158"/>
                  <a:gd name="connsiteX278" fmla="*/ 1501778 w 3024845"/>
                  <a:gd name="connsiteY278" fmla="*/ 645428 h 1032158"/>
                  <a:gd name="connsiteX279" fmla="*/ 1505832 w 3024845"/>
                  <a:gd name="connsiteY279" fmla="*/ 645428 h 1032158"/>
                  <a:gd name="connsiteX280" fmla="*/ 1505832 w 3024845"/>
                  <a:gd name="connsiteY280" fmla="*/ 658398 h 1032158"/>
                  <a:gd name="connsiteX281" fmla="*/ 1536232 w 3024845"/>
                  <a:gd name="connsiteY281" fmla="*/ 658398 h 1032158"/>
                  <a:gd name="connsiteX282" fmla="*/ 1536232 w 3024845"/>
                  <a:gd name="connsiteY282" fmla="*/ 628133 h 1032158"/>
                  <a:gd name="connsiteX283" fmla="*/ 1548392 w 3024845"/>
                  <a:gd name="connsiteY283" fmla="*/ 628133 h 1032158"/>
                  <a:gd name="connsiteX284" fmla="*/ 1560552 w 3024845"/>
                  <a:gd name="connsiteY284" fmla="*/ 625972 h 1032158"/>
                  <a:gd name="connsiteX285" fmla="*/ 1564606 w 3024845"/>
                  <a:gd name="connsiteY285" fmla="*/ 628133 h 1032158"/>
                  <a:gd name="connsiteX286" fmla="*/ 1574739 w 3024845"/>
                  <a:gd name="connsiteY286" fmla="*/ 628133 h 1032158"/>
                  <a:gd name="connsiteX287" fmla="*/ 1574739 w 3024845"/>
                  <a:gd name="connsiteY287" fmla="*/ 658398 h 1032158"/>
                  <a:gd name="connsiteX288" fmla="*/ 1582846 w 3024845"/>
                  <a:gd name="connsiteY288" fmla="*/ 658398 h 1032158"/>
                  <a:gd name="connsiteX289" fmla="*/ 1582846 w 3024845"/>
                  <a:gd name="connsiteY289" fmla="*/ 675693 h 1032158"/>
                  <a:gd name="connsiteX290" fmla="*/ 1592182 w 3024845"/>
                  <a:gd name="connsiteY290" fmla="*/ 676598 h 1032158"/>
                  <a:gd name="connsiteX291" fmla="*/ 1605140 w 3024845"/>
                  <a:gd name="connsiteY291" fmla="*/ 676598 h 1032158"/>
                  <a:gd name="connsiteX292" fmla="*/ 1605140 w 3024845"/>
                  <a:gd name="connsiteY292" fmla="*/ 660560 h 1032158"/>
                  <a:gd name="connsiteX293" fmla="*/ 1673096 w 3024845"/>
                  <a:gd name="connsiteY293" fmla="*/ 660560 h 1032158"/>
                  <a:gd name="connsiteX294" fmla="*/ 1673096 w 3024845"/>
                  <a:gd name="connsiteY294" fmla="*/ 575307 h 1032158"/>
                  <a:gd name="connsiteX295" fmla="*/ 1745104 w 3024845"/>
                  <a:gd name="connsiteY295" fmla="*/ 575307 h 1032158"/>
                  <a:gd name="connsiteX296" fmla="*/ 1745104 w 3024845"/>
                  <a:gd name="connsiteY296" fmla="*/ 654075 h 1032158"/>
                  <a:gd name="connsiteX297" fmla="*/ 1747008 w 3024845"/>
                  <a:gd name="connsiteY297" fmla="*/ 654075 h 1032158"/>
                  <a:gd name="connsiteX298" fmla="*/ 1748250 w 3024845"/>
                  <a:gd name="connsiteY298" fmla="*/ 676598 h 1032158"/>
                  <a:gd name="connsiteX299" fmla="*/ 1757926 w 3024845"/>
                  <a:gd name="connsiteY299" fmla="*/ 676598 h 1032158"/>
                  <a:gd name="connsiteX300" fmla="*/ 1759168 w 3024845"/>
                  <a:gd name="connsiteY300" fmla="*/ 654075 h 1032158"/>
                  <a:gd name="connsiteX301" fmla="*/ 1765248 w 3024845"/>
                  <a:gd name="connsiteY301" fmla="*/ 654075 h 1032158"/>
                  <a:gd name="connsiteX302" fmla="*/ 1766490 w 3024845"/>
                  <a:gd name="connsiteY302" fmla="*/ 676598 h 1032158"/>
                  <a:gd name="connsiteX303" fmla="*/ 1817112 w 3024845"/>
                  <a:gd name="connsiteY303" fmla="*/ 676598 h 1032158"/>
                  <a:gd name="connsiteX304" fmla="*/ 1817112 w 3024845"/>
                  <a:gd name="connsiteY304" fmla="*/ 513570 h 1032158"/>
                  <a:gd name="connsiteX305" fmla="*/ 2014439 w 3024845"/>
                  <a:gd name="connsiteY305" fmla="*/ 513570 h 1032158"/>
                  <a:gd name="connsiteX306" fmla="*/ 2014439 w 3024845"/>
                  <a:gd name="connsiteY306" fmla="*/ 676598 h 1032158"/>
                  <a:gd name="connsiteX307" fmla="*/ 2033136 w 3024845"/>
                  <a:gd name="connsiteY307" fmla="*/ 676598 h 1032158"/>
                  <a:gd name="connsiteX308" fmla="*/ 2033136 w 3024845"/>
                  <a:gd name="connsiteY308" fmla="*/ 593905 h 1032158"/>
                  <a:gd name="connsiteX309" fmla="*/ 2128256 w 3024845"/>
                  <a:gd name="connsiteY309" fmla="*/ 593905 h 1032158"/>
                  <a:gd name="connsiteX310" fmla="*/ 2146266 w 3024845"/>
                  <a:gd name="connsiteY310" fmla="*/ 104983 h 1032158"/>
                  <a:gd name="connsiteX311" fmla="*/ 2150320 w 3024845"/>
                  <a:gd name="connsiteY311" fmla="*/ 33644 h 1032158"/>
                  <a:gd name="connsiteX312" fmla="*/ 2180720 w 3024845"/>
                  <a:gd name="connsiteY312" fmla="*/ 528692 h 1032158"/>
                  <a:gd name="connsiteX313" fmla="*/ 2245574 w 3024845"/>
                  <a:gd name="connsiteY313" fmla="*/ 528692 h 1032158"/>
                  <a:gd name="connsiteX314" fmla="*/ 2245574 w 3024845"/>
                  <a:gd name="connsiteY314" fmla="*/ 604354 h 1032158"/>
                  <a:gd name="connsiteX315" fmla="*/ 2253681 w 3024845"/>
                  <a:gd name="connsiteY315" fmla="*/ 604354 h 1032158"/>
                  <a:gd name="connsiteX316" fmla="*/ 2255708 w 3024845"/>
                  <a:gd name="connsiteY316" fmla="*/ 597869 h 1032158"/>
                  <a:gd name="connsiteX317" fmla="*/ 2261788 w 3024845"/>
                  <a:gd name="connsiteY317" fmla="*/ 597869 h 1032158"/>
                  <a:gd name="connsiteX318" fmla="*/ 2263815 w 3024845"/>
                  <a:gd name="connsiteY318" fmla="*/ 606516 h 1032158"/>
                  <a:gd name="connsiteX319" fmla="*/ 2275975 w 3024845"/>
                  <a:gd name="connsiteY319" fmla="*/ 606516 h 1032158"/>
                  <a:gd name="connsiteX320" fmla="*/ 2275975 w 3024845"/>
                  <a:gd name="connsiteY320" fmla="*/ 600030 h 1032158"/>
                  <a:gd name="connsiteX321" fmla="*/ 2298268 w 3024845"/>
                  <a:gd name="connsiteY321" fmla="*/ 600030 h 1032158"/>
                  <a:gd name="connsiteX322" fmla="*/ 2298268 w 3024845"/>
                  <a:gd name="connsiteY322" fmla="*/ 606516 h 1032158"/>
                  <a:gd name="connsiteX323" fmla="*/ 2318535 w 3024845"/>
                  <a:gd name="connsiteY323" fmla="*/ 606516 h 1032158"/>
                  <a:gd name="connsiteX324" fmla="*/ 2318535 w 3024845"/>
                  <a:gd name="connsiteY324" fmla="*/ 651913 h 1032158"/>
                  <a:gd name="connsiteX325" fmla="*/ 2332722 w 3024845"/>
                  <a:gd name="connsiteY325" fmla="*/ 651913 h 1032158"/>
                  <a:gd name="connsiteX326" fmla="*/ 2332722 w 3024845"/>
                  <a:gd name="connsiteY326" fmla="*/ 638942 h 1032158"/>
                  <a:gd name="connsiteX327" fmla="*/ 2348936 w 3024845"/>
                  <a:gd name="connsiteY327" fmla="*/ 638942 h 1032158"/>
                  <a:gd name="connsiteX328" fmla="*/ 2348936 w 3024845"/>
                  <a:gd name="connsiteY328" fmla="*/ 459515 h 1032158"/>
                  <a:gd name="connsiteX329" fmla="*/ 2355016 w 3024845"/>
                  <a:gd name="connsiteY329" fmla="*/ 453029 h 1032158"/>
                  <a:gd name="connsiteX330" fmla="*/ 2427977 w 3024845"/>
                  <a:gd name="connsiteY330" fmla="*/ 453029 h 1032158"/>
                  <a:gd name="connsiteX331" fmla="*/ 2427977 w 3024845"/>
                  <a:gd name="connsiteY331" fmla="*/ 461677 h 1032158"/>
                  <a:gd name="connsiteX332" fmla="*/ 2438110 w 3024845"/>
                  <a:gd name="connsiteY332" fmla="*/ 461677 h 1032158"/>
                  <a:gd name="connsiteX333" fmla="*/ 2438110 w 3024845"/>
                  <a:gd name="connsiteY333" fmla="*/ 576251 h 1032158"/>
                  <a:gd name="connsiteX334" fmla="*/ 2460404 w 3024845"/>
                  <a:gd name="connsiteY334" fmla="*/ 576251 h 1032158"/>
                  <a:gd name="connsiteX335" fmla="*/ 2460404 w 3024845"/>
                  <a:gd name="connsiteY335" fmla="*/ 509236 h 1032158"/>
                  <a:gd name="connsiteX336" fmla="*/ 2486751 w 3024845"/>
                  <a:gd name="connsiteY336" fmla="*/ 509236 h 1032158"/>
                  <a:gd name="connsiteX337" fmla="*/ 2490804 w 3024845"/>
                  <a:gd name="connsiteY337" fmla="*/ 504912 h 1032158"/>
                  <a:gd name="connsiteX338" fmla="*/ 2498911 w 3024845"/>
                  <a:gd name="connsiteY338" fmla="*/ 504912 h 1032158"/>
                  <a:gd name="connsiteX339" fmla="*/ 2502964 w 3024845"/>
                  <a:gd name="connsiteY339" fmla="*/ 509236 h 1032158"/>
                  <a:gd name="connsiteX340" fmla="*/ 2525258 w 3024845"/>
                  <a:gd name="connsiteY340" fmla="*/ 509236 h 1032158"/>
                  <a:gd name="connsiteX341" fmla="*/ 2525258 w 3024845"/>
                  <a:gd name="connsiteY341" fmla="*/ 392500 h 1032158"/>
                  <a:gd name="connsiteX342" fmla="*/ 2582005 w 3024845"/>
                  <a:gd name="connsiteY342" fmla="*/ 381691 h 1032158"/>
                  <a:gd name="connsiteX343" fmla="*/ 2582005 w 3024845"/>
                  <a:gd name="connsiteY343" fmla="*/ 382772 h 1032158"/>
                  <a:gd name="connsiteX344" fmla="*/ 2582005 w 3024845"/>
                  <a:gd name="connsiteY344" fmla="*/ 390338 h 1032158"/>
                  <a:gd name="connsiteX345" fmla="*/ 2608352 w 3024845"/>
                  <a:gd name="connsiteY345" fmla="*/ 390338 h 1032158"/>
                  <a:gd name="connsiteX346" fmla="*/ 2608352 w 3024845"/>
                  <a:gd name="connsiteY346" fmla="*/ 645428 h 1032158"/>
                  <a:gd name="connsiteX347" fmla="*/ 2630646 w 3024845"/>
                  <a:gd name="connsiteY347" fmla="*/ 645428 h 1032158"/>
                  <a:gd name="connsiteX348" fmla="*/ 2630646 w 3024845"/>
                  <a:gd name="connsiteY348" fmla="*/ 641104 h 1032158"/>
                  <a:gd name="connsiteX349" fmla="*/ 2642806 w 3024845"/>
                  <a:gd name="connsiteY349" fmla="*/ 641104 h 1032158"/>
                  <a:gd name="connsiteX350" fmla="*/ 2642806 w 3024845"/>
                  <a:gd name="connsiteY350" fmla="*/ 645428 h 1032158"/>
                  <a:gd name="connsiteX351" fmla="*/ 2667126 w 3024845"/>
                  <a:gd name="connsiteY351" fmla="*/ 645428 h 1032158"/>
                  <a:gd name="connsiteX352" fmla="*/ 2667126 w 3024845"/>
                  <a:gd name="connsiteY352" fmla="*/ 632457 h 1032158"/>
                  <a:gd name="connsiteX353" fmla="*/ 2695500 w 3024845"/>
                  <a:gd name="connsiteY353" fmla="*/ 632457 h 1032158"/>
                  <a:gd name="connsiteX354" fmla="*/ 2707660 w 3024845"/>
                  <a:gd name="connsiteY354" fmla="*/ 628133 h 1032158"/>
                  <a:gd name="connsiteX355" fmla="*/ 2727927 w 3024845"/>
                  <a:gd name="connsiteY355" fmla="*/ 632457 h 1032158"/>
                  <a:gd name="connsiteX356" fmla="*/ 2727927 w 3024845"/>
                  <a:gd name="connsiteY356" fmla="*/ 615163 h 1032158"/>
                  <a:gd name="connsiteX357" fmla="*/ 2736034 w 3024845"/>
                  <a:gd name="connsiteY357" fmla="*/ 615163 h 1032158"/>
                  <a:gd name="connsiteX358" fmla="*/ 2736034 w 3024845"/>
                  <a:gd name="connsiteY358" fmla="*/ 602192 h 1032158"/>
                  <a:gd name="connsiteX359" fmla="*/ 2792781 w 3024845"/>
                  <a:gd name="connsiteY359" fmla="*/ 602192 h 1032158"/>
                  <a:gd name="connsiteX360" fmla="*/ 2792781 w 3024845"/>
                  <a:gd name="connsiteY360" fmla="*/ 571927 h 1032158"/>
                  <a:gd name="connsiteX361" fmla="*/ 2811021 w 3024845"/>
                  <a:gd name="connsiteY361" fmla="*/ 571927 h 1032158"/>
                  <a:gd name="connsiteX362" fmla="*/ 2811021 w 3024845"/>
                  <a:gd name="connsiteY362" fmla="*/ 565442 h 1032158"/>
                  <a:gd name="connsiteX363" fmla="*/ 2823181 w 3024845"/>
                  <a:gd name="connsiteY363" fmla="*/ 565442 h 1032158"/>
                  <a:gd name="connsiteX364" fmla="*/ 2823181 w 3024845"/>
                  <a:gd name="connsiteY364" fmla="*/ 571927 h 1032158"/>
                  <a:gd name="connsiteX365" fmla="*/ 2839395 w 3024845"/>
                  <a:gd name="connsiteY365" fmla="*/ 571927 h 1032158"/>
                  <a:gd name="connsiteX366" fmla="*/ 2839395 w 3024845"/>
                  <a:gd name="connsiteY366" fmla="*/ 621648 h 1032158"/>
                  <a:gd name="connsiteX367" fmla="*/ 2871822 w 3024845"/>
                  <a:gd name="connsiteY367" fmla="*/ 621648 h 1032158"/>
                  <a:gd name="connsiteX368" fmla="*/ 2871822 w 3024845"/>
                  <a:gd name="connsiteY368" fmla="*/ 595707 h 1032158"/>
                  <a:gd name="connsiteX369" fmla="*/ 2910329 w 3024845"/>
                  <a:gd name="connsiteY369" fmla="*/ 595707 h 1032158"/>
                  <a:gd name="connsiteX370" fmla="*/ 2910329 w 3024845"/>
                  <a:gd name="connsiteY370" fmla="*/ 565442 h 1032158"/>
                  <a:gd name="connsiteX371" fmla="*/ 2958970 w 3024845"/>
                  <a:gd name="connsiteY371" fmla="*/ 565442 h 1032158"/>
                  <a:gd name="connsiteX372" fmla="*/ 2958970 w 3024845"/>
                  <a:gd name="connsiteY372" fmla="*/ 676598 h 1032158"/>
                  <a:gd name="connsiteX373" fmla="*/ 2958970 w 3024845"/>
                  <a:gd name="connsiteY373" fmla="*/ 690377 h 1032158"/>
                  <a:gd name="connsiteX374" fmla="*/ 3024845 w 3024845"/>
                  <a:gd name="connsiteY374" fmla="*/ 690377 h 1032158"/>
                  <a:gd name="connsiteX375" fmla="*/ 3024845 w 3024845"/>
                  <a:gd name="connsiteY375" fmla="*/ 1032158 h 1032158"/>
                  <a:gd name="connsiteX376" fmla="*/ 2054 w 3024845"/>
                  <a:gd name="connsiteY376" fmla="*/ 1029825 h 1032158"/>
                  <a:gd name="connsiteX377" fmla="*/ 0 w 3024845"/>
                  <a:gd name="connsiteY377" fmla="*/ 595707 h 1032158"/>
                  <a:gd name="connsiteX378" fmla="*/ 20267 w 3024845"/>
                  <a:gd name="connsiteY378" fmla="*/ 595707 h 1032158"/>
                  <a:gd name="connsiteX379" fmla="*/ 20774 w 3024845"/>
                  <a:gd name="connsiteY379" fmla="*/ 594626 h 1032158"/>
                  <a:gd name="connsiteX380" fmla="*/ 24320 w 3024845"/>
                  <a:gd name="connsiteY380" fmla="*/ 587060 h 1032158"/>
                  <a:gd name="connsiteX381" fmla="*/ 26094 w 3024845"/>
                  <a:gd name="connsiteY381" fmla="*/ 587330 h 1032158"/>
                  <a:gd name="connsiteX382" fmla="*/ 38507 w 3024845"/>
                  <a:gd name="connsiteY382" fmla="*/ 589221 h 1032158"/>
                  <a:gd name="connsiteX383" fmla="*/ 39014 w 3024845"/>
                  <a:gd name="connsiteY383" fmla="*/ 590573 h 1032158"/>
                  <a:gd name="connsiteX384" fmla="*/ 42560 w 3024845"/>
                  <a:gd name="connsiteY384" fmla="*/ 600030 h 1032158"/>
                  <a:gd name="connsiteX385" fmla="*/ 68907 w 3024845"/>
                  <a:gd name="connsiteY385" fmla="*/ 602192 h 1032158"/>
                  <a:gd name="connsiteX386" fmla="*/ 68907 w 3024845"/>
                  <a:gd name="connsiteY386" fmla="*/ 478971 h 1032158"/>
                  <a:gd name="connsiteX387" fmla="*/ 70934 w 3024845"/>
                  <a:gd name="connsiteY387" fmla="*/ 478971 h 1032158"/>
                  <a:gd name="connsiteX388" fmla="*/ 85121 w 3024845"/>
                  <a:gd name="connsiteY388" fmla="*/ 478971 h 1032158"/>
                  <a:gd name="connsiteX389" fmla="*/ 85121 w 3024845"/>
                  <a:gd name="connsiteY389" fmla="*/ 342779 h 1032158"/>
                  <a:gd name="connsiteX390" fmla="*/ 86894 w 3024845"/>
                  <a:gd name="connsiteY390" fmla="*/ 342779 h 1032158"/>
                  <a:gd name="connsiteX391" fmla="*/ 99308 w 3024845"/>
                  <a:gd name="connsiteY391" fmla="*/ 342779 h 1032158"/>
                  <a:gd name="connsiteX392" fmla="*/ 99308 w 3024845"/>
                  <a:gd name="connsiteY392" fmla="*/ 228205 h 1032158"/>
                  <a:gd name="connsiteX393" fmla="*/ 103361 w 3024845"/>
                  <a:gd name="connsiteY393" fmla="*/ 200101 h 1032158"/>
                  <a:gd name="connsiteX394" fmla="*/ 105388 w 3024845"/>
                  <a:gd name="connsiteY394" fmla="*/ 200101 h 1032158"/>
                  <a:gd name="connsiteX395" fmla="*/ 119575 w 3024845"/>
                  <a:gd name="connsiteY395" fmla="*/ 200101 h 1032158"/>
                  <a:gd name="connsiteX0" fmla="*/ 119575 w 3024845"/>
                  <a:gd name="connsiteY0" fmla="*/ 95357 h 927414"/>
                  <a:gd name="connsiteX1" fmla="*/ 200642 w 3024845"/>
                  <a:gd name="connsiteY1" fmla="*/ 93196 h 927414"/>
                  <a:gd name="connsiteX2" fmla="*/ 202669 w 3024845"/>
                  <a:gd name="connsiteY2" fmla="*/ 93196 h 927414"/>
                  <a:gd name="connsiteX3" fmla="*/ 216856 w 3024845"/>
                  <a:gd name="connsiteY3" fmla="*/ 93196 h 927414"/>
                  <a:gd name="connsiteX4" fmla="*/ 216856 w 3024845"/>
                  <a:gd name="connsiteY4" fmla="*/ 116975 h 927414"/>
                  <a:gd name="connsiteX5" fmla="*/ 217363 w 3024845"/>
                  <a:gd name="connsiteY5" fmla="*/ 117786 h 927414"/>
                  <a:gd name="connsiteX6" fmla="*/ 220909 w 3024845"/>
                  <a:gd name="connsiteY6" fmla="*/ 123461 h 927414"/>
                  <a:gd name="connsiteX7" fmla="*/ 220909 w 3024845"/>
                  <a:gd name="connsiteY7" fmla="*/ 238035 h 927414"/>
                  <a:gd name="connsiteX8" fmla="*/ 223189 w 3024845"/>
                  <a:gd name="connsiteY8" fmla="*/ 238035 h 927414"/>
                  <a:gd name="connsiteX9" fmla="*/ 239150 w 3024845"/>
                  <a:gd name="connsiteY9" fmla="*/ 238035 h 927414"/>
                  <a:gd name="connsiteX10" fmla="*/ 239150 w 3024845"/>
                  <a:gd name="connsiteY10" fmla="*/ 378550 h 927414"/>
                  <a:gd name="connsiteX11" fmla="*/ 240670 w 3024845"/>
                  <a:gd name="connsiteY11" fmla="*/ 378280 h 927414"/>
                  <a:gd name="connsiteX12" fmla="*/ 251310 w 3024845"/>
                  <a:gd name="connsiteY12" fmla="*/ 376389 h 927414"/>
                  <a:gd name="connsiteX13" fmla="*/ 249283 w 3024845"/>
                  <a:gd name="connsiteY13" fmla="*/ 465021 h 927414"/>
                  <a:gd name="connsiteX14" fmla="*/ 250803 w 3024845"/>
                  <a:gd name="connsiteY14" fmla="*/ 465292 h 927414"/>
                  <a:gd name="connsiteX15" fmla="*/ 261443 w 3024845"/>
                  <a:gd name="connsiteY15" fmla="*/ 467183 h 927414"/>
                  <a:gd name="connsiteX16" fmla="*/ 261696 w 3024845"/>
                  <a:gd name="connsiteY16" fmla="*/ 467994 h 927414"/>
                  <a:gd name="connsiteX17" fmla="*/ 263470 w 3024845"/>
                  <a:gd name="connsiteY17" fmla="*/ 473669 h 927414"/>
                  <a:gd name="connsiteX18" fmla="*/ 264230 w 3024845"/>
                  <a:gd name="connsiteY18" fmla="*/ 471237 h 927414"/>
                  <a:gd name="connsiteX19" fmla="*/ 269550 w 3024845"/>
                  <a:gd name="connsiteY19" fmla="*/ 454213 h 927414"/>
                  <a:gd name="connsiteX20" fmla="*/ 271323 w 3024845"/>
                  <a:gd name="connsiteY20" fmla="*/ 454213 h 927414"/>
                  <a:gd name="connsiteX21" fmla="*/ 283737 w 3024845"/>
                  <a:gd name="connsiteY21" fmla="*/ 454213 h 927414"/>
                  <a:gd name="connsiteX22" fmla="*/ 283737 w 3024845"/>
                  <a:gd name="connsiteY22" fmla="*/ 486639 h 927414"/>
                  <a:gd name="connsiteX23" fmla="*/ 284750 w 3024845"/>
                  <a:gd name="connsiteY23" fmla="*/ 487180 h 927414"/>
                  <a:gd name="connsiteX24" fmla="*/ 291844 w 3024845"/>
                  <a:gd name="connsiteY24" fmla="*/ 490963 h 927414"/>
                  <a:gd name="connsiteX25" fmla="*/ 291844 w 3024845"/>
                  <a:gd name="connsiteY25" fmla="*/ 492314 h 927414"/>
                  <a:gd name="connsiteX26" fmla="*/ 291844 w 3024845"/>
                  <a:gd name="connsiteY26" fmla="*/ 501772 h 927414"/>
                  <a:gd name="connsiteX27" fmla="*/ 336431 w 3024845"/>
                  <a:gd name="connsiteY27" fmla="*/ 501772 h 927414"/>
                  <a:gd name="connsiteX28" fmla="*/ 336431 w 3024845"/>
                  <a:gd name="connsiteY28" fmla="*/ 502853 h 927414"/>
                  <a:gd name="connsiteX29" fmla="*/ 336431 w 3024845"/>
                  <a:gd name="connsiteY29" fmla="*/ 510419 h 927414"/>
                  <a:gd name="connsiteX30" fmla="*/ 338457 w 3024845"/>
                  <a:gd name="connsiteY30" fmla="*/ 510419 h 927414"/>
                  <a:gd name="connsiteX31" fmla="*/ 352644 w 3024845"/>
                  <a:gd name="connsiteY31" fmla="*/ 510419 h 927414"/>
                  <a:gd name="connsiteX32" fmla="*/ 352644 w 3024845"/>
                  <a:gd name="connsiteY32" fmla="*/ 480154 h 927414"/>
                  <a:gd name="connsiteX33" fmla="*/ 397231 w 3024845"/>
                  <a:gd name="connsiteY33" fmla="*/ 480154 h 927414"/>
                  <a:gd name="connsiteX34" fmla="*/ 397231 w 3024845"/>
                  <a:gd name="connsiteY34" fmla="*/ 478803 h 927414"/>
                  <a:gd name="connsiteX35" fmla="*/ 397231 w 3024845"/>
                  <a:gd name="connsiteY35" fmla="*/ 469345 h 927414"/>
                  <a:gd name="connsiteX36" fmla="*/ 398245 w 3024845"/>
                  <a:gd name="connsiteY36" fmla="*/ 469345 h 927414"/>
                  <a:gd name="connsiteX37" fmla="*/ 405338 w 3024845"/>
                  <a:gd name="connsiteY37" fmla="*/ 469345 h 927414"/>
                  <a:gd name="connsiteX38" fmla="*/ 405338 w 3024845"/>
                  <a:gd name="connsiteY38" fmla="*/ 467454 h 927414"/>
                  <a:gd name="connsiteX39" fmla="*/ 405338 w 3024845"/>
                  <a:gd name="connsiteY39" fmla="*/ 454213 h 927414"/>
                  <a:gd name="connsiteX40" fmla="*/ 406098 w 3024845"/>
                  <a:gd name="connsiteY40" fmla="*/ 454213 h 927414"/>
                  <a:gd name="connsiteX41" fmla="*/ 411418 w 3024845"/>
                  <a:gd name="connsiteY41" fmla="*/ 454213 h 927414"/>
                  <a:gd name="connsiteX42" fmla="*/ 411418 w 3024845"/>
                  <a:gd name="connsiteY42" fmla="*/ 453132 h 927414"/>
                  <a:gd name="connsiteX43" fmla="*/ 411418 w 3024845"/>
                  <a:gd name="connsiteY43" fmla="*/ 445565 h 927414"/>
                  <a:gd name="connsiteX44" fmla="*/ 413445 w 3024845"/>
                  <a:gd name="connsiteY44" fmla="*/ 445565 h 927414"/>
                  <a:gd name="connsiteX45" fmla="*/ 427632 w 3024845"/>
                  <a:gd name="connsiteY45" fmla="*/ 445565 h 927414"/>
                  <a:gd name="connsiteX46" fmla="*/ 427632 w 3024845"/>
                  <a:gd name="connsiteY46" fmla="*/ 446646 h 927414"/>
                  <a:gd name="connsiteX47" fmla="*/ 427632 w 3024845"/>
                  <a:gd name="connsiteY47" fmla="*/ 454213 h 927414"/>
                  <a:gd name="connsiteX48" fmla="*/ 449925 w 3024845"/>
                  <a:gd name="connsiteY48" fmla="*/ 454213 h 927414"/>
                  <a:gd name="connsiteX49" fmla="*/ 449925 w 3024845"/>
                  <a:gd name="connsiteY49" fmla="*/ 452321 h 927414"/>
                  <a:gd name="connsiteX50" fmla="*/ 449925 w 3024845"/>
                  <a:gd name="connsiteY50" fmla="*/ 439080 h 927414"/>
                  <a:gd name="connsiteX51" fmla="*/ 451699 w 3024845"/>
                  <a:gd name="connsiteY51" fmla="*/ 439080 h 927414"/>
                  <a:gd name="connsiteX52" fmla="*/ 464112 w 3024845"/>
                  <a:gd name="connsiteY52" fmla="*/ 439080 h 927414"/>
                  <a:gd name="connsiteX53" fmla="*/ 464112 w 3024845"/>
                  <a:gd name="connsiteY53" fmla="*/ 462860 h 927414"/>
                  <a:gd name="connsiteX54" fmla="*/ 465126 w 3024845"/>
                  <a:gd name="connsiteY54" fmla="*/ 462860 h 927414"/>
                  <a:gd name="connsiteX55" fmla="*/ 472219 w 3024845"/>
                  <a:gd name="connsiteY55" fmla="*/ 462860 h 927414"/>
                  <a:gd name="connsiteX56" fmla="*/ 472219 w 3024845"/>
                  <a:gd name="connsiteY56" fmla="*/ 461779 h 927414"/>
                  <a:gd name="connsiteX57" fmla="*/ 472219 w 3024845"/>
                  <a:gd name="connsiteY57" fmla="*/ 454213 h 927414"/>
                  <a:gd name="connsiteX58" fmla="*/ 473992 w 3024845"/>
                  <a:gd name="connsiteY58" fmla="*/ 454213 h 927414"/>
                  <a:gd name="connsiteX59" fmla="*/ 486406 w 3024845"/>
                  <a:gd name="connsiteY59" fmla="*/ 454213 h 927414"/>
                  <a:gd name="connsiteX60" fmla="*/ 486406 w 3024845"/>
                  <a:gd name="connsiteY60" fmla="*/ 480154 h 927414"/>
                  <a:gd name="connsiteX61" fmla="*/ 488433 w 3024845"/>
                  <a:gd name="connsiteY61" fmla="*/ 480154 h 927414"/>
                  <a:gd name="connsiteX62" fmla="*/ 502619 w 3024845"/>
                  <a:gd name="connsiteY62" fmla="*/ 480154 h 927414"/>
                  <a:gd name="connsiteX63" fmla="*/ 502619 w 3024845"/>
                  <a:gd name="connsiteY63" fmla="*/ 481775 h 927414"/>
                  <a:gd name="connsiteX64" fmla="*/ 502619 w 3024845"/>
                  <a:gd name="connsiteY64" fmla="*/ 493125 h 927414"/>
                  <a:gd name="connsiteX65" fmla="*/ 503379 w 3024845"/>
                  <a:gd name="connsiteY65" fmla="*/ 493125 h 927414"/>
                  <a:gd name="connsiteX66" fmla="*/ 508700 w 3024845"/>
                  <a:gd name="connsiteY66" fmla="*/ 493125 h 927414"/>
                  <a:gd name="connsiteX67" fmla="*/ 508700 w 3024845"/>
                  <a:gd name="connsiteY67" fmla="*/ 492314 h 927414"/>
                  <a:gd name="connsiteX68" fmla="*/ 508700 w 3024845"/>
                  <a:gd name="connsiteY68" fmla="*/ 486639 h 927414"/>
                  <a:gd name="connsiteX69" fmla="*/ 539100 w 3024845"/>
                  <a:gd name="connsiteY69" fmla="*/ 486639 h 927414"/>
                  <a:gd name="connsiteX70" fmla="*/ 539100 w 3024845"/>
                  <a:gd name="connsiteY70" fmla="*/ 510419 h 927414"/>
                  <a:gd name="connsiteX71" fmla="*/ 540113 w 3024845"/>
                  <a:gd name="connsiteY71" fmla="*/ 510419 h 927414"/>
                  <a:gd name="connsiteX72" fmla="*/ 547207 w 3024845"/>
                  <a:gd name="connsiteY72" fmla="*/ 510419 h 927414"/>
                  <a:gd name="connsiteX73" fmla="*/ 547207 w 3024845"/>
                  <a:gd name="connsiteY73" fmla="*/ 511500 h 927414"/>
                  <a:gd name="connsiteX74" fmla="*/ 547207 w 3024845"/>
                  <a:gd name="connsiteY74" fmla="*/ 519066 h 927414"/>
                  <a:gd name="connsiteX75" fmla="*/ 547967 w 3024845"/>
                  <a:gd name="connsiteY75" fmla="*/ 519066 h 927414"/>
                  <a:gd name="connsiteX76" fmla="*/ 553287 w 3024845"/>
                  <a:gd name="connsiteY76" fmla="*/ 519066 h 927414"/>
                  <a:gd name="connsiteX77" fmla="*/ 553287 w 3024845"/>
                  <a:gd name="connsiteY77" fmla="*/ 516904 h 927414"/>
                  <a:gd name="connsiteX78" fmla="*/ 553287 w 3024845"/>
                  <a:gd name="connsiteY78" fmla="*/ 501772 h 927414"/>
                  <a:gd name="connsiteX79" fmla="*/ 554300 w 3024845"/>
                  <a:gd name="connsiteY79" fmla="*/ 501772 h 927414"/>
                  <a:gd name="connsiteX80" fmla="*/ 561394 w 3024845"/>
                  <a:gd name="connsiteY80" fmla="*/ 501772 h 927414"/>
                  <a:gd name="connsiteX81" fmla="*/ 561394 w 3024845"/>
                  <a:gd name="connsiteY81" fmla="*/ 502853 h 927414"/>
                  <a:gd name="connsiteX82" fmla="*/ 561394 w 3024845"/>
                  <a:gd name="connsiteY82" fmla="*/ 510419 h 927414"/>
                  <a:gd name="connsiteX83" fmla="*/ 566714 w 3024845"/>
                  <a:gd name="connsiteY83" fmla="*/ 508426 h 927414"/>
                  <a:gd name="connsiteX84" fmla="*/ 567474 w 3024845"/>
                  <a:gd name="connsiteY84" fmla="*/ 507446 h 927414"/>
                  <a:gd name="connsiteX85" fmla="*/ 567474 w 3024845"/>
                  <a:gd name="connsiteY85" fmla="*/ 501772 h 927414"/>
                  <a:gd name="connsiteX86" fmla="*/ 605981 w 3024845"/>
                  <a:gd name="connsiteY86" fmla="*/ 501772 h 927414"/>
                  <a:gd name="connsiteX87" fmla="*/ 605981 w 3024845"/>
                  <a:gd name="connsiteY87" fmla="*/ 525551 h 927414"/>
                  <a:gd name="connsiteX88" fmla="*/ 608007 w 3024845"/>
                  <a:gd name="connsiteY88" fmla="*/ 525551 h 927414"/>
                  <a:gd name="connsiteX89" fmla="*/ 622194 w 3024845"/>
                  <a:gd name="connsiteY89" fmla="*/ 525551 h 927414"/>
                  <a:gd name="connsiteX90" fmla="*/ 622194 w 3024845"/>
                  <a:gd name="connsiteY90" fmla="*/ 526632 h 927414"/>
                  <a:gd name="connsiteX91" fmla="*/ 622194 w 3024845"/>
                  <a:gd name="connsiteY91" fmla="*/ 534198 h 927414"/>
                  <a:gd name="connsiteX92" fmla="*/ 623968 w 3024845"/>
                  <a:gd name="connsiteY92" fmla="*/ 534198 h 927414"/>
                  <a:gd name="connsiteX93" fmla="*/ 636381 w 3024845"/>
                  <a:gd name="connsiteY93" fmla="*/ 534198 h 927414"/>
                  <a:gd name="connsiteX94" fmla="*/ 636381 w 3024845"/>
                  <a:gd name="connsiteY94" fmla="*/ 510419 h 927414"/>
                  <a:gd name="connsiteX95" fmla="*/ 637394 w 3024845"/>
                  <a:gd name="connsiteY95" fmla="*/ 510419 h 927414"/>
                  <a:gd name="connsiteX96" fmla="*/ 644488 w 3024845"/>
                  <a:gd name="connsiteY96" fmla="*/ 510419 h 927414"/>
                  <a:gd name="connsiteX97" fmla="*/ 644488 w 3024845"/>
                  <a:gd name="connsiteY97" fmla="*/ 477992 h 927414"/>
                  <a:gd name="connsiteX98" fmla="*/ 645501 w 3024845"/>
                  <a:gd name="connsiteY98" fmla="*/ 477992 h 927414"/>
                  <a:gd name="connsiteX99" fmla="*/ 652595 w 3024845"/>
                  <a:gd name="connsiteY99" fmla="*/ 477992 h 927414"/>
                  <a:gd name="connsiteX100" fmla="*/ 652595 w 3024845"/>
                  <a:gd name="connsiteY100" fmla="*/ 476101 h 927414"/>
                  <a:gd name="connsiteX101" fmla="*/ 652595 w 3024845"/>
                  <a:gd name="connsiteY101" fmla="*/ 462860 h 927414"/>
                  <a:gd name="connsiteX102" fmla="*/ 651328 w 3024845"/>
                  <a:gd name="connsiteY102" fmla="*/ 461238 h 927414"/>
                  <a:gd name="connsiteX103" fmla="*/ 656648 w 3024845"/>
                  <a:gd name="connsiteY103" fmla="*/ 449889 h 927414"/>
                  <a:gd name="connsiteX104" fmla="*/ 664755 w 3024845"/>
                  <a:gd name="connsiteY104" fmla="*/ 477992 h 927414"/>
                  <a:gd name="connsiteX105" fmla="*/ 665515 w 3024845"/>
                  <a:gd name="connsiteY105" fmla="*/ 477992 h 927414"/>
                  <a:gd name="connsiteX106" fmla="*/ 670835 w 3024845"/>
                  <a:gd name="connsiteY106" fmla="*/ 477992 h 927414"/>
                  <a:gd name="connsiteX107" fmla="*/ 670835 w 3024845"/>
                  <a:gd name="connsiteY107" fmla="*/ 372065 h 927414"/>
                  <a:gd name="connsiteX108" fmla="*/ 672355 w 3024845"/>
                  <a:gd name="connsiteY108" fmla="*/ 372065 h 927414"/>
                  <a:gd name="connsiteX109" fmla="*/ 682995 w 3024845"/>
                  <a:gd name="connsiteY109" fmla="*/ 372065 h 927414"/>
                  <a:gd name="connsiteX110" fmla="*/ 682995 w 3024845"/>
                  <a:gd name="connsiteY110" fmla="*/ 324506 h 927414"/>
                  <a:gd name="connsiteX111" fmla="*/ 709342 w 3024845"/>
                  <a:gd name="connsiteY111" fmla="*/ 324506 h 927414"/>
                  <a:gd name="connsiteX112" fmla="*/ 709342 w 3024845"/>
                  <a:gd name="connsiteY112" fmla="*/ 302888 h 927414"/>
                  <a:gd name="connsiteX113" fmla="*/ 743796 w 3024845"/>
                  <a:gd name="connsiteY113" fmla="*/ 302888 h 927414"/>
                  <a:gd name="connsiteX114" fmla="*/ 743796 w 3024845"/>
                  <a:gd name="connsiteY114" fmla="*/ 305320 h 927414"/>
                  <a:gd name="connsiteX115" fmla="*/ 743796 w 3024845"/>
                  <a:gd name="connsiteY115" fmla="*/ 322344 h 927414"/>
                  <a:gd name="connsiteX116" fmla="*/ 746076 w 3024845"/>
                  <a:gd name="connsiteY116" fmla="*/ 322344 h 927414"/>
                  <a:gd name="connsiteX117" fmla="*/ 762036 w 3024845"/>
                  <a:gd name="connsiteY117" fmla="*/ 322344 h 927414"/>
                  <a:gd name="connsiteX118" fmla="*/ 762036 w 3024845"/>
                  <a:gd name="connsiteY118" fmla="*/ 369903 h 927414"/>
                  <a:gd name="connsiteX119" fmla="*/ 763049 w 3024845"/>
                  <a:gd name="connsiteY119" fmla="*/ 369903 h 927414"/>
                  <a:gd name="connsiteX120" fmla="*/ 770143 w 3024845"/>
                  <a:gd name="connsiteY120" fmla="*/ 369903 h 927414"/>
                  <a:gd name="connsiteX121" fmla="*/ 784330 w 3024845"/>
                  <a:gd name="connsiteY121" fmla="*/ 374227 h 927414"/>
                  <a:gd name="connsiteX122" fmla="*/ 784330 w 3024845"/>
                  <a:gd name="connsiteY122" fmla="*/ 413139 h 927414"/>
                  <a:gd name="connsiteX123" fmla="*/ 785343 w 3024845"/>
                  <a:gd name="connsiteY123" fmla="*/ 413139 h 927414"/>
                  <a:gd name="connsiteX124" fmla="*/ 792436 w 3024845"/>
                  <a:gd name="connsiteY124" fmla="*/ 413139 h 927414"/>
                  <a:gd name="connsiteX125" fmla="*/ 792436 w 3024845"/>
                  <a:gd name="connsiteY125" fmla="*/ 414760 h 927414"/>
                  <a:gd name="connsiteX126" fmla="*/ 792436 w 3024845"/>
                  <a:gd name="connsiteY126" fmla="*/ 426109 h 927414"/>
                  <a:gd name="connsiteX127" fmla="*/ 794463 w 3024845"/>
                  <a:gd name="connsiteY127" fmla="*/ 426109 h 927414"/>
                  <a:gd name="connsiteX128" fmla="*/ 808650 w 3024845"/>
                  <a:gd name="connsiteY128" fmla="*/ 426109 h 927414"/>
                  <a:gd name="connsiteX129" fmla="*/ 814730 w 3024845"/>
                  <a:gd name="connsiteY129" fmla="*/ 432595 h 927414"/>
                  <a:gd name="connsiteX130" fmla="*/ 814730 w 3024845"/>
                  <a:gd name="connsiteY130" fmla="*/ 454213 h 927414"/>
                  <a:gd name="connsiteX131" fmla="*/ 817010 w 3024845"/>
                  <a:gd name="connsiteY131" fmla="*/ 454213 h 927414"/>
                  <a:gd name="connsiteX132" fmla="*/ 832970 w 3024845"/>
                  <a:gd name="connsiteY132" fmla="*/ 454213 h 927414"/>
                  <a:gd name="connsiteX133" fmla="*/ 832970 w 3024845"/>
                  <a:gd name="connsiteY133" fmla="*/ 455293 h 927414"/>
                  <a:gd name="connsiteX134" fmla="*/ 832970 w 3024845"/>
                  <a:gd name="connsiteY134" fmla="*/ 462860 h 927414"/>
                  <a:gd name="connsiteX135" fmla="*/ 834237 w 3024845"/>
                  <a:gd name="connsiteY135" fmla="*/ 462860 h 927414"/>
                  <a:gd name="connsiteX136" fmla="*/ 843104 w 3024845"/>
                  <a:gd name="connsiteY136" fmla="*/ 462860 h 927414"/>
                  <a:gd name="connsiteX137" fmla="*/ 843104 w 3024845"/>
                  <a:gd name="connsiteY137" fmla="*/ 465021 h 927414"/>
                  <a:gd name="connsiteX138" fmla="*/ 843104 w 3024845"/>
                  <a:gd name="connsiteY138" fmla="*/ 480154 h 927414"/>
                  <a:gd name="connsiteX139" fmla="*/ 847157 w 3024845"/>
                  <a:gd name="connsiteY139" fmla="*/ 478262 h 927414"/>
                  <a:gd name="connsiteX140" fmla="*/ 847157 w 3024845"/>
                  <a:gd name="connsiteY140" fmla="*/ 465021 h 927414"/>
                  <a:gd name="connsiteX141" fmla="*/ 848170 w 3024845"/>
                  <a:gd name="connsiteY141" fmla="*/ 465021 h 927414"/>
                  <a:gd name="connsiteX142" fmla="*/ 855264 w 3024845"/>
                  <a:gd name="connsiteY142" fmla="*/ 465021 h 927414"/>
                  <a:gd name="connsiteX143" fmla="*/ 855264 w 3024845"/>
                  <a:gd name="connsiteY143" fmla="*/ 466643 h 927414"/>
                  <a:gd name="connsiteX144" fmla="*/ 855264 w 3024845"/>
                  <a:gd name="connsiteY144" fmla="*/ 477992 h 927414"/>
                  <a:gd name="connsiteX145" fmla="*/ 856024 w 3024845"/>
                  <a:gd name="connsiteY145" fmla="*/ 477992 h 927414"/>
                  <a:gd name="connsiteX146" fmla="*/ 861344 w 3024845"/>
                  <a:gd name="connsiteY146" fmla="*/ 477992 h 927414"/>
                  <a:gd name="connsiteX147" fmla="*/ 909984 w 3024845"/>
                  <a:gd name="connsiteY147" fmla="*/ 473669 h 927414"/>
                  <a:gd name="connsiteX148" fmla="*/ 909984 w 3024845"/>
                  <a:gd name="connsiteY148" fmla="*/ 475020 h 927414"/>
                  <a:gd name="connsiteX149" fmla="*/ 909984 w 3024845"/>
                  <a:gd name="connsiteY149" fmla="*/ 484477 h 927414"/>
                  <a:gd name="connsiteX150" fmla="*/ 910744 w 3024845"/>
                  <a:gd name="connsiteY150" fmla="*/ 484477 h 927414"/>
                  <a:gd name="connsiteX151" fmla="*/ 916065 w 3024845"/>
                  <a:gd name="connsiteY151" fmla="*/ 484477 h 927414"/>
                  <a:gd name="connsiteX152" fmla="*/ 916065 w 3024845"/>
                  <a:gd name="connsiteY152" fmla="*/ 486639 h 927414"/>
                  <a:gd name="connsiteX153" fmla="*/ 916065 w 3024845"/>
                  <a:gd name="connsiteY153" fmla="*/ 501772 h 927414"/>
                  <a:gd name="connsiteX154" fmla="*/ 918091 w 3024845"/>
                  <a:gd name="connsiteY154" fmla="*/ 500421 h 927414"/>
                  <a:gd name="connsiteX155" fmla="*/ 932278 w 3024845"/>
                  <a:gd name="connsiteY155" fmla="*/ 490963 h 927414"/>
                  <a:gd name="connsiteX156" fmla="*/ 938358 w 3024845"/>
                  <a:gd name="connsiteY156" fmla="*/ 449889 h 927414"/>
                  <a:gd name="connsiteX157" fmla="*/ 939118 w 3024845"/>
                  <a:gd name="connsiteY157" fmla="*/ 449619 h 927414"/>
                  <a:gd name="connsiteX158" fmla="*/ 944438 w 3024845"/>
                  <a:gd name="connsiteY158" fmla="*/ 447727 h 927414"/>
                  <a:gd name="connsiteX159" fmla="*/ 946465 w 3024845"/>
                  <a:gd name="connsiteY159" fmla="*/ 378550 h 927414"/>
                  <a:gd name="connsiteX160" fmla="*/ 948492 w 3024845"/>
                  <a:gd name="connsiteY160" fmla="*/ 447727 h 927414"/>
                  <a:gd name="connsiteX161" fmla="*/ 949252 w 3024845"/>
                  <a:gd name="connsiteY161" fmla="*/ 447997 h 927414"/>
                  <a:gd name="connsiteX162" fmla="*/ 954572 w 3024845"/>
                  <a:gd name="connsiteY162" fmla="*/ 449889 h 927414"/>
                  <a:gd name="connsiteX163" fmla="*/ 954572 w 3024845"/>
                  <a:gd name="connsiteY163" fmla="*/ 363418 h 927414"/>
                  <a:gd name="connsiteX164" fmla="*/ 958625 w 3024845"/>
                  <a:gd name="connsiteY164" fmla="*/ 330991 h 927414"/>
                  <a:gd name="connsiteX165" fmla="*/ 997132 w 3024845"/>
                  <a:gd name="connsiteY165" fmla="*/ 330991 h 927414"/>
                  <a:gd name="connsiteX166" fmla="*/ 997132 w 3024845"/>
                  <a:gd name="connsiteY166" fmla="*/ 363418 h 927414"/>
                  <a:gd name="connsiteX167" fmla="*/ 997892 w 3024845"/>
                  <a:gd name="connsiteY167" fmla="*/ 363418 h 927414"/>
                  <a:gd name="connsiteX168" fmla="*/ 1003212 w 3024845"/>
                  <a:gd name="connsiteY168" fmla="*/ 363418 h 927414"/>
                  <a:gd name="connsiteX169" fmla="*/ 1003212 w 3024845"/>
                  <a:gd name="connsiteY169" fmla="*/ 281270 h 927414"/>
                  <a:gd name="connsiteX170" fmla="*/ 1004986 w 3024845"/>
                  <a:gd name="connsiteY170" fmla="*/ 281270 h 927414"/>
                  <a:gd name="connsiteX171" fmla="*/ 1017399 w 3024845"/>
                  <a:gd name="connsiteY171" fmla="*/ 281270 h 927414"/>
                  <a:gd name="connsiteX172" fmla="*/ 1017399 w 3024845"/>
                  <a:gd name="connsiteY172" fmla="*/ 279379 h 927414"/>
                  <a:gd name="connsiteX173" fmla="*/ 1017399 w 3024845"/>
                  <a:gd name="connsiteY173" fmla="*/ 266138 h 927414"/>
                  <a:gd name="connsiteX174" fmla="*/ 1039693 w 3024845"/>
                  <a:gd name="connsiteY174" fmla="*/ 266138 h 927414"/>
                  <a:gd name="connsiteX175" fmla="*/ 1039693 w 3024845"/>
                  <a:gd name="connsiteY175" fmla="*/ 265057 h 927414"/>
                  <a:gd name="connsiteX176" fmla="*/ 1039693 w 3024845"/>
                  <a:gd name="connsiteY176" fmla="*/ 257491 h 927414"/>
                  <a:gd name="connsiteX177" fmla="*/ 1041466 w 3024845"/>
                  <a:gd name="connsiteY177" fmla="*/ 257491 h 927414"/>
                  <a:gd name="connsiteX178" fmla="*/ 1053880 w 3024845"/>
                  <a:gd name="connsiteY178" fmla="*/ 257491 h 927414"/>
                  <a:gd name="connsiteX179" fmla="*/ 1053880 w 3024845"/>
                  <a:gd name="connsiteY179" fmla="*/ 258572 h 927414"/>
                  <a:gd name="connsiteX180" fmla="*/ 1053880 w 3024845"/>
                  <a:gd name="connsiteY180" fmla="*/ 266138 h 927414"/>
                  <a:gd name="connsiteX181" fmla="*/ 1054640 w 3024845"/>
                  <a:gd name="connsiteY181" fmla="*/ 266138 h 927414"/>
                  <a:gd name="connsiteX182" fmla="*/ 1059960 w 3024845"/>
                  <a:gd name="connsiteY182" fmla="*/ 266138 h 927414"/>
                  <a:gd name="connsiteX183" fmla="*/ 1070093 w 3024845"/>
                  <a:gd name="connsiteY183" fmla="*/ 261814 h 927414"/>
                  <a:gd name="connsiteX184" fmla="*/ 1074146 w 3024845"/>
                  <a:gd name="connsiteY184" fmla="*/ 265057 h 927414"/>
                  <a:gd name="connsiteX185" fmla="*/ 1074146 w 3024845"/>
                  <a:gd name="connsiteY185" fmla="*/ 257491 h 927414"/>
                  <a:gd name="connsiteX186" fmla="*/ 1076426 w 3024845"/>
                  <a:gd name="connsiteY186" fmla="*/ 257491 h 927414"/>
                  <a:gd name="connsiteX187" fmla="*/ 1092387 w 3024845"/>
                  <a:gd name="connsiteY187" fmla="*/ 257491 h 927414"/>
                  <a:gd name="connsiteX188" fmla="*/ 1092387 w 3024845"/>
                  <a:gd name="connsiteY188" fmla="*/ 258572 h 927414"/>
                  <a:gd name="connsiteX189" fmla="*/ 1092387 w 3024845"/>
                  <a:gd name="connsiteY189" fmla="*/ 266138 h 927414"/>
                  <a:gd name="connsiteX190" fmla="*/ 1122787 w 3024845"/>
                  <a:gd name="connsiteY190" fmla="*/ 266138 h 927414"/>
                  <a:gd name="connsiteX191" fmla="*/ 1122787 w 3024845"/>
                  <a:gd name="connsiteY191" fmla="*/ 267759 h 927414"/>
                  <a:gd name="connsiteX192" fmla="*/ 1122787 w 3024845"/>
                  <a:gd name="connsiteY192" fmla="*/ 279109 h 927414"/>
                  <a:gd name="connsiteX193" fmla="*/ 1149134 w 3024845"/>
                  <a:gd name="connsiteY193" fmla="*/ 279109 h 927414"/>
                  <a:gd name="connsiteX194" fmla="*/ 1149134 w 3024845"/>
                  <a:gd name="connsiteY194" fmla="*/ 309373 h 927414"/>
                  <a:gd name="connsiteX195" fmla="*/ 1149894 w 3024845"/>
                  <a:gd name="connsiteY195" fmla="*/ 309373 h 927414"/>
                  <a:gd name="connsiteX196" fmla="*/ 1155214 w 3024845"/>
                  <a:gd name="connsiteY196" fmla="*/ 309373 h 927414"/>
                  <a:gd name="connsiteX197" fmla="*/ 1155214 w 3024845"/>
                  <a:gd name="connsiteY197" fmla="*/ 310454 h 927414"/>
                  <a:gd name="connsiteX198" fmla="*/ 1155214 w 3024845"/>
                  <a:gd name="connsiteY198" fmla="*/ 318021 h 927414"/>
                  <a:gd name="connsiteX199" fmla="*/ 1159268 w 3024845"/>
                  <a:gd name="connsiteY199" fmla="*/ 348285 h 927414"/>
                  <a:gd name="connsiteX200" fmla="*/ 1160028 w 3024845"/>
                  <a:gd name="connsiteY200" fmla="*/ 348285 h 927414"/>
                  <a:gd name="connsiteX201" fmla="*/ 1165348 w 3024845"/>
                  <a:gd name="connsiteY201" fmla="*/ 348285 h 927414"/>
                  <a:gd name="connsiteX202" fmla="*/ 1165348 w 3024845"/>
                  <a:gd name="connsiteY202" fmla="*/ 349096 h 927414"/>
                  <a:gd name="connsiteX203" fmla="*/ 1165348 w 3024845"/>
                  <a:gd name="connsiteY203" fmla="*/ 354771 h 927414"/>
                  <a:gd name="connsiteX204" fmla="*/ 1166361 w 3024845"/>
                  <a:gd name="connsiteY204" fmla="*/ 354771 h 927414"/>
                  <a:gd name="connsiteX205" fmla="*/ 1173454 w 3024845"/>
                  <a:gd name="connsiteY205" fmla="*/ 354771 h 927414"/>
                  <a:gd name="connsiteX206" fmla="*/ 1173454 w 3024845"/>
                  <a:gd name="connsiteY206" fmla="*/ 385036 h 927414"/>
                  <a:gd name="connsiteX207" fmla="*/ 1175481 w 3024845"/>
                  <a:gd name="connsiteY207" fmla="*/ 385036 h 927414"/>
                  <a:gd name="connsiteX208" fmla="*/ 1189668 w 3024845"/>
                  <a:gd name="connsiteY208" fmla="*/ 385036 h 927414"/>
                  <a:gd name="connsiteX209" fmla="*/ 1189668 w 3024845"/>
                  <a:gd name="connsiteY209" fmla="*/ 408815 h 927414"/>
                  <a:gd name="connsiteX210" fmla="*/ 1191695 w 3024845"/>
                  <a:gd name="connsiteY210" fmla="*/ 410436 h 927414"/>
                  <a:gd name="connsiteX211" fmla="*/ 1191695 w 3024845"/>
                  <a:gd name="connsiteY211" fmla="*/ 421786 h 927414"/>
                  <a:gd name="connsiteX212" fmla="*/ 1192455 w 3024845"/>
                  <a:gd name="connsiteY212" fmla="*/ 421786 h 927414"/>
                  <a:gd name="connsiteX213" fmla="*/ 1197775 w 3024845"/>
                  <a:gd name="connsiteY213" fmla="*/ 421786 h 927414"/>
                  <a:gd name="connsiteX214" fmla="*/ 1197775 w 3024845"/>
                  <a:gd name="connsiteY214" fmla="*/ 445565 h 927414"/>
                  <a:gd name="connsiteX215" fmla="*/ 1199041 w 3024845"/>
                  <a:gd name="connsiteY215" fmla="*/ 445565 h 927414"/>
                  <a:gd name="connsiteX216" fmla="*/ 1207908 w 3024845"/>
                  <a:gd name="connsiteY216" fmla="*/ 445565 h 927414"/>
                  <a:gd name="connsiteX217" fmla="*/ 1209935 w 3024845"/>
                  <a:gd name="connsiteY217" fmla="*/ 449619 h 927414"/>
                  <a:gd name="connsiteX218" fmla="*/ 1209935 w 3024845"/>
                  <a:gd name="connsiteY218" fmla="*/ 462860 h 927414"/>
                  <a:gd name="connsiteX219" fmla="*/ 1211455 w 3024845"/>
                  <a:gd name="connsiteY219" fmla="*/ 460968 h 927414"/>
                  <a:gd name="connsiteX220" fmla="*/ 1222095 w 3024845"/>
                  <a:gd name="connsiteY220" fmla="*/ 447727 h 927414"/>
                  <a:gd name="connsiteX221" fmla="*/ 1250469 w 3024845"/>
                  <a:gd name="connsiteY221" fmla="*/ 447727 h 927414"/>
                  <a:gd name="connsiteX222" fmla="*/ 1250469 w 3024845"/>
                  <a:gd name="connsiteY222" fmla="*/ 534198 h 927414"/>
                  <a:gd name="connsiteX223" fmla="*/ 1251229 w 3024845"/>
                  <a:gd name="connsiteY223" fmla="*/ 534198 h 927414"/>
                  <a:gd name="connsiteX224" fmla="*/ 1256549 w 3024845"/>
                  <a:gd name="connsiteY224" fmla="*/ 534198 h 927414"/>
                  <a:gd name="connsiteX225" fmla="*/ 1257309 w 3024845"/>
                  <a:gd name="connsiteY225" fmla="*/ 532847 h 927414"/>
                  <a:gd name="connsiteX226" fmla="*/ 1262629 w 3024845"/>
                  <a:gd name="connsiteY226" fmla="*/ 523389 h 927414"/>
                  <a:gd name="connsiteX227" fmla="*/ 1262629 w 3024845"/>
                  <a:gd name="connsiteY227" fmla="*/ 525281 h 927414"/>
                  <a:gd name="connsiteX228" fmla="*/ 1262629 w 3024845"/>
                  <a:gd name="connsiteY228" fmla="*/ 538522 h 927414"/>
                  <a:gd name="connsiteX229" fmla="*/ 1266682 w 3024845"/>
                  <a:gd name="connsiteY229" fmla="*/ 493125 h 927414"/>
                  <a:gd name="connsiteX230" fmla="*/ 1267442 w 3024845"/>
                  <a:gd name="connsiteY230" fmla="*/ 493125 h 927414"/>
                  <a:gd name="connsiteX231" fmla="*/ 1272762 w 3024845"/>
                  <a:gd name="connsiteY231" fmla="*/ 493125 h 927414"/>
                  <a:gd name="connsiteX232" fmla="*/ 1272762 w 3024845"/>
                  <a:gd name="connsiteY232" fmla="*/ 428271 h 927414"/>
                  <a:gd name="connsiteX233" fmla="*/ 1273776 w 3024845"/>
                  <a:gd name="connsiteY233" fmla="*/ 428271 h 927414"/>
                  <a:gd name="connsiteX234" fmla="*/ 1280869 w 3024845"/>
                  <a:gd name="connsiteY234" fmla="*/ 428271 h 927414"/>
                  <a:gd name="connsiteX235" fmla="*/ 1293029 w 3024845"/>
                  <a:gd name="connsiteY235" fmla="*/ 385036 h 927414"/>
                  <a:gd name="connsiteX236" fmla="*/ 1294296 w 3024845"/>
                  <a:gd name="connsiteY236" fmla="*/ 385036 h 927414"/>
                  <a:gd name="connsiteX237" fmla="*/ 1303163 w 3024845"/>
                  <a:gd name="connsiteY237" fmla="*/ 385036 h 927414"/>
                  <a:gd name="connsiteX238" fmla="*/ 1313296 w 3024845"/>
                  <a:gd name="connsiteY238" fmla="*/ 428271 h 927414"/>
                  <a:gd name="connsiteX239" fmla="*/ 1314309 w 3024845"/>
                  <a:gd name="connsiteY239" fmla="*/ 428271 h 927414"/>
                  <a:gd name="connsiteX240" fmla="*/ 1321403 w 3024845"/>
                  <a:gd name="connsiteY240" fmla="*/ 428271 h 927414"/>
                  <a:gd name="connsiteX241" fmla="*/ 1321403 w 3024845"/>
                  <a:gd name="connsiteY241" fmla="*/ 467183 h 927414"/>
                  <a:gd name="connsiteX242" fmla="*/ 1323176 w 3024845"/>
                  <a:gd name="connsiteY242" fmla="*/ 467183 h 927414"/>
                  <a:gd name="connsiteX243" fmla="*/ 1335590 w 3024845"/>
                  <a:gd name="connsiteY243" fmla="*/ 467183 h 927414"/>
                  <a:gd name="connsiteX244" fmla="*/ 1335590 w 3024845"/>
                  <a:gd name="connsiteY244" fmla="*/ 469345 h 927414"/>
                  <a:gd name="connsiteX245" fmla="*/ 1335590 w 3024845"/>
                  <a:gd name="connsiteY245" fmla="*/ 484477 h 927414"/>
                  <a:gd name="connsiteX246" fmla="*/ 1339643 w 3024845"/>
                  <a:gd name="connsiteY246" fmla="*/ 482316 h 927414"/>
                  <a:gd name="connsiteX247" fmla="*/ 1339643 w 3024845"/>
                  <a:gd name="connsiteY247" fmla="*/ 467183 h 927414"/>
                  <a:gd name="connsiteX248" fmla="*/ 1341163 w 3024845"/>
                  <a:gd name="connsiteY248" fmla="*/ 467183 h 927414"/>
                  <a:gd name="connsiteX249" fmla="*/ 1351803 w 3024845"/>
                  <a:gd name="connsiteY249" fmla="*/ 467183 h 927414"/>
                  <a:gd name="connsiteX250" fmla="*/ 1351803 w 3024845"/>
                  <a:gd name="connsiteY250" fmla="*/ 468804 h 927414"/>
                  <a:gd name="connsiteX251" fmla="*/ 1351803 w 3024845"/>
                  <a:gd name="connsiteY251" fmla="*/ 480154 h 927414"/>
                  <a:gd name="connsiteX252" fmla="*/ 1382204 w 3024845"/>
                  <a:gd name="connsiteY252" fmla="*/ 480154 h 927414"/>
                  <a:gd name="connsiteX253" fmla="*/ 1382204 w 3024845"/>
                  <a:gd name="connsiteY253" fmla="*/ 443404 h 927414"/>
                  <a:gd name="connsiteX254" fmla="*/ 1383470 w 3024845"/>
                  <a:gd name="connsiteY254" fmla="*/ 443404 h 927414"/>
                  <a:gd name="connsiteX255" fmla="*/ 1392337 w 3024845"/>
                  <a:gd name="connsiteY255" fmla="*/ 443404 h 927414"/>
                  <a:gd name="connsiteX256" fmla="*/ 1392337 w 3024845"/>
                  <a:gd name="connsiteY256" fmla="*/ 465021 h 927414"/>
                  <a:gd name="connsiteX257" fmla="*/ 1394364 w 3024845"/>
                  <a:gd name="connsiteY257" fmla="*/ 432595 h 927414"/>
                  <a:gd name="connsiteX258" fmla="*/ 1416657 w 3024845"/>
                  <a:gd name="connsiteY258" fmla="*/ 432595 h 927414"/>
                  <a:gd name="connsiteX259" fmla="*/ 1416657 w 3024845"/>
                  <a:gd name="connsiteY259" fmla="*/ 430973 h 927414"/>
                  <a:gd name="connsiteX260" fmla="*/ 1416657 w 3024845"/>
                  <a:gd name="connsiteY260" fmla="*/ 419624 h 927414"/>
                  <a:gd name="connsiteX261" fmla="*/ 1417417 w 3024845"/>
                  <a:gd name="connsiteY261" fmla="*/ 419624 h 927414"/>
                  <a:gd name="connsiteX262" fmla="*/ 1422737 w 3024845"/>
                  <a:gd name="connsiteY262" fmla="*/ 419624 h 927414"/>
                  <a:gd name="connsiteX263" fmla="*/ 1422737 w 3024845"/>
                  <a:gd name="connsiteY263" fmla="*/ 417733 h 927414"/>
                  <a:gd name="connsiteX264" fmla="*/ 1422737 w 3024845"/>
                  <a:gd name="connsiteY264" fmla="*/ 404492 h 927414"/>
                  <a:gd name="connsiteX265" fmla="*/ 1426791 w 3024845"/>
                  <a:gd name="connsiteY265" fmla="*/ 410977 h 927414"/>
                  <a:gd name="connsiteX266" fmla="*/ 1429071 w 3024845"/>
                  <a:gd name="connsiteY266" fmla="*/ 410977 h 927414"/>
                  <a:gd name="connsiteX267" fmla="*/ 1445031 w 3024845"/>
                  <a:gd name="connsiteY267" fmla="*/ 410977 h 927414"/>
                  <a:gd name="connsiteX268" fmla="*/ 1445031 w 3024845"/>
                  <a:gd name="connsiteY268" fmla="*/ 410166 h 927414"/>
                  <a:gd name="connsiteX269" fmla="*/ 1445031 w 3024845"/>
                  <a:gd name="connsiteY269" fmla="*/ 404492 h 927414"/>
                  <a:gd name="connsiteX270" fmla="*/ 1445791 w 3024845"/>
                  <a:gd name="connsiteY270" fmla="*/ 404492 h 927414"/>
                  <a:gd name="connsiteX271" fmla="*/ 1451111 w 3024845"/>
                  <a:gd name="connsiteY271" fmla="*/ 404492 h 927414"/>
                  <a:gd name="connsiteX272" fmla="*/ 1451111 w 3024845"/>
                  <a:gd name="connsiteY272" fmla="*/ 405843 h 927414"/>
                  <a:gd name="connsiteX273" fmla="*/ 1451111 w 3024845"/>
                  <a:gd name="connsiteY273" fmla="*/ 415301 h 927414"/>
                  <a:gd name="connsiteX274" fmla="*/ 1489618 w 3024845"/>
                  <a:gd name="connsiteY274" fmla="*/ 415301 h 927414"/>
                  <a:gd name="connsiteX275" fmla="*/ 1489618 w 3024845"/>
                  <a:gd name="connsiteY275" fmla="*/ 553654 h 927414"/>
                  <a:gd name="connsiteX276" fmla="*/ 1491138 w 3024845"/>
                  <a:gd name="connsiteY276" fmla="*/ 553654 h 927414"/>
                  <a:gd name="connsiteX277" fmla="*/ 1501778 w 3024845"/>
                  <a:gd name="connsiteY277" fmla="*/ 553654 h 927414"/>
                  <a:gd name="connsiteX278" fmla="*/ 1501778 w 3024845"/>
                  <a:gd name="connsiteY278" fmla="*/ 540684 h 927414"/>
                  <a:gd name="connsiteX279" fmla="*/ 1505832 w 3024845"/>
                  <a:gd name="connsiteY279" fmla="*/ 540684 h 927414"/>
                  <a:gd name="connsiteX280" fmla="*/ 1505832 w 3024845"/>
                  <a:gd name="connsiteY280" fmla="*/ 553654 h 927414"/>
                  <a:gd name="connsiteX281" fmla="*/ 1536232 w 3024845"/>
                  <a:gd name="connsiteY281" fmla="*/ 553654 h 927414"/>
                  <a:gd name="connsiteX282" fmla="*/ 1536232 w 3024845"/>
                  <a:gd name="connsiteY282" fmla="*/ 523389 h 927414"/>
                  <a:gd name="connsiteX283" fmla="*/ 1548392 w 3024845"/>
                  <a:gd name="connsiteY283" fmla="*/ 523389 h 927414"/>
                  <a:gd name="connsiteX284" fmla="*/ 1560552 w 3024845"/>
                  <a:gd name="connsiteY284" fmla="*/ 521228 h 927414"/>
                  <a:gd name="connsiteX285" fmla="*/ 1564606 w 3024845"/>
                  <a:gd name="connsiteY285" fmla="*/ 523389 h 927414"/>
                  <a:gd name="connsiteX286" fmla="*/ 1574739 w 3024845"/>
                  <a:gd name="connsiteY286" fmla="*/ 523389 h 927414"/>
                  <a:gd name="connsiteX287" fmla="*/ 1574739 w 3024845"/>
                  <a:gd name="connsiteY287" fmla="*/ 553654 h 927414"/>
                  <a:gd name="connsiteX288" fmla="*/ 1582846 w 3024845"/>
                  <a:gd name="connsiteY288" fmla="*/ 553654 h 927414"/>
                  <a:gd name="connsiteX289" fmla="*/ 1582846 w 3024845"/>
                  <a:gd name="connsiteY289" fmla="*/ 570949 h 927414"/>
                  <a:gd name="connsiteX290" fmla="*/ 1592182 w 3024845"/>
                  <a:gd name="connsiteY290" fmla="*/ 571854 h 927414"/>
                  <a:gd name="connsiteX291" fmla="*/ 1605140 w 3024845"/>
                  <a:gd name="connsiteY291" fmla="*/ 571854 h 927414"/>
                  <a:gd name="connsiteX292" fmla="*/ 1605140 w 3024845"/>
                  <a:gd name="connsiteY292" fmla="*/ 555816 h 927414"/>
                  <a:gd name="connsiteX293" fmla="*/ 1673096 w 3024845"/>
                  <a:gd name="connsiteY293" fmla="*/ 555816 h 927414"/>
                  <a:gd name="connsiteX294" fmla="*/ 1673096 w 3024845"/>
                  <a:gd name="connsiteY294" fmla="*/ 470563 h 927414"/>
                  <a:gd name="connsiteX295" fmla="*/ 1745104 w 3024845"/>
                  <a:gd name="connsiteY295" fmla="*/ 470563 h 927414"/>
                  <a:gd name="connsiteX296" fmla="*/ 1745104 w 3024845"/>
                  <a:gd name="connsiteY296" fmla="*/ 549331 h 927414"/>
                  <a:gd name="connsiteX297" fmla="*/ 1747008 w 3024845"/>
                  <a:gd name="connsiteY297" fmla="*/ 549331 h 927414"/>
                  <a:gd name="connsiteX298" fmla="*/ 1748250 w 3024845"/>
                  <a:gd name="connsiteY298" fmla="*/ 571854 h 927414"/>
                  <a:gd name="connsiteX299" fmla="*/ 1757926 w 3024845"/>
                  <a:gd name="connsiteY299" fmla="*/ 571854 h 927414"/>
                  <a:gd name="connsiteX300" fmla="*/ 1759168 w 3024845"/>
                  <a:gd name="connsiteY300" fmla="*/ 549331 h 927414"/>
                  <a:gd name="connsiteX301" fmla="*/ 1765248 w 3024845"/>
                  <a:gd name="connsiteY301" fmla="*/ 549331 h 927414"/>
                  <a:gd name="connsiteX302" fmla="*/ 1766490 w 3024845"/>
                  <a:gd name="connsiteY302" fmla="*/ 571854 h 927414"/>
                  <a:gd name="connsiteX303" fmla="*/ 1817112 w 3024845"/>
                  <a:gd name="connsiteY303" fmla="*/ 571854 h 927414"/>
                  <a:gd name="connsiteX304" fmla="*/ 1817112 w 3024845"/>
                  <a:gd name="connsiteY304" fmla="*/ 408826 h 927414"/>
                  <a:gd name="connsiteX305" fmla="*/ 2014439 w 3024845"/>
                  <a:gd name="connsiteY305" fmla="*/ 408826 h 927414"/>
                  <a:gd name="connsiteX306" fmla="*/ 2014439 w 3024845"/>
                  <a:gd name="connsiteY306" fmla="*/ 571854 h 927414"/>
                  <a:gd name="connsiteX307" fmla="*/ 2033136 w 3024845"/>
                  <a:gd name="connsiteY307" fmla="*/ 571854 h 927414"/>
                  <a:gd name="connsiteX308" fmla="*/ 2033136 w 3024845"/>
                  <a:gd name="connsiteY308" fmla="*/ 489161 h 927414"/>
                  <a:gd name="connsiteX309" fmla="*/ 2128256 w 3024845"/>
                  <a:gd name="connsiteY309" fmla="*/ 489161 h 927414"/>
                  <a:gd name="connsiteX310" fmla="*/ 2146266 w 3024845"/>
                  <a:gd name="connsiteY310" fmla="*/ 239 h 927414"/>
                  <a:gd name="connsiteX311" fmla="*/ 2180720 w 3024845"/>
                  <a:gd name="connsiteY311" fmla="*/ 423948 h 927414"/>
                  <a:gd name="connsiteX312" fmla="*/ 2245574 w 3024845"/>
                  <a:gd name="connsiteY312" fmla="*/ 423948 h 927414"/>
                  <a:gd name="connsiteX313" fmla="*/ 2245574 w 3024845"/>
                  <a:gd name="connsiteY313" fmla="*/ 499610 h 927414"/>
                  <a:gd name="connsiteX314" fmla="*/ 2253681 w 3024845"/>
                  <a:gd name="connsiteY314" fmla="*/ 499610 h 927414"/>
                  <a:gd name="connsiteX315" fmla="*/ 2255708 w 3024845"/>
                  <a:gd name="connsiteY315" fmla="*/ 493125 h 927414"/>
                  <a:gd name="connsiteX316" fmla="*/ 2261788 w 3024845"/>
                  <a:gd name="connsiteY316" fmla="*/ 493125 h 927414"/>
                  <a:gd name="connsiteX317" fmla="*/ 2263815 w 3024845"/>
                  <a:gd name="connsiteY317" fmla="*/ 501772 h 927414"/>
                  <a:gd name="connsiteX318" fmla="*/ 2275975 w 3024845"/>
                  <a:gd name="connsiteY318" fmla="*/ 501772 h 927414"/>
                  <a:gd name="connsiteX319" fmla="*/ 2275975 w 3024845"/>
                  <a:gd name="connsiteY319" fmla="*/ 495286 h 927414"/>
                  <a:gd name="connsiteX320" fmla="*/ 2298268 w 3024845"/>
                  <a:gd name="connsiteY320" fmla="*/ 495286 h 927414"/>
                  <a:gd name="connsiteX321" fmla="*/ 2298268 w 3024845"/>
                  <a:gd name="connsiteY321" fmla="*/ 501772 h 927414"/>
                  <a:gd name="connsiteX322" fmla="*/ 2318535 w 3024845"/>
                  <a:gd name="connsiteY322" fmla="*/ 501772 h 927414"/>
                  <a:gd name="connsiteX323" fmla="*/ 2318535 w 3024845"/>
                  <a:gd name="connsiteY323" fmla="*/ 547169 h 927414"/>
                  <a:gd name="connsiteX324" fmla="*/ 2332722 w 3024845"/>
                  <a:gd name="connsiteY324" fmla="*/ 547169 h 927414"/>
                  <a:gd name="connsiteX325" fmla="*/ 2332722 w 3024845"/>
                  <a:gd name="connsiteY325" fmla="*/ 534198 h 927414"/>
                  <a:gd name="connsiteX326" fmla="*/ 2348936 w 3024845"/>
                  <a:gd name="connsiteY326" fmla="*/ 534198 h 927414"/>
                  <a:gd name="connsiteX327" fmla="*/ 2348936 w 3024845"/>
                  <a:gd name="connsiteY327" fmla="*/ 354771 h 927414"/>
                  <a:gd name="connsiteX328" fmla="*/ 2355016 w 3024845"/>
                  <a:gd name="connsiteY328" fmla="*/ 348285 h 927414"/>
                  <a:gd name="connsiteX329" fmla="*/ 2427977 w 3024845"/>
                  <a:gd name="connsiteY329" fmla="*/ 348285 h 927414"/>
                  <a:gd name="connsiteX330" fmla="*/ 2427977 w 3024845"/>
                  <a:gd name="connsiteY330" fmla="*/ 356933 h 927414"/>
                  <a:gd name="connsiteX331" fmla="*/ 2438110 w 3024845"/>
                  <a:gd name="connsiteY331" fmla="*/ 356933 h 927414"/>
                  <a:gd name="connsiteX332" fmla="*/ 2438110 w 3024845"/>
                  <a:gd name="connsiteY332" fmla="*/ 471507 h 927414"/>
                  <a:gd name="connsiteX333" fmla="*/ 2460404 w 3024845"/>
                  <a:gd name="connsiteY333" fmla="*/ 471507 h 927414"/>
                  <a:gd name="connsiteX334" fmla="*/ 2460404 w 3024845"/>
                  <a:gd name="connsiteY334" fmla="*/ 404492 h 927414"/>
                  <a:gd name="connsiteX335" fmla="*/ 2486751 w 3024845"/>
                  <a:gd name="connsiteY335" fmla="*/ 404492 h 927414"/>
                  <a:gd name="connsiteX336" fmla="*/ 2490804 w 3024845"/>
                  <a:gd name="connsiteY336" fmla="*/ 400168 h 927414"/>
                  <a:gd name="connsiteX337" fmla="*/ 2498911 w 3024845"/>
                  <a:gd name="connsiteY337" fmla="*/ 400168 h 927414"/>
                  <a:gd name="connsiteX338" fmla="*/ 2502964 w 3024845"/>
                  <a:gd name="connsiteY338" fmla="*/ 404492 h 927414"/>
                  <a:gd name="connsiteX339" fmla="*/ 2525258 w 3024845"/>
                  <a:gd name="connsiteY339" fmla="*/ 404492 h 927414"/>
                  <a:gd name="connsiteX340" fmla="*/ 2525258 w 3024845"/>
                  <a:gd name="connsiteY340" fmla="*/ 287756 h 927414"/>
                  <a:gd name="connsiteX341" fmla="*/ 2582005 w 3024845"/>
                  <a:gd name="connsiteY341" fmla="*/ 276947 h 927414"/>
                  <a:gd name="connsiteX342" fmla="*/ 2582005 w 3024845"/>
                  <a:gd name="connsiteY342" fmla="*/ 278028 h 927414"/>
                  <a:gd name="connsiteX343" fmla="*/ 2582005 w 3024845"/>
                  <a:gd name="connsiteY343" fmla="*/ 285594 h 927414"/>
                  <a:gd name="connsiteX344" fmla="*/ 2608352 w 3024845"/>
                  <a:gd name="connsiteY344" fmla="*/ 285594 h 927414"/>
                  <a:gd name="connsiteX345" fmla="*/ 2608352 w 3024845"/>
                  <a:gd name="connsiteY345" fmla="*/ 540684 h 927414"/>
                  <a:gd name="connsiteX346" fmla="*/ 2630646 w 3024845"/>
                  <a:gd name="connsiteY346" fmla="*/ 540684 h 927414"/>
                  <a:gd name="connsiteX347" fmla="*/ 2630646 w 3024845"/>
                  <a:gd name="connsiteY347" fmla="*/ 536360 h 927414"/>
                  <a:gd name="connsiteX348" fmla="*/ 2642806 w 3024845"/>
                  <a:gd name="connsiteY348" fmla="*/ 536360 h 927414"/>
                  <a:gd name="connsiteX349" fmla="*/ 2642806 w 3024845"/>
                  <a:gd name="connsiteY349" fmla="*/ 540684 h 927414"/>
                  <a:gd name="connsiteX350" fmla="*/ 2667126 w 3024845"/>
                  <a:gd name="connsiteY350" fmla="*/ 540684 h 927414"/>
                  <a:gd name="connsiteX351" fmla="*/ 2667126 w 3024845"/>
                  <a:gd name="connsiteY351" fmla="*/ 527713 h 927414"/>
                  <a:gd name="connsiteX352" fmla="*/ 2695500 w 3024845"/>
                  <a:gd name="connsiteY352" fmla="*/ 527713 h 927414"/>
                  <a:gd name="connsiteX353" fmla="*/ 2707660 w 3024845"/>
                  <a:gd name="connsiteY353" fmla="*/ 523389 h 927414"/>
                  <a:gd name="connsiteX354" fmla="*/ 2727927 w 3024845"/>
                  <a:gd name="connsiteY354" fmla="*/ 527713 h 927414"/>
                  <a:gd name="connsiteX355" fmla="*/ 2727927 w 3024845"/>
                  <a:gd name="connsiteY355" fmla="*/ 510419 h 927414"/>
                  <a:gd name="connsiteX356" fmla="*/ 2736034 w 3024845"/>
                  <a:gd name="connsiteY356" fmla="*/ 510419 h 927414"/>
                  <a:gd name="connsiteX357" fmla="*/ 2736034 w 3024845"/>
                  <a:gd name="connsiteY357" fmla="*/ 497448 h 927414"/>
                  <a:gd name="connsiteX358" fmla="*/ 2792781 w 3024845"/>
                  <a:gd name="connsiteY358" fmla="*/ 497448 h 927414"/>
                  <a:gd name="connsiteX359" fmla="*/ 2792781 w 3024845"/>
                  <a:gd name="connsiteY359" fmla="*/ 467183 h 927414"/>
                  <a:gd name="connsiteX360" fmla="*/ 2811021 w 3024845"/>
                  <a:gd name="connsiteY360" fmla="*/ 467183 h 927414"/>
                  <a:gd name="connsiteX361" fmla="*/ 2811021 w 3024845"/>
                  <a:gd name="connsiteY361" fmla="*/ 460698 h 927414"/>
                  <a:gd name="connsiteX362" fmla="*/ 2823181 w 3024845"/>
                  <a:gd name="connsiteY362" fmla="*/ 460698 h 927414"/>
                  <a:gd name="connsiteX363" fmla="*/ 2823181 w 3024845"/>
                  <a:gd name="connsiteY363" fmla="*/ 467183 h 927414"/>
                  <a:gd name="connsiteX364" fmla="*/ 2839395 w 3024845"/>
                  <a:gd name="connsiteY364" fmla="*/ 467183 h 927414"/>
                  <a:gd name="connsiteX365" fmla="*/ 2839395 w 3024845"/>
                  <a:gd name="connsiteY365" fmla="*/ 516904 h 927414"/>
                  <a:gd name="connsiteX366" fmla="*/ 2871822 w 3024845"/>
                  <a:gd name="connsiteY366" fmla="*/ 516904 h 927414"/>
                  <a:gd name="connsiteX367" fmla="*/ 2871822 w 3024845"/>
                  <a:gd name="connsiteY367" fmla="*/ 490963 h 927414"/>
                  <a:gd name="connsiteX368" fmla="*/ 2910329 w 3024845"/>
                  <a:gd name="connsiteY368" fmla="*/ 490963 h 927414"/>
                  <a:gd name="connsiteX369" fmla="*/ 2910329 w 3024845"/>
                  <a:gd name="connsiteY369" fmla="*/ 460698 h 927414"/>
                  <a:gd name="connsiteX370" fmla="*/ 2958970 w 3024845"/>
                  <a:gd name="connsiteY370" fmla="*/ 460698 h 927414"/>
                  <a:gd name="connsiteX371" fmla="*/ 2958970 w 3024845"/>
                  <a:gd name="connsiteY371" fmla="*/ 571854 h 927414"/>
                  <a:gd name="connsiteX372" fmla="*/ 2958970 w 3024845"/>
                  <a:gd name="connsiteY372" fmla="*/ 585633 h 927414"/>
                  <a:gd name="connsiteX373" fmla="*/ 3024845 w 3024845"/>
                  <a:gd name="connsiteY373" fmla="*/ 585633 h 927414"/>
                  <a:gd name="connsiteX374" fmla="*/ 3024845 w 3024845"/>
                  <a:gd name="connsiteY374" fmla="*/ 927414 h 927414"/>
                  <a:gd name="connsiteX375" fmla="*/ 2054 w 3024845"/>
                  <a:gd name="connsiteY375" fmla="*/ 925081 h 927414"/>
                  <a:gd name="connsiteX376" fmla="*/ 0 w 3024845"/>
                  <a:gd name="connsiteY376" fmla="*/ 490963 h 927414"/>
                  <a:gd name="connsiteX377" fmla="*/ 20267 w 3024845"/>
                  <a:gd name="connsiteY377" fmla="*/ 490963 h 927414"/>
                  <a:gd name="connsiteX378" fmla="*/ 20774 w 3024845"/>
                  <a:gd name="connsiteY378" fmla="*/ 489882 h 927414"/>
                  <a:gd name="connsiteX379" fmla="*/ 24320 w 3024845"/>
                  <a:gd name="connsiteY379" fmla="*/ 482316 h 927414"/>
                  <a:gd name="connsiteX380" fmla="*/ 26094 w 3024845"/>
                  <a:gd name="connsiteY380" fmla="*/ 482586 h 927414"/>
                  <a:gd name="connsiteX381" fmla="*/ 38507 w 3024845"/>
                  <a:gd name="connsiteY381" fmla="*/ 484477 h 927414"/>
                  <a:gd name="connsiteX382" fmla="*/ 39014 w 3024845"/>
                  <a:gd name="connsiteY382" fmla="*/ 485829 h 927414"/>
                  <a:gd name="connsiteX383" fmla="*/ 42560 w 3024845"/>
                  <a:gd name="connsiteY383" fmla="*/ 495286 h 927414"/>
                  <a:gd name="connsiteX384" fmla="*/ 68907 w 3024845"/>
                  <a:gd name="connsiteY384" fmla="*/ 497448 h 927414"/>
                  <a:gd name="connsiteX385" fmla="*/ 68907 w 3024845"/>
                  <a:gd name="connsiteY385" fmla="*/ 374227 h 927414"/>
                  <a:gd name="connsiteX386" fmla="*/ 70934 w 3024845"/>
                  <a:gd name="connsiteY386" fmla="*/ 374227 h 927414"/>
                  <a:gd name="connsiteX387" fmla="*/ 85121 w 3024845"/>
                  <a:gd name="connsiteY387" fmla="*/ 374227 h 927414"/>
                  <a:gd name="connsiteX388" fmla="*/ 85121 w 3024845"/>
                  <a:gd name="connsiteY388" fmla="*/ 238035 h 927414"/>
                  <a:gd name="connsiteX389" fmla="*/ 86894 w 3024845"/>
                  <a:gd name="connsiteY389" fmla="*/ 238035 h 927414"/>
                  <a:gd name="connsiteX390" fmla="*/ 99308 w 3024845"/>
                  <a:gd name="connsiteY390" fmla="*/ 238035 h 927414"/>
                  <a:gd name="connsiteX391" fmla="*/ 99308 w 3024845"/>
                  <a:gd name="connsiteY391" fmla="*/ 123461 h 927414"/>
                  <a:gd name="connsiteX392" fmla="*/ 103361 w 3024845"/>
                  <a:gd name="connsiteY392" fmla="*/ 95357 h 927414"/>
                  <a:gd name="connsiteX393" fmla="*/ 105388 w 3024845"/>
                  <a:gd name="connsiteY393" fmla="*/ 95357 h 927414"/>
                  <a:gd name="connsiteX394" fmla="*/ 119575 w 3024845"/>
                  <a:gd name="connsiteY394" fmla="*/ 95357 h 927414"/>
                  <a:gd name="connsiteX0" fmla="*/ 119575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393" fmla="*/ 119575 w 3024845"/>
                  <a:gd name="connsiteY393" fmla="*/ 2161 h 834218"/>
                  <a:gd name="connsiteX0" fmla="*/ 105388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20909 w 3024845"/>
                  <a:gd name="connsiteY5" fmla="*/ 30265 h 834218"/>
                  <a:gd name="connsiteX6" fmla="*/ 220909 w 3024845"/>
                  <a:gd name="connsiteY6" fmla="*/ 144839 h 834218"/>
                  <a:gd name="connsiteX7" fmla="*/ 223189 w 3024845"/>
                  <a:gd name="connsiteY7" fmla="*/ 144839 h 834218"/>
                  <a:gd name="connsiteX8" fmla="*/ 239150 w 3024845"/>
                  <a:gd name="connsiteY8" fmla="*/ 144839 h 834218"/>
                  <a:gd name="connsiteX9" fmla="*/ 239150 w 3024845"/>
                  <a:gd name="connsiteY9" fmla="*/ 285354 h 834218"/>
                  <a:gd name="connsiteX10" fmla="*/ 240670 w 3024845"/>
                  <a:gd name="connsiteY10" fmla="*/ 285084 h 834218"/>
                  <a:gd name="connsiteX11" fmla="*/ 251310 w 3024845"/>
                  <a:gd name="connsiteY11" fmla="*/ 283193 h 834218"/>
                  <a:gd name="connsiteX12" fmla="*/ 249283 w 3024845"/>
                  <a:gd name="connsiteY12" fmla="*/ 371825 h 834218"/>
                  <a:gd name="connsiteX13" fmla="*/ 250803 w 3024845"/>
                  <a:gd name="connsiteY13" fmla="*/ 372096 h 834218"/>
                  <a:gd name="connsiteX14" fmla="*/ 261443 w 3024845"/>
                  <a:gd name="connsiteY14" fmla="*/ 373987 h 834218"/>
                  <a:gd name="connsiteX15" fmla="*/ 261696 w 3024845"/>
                  <a:gd name="connsiteY15" fmla="*/ 374798 h 834218"/>
                  <a:gd name="connsiteX16" fmla="*/ 263470 w 3024845"/>
                  <a:gd name="connsiteY16" fmla="*/ 380473 h 834218"/>
                  <a:gd name="connsiteX17" fmla="*/ 264230 w 3024845"/>
                  <a:gd name="connsiteY17" fmla="*/ 378041 h 834218"/>
                  <a:gd name="connsiteX18" fmla="*/ 269550 w 3024845"/>
                  <a:gd name="connsiteY18" fmla="*/ 361017 h 834218"/>
                  <a:gd name="connsiteX19" fmla="*/ 271323 w 3024845"/>
                  <a:gd name="connsiteY19" fmla="*/ 361017 h 834218"/>
                  <a:gd name="connsiteX20" fmla="*/ 283737 w 3024845"/>
                  <a:gd name="connsiteY20" fmla="*/ 361017 h 834218"/>
                  <a:gd name="connsiteX21" fmla="*/ 283737 w 3024845"/>
                  <a:gd name="connsiteY21" fmla="*/ 393443 h 834218"/>
                  <a:gd name="connsiteX22" fmla="*/ 284750 w 3024845"/>
                  <a:gd name="connsiteY22" fmla="*/ 393984 h 834218"/>
                  <a:gd name="connsiteX23" fmla="*/ 291844 w 3024845"/>
                  <a:gd name="connsiteY23" fmla="*/ 397767 h 834218"/>
                  <a:gd name="connsiteX24" fmla="*/ 291844 w 3024845"/>
                  <a:gd name="connsiteY24" fmla="*/ 399118 h 834218"/>
                  <a:gd name="connsiteX25" fmla="*/ 291844 w 3024845"/>
                  <a:gd name="connsiteY25" fmla="*/ 408576 h 834218"/>
                  <a:gd name="connsiteX26" fmla="*/ 336431 w 3024845"/>
                  <a:gd name="connsiteY26" fmla="*/ 408576 h 834218"/>
                  <a:gd name="connsiteX27" fmla="*/ 336431 w 3024845"/>
                  <a:gd name="connsiteY27" fmla="*/ 409657 h 834218"/>
                  <a:gd name="connsiteX28" fmla="*/ 336431 w 3024845"/>
                  <a:gd name="connsiteY28" fmla="*/ 417223 h 834218"/>
                  <a:gd name="connsiteX29" fmla="*/ 338457 w 3024845"/>
                  <a:gd name="connsiteY29" fmla="*/ 417223 h 834218"/>
                  <a:gd name="connsiteX30" fmla="*/ 352644 w 3024845"/>
                  <a:gd name="connsiteY30" fmla="*/ 417223 h 834218"/>
                  <a:gd name="connsiteX31" fmla="*/ 352644 w 3024845"/>
                  <a:gd name="connsiteY31" fmla="*/ 386958 h 834218"/>
                  <a:gd name="connsiteX32" fmla="*/ 397231 w 3024845"/>
                  <a:gd name="connsiteY32" fmla="*/ 386958 h 834218"/>
                  <a:gd name="connsiteX33" fmla="*/ 397231 w 3024845"/>
                  <a:gd name="connsiteY33" fmla="*/ 385607 h 834218"/>
                  <a:gd name="connsiteX34" fmla="*/ 397231 w 3024845"/>
                  <a:gd name="connsiteY34" fmla="*/ 376149 h 834218"/>
                  <a:gd name="connsiteX35" fmla="*/ 398245 w 3024845"/>
                  <a:gd name="connsiteY35" fmla="*/ 376149 h 834218"/>
                  <a:gd name="connsiteX36" fmla="*/ 405338 w 3024845"/>
                  <a:gd name="connsiteY36" fmla="*/ 376149 h 834218"/>
                  <a:gd name="connsiteX37" fmla="*/ 405338 w 3024845"/>
                  <a:gd name="connsiteY37" fmla="*/ 374258 h 834218"/>
                  <a:gd name="connsiteX38" fmla="*/ 405338 w 3024845"/>
                  <a:gd name="connsiteY38" fmla="*/ 361017 h 834218"/>
                  <a:gd name="connsiteX39" fmla="*/ 406098 w 3024845"/>
                  <a:gd name="connsiteY39" fmla="*/ 361017 h 834218"/>
                  <a:gd name="connsiteX40" fmla="*/ 411418 w 3024845"/>
                  <a:gd name="connsiteY40" fmla="*/ 361017 h 834218"/>
                  <a:gd name="connsiteX41" fmla="*/ 411418 w 3024845"/>
                  <a:gd name="connsiteY41" fmla="*/ 359936 h 834218"/>
                  <a:gd name="connsiteX42" fmla="*/ 411418 w 3024845"/>
                  <a:gd name="connsiteY42" fmla="*/ 352369 h 834218"/>
                  <a:gd name="connsiteX43" fmla="*/ 413445 w 3024845"/>
                  <a:gd name="connsiteY43" fmla="*/ 352369 h 834218"/>
                  <a:gd name="connsiteX44" fmla="*/ 427632 w 3024845"/>
                  <a:gd name="connsiteY44" fmla="*/ 352369 h 834218"/>
                  <a:gd name="connsiteX45" fmla="*/ 427632 w 3024845"/>
                  <a:gd name="connsiteY45" fmla="*/ 353450 h 834218"/>
                  <a:gd name="connsiteX46" fmla="*/ 427632 w 3024845"/>
                  <a:gd name="connsiteY46" fmla="*/ 361017 h 834218"/>
                  <a:gd name="connsiteX47" fmla="*/ 449925 w 3024845"/>
                  <a:gd name="connsiteY47" fmla="*/ 361017 h 834218"/>
                  <a:gd name="connsiteX48" fmla="*/ 449925 w 3024845"/>
                  <a:gd name="connsiteY48" fmla="*/ 359125 h 834218"/>
                  <a:gd name="connsiteX49" fmla="*/ 449925 w 3024845"/>
                  <a:gd name="connsiteY49" fmla="*/ 345884 h 834218"/>
                  <a:gd name="connsiteX50" fmla="*/ 451699 w 3024845"/>
                  <a:gd name="connsiteY50" fmla="*/ 345884 h 834218"/>
                  <a:gd name="connsiteX51" fmla="*/ 464112 w 3024845"/>
                  <a:gd name="connsiteY51" fmla="*/ 345884 h 834218"/>
                  <a:gd name="connsiteX52" fmla="*/ 464112 w 3024845"/>
                  <a:gd name="connsiteY52" fmla="*/ 369664 h 834218"/>
                  <a:gd name="connsiteX53" fmla="*/ 465126 w 3024845"/>
                  <a:gd name="connsiteY53" fmla="*/ 369664 h 834218"/>
                  <a:gd name="connsiteX54" fmla="*/ 472219 w 3024845"/>
                  <a:gd name="connsiteY54" fmla="*/ 369664 h 834218"/>
                  <a:gd name="connsiteX55" fmla="*/ 472219 w 3024845"/>
                  <a:gd name="connsiteY55" fmla="*/ 368583 h 834218"/>
                  <a:gd name="connsiteX56" fmla="*/ 472219 w 3024845"/>
                  <a:gd name="connsiteY56" fmla="*/ 361017 h 834218"/>
                  <a:gd name="connsiteX57" fmla="*/ 473992 w 3024845"/>
                  <a:gd name="connsiteY57" fmla="*/ 361017 h 834218"/>
                  <a:gd name="connsiteX58" fmla="*/ 486406 w 3024845"/>
                  <a:gd name="connsiteY58" fmla="*/ 361017 h 834218"/>
                  <a:gd name="connsiteX59" fmla="*/ 486406 w 3024845"/>
                  <a:gd name="connsiteY59" fmla="*/ 386958 h 834218"/>
                  <a:gd name="connsiteX60" fmla="*/ 488433 w 3024845"/>
                  <a:gd name="connsiteY60" fmla="*/ 386958 h 834218"/>
                  <a:gd name="connsiteX61" fmla="*/ 502619 w 3024845"/>
                  <a:gd name="connsiteY61" fmla="*/ 386958 h 834218"/>
                  <a:gd name="connsiteX62" fmla="*/ 502619 w 3024845"/>
                  <a:gd name="connsiteY62" fmla="*/ 388579 h 834218"/>
                  <a:gd name="connsiteX63" fmla="*/ 502619 w 3024845"/>
                  <a:gd name="connsiteY63" fmla="*/ 399929 h 834218"/>
                  <a:gd name="connsiteX64" fmla="*/ 503379 w 3024845"/>
                  <a:gd name="connsiteY64" fmla="*/ 399929 h 834218"/>
                  <a:gd name="connsiteX65" fmla="*/ 508700 w 3024845"/>
                  <a:gd name="connsiteY65" fmla="*/ 399929 h 834218"/>
                  <a:gd name="connsiteX66" fmla="*/ 508700 w 3024845"/>
                  <a:gd name="connsiteY66" fmla="*/ 399118 h 834218"/>
                  <a:gd name="connsiteX67" fmla="*/ 508700 w 3024845"/>
                  <a:gd name="connsiteY67" fmla="*/ 393443 h 834218"/>
                  <a:gd name="connsiteX68" fmla="*/ 539100 w 3024845"/>
                  <a:gd name="connsiteY68" fmla="*/ 393443 h 834218"/>
                  <a:gd name="connsiteX69" fmla="*/ 539100 w 3024845"/>
                  <a:gd name="connsiteY69" fmla="*/ 417223 h 834218"/>
                  <a:gd name="connsiteX70" fmla="*/ 540113 w 3024845"/>
                  <a:gd name="connsiteY70" fmla="*/ 417223 h 834218"/>
                  <a:gd name="connsiteX71" fmla="*/ 547207 w 3024845"/>
                  <a:gd name="connsiteY71" fmla="*/ 417223 h 834218"/>
                  <a:gd name="connsiteX72" fmla="*/ 547207 w 3024845"/>
                  <a:gd name="connsiteY72" fmla="*/ 418304 h 834218"/>
                  <a:gd name="connsiteX73" fmla="*/ 547207 w 3024845"/>
                  <a:gd name="connsiteY73" fmla="*/ 425870 h 834218"/>
                  <a:gd name="connsiteX74" fmla="*/ 547967 w 3024845"/>
                  <a:gd name="connsiteY74" fmla="*/ 425870 h 834218"/>
                  <a:gd name="connsiteX75" fmla="*/ 553287 w 3024845"/>
                  <a:gd name="connsiteY75" fmla="*/ 425870 h 834218"/>
                  <a:gd name="connsiteX76" fmla="*/ 553287 w 3024845"/>
                  <a:gd name="connsiteY76" fmla="*/ 423708 h 834218"/>
                  <a:gd name="connsiteX77" fmla="*/ 553287 w 3024845"/>
                  <a:gd name="connsiteY77" fmla="*/ 408576 h 834218"/>
                  <a:gd name="connsiteX78" fmla="*/ 554300 w 3024845"/>
                  <a:gd name="connsiteY78" fmla="*/ 408576 h 834218"/>
                  <a:gd name="connsiteX79" fmla="*/ 561394 w 3024845"/>
                  <a:gd name="connsiteY79" fmla="*/ 408576 h 834218"/>
                  <a:gd name="connsiteX80" fmla="*/ 561394 w 3024845"/>
                  <a:gd name="connsiteY80" fmla="*/ 409657 h 834218"/>
                  <a:gd name="connsiteX81" fmla="*/ 561394 w 3024845"/>
                  <a:gd name="connsiteY81" fmla="*/ 417223 h 834218"/>
                  <a:gd name="connsiteX82" fmla="*/ 566714 w 3024845"/>
                  <a:gd name="connsiteY82" fmla="*/ 415230 h 834218"/>
                  <a:gd name="connsiteX83" fmla="*/ 567474 w 3024845"/>
                  <a:gd name="connsiteY83" fmla="*/ 414250 h 834218"/>
                  <a:gd name="connsiteX84" fmla="*/ 567474 w 3024845"/>
                  <a:gd name="connsiteY84" fmla="*/ 408576 h 834218"/>
                  <a:gd name="connsiteX85" fmla="*/ 605981 w 3024845"/>
                  <a:gd name="connsiteY85" fmla="*/ 408576 h 834218"/>
                  <a:gd name="connsiteX86" fmla="*/ 605981 w 3024845"/>
                  <a:gd name="connsiteY86" fmla="*/ 432355 h 834218"/>
                  <a:gd name="connsiteX87" fmla="*/ 608007 w 3024845"/>
                  <a:gd name="connsiteY87" fmla="*/ 432355 h 834218"/>
                  <a:gd name="connsiteX88" fmla="*/ 622194 w 3024845"/>
                  <a:gd name="connsiteY88" fmla="*/ 432355 h 834218"/>
                  <a:gd name="connsiteX89" fmla="*/ 622194 w 3024845"/>
                  <a:gd name="connsiteY89" fmla="*/ 433436 h 834218"/>
                  <a:gd name="connsiteX90" fmla="*/ 622194 w 3024845"/>
                  <a:gd name="connsiteY90" fmla="*/ 441002 h 834218"/>
                  <a:gd name="connsiteX91" fmla="*/ 623968 w 3024845"/>
                  <a:gd name="connsiteY91" fmla="*/ 441002 h 834218"/>
                  <a:gd name="connsiteX92" fmla="*/ 636381 w 3024845"/>
                  <a:gd name="connsiteY92" fmla="*/ 441002 h 834218"/>
                  <a:gd name="connsiteX93" fmla="*/ 636381 w 3024845"/>
                  <a:gd name="connsiteY93" fmla="*/ 417223 h 834218"/>
                  <a:gd name="connsiteX94" fmla="*/ 637394 w 3024845"/>
                  <a:gd name="connsiteY94" fmla="*/ 417223 h 834218"/>
                  <a:gd name="connsiteX95" fmla="*/ 644488 w 3024845"/>
                  <a:gd name="connsiteY95" fmla="*/ 417223 h 834218"/>
                  <a:gd name="connsiteX96" fmla="*/ 644488 w 3024845"/>
                  <a:gd name="connsiteY96" fmla="*/ 384796 h 834218"/>
                  <a:gd name="connsiteX97" fmla="*/ 645501 w 3024845"/>
                  <a:gd name="connsiteY97" fmla="*/ 384796 h 834218"/>
                  <a:gd name="connsiteX98" fmla="*/ 652595 w 3024845"/>
                  <a:gd name="connsiteY98" fmla="*/ 384796 h 834218"/>
                  <a:gd name="connsiteX99" fmla="*/ 652595 w 3024845"/>
                  <a:gd name="connsiteY99" fmla="*/ 382905 h 834218"/>
                  <a:gd name="connsiteX100" fmla="*/ 652595 w 3024845"/>
                  <a:gd name="connsiteY100" fmla="*/ 369664 h 834218"/>
                  <a:gd name="connsiteX101" fmla="*/ 651328 w 3024845"/>
                  <a:gd name="connsiteY101" fmla="*/ 368042 h 834218"/>
                  <a:gd name="connsiteX102" fmla="*/ 656648 w 3024845"/>
                  <a:gd name="connsiteY102" fmla="*/ 356693 h 834218"/>
                  <a:gd name="connsiteX103" fmla="*/ 664755 w 3024845"/>
                  <a:gd name="connsiteY103" fmla="*/ 384796 h 834218"/>
                  <a:gd name="connsiteX104" fmla="*/ 665515 w 3024845"/>
                  <a:gd name="connsiteY104" fmla="*/ 384796 h 834218"/>
                  <a:gd name="connsiteX105" fmla="*/ 670835 w 3024845"/>
                  <a:gd name="connsiteY105" fmla="*/ 384796 h 834218"/>
                  <a:gd name="connsiteX106" fmla="*/ 670835 w 3024845"/>
                  <a:gd name="connsiteY106" fmla="*/ 278869 h 834218"/>
                  <a:gd name="connsiteX107" fmla="*/ 672355 w 3024845"/>
                  <a:gd name="connsiteY107" fmla="*/ 278869 h 834218"/>
                  <a:gd name="connsiteX108" fmla="*/ 682995 w 3024845"/>
                  <a:gd name="connsiteY108" fmla="*/ 278869 h 834218"/>
                  <a:gd name="connsiteX109" fmla="*/ 682995 w 3024845"/>
                  <a:gd name="connsiteY109" fmla="*/ 231310 h 834218"/>
                  <a:gd name="connsiteX110" fmla="*/ 709342 w 3024845"/>
                  <a:gd name="connsiteY110" fmla="*/ 231310 h 834218"/>
                  <a:gd name="connsiteX111" fmla="*/ 709342 w 3024845"/>
                  <a:gd name="connsiteY111" fmla="*/ 209692 h 834218"/>
                  <a:gd name="connsiteX112" fmla="*/ 743796 w 3024845"/>
                  <a:gd name="connsiteY112" fmla="*/ 209692 h 834218"/>
                  <a:gd name="connsiteX113" fmla="*/ 743796 w 3024845"/>
                  <a:gd name="connsiteY113" fmla="*/ 212124 h 834218"/>
                  <a:gd name="connsiteX114" fmla="*/ 743796 w 3024845"/>
                  <a:gd name="connsiteY114" fmla="*/ 229148 h 834218"/>
                  <a:gd name="connsiteX115" fmla="*/ 746076 w 3024845"/>
                  <a:gd name="connsiteY115" fmla="*/ 229148 h 834218"/>
                  <a:gd name="connsiteX116" fmla="*/ 762036 w 3024845"/>
                  <a:gd name="connsiteY116" fmla="*/ 229148 h 834218"/>
                  <a:gd name="connsiteX117" fmla="*/ 762036 w 3024845"/>
                  <a:gd name="connsiteY117" fmla="*/ 276707 h 834218"/>
                  <a:gd name="connsiteX118" fmla="*/ 763049 w 3024845"/>
                  <a:gd name="connsiteY118" fmla="*/ 276707 h 834218"/>
                  <a:gd name="connsiteX119" fmla="*/ 770143 w 3024845"/>
                  <a:gd name="connsiteY119" fmla="*/ 276707 h 834218"/>
                  <a:gd name="connsiteX120" fmla="*/ 784330 w 3024845"/>
                  <a:gd name="connsiteY120" fmla="*/ 281031 h 834218"/>
                  <a:gd name="connsiteX121" fmla="*/ 784330 w 3024845"/>
                  <a:gd name="connsiteY121" fmla="*/ 319943 h 834218"/>
                  <a:gd name="connsiteX122" fmla="*/ 785343 w 3024845"/>
                  <a:gd name="connsiteY122" fmla="*/ 319943 h 834218"/>
                  <a:gd name="connsiteX123" fmla="*/ 792436 w 3024845"/>
                  <a:gd name="connsiteY123" fmla="*/ 319943 h 834218"/>
                  <a:gd name="connsiteX124" fmla="*/ 792436 w 3024845"/>
                  <a:gd name="connsiteY124" fmla="*/ 321564 h 834218"/>
                  <a:gd name="connsiteX125" fmla="*/ 792436 w 3024845"/>
                  <a:gd name="connsiteY125" fmla="*/ 332913 h 834218"/>
                  <a:gd name="connsiteX126" fmla="*/ 794463 w 3024845"/>
                  <a:gd name="connsiteY126" fmla="*/ 332913 h 834218"/>
                  <a:gd name="connsiteX127" fmla="*/ 808650 w 3024845"/>
                  <a:gd name="connsiteY127" fmla="*/ 332913 h 834218"/>
                  <a:gd name="connsiteX128" fmla="*/ 814730 w 3024845"/>
                  <a:gd name="connsiteY128" fmla="*/ 339399 h 834218"/>
                  <a:gd name="connsiteX129" fmla="*/ 814730 w 3024845"/>
                  <a:gd name="connsiteY129" fmla="*/ 361017 h 834218"/>
                  <a:gd name="connsiteX130" fmla="*/ 817010 w 3024845"/>
                  <a:gd name="connsiteY130" fmla="*/ 361017 h 834218"/>
                  <a:gd name="connsiteX131" fmla="*/ 832970 w 3024845"/>
                  <a:gd name="connsiteY131" fmla="*/ 361017 h 834218"/>
                  <a:gd name="connsiteX132" fmla="*/ 832970 w 3024845"/>
                  <a:gd name="connsiteY132" fmla="*/ 362097 h 834218"/>
                  <a:gd name="connsiteX133" fmla="*/ 832970 w 3024845"/>
                  <a:gd name="connsiteY133" fmla="*/ 369664 h 834218"/>
                  <a:gd name="connsiteX134" fmla="*/ 834237 w 3024845"/>
                  <a:gd name="connsiteY134" fmla="*/ 369664 h 834218"/>
                  <a:gd name="connsiteX135" fmla="*/ 843104 w 3024845"/>
                  <a:gd name="connsiteY135" fmla="*/ 369664 h 834218"/>
                  <a:gd name="connsiteX136" fmla="*/ 843104 w 3024845"/>
                  <a:gd name="connsiteY136" fmla="*/ 371825 h 834218"/>
                  <a:gd name="connsiteX137" fmla="*/ 843104 w 3024845"/>
                  <a:gd name="connsiteY137" fmla="*/ 386958 h 834218"/>
                  <a:gd name="connsiteX138" fmla="*/ 847157 w 3024845"/>
                  <a:gd name="connsiteY138" fmla="*/ 385066 h 834218"/>
                  <a:gd name="connsiteX139" fmla="*/ 847157 w 3024845"/>
                  <a:gd name="connsiteY139" fmla="*/ 371825 h 834218"/>
                  <a:gd name="connsiteX140" fmla="*/ 848170 w 3024845"/>
                  <a:gd name="connsiteY140" fmla="*/ 371825 h 834218"/>
                  <a:gd name="connsiteX141" fmla="*/ 855264 w 3024845"/>
                  <a:gd name="connsiteY141" fmla="*/ 371825 h 834218"/>
                  <a:gd name="connsiteX142" fmla="*/ 855264 w 3024845"/>
                  <a:gd name="connsiteY142" fmla="*/ 373447 h 834218"/>
                  <a:gd name="connsiteX143" fmla="*/ 855264 w 3024845"/>
                  <a:gd name="connsiteY143" fmla="*/ 384796 h 834218"/>
                  <a:gd name="connsiteX144" fmla="*/ 856024 w 3024845"/>
                  <a:gd name="connsiteY144" fmla="*/ 384796 h 834218"/>
                  <a:gd name="connsiteX145" fmla="*/ 861344 w 3024845"/>
                  <a:gd name="connsiteY145" fmla="*/ 384796 h 834218"/>
                  <a:gd name="connsiteX146" fmla="*/ 909984 w 3024845"/>
                  <a:gd name="connsiteY146" fmla="*/ 380473 h 834218"/>
                  <a:gd name="connsiteX147" fmla="*/ 909984 w 3024845"/>
                  <a:gd name="connsiteY147" fmla="*/ 381824 h 834218"/>
                  <a:gd name="connsiteX148" fmla="*/ 909984 w 3024845"/>
                  <a:gd name="connsiteY148" fmla="*/ 391281 h 834218"/>
                  <a:gd name="connsiteX149" fmla="*/ 910744 w 3024845"/>
                  <a:gd name="connsiteY149" fmla="*/ 391281 h 834218"/>
                  <a:gd name="connsiteX150" fmla="*/ 916065 w 3024845"/>
                  <a:gd name="connsiteY150" fmla="*/ 391281 h 834218"/>
                  <a:gd name="connsiteX151" fmla="*/ 916065 w 3024845"/>
                  <a:gd name="connsiteY151" fmla="*/ 393443 h 834218"/>
                  <a:gd name="connsiteX152" fmla="*/ 916065 w 3024845"/>
                  <a:gd name="connsiteY152" fmla="*/ 408576 h 834218"/>
                  <a:gd name="connsiteX153" fmla="*/ 918091 w 3024845"/>
                  <a:gd name="connsiteY153" fmla="*/ 407225 h 834218"/>
                  <a:gd name="connsiteX154" fmla="*/ 932278 w 3024845"/>
                  <a:gd name="connsiteY154" fmla="*/ 397767 h 834218"/>
                  <a:gd name="connsiteX155" fmla="*/ 938358 w 3024845"/>
                  <a:gd name="connsiteY155" fmla="*/ 356693 h 834218"/>
                  <a:gd name="connsiteX156" fmla="*/ 939118 w 3024845"/>
                  <a:gd name="connsiteY156" fmla="*/ 356423 h 834218"/>
                  <a:gd name="connsiteX157" fmla="*/ 944438 w 3024845"/>
                  <a:gd name="connsiteY157" fmla="*/ 354531 h 834218"/>
                  <a:gd name="connsiteX158" fmla="*/ 946465 w 3024845"/>
                  <a:gd name="connsiteY158" fmla="*/ 285354 h 834218"/>
                  <a:gd name="connsiteX159" fmla="*/ 948492 w 3024845"/>
                  <a:gd name="connsiteY159" fmla="*/ 354531 h 834218"/>
                  <a:gd name="connsiteX160" fmla="*/ 949252 w 3024845"/>
                  <a:gd name="connsiteY160" fmla="*/ 354801 h 834218"/>
                  <a:gd name="connsiteX161" fmla="*/ 954572 w 3024845"/>
                  <a:gd name="connsiteY161" fmla="*/ 356693 h 834218"/>
                  <a:gd name="connsiteX162" fmla="*/ 954572 w 3024845"/>
                  <a:gd name="connsiteY162" fmla="*/ 270222 h 834218"/>
                  <a:gd name="connsiteX163" fmla="*/ 958625 w 3024845"/>
                  <a:gd name="connsiteY163" fmla="*/ 237795 h 834218"/>
                  <a:gd name="connsiteX164" fmla="*/ 997132 w 3024845"/>
                  <a:gd name="connsiteY164" fmla="*/ 237795 h 834218"/>
                  <a:gd name="connsiteX165" fmla="*/ 997132 w 3024845"/>
                  <a:gd name="connsiteY165" fmla="*/ 270222 h 834218"/>
                  <a:gd name="connsiteX166" fmla="*/ 997892 w 3024845"/>
                  <a:gd name="connsiteY166" fmla="*/ 270222 h 834218"/>
                  <a:gd name="connsiteX167" fmla="*/ 1003212 w 3024845"/>
                  <a:gd name="connsiteY167" fmla="*/ 270222 h 834218"/>
                  <a:gd name="connsiteX168" fmla="*/ 1003212 w 3024845"/>
                  <a:gd name="connsiteY168" fmla="*/ 188074 h 834218"/>
                  <a:gd name="connsiteX169" fmla="*/ 1004986 w 3024845"/>
                  <a:gd name="connsiteY169" fmla="*/ 188074 h 834218"/>
                  <a:gd name="connsiteX170" fmla="*/ 1017399 w 3024845"/>
                  <a:gd name="connsiteY170" fmla="*/ 188074 h 834218"/>
                  <a:gd name="connsiteX171" fmla="*/ 1017399 w 3024845"/>
                  <a:gd name="connsiteY171" fmla="*/ 186183 h 834218"/>
                  <a:gd name="connsiteX172" fmla="*/ 1017399 w 3024845"/>
                  <a:gd name="connsiteY172" fmla="*/ 172942 h 834218"/>
                  <a:gd name="connsiteX173" fmla="*/ 1039693 w 3024845"/>
                  <a:gd name="connsiteY173" fmla="*/ 172942 h 834218"/>
                  <a:gd name="connsiteX174" fmla="*/ 1039693 w 3024845"/>
                  <a:gd name="connsiteY174" fmla="*/ 171861 h 834218"/>
                  <a:gd name="connsiteX175" fmla="*/ 1039693 w 3024845"/>
                  <a:gd name="connsiteY175" fmla="*/ 164295 h 834218"/>
                  <a:gd name="connsiteX176" fmla="*/ 1041466 w 3024845"/>
                  <a:gd name="connsiteY176" fmla="*/ 164295 h 834218"/>
                  <a:gd name="connsiteX177" fmla="*/ 1053880 w 3024845"/>
                  <a:gd name="connsiteY177" fmla="*/ 164295 h 834218"/>
                  <a:gd name="connsiteX178" fmla="*/ 1053880 w 3024845"/>
                  <a:gd name="connsiteY178" fmla="*/ 165376 h 834218"/>
                  <a:gd name="connsiteX179" fmla="*/ 1053880 w 3024845"/>
                  <a:gd name="connsiteY179" fmla="*/ 172942 h 834218"/>
                  <a:gd name="connsiteX180" fmla="*/ 1054640 w 3024845"/>
                  <a:gd name="connsiteY180" fmla="*/ 172942 h 834218"/>
                  <a:gd name="connsiteX181" fmla="*/ 1059960 w 3024845"/>
                  <a:gd name="connsiteY181" fmla="*/ 172942 h 834218"/>
                  <a:gd name="connsiteX182" fmla="*/ 1070093 w 3024845"/>
                  <a:gd name="connsiteY182" fmla="*/ 168618 h 834218"/>
                  <a:gd name="connsiteX183" fmla="*/ 1074146 w 3024845"/>
                  <a:gd name="connsiteY183" fmla="*/ 171861 h 834218"/>
                  <a:gd name="connsiteX184" fmla="*/ 1074146 w 3024845"/>
                  <a:gd name="connsiteY184" fmla="*/ 164295 h 834218"/>
                  <a:gd name="connsiteX185" fmla="*/ 1076426 w 3024845"/>
                  <a:gd name="connsiteY185" fmla="*/ 164295 h 834218"/>
                  <a:gd name="connsiteX186" fmla="*/ 1092387 w 3024845"/>
                  <a:gd name="connsiteY186" fmla="*/ 164295 h 834218"/>
                  <a:gd name="connsiteX187" fmla="*/ 1092387 w 3024845"/>
                  <a:gd name="connsiteY187" fmla="*/ 165376 h 834218"/>
                  <a:gd name="connsiteX188" fmla="*/ 1092387 w 3024845"/>
                  <a:gd name="connsiteY188" fmla="*/ 172942 h 834218"/>
                  <a:gd name="connsiteX189" fmla="*/ 1122787 w 3024845"/>
                  <a:gd name="connsiteY189" fmla="*/ 172942 h 834218"/>
                  <a:gd name="connsiteX190" fmla="*/ 1122787 w 3024845"/>
                  <a:gd name="connsiteY190" fmla="*/ 174563 h 834218"/>
                  <a:gd name="connsiteX191" fmla="*/ 1122787 w 3024845"/>
                  <a:gd name="connsiteY191" fmla="*/ 185913 h 834218"/>
                  <a:gd name="connsiteX192" fmla="*/ 1149134 w 3024845"/>
                  <a:gd name="connsiteY192" fmla="*/ 185913 h 834218"/>
                  <a:gd name="connsiteX193" fmla="*/ 1149134 w 3024845"/>
                  <a:gd name="connsiteY193" fmla="*/ 216177 h 834218"/>
                  <a:gd name="connsiteX194" fmla="*/ 1149894 w 3024845"/>
                  <a:gd name="connsiteY194" fmla="*/ 216177 h 834218"/>
                  <a:gd name="connsiteX195" fmla="*/ 1155214 w 3024845"/>
                  <a:gd name="connsiteY195" fmla="*/ 216177 h 834218"/>
                  <a:gd name="connsiteX196" fmla="*/ 1155214 w 3024845"/>
                  <a:gd name="connsiteY196" fmla="*/ 217258 h 834218"/>
                  <a:gd name="connsiteX197" fmla="*/ 1155214 w 3024845"/>
                  <a:gd name="connsiteY197" fmla="*/ 224825 h 834218"/>
                  <a:gd name="connsiteX198" fmla="*/ 1159268 w 3024845"/>
                  <a:gd name="connsiteY198" fmla="*/ 255089 h 834218"/>
                  <a:gd name="connsiteX199" fmla="*/ 1160028 w 3024845"/>
                  <a:gd name="connsiteY199" fmla="*/ 255089 h 834218"/>
                  <a:gd name="connsiteX200" fmla="*/ 1165348 w 3024845"/>
                  <a:gd name="connsiteY200" fmla="*/ 255089 h 834218"/>
                  <a:gd name="connsiteX201" fmla="*/ 1165348 w 3024845"/>
                  <a:gd name="connsiteY201" fmla="*/ 255900 h 834218"/>
                  <a:gd name="connsiteX202" fmla="*/ 1165348 w 3024845"/>
                  <a:gd name="connsiteY202" fmla="*/ 261575 h 834218"/>
                  <a:gd name="connsiteX203" fmla="*/ 1166361 w 3024845"/>
                  <a:gd name="connsiteY203" fmla="*/ 261575 h 834218"/>
                  <a:gd name="connsiteX204" fmla="*/ 1173454 w 3024845"/>
                  <a:gd name="connsiteY204" fmla="*/ 261575 h 834218"/>
                  <a:gd name="connsiteX205" fmla="*/ 1173454 w 3024845"/>
                  <a:gd name="connsiteY205" fmla="*/ 291840 h 834218"/>
                  <a:gd name="connsiteX206" fmla="*/ 1175481 w 3024845"/>
                  <a:gd name="connsiteY206" fmla="*/ 291840 h 834218"/>
                  <a:gd name="connsiteX207" fmla="*/ 1189668 w 3024845"/>
                  <a:gd name="connsiteY207" fmla="*/ 291840 h 834218"/>
                  <a:gd name="connsiteX208" fmla="*/ 1189668 w 3024845"/>
                  <a:gd name="connsiteY208" fmla="*/ 315619 h 834218"/>
                  <a:gd name="connsiteX209" fmla="*/ 1191695 w 3024845"/>
                  <a:gd name="connsiteY209" fmla="*/ 317240 h 834218"/>
                  <a:gd name="connsiteX210" fmla="*/ 1191695 w 3024845"/>
                  <a:gd name="connsiteY210" fmla="*/ 328590 h 834218"/>
                  <a:gd name="connsiteX211" fmla="*/ 1192455 w 3024845"/>
                  <a:gd name="connsiteY211" fmla="*/ 328590 h 834218"/>
                  <a:gd name="connsiteX212" fmla="*/ 1197775 w 3024845"/>
                  <a:gd name="connsiteY212" fmla="*/ 328590 h 834218"/>
                  <a:gd name="connsiteX213" fmla="*/ 1197775 w 3024845"/>
                  <a:gd name="connsiteY213" fmla="*/ 352369 h 834218"/>
                  <a:gd name="connsiteX214" fmla="*/ 1199041 w 3024845"/>
                  <a:gd name="connsiteY214" fmla="*/ 352369 h 834218"/>
                  <a:gd name="connsiteX215" fmla="*/ 1207908 w 3024845"/>
                  <a:gd name="connsiteY215" fmla="*/ 352369 h 834218"/>
                  <a:gd name="connsiteX216" fmla="*/ 1209935 w 3024845"/>
                  <a:gd name="connsiteY216" fmla="*/ 356423 h 834218"/>
                  <a:gd name="connsiteX217" fmla="*/ 1209935 w 3024845"/>
                  <a:gd name="connsiteY217" fmla="*/ 369664 h 834218"/>
                  <a:gd name="connsiteX218" fmla="*/ 1211455 w 3024845"/>
                  <a:gd name="connsiteY218" fmla="*/ 367772 h 834218"/>
                  <a:gd name="connsiteX219" fmla="*/ 1222095 w 3024845"/>
                  <a:gd name="connsiteY219" fmla="*/ 354531 h 834218"/>
                  <a:gd name="connsiteX220" fmla="*/ 1250469 w 3024845"/>
                  <a:gd name="connsiteY220" fmla="*/ 354531 h 834218"/>
                  <a:gd name="connsiteX221" fmla="*/ 1250469 w 3024845"/>
                  <a:gd name="connsiteY221" fmla="*/ 441002 h 834218"/>
                  <a:gd name="connsiteX222" fmla="*/ 1251229 w 3024845"/>
                  <a:gd name="connsiteY222" fmla="*/ 441002 h 834218"/>
                  <a:gd name="connsiteX223" fmla="*/ 1256549 w 3024845"/>
                  <a:gd name="connsiteY223" fmla="*/ 441002 h 834218"/>
                  <a:gd name="connsiteX224" fmla="*/ 1257309 w 3024845"/>
                  <a:gd name="connsiteY224" fmla="*/ 439651 h 834218"/>
                  <a:gd name="connsiteX225" fmla="*/ 1262629 w 3024845"/>
                  <a:gd name="connsiteY225" fmla="*/ 430193 h 834218"/>
                  <a:gd name="connsiteX226" fmla="*/ 1262629 w 3024845"/>
                  <a:gd name="connsiteY226" fmla="*/ 432085 h 834218"/>
                  <a:gd name="connsiteX227" fmla="*/ 1262629 w 3024845"/>
                  <a:gd name="connsiteY227" fmla="*/ 445326 h 834218"/>
                  <a:gd name="connsiteX228" fmla="*/ 1266682 w 3024845"/>
                  <a:gd name="connsiteY228" fmla="*/ 399929 h 834218"/>
                  <a:gd name="connsiteX229" fmla="*/ 1267442 w 3024845"/>
                  <a:gd name="connsiteY229" fmla="*/ 399929 h 834218"/>
                  <a:gd name="connsiteX230" fmla="*/ 1272762 w 3024845"/>
                  <a:gd name="connsiteY230" fmla="*/ 399929 h 834218"/>
                  <a:gd name="connsiteX231" fmla="*/ 1272762 w 3024845"/>
                  <a:gd name="connsiteY231" fmla="*/ 335075 h 834218"/>
                  <a:gd name="connsiteX232" fmla="*/ 1273776 w 3024845"/>
                  <a:gd name="connsiteY232" fmla="*/ 335075 h 834218"/>
                  <a:gd name="connsiteX233" fmla="*/ 1280869 w 3024845"/>
                  <a:gd name="connsiteY233" fmla="*/ 335075 h 834218"/>
                  <a:gd name="connsiteX234" fmla="*/ 1293029 w 3024845"/>
                  <a:gd name="connsiteY234" fmla="*/ 291840 h 834218"/>
                  <a:gd name="connsiteX235" fmla="*/ 1294296 w 3024845"/>
                  <a:gd name="connsiteY235" fmla="*/ 291840 h 834218"/>
                  <a:gd name="connsiteX236" fmla="*/ 1303163 w 3024845"/>
                  <a:gd name="connsiteY236" fmla="*/ 291840 h 834218"/>
                  <a:gd name="connsiteX237" fmla="*/ 1313296 w 3024845"/>
                  <a:gd name="connsiteY237" fmla="*/ 335075 h 834218"/>
                  <a:gd name="connsiteX238" fmla="*/ 1314309 w 3024845"/>
                  <a:gd name="connsiteY238" fmla="*/ 335075 h 834218"/>
                  <a:gd name="connsiteX239" fmla="*/ 1321403 w 3024845"/>
                  <a:gd name="connsiteY239" fmla="*/ 335075 h 834218"/>
                  <a:gd name="connsiteX240" fmla="*/ 1321403 w 3024845"/>
                  <a:gd name="connsiteY240" fmla="*/ 373987 h 834218"/>
                  <a:gd name="connsiteX241" fmla="*/ 1323176 w 3024845"/>
                  <a:gd name="connsiteY241" fmla="*/ 373987 h 834218"/>
                  <a:gd name="connsiteX242" fmla="*/ 1335590 w 3024845"/>
                  <a:gd name="connsiteY242" fmla="*/ 373987 h 834218"/>
                  <a:gd name="connsiteX243" fmla="*/ 1335590 w 3024845"/>
                  <a:gd name="connsiteY243" fmla="*/ 376149 h 834218"/>
                  <a:gd name="connsiteX244" fmla="*/ 1335590 w 3024845"/>
                  <a:gd name="connsiteY244" fmla="*/ 391281 h 834218"/>
                  <a:gd name="connsiteX245" fmla="*/ 1339643 w 3024845"/>
                  <a:gd name="connsiteY245" fmla="*/ 389120 h 834218"/>
                  <a:gd name="connsiteX246" fmla="*/ 1339643 w 3024845"/>
                  <a:gd name="connsiteY246" fmla="*/ 373987 h 834218"/>
                  <a:gd name="connsiteX247" fmla="*/ 1341163 w 3024845"/>
                  <a:gd name="connsiteY247" fmla="*/ 373987 h 834218"/>
                  <a:gd name="connsiteX248" fmla="*/ 1351803 w 3024845"/>
                  <a:gd name="connsiteY248" fmla="*/ 373987 h 834218"/>
                  <a:gd name="connsiteX249" fmla="*/ 1351803 w 3024845"/>
                  <a:gd name="connsiteY249" fmla="*/ 375608 h 834218"/>
                  <a:gd name="connsiteX250" fmla="*/ 1351803 w 3024845"/>
                  <a:gd name="connsiteY250" fmla="*/ 386958 h 834218"/>
                  <a:gd name="connsiteX251" fmla="*/ 1382204 w 3024845"/>
                  <a:gd name="connsiteY251" fmla="*/ 386958 h 834218"/>
                  <a:gd name="connsiteX252" fmla="*/ 1382204 w 3024845"/>
                  <a:gd name="connsiteY252" fmla="*/ 350208 h 834218"/>
                  <a:gd name="connsiteX253" fmla="*/ 1383470 w 3024845"/>
                  <a:gd name="connsiteY253" fmla="*/ 350208 h 834218"/>
                  <a:gd name="connsiteX254" fmla="*/ 1392337 w 3024845"/>
                  <a:gd name="connsiteY254" fmla="*/ 350208 h 834218"/>
                  <a:gd name="connsiteX255" fmla="*/ 1392337 w 3024845"/>
                  <a:gd name="connsiteY255" fmla="*/ 371825 h 834218"/>
                  <a:gd name="connsiteX256" fmla="*/ 1394364 w 3024845"/>
                  <a:gd name="connsiteY256" fmla="*/ 339399 h 834218"/>
                  <a:gd name="connsiteX257" fmla="*/ 1416657 w 3024845"/>
                  <a:gd name="connsiteY257" fmla="*/ 339399 h 834218"/>
                  <a:gd name="connsiteX258" fmla="*/ 1416657 w 3024845"/>
                  <a:gd name="connsiteY258" fmla="*/ 337777 h 834218"/>
                  <a:gd name="connsiteX259" fmla="*/ 1416657 w 3024845"/>
                  <a:gd name="connsiteY259" fmla="*/ 326428 h 834218"/>
                  <a:gd name="connsiteX260" fmla="*/ 1417417 w 3024845"/>
                  <a:gd name="connsiteY260" fmla="*/ 326428 h 834218"/>
                  <a:gd name="connsiteX261" fmla="*/ 1422737 w 3024845"/>
                  <a:gd name="connsiteY261" fmla="*/ 326428 h 834218"/>
                  <a:gd name="connsiteX262" fmla="*/ 1422737 w 3024845"/>
                  <a:gd name="connsiteY262" fmla="*/ 324537 h 834218"/>
                  <a:gd name="connsiteX263" fmla="*/ 1422737 w 3024845"/>
                  <a:gd name="connsiteY263" fmla="*/ 311296 h 834218"/>
                  <a:gd name="connsiteX264" fmla="*/ 1426791 w 3024845"/>
                  <a:gd name="connsiteY264" fmla="*/ 317781 h 834218"/>
                  <a:gd name="connsiteX265" fmla="*/ 1429071 w 3024845"/>
                  <a:gd name="connsiteY265" fmla="*/ 317781 h 834218"/>
                  <a:gd name="connsiteX266" fmla="*/ 1445031 w 3024845"/>
                  <a:gd name="connsiteY266" fmla="*/ 317781 h 834218"/>
                  <a:gd name="connsiteX267" fmla="*/ 1445031 w 3024845"/>
                  <a:gd name="connsiteY267" fmla="*/ 316970 h 834218"/>
                  <a:gd name="connsiteX268" fmla="*/ 1445031 w 3024845"/>
                  <a:gd name="connsiteY268" fmla="*/ 311296 h 834218"/>
                  <a:gd name="connsiteX269" fmla="*/ 1445791 w 3024845"/>
                  <a:gd name="connsiteY269" fmla="*/ 311296 h 834218"/>
                  <a:gd name="connsiteX270" fmla="*/ 1451111 w 3024845"/>
                  <a:gd name="connsiteY270" fmla="*/ 311296 h 834218"/>
                  <a:gd name="connsiteX271" fmla="*/ 1451111 w 3024845"/>
                  <a:gd name="connsiteY271" fmla="*/ 312647 h 834218"/>
                  <a:gd name="connsiteX272" fmla="*/ 1451111 w 3024845"/>
                  <a:gd name="connsiteY272" fmla="*/ 322105 h 834218"/>
                  <a:gd name="connsiteX273" fmla="*/ 1489618 w 3024845"/>
                  <a:gd name="connsiteY273" fmla="*/ 322105 h 834218"/>
                  <a:gd name="connsiteX274" fmla="*/ 1489618 w 3024845"/>
                  <a:gd name="connsiteY274" fmla="*/ 460458 h 834218"/>
                  <a:gd name="connsiteX275" fmla="*/ 1491138 w 3024845"/>
                  <a:gd name="connsiteY275" fmla="*/ 460458 h 834218"/>
                  <a:gd name="connsiteX276" fmla="*/ 1501778 w 3024845"/>
                  <a:gd name="connsiteY276" fmla="*/ 460458 h 834218"/>
                  <a:gd name="connsiteX277" fmla="*/ 1501778 w 3024845"/>
                  <a:gd name="connsiteY277" fmla="*/ 447488 h 834218"/>
                  <a:gd name="connsiteX278" fmla="*/ 1505832 w 3024845"/>
                  <a:gd name="connsiteY278" fmla="*/ 447488 h 834218"/>
                  <a:gd name="connsiteX279" fmla="*/ 1505832 w 3024845"/>
                  <a:gd name="connsiteY279" fmla="*/ 460458 h 834218"/>
                  <a:gd name="connsiteX280" fmla="*/ 1536232 w 3024845"/>
                  <a:gd name="connsiteY280" fmla="*/ 460458 h 834218"/>
                  <a:gd name="connsiteX281" fmla="*/ 1536232 w 3024845"/>
                  <a:gd name="connsiteY281" fmla="*/ 430193 h 834218"/>
                  <a:gd name="connsiteX282" fmla="*/ 1548392 w 3024845"/>
                  <a:gd name="connsiteY282" fmla="*/ 430193 h 834218"/>
                  <a:gd name="connsiteX283" fmla="*/ 1560552 w 3024845"/>
                  <a:gd name="connsiteY283" fmla="*/ 428032 h 834218"/>
                  <a:gd name="connsiteX284" fmla="*/ 1564606 w 3024845"/>
                  <a:gd name="connsiteY284" fmla="*/ 430193 h 834218"/>
                  <a:gd name="connsiteX285" fmla="*/ 1574739 w 3024845"/>
                  <a:gd name="connsiteY285" fmla="*/ 430193 h 834218"/>
                  <a:gd name="connsiteX286" fmla="*/ 1574739 w 3024845"/>
                  <a:gd name="connsiteY286" fmla="*/ 460458 h 834218"/>
                  <a:gd name="connsiteX287" fmla="*/ 1582846 w 3024845"/>
                  <a:gd name="connsiteY287" fmla="*/ 460458 h 834218"/>
                  <a:gd name="connsiteX288" fmla="*/ 1582846 w 3024845"/>
                  <a:gd name="connsiteY288" fmla="*/ 477753 h 834218"/>
                  <a:gd name="connsiteX289" fmla="*/ 1592182 w 3024845"/>
                  <a:gd name="connsiteY289" fmla="*/ 478658 h 834218"/>
                  <a:gd name="connsiteX290" fmla="*/ 1605140 w 3024845"/>
                  <a:gd name="connsiteY290" fmla="*/ 478658 h 834218"/>
                  <a:gd name="connsiteX291" fmla="*/ 1605140 w 3024845"/>
                  <a:gd name="connsiteY291" fmla="*/ 462620 h 834218"/>
                  <a:gd name="connsiteX292" fmla="*/ 1673096 w 3024845"/>
                  <a:gd name="connsiteY292" fmla="*/ 462620 h 834218"/>
                  <a:gd name="connsiteX293" fmla="*/ 1673096 w 3024845"/>
                  <a:gd name="connsiteY293" fmla="*/ 377367 h 834218"/>
                  <a:gd name="connsiteX294" fmla="*/ 1745104 w 3024845"/>
                  <a:gd name="connsiteY294" fmla="*/ 377367 h 834218"/>
                  <a:gd name="connsiteX295" fmla="*/ 1745104 w 3024845"/>
                  <a:gd name="connsiteY295" fmla="*/ 456135 h 834218"/>
                  <a:gd name="connsiteX296" fmla="*/ 1747008 w 3024845"/>
                  <a:gd name="connsiteY296" fmla="*/ 456135 h 834218"/>
                  <a:gd name="connsiteX297" fmla="*/ 1748250 w 3024845"/>
                  <a:gd name="connsiteY297" fmla="*/ 478658 h 834218"/>
                  <a:gd name="connsiteX298" fmla="*/ 1757926 w 3024845"/>
                  <a:gd name="connsiteY298" fmla="*/ 478658 h 834218"/>
                  <a:gd name="connsiteX299" fmla="*/ 1759168 w 3024845"/>
                  <a:gd name="connsiteY299" fmla="*/ 456135 h 834218"/>
                  <a:gd name="connsiteX300" fmla="*/ 1765248 w 3024845"/>
                  <a:gd name="connsiteY300" fmla="*/ 456135 h 834218"/>
                  <a:gd name="connsiteX301" fmla="*/ 1766490 w 3024845"/>
                  <a:gd name="connsiteY301" fmla="*/ 478658 h 834218"/>
                  <a:gd name="connsiteX302" fmla="*/ 1817112 w 3024845"/>
                  <a:gd name="connsiteY302" fmla="*/ 478658 h 834218"/>
                  <a:gd name="connsiteX303" fmla="*/ 1817112 w 3024845"/>
                  <a:gd name="connsiteY303" fmla="*/ 315630 h 834218"/>
                  <a:gd name="connsiteX304" fmla="*/ 2014439 w 3024845"/>
                  <a:gd name="connsiteY304" fmla="*/ 315630 h 834218"/>
                  <a:gd name="connsiteX305" fmla="*/ 2014439 w 3024845"/>
                  <a:gd name="connsiteY305" fmla="*/ 478658 h 834218"/>
                  <a:gd name="connsiteX306" fmla="*/ 2033136 w 3024845"/>
                  <a:gd name="connsiteY306" fmla="*/ 478658 h 834218"/>
                  <a:gd name="connsiteX307" fmla="*/ 2033136 w 3024845"/>
                  <a:gd name="connsiteY307" fmla="*/ 395965 h 834218"/>
                  <a:gd name="connsiteX308" fmla="*/ 2128256 w 3024845"/>
                  <a:gd name="connsiteY308" fmla="*/ 395965 h 834218"/>
                  <a:gd name="connsiteX309" fmla="*/ 2180720 w 3024845"/>
                  <a:gd name="connsiteY309" fmla="*/ 330752 h 834218"/>
                  <a:gd name="connsiteX310" fmla="*/ 2245574 w 3024845"/>
                  <a:gd name="connsiteY310" fmla="*/ 330752 h 834218"/>
                  <a:gd name="connsiteX311" fmla="*/ 2245574 w 3024845"/>
                  <a:gd name="connsiteY311" fmla="*/ 406414 h 834218"/>
                  <a:gd name="connsiteX312" fmla="*/ 2253681 w 3024845"/>
                  <a:gd name="connsiteY312" fmla="*/ 406414 h 834218"/>
                  <a:gd name="connsiteX313" fmla="*/ 2255708 w 3024845"/>
                  <a:gd name="connsiteY313" fmla="*/ 399929 h 834218"/>
                  <a:gd name="connsiteX314" fmla="*/ 2261788 w 3024845"/>
                  <a:gd name="connsiteY314" fmla="*/ 399929 h 834218"/>
                  <a:gd name="connsiteX315" fmla="*/ 2263815 w 3024845"/>
                  <a:gd name="connsiteY315" fmla="*/ 408576 h 834218"/>
                  <a:gd name="connsiteX316" fmla="*/ 2275975 w 3024845"/>
                  <a:gd name="connsiteY316" fmla="*/ 408576 h 834218"/>
                  <a:gd name="connsiteX317" fmla="*/ 2275975 w 3024845"/>
                  <a:gd name="connsiteY317" fmla="*/ 402090 h 834218"/>
                  <a:gd name="connsiteX318" fmla="*/ 2298268 w 3024845"/>
                  <a:gd name="connsiteY318" fmla="*/ 402090 h 834218"/>
                  <a:gd name="connsiteX319" fmla="*/ 2298268 w 3024845"/>
                  <a:gd name="connsiteY319" fmla="*/ 408576 h 834218"/>
                  <a:gd name="connsiteX320" fmla="*/ 2318535 w 3024845"/>
                  <a:gd name="connsiteY320" fmla="*/ 408576 h 834218"/>
                  <a:gd name="connsiteX321" fmla="*/ 2318535 w 3024845"/>
                  <a:gd name="connsiteY321" fmla="*/ 453973 h 834218"/>
                  <a:gd name="connsiteX322" fmla="*/ 2332722 w 3024845"/>
                  <a:gd name="connsiteY322" fmla="*/ 453973 h 834218"/>
                  <a:gd name="connsiteX323" fmla="*/ 2332722 w 3024845"/>
                  <a:gd name="connsiteY323" fmla="*/ 441002 h 834218"/>
                  <a:gd name="connsiteX324" fmla="*/ 2348936 w 3024845"/>
                  <a:gd name="connsiteY324" fmla="*/ 441002 h 834218"/>
                  <a:gd name="connsiteX325" fmla="*/ 2348936 w 3024845"/>
                  <a:gd name="connsiteY325" fmla="*/ 261575 h 834218"/>
                  <a:gd name="connsiteX326" fmla="*/ 2355016 w 3024845"/>
                  <a:gd name="connsiteY326" fmla="*/ 255089 h 834218"/>
                  <a:gd name="connsiteX327" fmla="*/ 2427977 w 3024845"/>
                  <a:gd name="connsiteY327" fmla="*/ 255089 h 834218"/>
                  <a:gd name="connsiteX328" fmla="*/ 2427977 w 3024845"/>
                  <a:gd name="connsiteY328" fmla="*/ 263737 h 834218"/>
                  <a:gd name="connsiteX329" fmla="*/ 2438110 w 3024845"/>
                  <a:gd name="connsiteY329" fmla="*/ 263737 h 834218"/>
                  <a:gd name="connsiteX330" fmla="*/ 2438110 w 3024845"/>
                  <a:gd name="connsiteY330" fmla="*/ 378311 h 834218"/>
                  <a:gd name="connsiteX331" fmla="*/ 2460404 w 3024845"/>
                  <a:gd name="connsiteY331" fmla="*/ 378311 h 834218"/>
                  <a:gd name="connsiteX332" fmla="*/ 2460404 w 3024845"/>
                  <a:gd name="connsiteY332" fmla="*/ 311296 h 834218"/>
                  <a:gd name="connsiteX333" fmla="*/ 2486751 w 3024845"/>
                  <a:gd name="connsiteY333" fmla="*/ 311296 h 834218"/>
                  <a:gd name="connsiteX334" fmla="*/ 2490804 w 3024845"/>
                  <a:gd name="connsiteY334" fmla="*/ 306972 h 834218"/>
                  <a:gd name="connsiteX335" fmla="*/ 2498911 w 3024845"/>
                  <a:gd name="connsiteY335" fmla="*/ 306972 h 834218"/>
                  <a:gd name="connsiteX336" fmla="*/ 2502964 w 3024845"/>
                  <a:gd name="connsiteY336" fmla="*/ 311296 h 834218"/>
                  <a:gd name="connsiteX337" fmla="*/ 2525258 w 3024845"/>
                  <a:gd name="connsiteY337" fmla="*/ 311296 h 834218"/>
                  <a:gd name="connsiteX338" fmla="*/ 2525258 w 3024845"/>
                  <a:gd name="connsiteY338" fmla="*/ 194560 h 834218"/>
                  <a:gd name="connsiteX339" fmla="*/ 2582005 w 3024845"/>
                  <a:gd name="connsiteY339" fmla="*/ 183751 h 834218"/>
                  <a:gd name="connsiteX340" fmla="*/ 2582005 w 3024845"/>
                  <a:gd name="connsiteY340" fmla="*/ 184832 h 834218"/>
                  <a:gd name="connsiteX341" fmla="*/ 2582005 w 3024845"/>
                  <a:gd name="connsiteY341" fmla="*/ 192398 h 834218"/>
                  <a:gd name="connsiteX342" fmla="*/ 2608352 w 3024845"/>
                  <a:gd name="connsiteY342" fmla="*/ 192398 h 834218"/>
                  <a:gd name="connsiteX343" fmla="*/ 2608352 w 3024845"/>
                  <a:gd name="connsiteY343" fmla="*/ 447488 h 834218"/>
                  <a:gd name="connsiteX344" fmla="*/ 2630646 w 3024845"/>
                  <a:gd name="connsiteY344" fmla="*/ 447488 h 834218"/>
                  <a:gd name="connsiteX345" fmla="*/ 2630646 w 3024845"/>
                  <a:gd name="connsiteY345" fmla="*/ 443164 h 834218"/>
                  <a:gd name="connsiteX346" fmla="*/ 2642806 w 3024845"/>
                  <a:gd name="connsiteY346" fmla="*/ 443164 h 834218"/>
                  <a:gd name="connsiteX347" fmla="*/ 2642806 w 3024845"/>
                  <a:gd name="connsiteY347" fmla="*/ 447488 h 834218"/>
                  <a:gd name="connsiteX348" fmla="*/ 2667126 w 3024845"/>
                  <a:gd name="connsiteY348" fmla="*/ 447488 h 834218"/>
                  <a:gd name="connsiteX349" fmla="*/ 2667126 w 3024845"/>
                  <a:gd name="connsiteY349" fmla="*/ 434517 h 834218"/>
                  <a:gd name="connsiteX350" fmla="*/ 2695500 w 3024845"/>
                  <a:gd name="connsiteY350" fmla="*/ 434517 h 834218"/>
                  <a:gd name="connsiteX351" fmla="*/ 2707660 w 3024845"/>
                  <a:gd name="connsiteY351" fmla="*/ 430193 h 834218"/>
                  <a:gd name="connsiteX352" fmla="*/ 2727927 w 3024845"/>
                  <a:gd name="connsiteY352" fmla="*/ 434517 h 834218"/>
                  <a:gd name="connsiteX353" fmla="*/ 2727927 w 3024845"/>
                  <a:gd name="connsiteY353" fmla="*/ 417223 h 834218"/>
                  <a:gd name="connsiteX354" fmla="*/ 2736034 w 3024845"/>
                  <a:gd name="connsiteY354" fmla="*/ 417223 h 834218"/>
                  <a:gd name="connsiteX355" fmla="*/ 2736034 w 3024845"/>
                  <a:gd name="connsiteY355" fmla="*/ 404252 h 834218"/>
                  <a:gd name="connsiteX356" fmla="*/ 2792781 w 3024845"/>
                  <a:gd name="connsiteY356" fmla="*/ 404252 h 834218"/>
                  <a:gd name="connsiteX357" fmla="*/ 2792781 w 3024845"/>
                  <a:gd name="connsiteY357" fmla="*/ 373987 h 834218"/>
                  <a:gd name="connsiteX358" fmla="*/ 2811021 w 3024845"/>
                  <a:gd name="connsiteY358" fmla="*/ 373987 h 834218"/>
                  <a:gd name="connsiteX359" fmla="*/ 2811021 w 3024845"/>
                  <a:gd name="connsiteY359" fmla="*/ 367502 h 834218"/>
                  <a:gd name="connsiteX360" fmla="*/ 2823181 w 3024845"/>
                  <a:gd name="connsiteY360" fmla="*/ 367502 h 834218"/>
                  <a:gd name="connsiteX361" fmla="*/ 2823181 w 3024845"/>
                  <a:gd name="connsiteY361" fmla="*/ 373987 h 834218"/>
                  <a:gd name="connsiteX362" fmla="*/ 2839395 w 3024845"/>
                  <a:gd name="connsiteY362" fmla="*/ 373987 h 834218"/>
                  <a:gd name="connsiteX363" fmla="*/ 2839395 w 3024845"/>
                  <a:gd name="connsiteY363" fmla="*/ 423708 h 834218"/>
                  <a:gd name="connsiteX364" fmla="*/ 2871822 w 3024845"/>
                  <a:gd name="connsiteY364" fmla="*/ 423708 h 834218"/>
                  <a:gd name="connsiteX365" fmla="*/ 2871822 w 3024845"/>
                  <a:gd name="connsiteY365" fmla="*/ 397767 h 834218"/>
                  <a:gd name="connsiteX366" fmla="*/ 2910329 w 3024845"/>
                  <a:gd name="connsiteY366" fmla="*/ 397767 h 834218"/>
                  <a:gd name="connsiteX367" fmla="*/ 2910329 w 3024845"/>
                  <a:gd name="connsiteY367" fmla="*/ 367502 h 834218"/>
                  <a:gd name="connsiteX368" fmla="*/ 2958970 w 3024845"/>
                  <a:gd name="connsiteY368" fmla="*/ 367502 h 834218"/>
                  <a:gd name="connsiteX369" fmla="*/ 2958970 w 3024845"/>
                  <a:gd name="connsiteY369" fmla="*/ 478658 h 834218"/>
                  <a:gd name="connsiteX370" fmla="*/ 2958970 w 3024845"/>
                  <a:gd name="connsiteY370" fmla="*/ 492437 h 834218"/>
                  <a:gd name="connsiteX371" fmla="*/ 3024845 w 3024845"/>
                  <a:gd name="connsiteY371" fmla="*/ 492437 h 834218"/>
                  <a:gd name="connsiteX372" fmla="*/ 3024845 w 3024845"/>
                  <a:gd name="connsiteY372" fmla="*/ 834218 h 834218"/>
                  <a:gd name="connsiteX373" fmla="*/ 2054 w 3024845"/>
                  <a:gd name="connsiteY373" fmla="*/ 831885 h 834218"/>
                  <a:gd name="connsiteX374" fmla="*/ 0 w 3024845"/>
                  <a:gd name="connsiteY374" fmla="*/ 397767 h 834218"/>
                  <a:gd name="connsiteX375" fmla="*/ 20267 w 3024845"/>
                  <a:gd name="connsiteY375" fmla="*/ 397767 h 834218"/>
                  <a:gd name="connsiteX376" fmla="*/ 20774 w 3024845"/>
                  <a:gd name="connsiteY376" fmla="*/ 396686 h 834218"/>
                  <a:gd name="connsiteX377" fmla="*/ 24320 w 3024845"/>
                  <a:gd name="connsiteY377" fmla="*/ 389120 h 834218"/>
                  <a:gd name="connsiteX378" fmla="*/ 26094 w 3024845"/>
                  <a:gd name="connsiteY378" fmla="*/ 389390 h 834218"/>
                  <a:gd name="connsiteX379" fmla="*/ 38507 w 3024845"/>
                  <a:gd name="connsiteY379" fmla="*/ 391281 h 834218"/>
                  <a:gd name="connsiteX380" fmla="*/ 39014 w 3024845"/>
                  <a:gd name="connsiteY380" fmla="*/ 392633 h 834218"/>
                  <a:gd name="connsiteX381" fmla="*/ 42560 w 3024845"/>
                  <a:gd name="connsiteY381" fmla="*/ 402090 h 834218"/>
                  <a:gd name="connsiteX382" fmla="*/ 68907 w 3024845"/>
                  <a:gd name="connsiteY382" fmla="*/ 404252 h 834218"/>
                  <a:gd name="connsiteX383" fmla="*/ 68907 w 3024845"/>
                  <a:gd name="connsiteY383" fmla="*/ 281031 h 834218"/>
                  <a:gd name="connsiteX384" fmla="*/ 70934 w 3024845"/>
                  <a:gd name="connsiteY384" fmla="*/ 281031 h 834218"/>
                  <a:gd name="connsiteX385" fmla="*/ 85121 w 3024845"/>
                  <a:gd name="connsiteY385" fmla="*/ 281031 h 834218"/>
                  <a:gd name="connsiteX386" fmla="*/ 85121 w 3024845"/>
                  <a:gd name="connsiteY386" fmla="*/ 144839 h 834218"/>
                  <a:gd name="connsiteX387" fmla="*/ 86894 w 3024845"/>
                  <a:gd name="connsiteY387" fmla="*/ 144839 h 834218"/>
                  <a:gd name="connsiteX388" fmla="*/ 99308 w 3024845"/>
                  <a:gd name="connsiteY388" fmla="*/ 144839 h 834218"/>
                  <a:gd name="connsiteX389" fmla="*/ 99308 w 3024845"/>
                  <a:gd name="connsiteY389" fmla="*/ 30265 h 834218"/>
                  <a:gd name="connsiteX390" fmla="*/ 103361 w 3024845"/>
                  <a:gd name="connsiteY390"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30265 h 834218"/>
                  <a:gd name="connsiteX5" fmla="*/ 220909 w 3024845"/>
                  <a:gd name="connsiteY5" fmla="*/ 144839 h 834218"/>
                  <a:gd name="connsiteX6" fmla="*/ 223189 w 3024845"/>
                  <a:gd name="connsiteY6" fmla="*/ 144839 h 834218"/>
                  <a:gd name="connsiteX7" fmla="*/ 239150 w 3024845"/>
                  <a:gd name="connsiteY7" fmla="*/ 144839 h 834218"/>
                  <a:gd name="connsiteX8" fmla="*/ 239150 w 3024845"/>
                  <a:gd name="connsiteY8" fmla="*/ 285354 h 834218"/>
                  <a:gd name="connsiteX9" fmla="*/ 240670 w 3024845"/>
                  <a:gd name="connsiteY9" fmla="*/ 285084 h 834218"/>
                  <a:gd name="connsiteX10" fmla="*/ 251310 w 3024845"/>
                  <a:gd name="connsiteY10" fmla="*/ 283193 h 834218"/>
                  <a:gd name="connsiteX11" fmla="*/ 249283 w 3024845"/>
                  <a:gd name="connsiteY11" fmla="*/ 371825 h 834218"/>
                  <a:gd name="connsiteX12" fmla="*/ 250803 w 3024845"/>
                  <a:gd name="connsiteY12" fmla="*/ 372096 h 834218"/>
                  <a:gd name="connsiteX13" fmla="*/ 261443 w 3024845"/>
                  <a:gd name="connsiteY13" fmla="*/ 373987 h 834218"/>
                  <a:gd name="connsiteX14" fmla="*/ 261696 w 3024845"/>
                  <a:gd name="connsiteY14" fmla="*/ 374798 h 834218"/>
                  <a:gd name="connsiteX15" fmla="*/ 263470 w 3024845"/>
                  <a:gd name="connsiteY15" fmla="*/ 380473 h 834218"/>
                  <a:gd name="connsiteX16" fmla="*/ 264230 w 3024845"/>
                  <a:gd name="connsiteY16" fmla="*/ 378041 h 834218"/>
                  <a:gd name="connsiteX17" fmla="*/ 269550 w 3024845"/>
                  <a:gd name="connsiteY17" fmla="*/ 361017 h 834218"/>
                  <a:gd name="connsiteX18" fmla="*/ 271323 w 3024845"/>
                  <a:gd name="connsiteY18" fmla="*/ 361017 h 834218"/>
                  <a:gd name="connsiteX19" fmla="*/ 283737 w 3024845"/>
                  <a:gd name="connsiteY19" fmla="*/ 361017 h 834218"/>
                  <a:gd name="connsiteX20" fmla="*/ 283737 w 3024845"/>
                  <a:gd name="connsiteY20" fmla="*/ 393443 h 834218"/>
                  <a:gd name="connsiteX21" fmla="*/ 284750 w 3024845"/>
                  <a:gd name="connsiteY21" fmla="*/ 393984 h 834218"/>
                  <a:gd name="connsiteX22" fmla="*/ 291844 w 3024845"/>
                  <a:gd name="connsiteY22" fmla="*/ 397767 h 834218"/>
                  <a:gd name="connsiteX23" fmla="*/ 291844 w 3024845"/>
                  <a:gd name="connsiteY23" fmla="*/ 399118 h 834218"/>
                  <a:gd name="connsiteX24" fmla="*/ 291844 w 3024845"/>
                  <a:gd name="connsiteY24" fmla="*/ 408576 h 834218"/>
                  <a:gd name="connsiteX25" fmla="*/ 336431 w 3024845"/>
                  <a:gd name="connsiteY25" fmla="*/ 408576 h 834218"/>
                  <a:gd name="connsiteX26" fmla="*/ 336431 w 3024845"/>
                  <a:gd name="connsiteY26" fmla="*/ 409657 h 834218"/>
                  <a:gd name="connsiteX27" fmla="*/ 336431 w 3024845"/>
                  <a:gd name="connsiteY27" fmla="*/ 417223 h 834218"/>
                  <a:gd name="connsiteX28" fmla="*/ 338457 w 3024845"/>
                  <a:gd name="connsiteY28" fmla="*/ 417223 h 834218"/>
                  <a:gd name="connsiteX29" fmla="*/ 352644 w 3024845"/>
                  <a:gd name="connsiteY29" fmla="*/ 417223 h 834218"/>
                  <a:gd name="connsiteX30" fmla="*/ 352644 w 3024845"/>
                  <a:gd name="connsiteY30" fmla="*/ 386958 h 834218"/>
                  <a:gd name="connsiteX31" fmla="*/ 397231 w 3024845"/>
                  <a:gd name="connsiteY31" fmla="*/ 386958 h 834218"/>
                  <a:gd name="connsiteX32" fmla="*/ 397231 w 3024845"/>
                  <a:gd name="connsiteY32" fmla="*/ 385607 h 834218"/>
                  <a:gd name="connsiteX33" fmla="*/ 397231 w 3024845"/>
                  <a:gd name="connsiteY33" fmla="*/ 376149 h 834218"/>
                  <a:gd name="connsiteX34" fmla="*/ 398245 w 3024845"/>
                  <a:gd name="connsiteY34" fmla="*/ 376149 h 834218"/>
                  <a:gd name="connsiteX35" fmla="*/ 405338 w 3024845"/>
                  <a:gd name="connsiteY35" fmla="*/ 376149 h 834218"/>
                  <a:gd name="connsiteX36" fmla="*/ 405338 w 3024845"/>
                  <a:gd name="connsiteY36" fmla="*/ 374258 h 834218"/>
                  <a:gd name="connsiteX37" fmla="*/ 405338 w 3024845"/>
                  <a:gd name="connsiteY37" fmla="*/ 361017 h 834218"/>
                  <a:gd name="connsiteX38" fmla="*/ 406098 w 3024845"/>
                  <a:gd name="connsiteY38" fmla="*/ 361017 h 834218"/>
                  <a:gd name="connsiteX39" fmla="*/ 411418 w 3024845"/>
                  <a:gd name="connsiteY39" fmla="*/ 361017 h 834218"/>
                  <a:gd name="connsiteX40" fmla="*/ 411418 w 3024845"/>
                  <a:gd name="connsiteY40" fmla="*/ 359936 h 834218"/>
                  <a:gd name="connsiteX41" fmla="*/ 411418 w 3024845"/>
                  <a:gd name="connsiteY41" fmla="*/ 352369 h 834218"/>
                  <a:gd name="connsiteX42" fmla="*/ 413445 w 3024845"/>
                  <a:gd name="connsiteY42" fmla="*/ 352369 h 834218"/>
                  <a:gd name="connsiteX43" fmla="*/ 427632 w 3024845"/>
                  <a:gd name="connsiteY43" fmla="*/ 352369 h 834218"/>
                  <a:gd name="connsiteX44" fmla="*/ 427632 w 3024845"/>
                  <a:gd name="connsiteY44" fmla="*/ 353450 h 834218"/>
                  <a:gd name="connsiteX45" fmla="*/ 427632 w 3024845"/>
                  <a:gd name="connsiteY45" fmla="*/ 361017 h 834218"/>
                  <a:gd name="connsiteX46" fmla="*/ 449925 w 3024845"/>
                  <a:gd name="connsiteY46" fmla="*/ 361017 h 834218"/>
                  <a:gd name="connsiteX47" fmla="*/ 449925 w 3024845"/>
                  <a:gd name="connsiteY47" fmla="*/ 359125 h 834218"/>
                  <a:gd name="connsiteX48" fmla="*/ 449925 w 3024845"/>
                  <a:gd name="connsiteY48" fmla="*/ 345884 h 834218"/>
                  <a:gd name="connsiteX49" fmla="*/ 451699 w 3024845"/>
                  <a:gd name="connsiteY49" fmla="*/ 345884 h 834218"/>
                  <a:gd name="connsiteX50" fmla="*/ 464112 w 3024845"/>
                  <a:gd name="connsiteY50" fmla="*/ 345884 h 834218"/>
                  <a:gd name="connsiteX51" fmla="*/ 464112 w 3024845"/>
                  <a:gd name="connsiteY51" fmla="*/ 369664 h 834218"/>
                  <a:gd name="connsiteX52" fmla="*/ 465126 w 3024845"/>
                  <a:gd name="connsiteY52" fmla="*/ 369664 h 834218"/>
                  <a:gd name="connsiteX53" fmla="*/ 472219 w 3024845"/>
                  <a:gd name="connsiteY53" fmla="*/ 369664 h 834218"/>
                  <a:gd name="connsiteX54" fmla="*/ 472219 w 3024845"/>
                  <a:gd name="connsiteY54" fmla="*/ 368583 h 834218"/>
                  <a:gd name="connsiteX55" fmla="*/ 472219 w 3024845"/>
                  <a:gd name="connsiteY55" fmla="*/ 361017 h 834218"/>
                  <a:gd name="connsiteX56" fmla="*/ 473992 w 3024845"/>
                  <a:gd name="connsiteY56" fmla="*/ 361017 h 834218"/>
                  <a:gd name="connsiteX57" fmla="*/ 486406 w 3024845"/>
                  <a:gd name="connsiteY57" fmla="*/ 361017 h 834218"/>
                  <a:gd name="connsiteX58" fmla="*/ 486406 w 3024845"/>
                  <a:gd name="connsiteY58" fmla="*/ 386958 h 834218"/>
                  <a:gd name="connsiteX59" fmla="*/ 488433 w 3024845"/>
                  <a:gd name="connsiteY59" fmla="*/ 386958 h 834218"/>
                  <a:gd name="connsiteX60" fmla="*/ 502619 w 3024845"/>
                  <a:gd name="connsiteY60" fmla="*/ 386958 h 834218"/>
                  <a:gd name="connsiteX61" fmla="*/ 502619 w 3024845"/>
                  <a:gd name="connsiteY61" fmla="*/ 388579 h 834218"/>
                  <a:gd name="connsiteX62" fmla="*/ 502619 w 3024845"/>
                  <a:gd name="connsiteY62" fmla="*/ 399929 h 834218"/>
                  <a:gd name="connsiteX63" fmla="*/ 503379 w 3024845"/>
                  <a:gd name="connsiteY63" fmla="*/ 399929 h 834218"/>
                  <a:gd name="connsiteX64" fmla="*/ 508700 w 3024845"/>
                  <a:gd name="connsiteY64" fmla="*/ 399929 h 834218"/>
                  <a:gd name="connsiteX65" fmla="*/ 508700 w 3024845"/>
                  <a:gd name="connsiteY65" fmla="*/ 399118 h 834218"/>
                  <a:gd name="connsiteX66" fmla="*/ 508700 w 3024845"/>
                  <a:gd name="connsiteY66" fmla="*/ 393443 h 834218"/>
                  <a:gd name="connsiteX67" fmla="*/ 539100 w 3024845"/>
                  <a:gd name="connsiteY67" fmla="*/ 393443 h 834218"/>
                  <a:gd name="connsiteX68" fmla="*/ 539100 w 3024845"/>
                  <a:gd name="connsiteY68" fmla="*/ 417223 h 834218"/>
                  <a:gd name="connsiteX69" fmla="*/ 540113 w 3024845"/>
                  <a:gd name="connsiteY69" fmla="*/ 417223 h 834218"/>
                  <a:gd name="connsiteX70" fmla="*/ 547207 w 3024845"/>
                  <a:gd name="connsiteY70" fmla="*/ 417223 h 834218"/>
                  <a:gd name="connsiteX71" fmla="*/ 547207 w 3024845"/>
                  <a:gd name="connsiteY71" fmla="*/ 418304 h 834218"/>
                  <a:gd name="connsiteX72" fmla="*/ 547207 w 3024845"/>
                  <a:gd name="connsiteY72" fmla="*/ 425870 h 834218"/>
                  <a:gd name="connsiteX73" fmla="*/ 547967 w 3024845"/>
                  <a:gd name="connsiteY73" fmla="*/ 425870 h 834218"/>
                  <a:gd name="connsiteX74" fmla="*/ 553287 w 3024845"/>
                  <a:gd name="connsiteY74" fmla="*/ 425870 h 834218"/>
                  <a:gd name="connsiteX75" fmla="*/ 553287 w 3024845"/>
                  <a:gd name="connsiteY75" fmla="*/ 423708 h 834218"/>
                  <a:gd name="connsiteX76" fmla="*/ 553287 w 3024845"/>
                  <a:gd name="connsiteY76" fmla="*/ 408576 h 834218"/>
                  <a:gd name="connsiteX77" fmla="*/ 554300 w 3024845"/>
                  <a:gd name="connsiteY77" fmla="*/ 408576 h 834218"/>
                  <a:gd name="connsiteX78" fmla="*/ 561394 w 3024845"/>
                  <a:gd name="connsiteY78" fmla="*/ 408576 h 834218"/>
                  <a:gd name="connsiteX79" fmla="*/ 561394 w 3024845"/>
                  <a:gd name="connsiteY79" fmla="*/ 409657 h 834218"/>
                  <a:gd name="connsiteX80" fmla="*/ 561394 w 3024845"/>
                  <a:gd name="connsiteY80" fmla="*/ 417223 h 834218"/>
                  <a:gd name="connsiteX81" fmla="*/ 566714 w 3024845"/>
                  <a:gd name="connsiteY81" fmla="*/ 415230 h 834218"/>
                  <a:gd name="connsiteX82" fmla="*/ 567474 w 3024845"/>
                  <a:gd name="connsiteY82" fmla="*/ 414250 h 834218"/>
                  <a:gd name="connsiteX83" fmla="*/ 567474 w 3024845"/>
                  <a:gd name="connsiteY83" fmla="*/ 408576 h 834218"/>
                  <a:gd name="connsiteX84" fmla="*/ 605981 w 3024845"/>
                  <a:gd name="connsiteY84" fmla="*/ 408576 h 834218"/>
                  <a:gd name="connsiteX85" fmla="*/ 605981 w 3024845"/>
                  <a:gd name="connsiteY85" fmla="*/ 432355 h 834218"/>
                  <a:gd name="connsiteX86" fmla="*/ 608007 w 3024845"/>
                  <a:gd name="connsiteY86" fmla="*/ 432355 h 834218"/>
                  <a:gd name="connsiteX87" fmla="*/ 622194 w 3024845"/>
                  <a:gd name="connsiteY87" fmla="*/ 432355 h 834218"/>
                  <a:gd name="connsiteX88" fmla="*/ 622194 w 3024845"/>
                  <a:gd name="connsiteY88" fmla="*/ 433436 h 834218"/>
                  <a:gd name="connsiteX89" fmla="*/ 622194 w 3024845"/>
                  <a:gd name="connsiteY89" fmla="*/ 441002 h 834218"/>
                  <a:gd name="connsiteX90" fmla="*/ 623968 w 3024845"/>
                  <a:gd name="connsiteY90" fmla="*/ 441002 h 834218"/>
                  <a:gd name="connsiteX91" fmla="*/ 636381 w 3024845"/>
                  <a:gd name="connsiteY91" fmla="*/ 441002 h 834218"/>
                  <a:gd name="connsiteX92" fmla="*/ 636381 w 3024845"/>
                  <a:gd name="connsiteY92" fmla="*/ 417223 h 834218"/>
                  <a:gd name="connsiteX93" fmla="*/ 637394 w 3024845"/>
                  <a:gd name="connsiteY93" fmla="*/ 417223 h 834218"/>
                  <a:gd name="connsiteX94" fmla="*/ 644488 w 3024845"/>
                  <a:gd name="connsiteY94" fmla="*/ 417223 h 834218"/>
                  <a:gd name="connsiteX95" fmla="*/ 644488 w 3024845"/>
                  <a:gd name="connsiteY95" fmla="*/ 384796 h 834218"/>
                  <a:gd name="connsiteX96" fmla="*/ 645501 w 3024845"/>
                  <a:gd name="connsiteY96" fmla="*/ 384796 h 834218"/>
                  <a:gd name="connsiteX97" fmla="*/ 652595 w 3024845"/>
                  <a:gd name="connsiteY97" fmla="*/ 384796 h 834218"/>
                  <a:gd name="connsiteX98" fmla="*/ 652595 w 3024845"/>
                  <a:gd name="connsiteY98" fmla="*/ 382905 h 834218"/>
                  <a:gd name="connsiteX99" fmla="*/ 652595 w 3024845"/>
                  <a:gd name="connsiteY99" fmla="*/ 369664 h 834218"/>
                  <a:gd name="connsiteX100" fmla="*/ 651328 w 3024845"/>
                  <a:gd name="connsiteY100" fmla="*/ 368042 h 834218"/>
                  <a:gd name="connsiteX101" fmla="*/ 656648 w 3024845"/>
                  <a:gd name="connsiteY101" fmla="*/ 356693 h 834218"/>
                  <a:gd name="connsiteX102" fmla="*/ 664755 w 3024845"/>
                  <a:gd name="connsiteY102" fmla="*/ 384796 h 834218"/>
                  <a:gd name="connsiteX103" fmla="*/ 665515 w 3024845"/>
                  <a:gd name="connsiteY103" fmla="*/ 384796 h 834218"/>
                  <a:gd name="connsiteX104" fmla="*/ 670835 w 3024845"/>
                  <a:gd name="connsiteY104" fmla="*/ 384796 h 834218"/>
                  <a:gd name="connsiteX105" fmla="*/ 670835 w 3024845"/>
                  <a:gd name="connsiteY105" fmla="*/ 278869 h 834218"/>
                  <a:gd name="connsiteX106" fmla="*/ 672355 w 3024845"/>
                  <a:gd name="connsiteY106" fmla="*/ 278869 h 834218"/>
                  <a:gd name="connsiteX107" fmla="*/ 682995 w 3024845"/>
                  <a:gd name="connsiteY107" fmla="*/ 278869 h 834218"/>
                  <a:gd name="connsiteX108" fmla="*/ 682995 w 3024845"/>
                  <a:gd name="connsiteY108" fmla="*/ 231310 h 834218"/>
                  <a:gd name="connsiteX109" fmla="*/ 709342 w 3024845"/>
                  <a:gd name="connsiteY109" fmla="*/ 231310 h 834218"/>
                  <a:gd name="connsiteX110" fmla="*/ 709342 w 3024845"/>
                  <a:gd name="connsiteY110" fmla="*/ 209692 h 834218"/>
                  <a:gd name="connsiteX111" fmla="*/ 743796 w 3024845"/>
                  <a:gd name="connsiteY111" fmla="*/ 209692 h 834218"/>
                  <a:gd name="connsiteX112" fmla="*/ 743796 w 3024845"/>
                  <a:gd name="connsiteY112" fmla="*/ 212124 h 834218"/>
                  <a:gd name="connsiteX113" fmla="*/ 743796 w 3024845"/>
                  <a:gd name="connsiteY113" fmla="*/ 229148 h 834218"/>
                  <a:gd name="connsiteX114" fmla="*/ 746076 w 3024845"/>
                  <a:gd name="connsiteY114" fmla="*/ 229148 h 834218"/>
                  <a:gd name="connsiteX115" fmla="*/ 762036 w 3024845"/>
                  <a:gd name="connsiteY115" fmla="*/ 229148 h 834218"/>
                  <a:gd name="connsiteX116" fmla="*/ 762036 w 3024845"/>
                  <a:gd name="connsiteY116" fmla="*/ 276707 h 834218"/>
                  <a:gd name="connsiteX117" fmla="*/ 763049 w 3024845"/>
                  <a:gd name="connsiteY117" fmla="*/ 276707 h 834218"/>
                  <a:gd name="connsiteX118" fmla="*/ 770143 w 3024845"/>
                  <a:gd name="connsiteY118" fmla="*/ 276707 h 834218"/>
                  <a:gd name="connsiteX119" fmla="*/ 784330 w 3024845"/>
                  <a:gd name="connsiteY119" fmla="*/ 281031 h 834218"/>
                  <a:gd name="connsiteX120" fmla="*/ 784330 w 3024845"/>
                  <a:gd name="connsiteY120" fmla="*/ 319943 h 834218"/>
                  <a:gd name="connsiteX121" fmla="*/ 785343 w 3024845"/>
                  <a:gd name="connsiteY121" fmla="*/ 319943 h 834218"/>
                  <a:gd name="connsiteX122" fmla="*/ 792436 w 3024845"/>
                  <a:gd name="connsiteY122" fmla="*/ 319943 h 834218"/>
                  <a:gd name="connsiteX123" fmla="*/ 792436 w 3024845"/>
                  <a:gd name="connsiteY123" fmla="*/ 321564 h 834218"/>
                  <a:gd name="connsiteX124" fmla="*/ 792436 w 3024845"/>
                  <a:gd name="connsiteY124" fmla="*/ 332913 h 834218"/>
                  <a:gd name="connsiteX125" fmla="*/ 794463 w 3024845"/>
                  <a:gd name="connsiteY125" fmla="*/ 332913 h 834218"/>
                  <a:gd name="connsiteX126" fmla="*/ 808650 w 3024845"/>
                  <a:gd name="connsiteY126" fmla="*/ 332913 h 834218"/>
                  <a:gd name="connsiteX127" fmla="*/ 814730 w 3024845"/>
                  <a:gd name="connsiteY127" fmla="*/ 339399 h 834218"/>
                  <a:gd name="connsiteX128" fmla="*/ 814730 w 3024845"/>
                  <a:gd name="connsiteY128" fmla="*/ 361017 h 834218"/>
                  <a:gd name="connsiteX129" fmla="*/ 817010 w 3024845"/>
                  <a:gd name="connsiteY129" fmla="*/ 361017 h 834218"/>
                  <a:gd name="connsiteX130" fmla="*/ 832970 w 3024845"/>
                  <a:gd name="connsiteY130" fmla="*/ 361017 h 834218"/>
                  <a:gd name="connsiteX131" fmla="*/ 832970 w 3024845"/>
                  <a:gd name="connsiteY131" fmla="*/ 362097 h 834218"/>
                  <a:gd name="connsiteX132" fmla="*/ 832970 w 3024845"/>
                  <a:gd name="connsiteY132" fmla="*/ 369664 h 834218"/>
                  <a:gd name="connsiteX133" fmla="*/ 834237 w 3024845"/>
                  <a:gd name="connsiteY133" fmla="*/ 369664 h 834218"/>
                  <a:gd name="connsiteX134" fmla="*/ 843104 w 3024845"/>
                  <a:gd name="connsiteY134" fmla="*/ 369664 h 834218"/>
                  <a:gd name="connsiteX135" fmla="*/ 843104 w 3024845"/>
                  <a:gd name="connsiteY135" fmla="*/ 371825 h 834218"/>
                  <a:gd name="connsiteX136" fmla="*/ 843104 w 3024845"/>
                  <a:gd name="connsiteY136" fmla="*/ 386958 h 834218"/>
                  <a:gd name="connsiteX137" fmla="*/ 847157 w 3024845"/>
                  <a:gd name="connsiteY137" fmla="*/ 385066 h 834218"/>
                  <a:gd name="connsiteX138" fmla="*/ 847157 w 3024845"/>
                  <a:gd name="connsiteY138" fmla="*/ 371825 h 834218"/>
                  <a:gd name="connsiteX139" fmla="*/ 848170 w 3024845"/>
                  <a:gd name="connsiteY139" fmla="*/ 371825 h 834218"/>
                  <a:gd name="connsiteX140" fmla="*/ 855264 w 3024845"/>
                  <a:gd name="connsiteY140" fmla="*/ 371825 h 834218"/>
                  <a:gd name="connsiteX141" fmla="*/ 855264 w 3024845"/>
                  <a:gd name="connsiteY141" fmla="*/ 373447 h 834218"/>
                  <a:gd name="connsiteX142" fmla="*/ 855264 w 3024845"/>
                  <a:gd name="connsiteY142" fmla="*/ 384796 h 834218"/>
                  <a:gd name="connsiteX143" fmla="*/ 856024 w 3024845"/>
                  <a:gd name="connsiteY143" fmla="*/ 384796 h 834218"/>
                  <a:gd name="connsiteX144" fmla="*/ 861344 w 3024845"/>
                  <a:gd name="connsiteY144" fmla="*/ 384796 h 834218"/>
                  <a:gd name="connsiteX145" fmla="*/ 909984 w 3024845"/>
                  <a:gd name="connsiteY145" fmla="*/ 380473 h 834218"/>
                  <a:gd name="connsiteX146" fmla="*/ 909984 w 3024845"/>
                  <a:gd name="connsiteY146" fmla="*/ 381824 h 834218"/>
                  <a:gd name="connsiteX147" fmla="*/ 909984 w 3024845"/>
                  <a:gd name="connsiteY147" fmla="*/ 391281 h 834218"/>
                  <a:gd name="connsiteX148" fmla="*/ 910744 w 3024845"/>
                  <a:gd name="connsiteY148" fmla="*/ 391281 h 834218"/>
                  <a:gd name="connsiteX149" fmla="*/ 916065 w 3024845"/>
                  <a:gd name="connsiteY149" fmla="*/ 391281 h 834218"/>
                  <a:gd name="connsiteX150" fmla="*/ 916065 w 3024845"/>
                  <a:gd name="connsiteY150" fmla="*/ 393443 h 834218"/>
                  <a:gd name="connsiteX151" fmla="*/ 916065 w 3024845"/>
                  <a:gd name="connsiteY151" fmla="*/ 408576 h 834218"/>
                  <a:gd name="connsiteX152" fmla="*/ 918091 w 3024845"/>
                  <a:gd name="connsiteY152" fmla="*/ 407225 h 834218"/>
                  <a:gd name="connsiteX153" fmla="*/ 932278 w 3024845"/>
                  <a:gd name="connsiteY153" fmla="*/ 397767 h 834218"/>
                  <a:gd name="connsiteX154" fmla="*/ 938358 w 3024845"/>
                  <a:gd name="connsiteY154" fmla="*/ 356693 h 834218"/>
                  <a:gd name="connsiteX155" fmla="*/ 939118 w 3024845"/>
                  <a:gd name="connsiteY155" fmla="*/ 356423 h 834218"/>
                  <a:gd name="connsiteX156" fmla="*/ 944438 w 3024845"/>
                  <a:gd name="connsiteY156" fmla="*/ 354531 h 834218"/>
                  <a:gd name="connsiteX157" fmla="*/ 946465 w 3024845"/>
                  <a:gd name="connsiteY157" fmla="*/ 285354 h 834218"/>
                  <a:gd name="connsiteX158" fmla="*/ 948492 w 3024845"/>
                  <a:gd name="connsiteY158" fmla="*/ 354531 h 834218"/>
                  <a:gd name="connsiteX159" fmla="*/ 949252 w 3024845"/>
                  <a:gd name="connsiteY159" fmla="*/ 354801 h 834218"/>
                  <a:gd name="connsiteX160" fmla="*/ 954572 w 3024845"/>
                  <a:gd name="connsiteY160" fmla="*/ 356693 h 834218"/>
                  <a:gd name="connsiteX161" fmla="*/ 954572 w 3024845"/>
                  <a:gd name="connsiteY161" fmla="*/ 270222 h 834218"/>
                  <a:gd name="connsiteX162" fmla="*/ 958625 w 3024845"/>
                  <a:gd name="connsiteY162" fmla="*/ 237795 h 834218"/>
                  <a:gd name="connsiteX163" fmla="*/ 997132 w 3024845"/>
                  <a:gd name="connsiteY163" fmla="*/ 237795 h 834218"/>
                  <a:gd name="connsiteX164" fmla="*/ 997132 w 3024845"/>
                  <a:gd name="connsiteY164" fmla="*/ 270222 h 834218"/>
                  <a:gd name="connsiteX165" fmla="*/ 997892 w 3024845"/>
                  <a:gd name="connsiteY165" fmla="*/ 270222 h 834218"/>
                  <a:gd name="connsiteX166" fmla="*/ 1003212 w 3024845"/>
                  <a:gd name="connsiteY166" fmla="*/ 270222 h 834218"/>
                  <a:gd name="connsiteX167" fmla="*/ 1003212 w 3024845"/>
                  <a:gd name="connsiteY167" fmla="*/ 188074 h 834218"/>
                  <a:gd name="connsiteX168" fmla="*/ 1004986 w 3024845"/>
                  <a:gd name="connsiteY168" fmla="*/ 188074 h 834218"/>
                  <a:gd name="connsiteX169" fmla="*/ 1017399 w 3024845"/>
                  <a:gd name="connsiteY169" fmla="*/ 188074 h 834218"/>
                  <a:gd name="connsiteX170" fmla="*/ 1017399 w 3024845"/>
                  <a:gd name="connsiteY170" fmla="*/ 186183 h 834218"/>
                  <a:gd name="connsiteX171" fmla="*/ 1017399 w 3024845"/>
                  <a:gd name="connsiteY171" fmla="*/ 172942 h 834218"/>
                  <a:gd name="connsiteX172" fmla="*/ 1039693 w 3024845"/>
                  <a:gd name="connsiteY172" fmla="*/ 172942 h 834218"/>
                  <a:gd name="connsiteX173" fmla="*/ 1039693 w 3024845"/>
                  <a:gd name="connsiteY173" fmla="*/ 171861 h 834218"/>
                  <a:gd name="connsiteX174" fmla="*/ 1039693 w 3024845"/>
                  <a:gd name="connsiteY174" fmla="*/ 164295 h 834218"/>
                  <a:gd name="connsiteX175" fmla="*/ 1041466 w 3024845"/>
                  <a:gd name="connsiteY175" fmla="*/ 164295 h 834218"/>
                  <a:gd name="connsiteX176" fmla="*/ 1053880 w 3024845"/>
                  <a:gd name="connsiteY176" fmla="*/ 164295 h 834218"/>
                  <a:gd name="connsiteX177" fmla="*/ 1053880 w 3024845"/>
                  <a:gd name="connsiteY177" fmla="*/ 165376 h 834218"/>
                  <a:gd name="connsiteX178" fmla="*/ 1053880 w 3024845"/>
                  <a:gd name="connsiteY178" fmla="*/ 172942 h 834218"/>
                  <a:gd name="connsiteX179" fmla="*/ 1054640 w 3024845"/>
                  <a:gd name="connsiteY179" fmla="*/ 172942 h 834218"/>
                  <a:gd name="connsiteX180" fmla="*/ 1059960 w 3024845"/>
                  <a:gd name="connsiteY180" fmla="*/ 172942 h 834218"/>
                  <a:gd name="connsiteX181" fmla="*/ 1070093 w 3024845"/>
                  <a:gd name="connsiteY181" fmla="*/ 168618 h 834218"/>
                  <a:gd name="connsiteX182" fmla="*/ 1074146 w 3024845"/>
                  <a:gd name="connsiteY182" fmla="*/ 171861 h 834218"/>
                  <a:gd name="connsiteX183" fmla="*/ 1074146 w 3024845"/>
                  <a:gd name="connsiteY183" fmla="*/ 164295 h 834218"/>
                  <a:gd name="connsiteX184" fmla="*/ 1076426 w 3024845"/>
                  <a:gd name="connsiteY184" fmla="*/ 164295 h 834218"/>
                  <a:gd name="connsiteX185" fmla="*/ 1092387 w 3024845"/>
                  <a:gd name="connsiteY185" fmla="*/ 164295 h 834218"/>
                  <a:gd name="connsiteX186" fmla="*/ 1092387 w 3024845"/>
                  <a:gd name="connsiteY186" fmla="*/ 165376 h 834218"/>
                  <a:gd name="connsiteX187" fmla="*/ 1092387 w 3024845"/>
                  <a:gd name="connsiteY187" fmla="*/ 172942 h 834218"/>
                  <a:gd name="connsiteX188" fmla="*/ 1122787 w 3024845"/>
                  <a:gd name="connsiteY188" fmla="*/ 172942 h 834218"/>
                  <a:gd name="connsiteX189" fmla="*/ 1122787 w 3024845"/>
                  <a:gd name="connsiteY189" fmla="*/ 174563 h 834218"/>
                  <a:gd name="connsiteX190" fmla="*/ 1122787 w 3024845"/>
                  <a:gd name="connsiteY190" fmla="*/ 185913 h 834218"/>
                  <a:gd name="connsiteX191" fmla="*/ 1149134 w 3024845"/>
                  <a:gd name="connsiteY191" fmla="*/ 185913 h 834218"/>
                  <a:gd name="connsiteX192" fmla="*/ 1149134 w 3024845"/>
                  <a:gd name="connsiteY192" fmla="*/ 216177 h 834218"/>
                  <a:gd name="connsiteX193" fmla="*/ 1149894 w 3024845"/>
                  <a:gd name="connsiteY193" fmla="*/ 216177 h 834218"/>
                  <a:gd name="connsiteX194" fmla="*/ 1155214 w 3024845"/>
                  <a:gd name="connsiteY194" fmla="*/ 216177 h 834218"/>
                  <a:gd name="connsiteX195" fmla="*/ 1155214 w 3024845"/>
                  <a:gd name="connsiteY195" fmla="*/ 217258 h 834218"/>
                  <a:gd name="connsiteX196" fmla="*/ 1155214 w 3024845"/>
                  <a:gd name="connsiteY196" fmla="*/ 224825 h 834218"/>
                  <a:gd name="connsiteX197" fmla="*/ 1159268 w 3024845"/>
                  <a:gd name="connsiteY197" fmla="*/ 255089 h 834218"/>
                  <a:gd name="connsiteX198" fmla="*/ 1160028 w 3024845"/>
                  <a:gd name="connsiteY198" fmla="*/ 255089 h 834218"/>
                  <a:gd name="connsiteX199" fmla="*/ 1165348 w 3024845"/>
                  <a:gd name="connsiteY199" fmla="*/ 255089 h 834218"/>
                  <a:gd name="connsiteX200" fmla="*/ 1165348 w 3024845"/>
                  <a:gd name="connsiteY200" fmla="*/ 255900 h 834218"/>
                  <a:gd name="connsiteX201" fmla="*/ 1165348 w 3024845"/>
                  <a:gd name="connsiteY201" fmla="*/ 261575 h 834218"/>
                  <a:gd name="connsiteX202" fmla="*/ 1166361 w 3024845"/>
                  <a:gd name="connsiteY202" fmla="*/ 261575 h 834218"/>
                  <a:gd name="connsiteX203" fmla="*/ 1173454 w 3024845"/>
                  <a:gd name="connsiteY203" fmla="*/ 261575 h 834218"/>
                  <a:gd name="connsiteX204" fmla="*/ 1173454 w 3024845"/>
                  <a:gd name="connsiteY204" fmla="*/ 291840 h 834218"/>
                  <a:gd name="connsiteX205" fmla="*/ 1175481 w 3024845"/>
                  <a:gd name="connsiteY205" fmla="*/ 291840 h 834218"/>
                  <a:gd name="connsiteX206" fmla="*/ 1189668 w 3024845"/>
                  <a:gd name="connsiteY206" fmla="*/ 291840 h 834218"/>
                  <a:gd name="connsiteX207" fmla="*/ 1189668 w 3024845"/>
                  <a:gd name="connsiteY207" fmla="*/ 315619 h 834218"/>
                  <a:gd name="connsiteX208" fmla="*/ 1191695 w 3024845"/>
                  <a:gd name="connsiteY208" fmla="*/ 317240 h 834218"/>
                  <a:gd name="connsiteX209" fmla="*/ 1191695 w 3024845"/>
                  <a:gd name="connsiteY209" fmla="*/ 328590 h 834218"/>
                  <a:gd name="connsiteX210" fmla="*/ 1192455 w 3024845"/>
                  <a:gd name="connsiteY210" fmla="*/ 328590 h 834218"/>
                  <a:gd name="connsiteX211" fmla="*/ 1197775 w 3024845"/>
                  <a:gd name="connsiteY211" fmla="*/ 328590 h 834218"/>
                  <a:gd name="connsiteX212" fmla="*/ 1197775 w 3024845"/>
                  <a:gd name="connsiteY212" fmla="*/ 352369 h 834218"/>
                  <a:gd name="connsiteX213" fmla="*/ 1199041 w 3024845"/>
                  <a:gd name="connsiteY213" fmla="*/ 352369 h 834218"/>
                  <a:gd name="connsiteX214" fmla="*/ 1207908 w 3024845"/>
                  <a:gd name="connsiteY214" fmla="*/ 352369 h 834218"/>
                  <a:gd name="connsiteX215" fmla="*/ 1209935 w 3024845"/>
                  <a:gd name="connsiteY215" fmla="*/ 356423 h 834218"/>
                  <a:gd name="connsiteX216" fmla="*/ 1209935 w 3024845"/>
                  <a:gd name="connsiteY216" fmla="*/ 369664 h 834218"/>
                  <a:gd name="connsiteX217" fmla="*/ 1211455 w 3024845"/>
                  <a:gd name="connsiteY217" fmla="*/ 367772 h 834218"/>
                  <a:gd name="connsiteX218" fmla="*/ 1222095 w 3024845"/>
                  <a:gd name="connsiteY218" fmla="*/ 354531 h 834218"/>
                  <a:gd name="connsiteX219" fmla="*/ 1250469 w 3024845"/>
                  <a:gd name="connsiteY219" fmla="*/ 354531 h 834218"/>
                  <a:gd name="connsiteX220" fmla="*/ 1250469 w 3024845"/>
                  <a:gd name="connsiteY220" fmla="*/ 441002 h 834218"/>
                  <a:gd name="connsiteX221" fmla="*/ 1251229 w 3024845"/>
                  <a:gd name="connsiteY221" fmla="*/ 441002 h 834218"/>
                  <a:gd name="connsiteX222" fmla="*/ 1256549 w 3024845"/>
                  <a:gd name="connsiteY222" fmla="*/ 441002 h 834218"/>
                  <a:gd name="connsiteX223" fmla="*/ 1257309 w 3024845"/>
                  <a:gd name="connsiteY223" fmla="*/ 439651 h 834218"/>
                  <a:gd name="connsiteX224" fmla="*/ 1262629 w 3024845"/>
                  <a:gd name="connsiteY224" fmla="*/ 430193 h 834218"/>
                  <a:gd name="connsiteX225" fmla="*/ 1262629 w 3024845"/>
                  <a:gd name="connsiteY225" fmla="*/ 432085 h 834218"/>
                  <a:gd name="connsiteX226" fmla="*/ 1262629 w 3024845"/>
                  <a:gd name="connsiteY226" fmla="*/ 445326 h 834218"/>
                  <a:gd name="connsiteX227" fmla="*/ 1266682 w 3024845"/>
                  <a:gd name="connsiteY227" fmla="*/ 399929 h 834218"/>
                  <a:gd name="connsiteX228" fmla="*/ 1267442 w 3024845"/>
                  <a:gd name="connsiteY228" fmla="*/ 399929 h 834218"/>
                  <a:gd name="connsiteX229" fmla="*/ 1272762 w 3024845"/>
                  <a:gd name="connsiteY229" fmla="*/ 399929 h 834218"/>
                  <a:gd name="connsiteX230" fmla="*/ 1272762 w 3024845"/>
                  <a:gd name="connsiteY230" fmla="*/ 335075 h 834218"/>
                  <a:gd name="connsiteX231" fmla="*/ 1273776 w 3024845"/>
                  <a:gd name="connsiteY231" fmla="*/ 335075 h 834218"/>
                  <a:gd name="connsiteX232" fmla="*/ 1280869 w 3024845"/>
                  <a:gd name="connsiteY232" fmla="*/ 335075 h 834218"/>
                  <a:gd name="connsiteX233" fmla="*/ 1293029 w 3024845"/>
                  <a:gd name="connsiteY233" fmla="*/ 291840 h 834218"/>
                  <a:gd name="connsiteX234" fmla="*/ 1294296 w 3024845"/>
                  <a:gd name="connsiteY234" fmla="*/ 291840 h 834218"/>
                  <a:gd name="connsiteX235" fmla="*/ 1303163 w 3024845"/>
                  <a:gd name="connsiteY235" fmla="*/ 291840 h 834218"/>
                  <a:gd name="connsiteX236" fmla="*/ 1313296 w 3024845"/>
                  <a:gd name="connsiteY236" fmla="*/ 335075 h 834218"/>
                  <a:gd name="connsiteX237" fmla="*/ 1314309 w 3024845"/>
                  <a:gd name="connsiteY237" fmla="*/ 335075 h 834218"/>
                  <a:gd name="connsiteX238" fmla="*/ 1321403 w 3024845"/>
                  <a:gd name="connsiteY238" fmla="*/ 335075 h 834218"/>
                  <a:gd name="connsiteX239" fmla="*/ 1321403 w 3024845"/>
                  <a:gd name="connsiteY239" fmla="*/ 373987 h 834218"/>
                  <a:gd name="connsiteX240" fmla="*/ 1323176 w 3024845"/>
                  <a:gd name="connsiteY240" fmla="*/ 373987 h 834218"/>
                  <a:gd name="connsiteX241" fmla="*/ 1335590 w 3024845"/>
                  <a:gd name="connsiteY241" fmla="*/ 373987 h 834218"/>
                  <a:gd name="connsiteX242" fmla="*/ 1335590 w 3024845"/>
                  <a:gd name="connsiteY242" fmla="*/ 376149 h 834218"/>
                  <a:gd name="connsiteX243" fmla="*/ 1335590 w 3024845"/>
                  <a:gd name="connsiteY243" fmla="*/ 391281 h 834218"/>
                  <a:gd name="connsiteX244" fmla="*/ 1339643 w 3024845"/>
                  <a:gd name="connsiteY244" fmla="*/ 389120 h 834218"/>
                  <a:gd name="connsiteX245" fmla="*/ 1339643 w 3024845"/>
                  <a:gd name="connsiteY245" fmla="*/ 373987 h 834218"/>
                  <a:gd name="connsiteX246" fmla="*/ 1341163 w 3024845"/>
                  <a:gd name="connsiteY246" fmla="*/ 373987 h 834218"/>
                  <a:gd name="connsiteX247" fmla="*/ 1351803 w 3024845"/>
                  <a:gd name="connsiteY247" fmla="*/ 373987 h 834218"/>
                  <a:gd name="connsiteX248" fmla="*/ 1351803 w 3024845"/>
                  <a:gd name="connsiteY248" fmla="*/ 375608 h 834218"/>
                  <a:gd name="connsiteX249" fmla="*/ 1351803 w 3024845"/>
                  <a:gd name="connsiteY249" fmla="*/ 386958 h 834218"/>
                  <a:gd name="connsiteX250" fmla="*/ 1382204 w 3024845"/>
                  <a:gd name="connsiteY250" fmla="*/ 386958 h 834218"/>
                  <a:gd name="connsiteX251" fmla="*/ 1382204 w 3024845"/>
                  <a:gd name="connsiteY251" fmla="*/ 350208 h 834218"/>
                  <a:gd name="connsiteX252" fmla="*/ 1383470 w 3024845"/>
                  <a:gd name="connsiteY252" fmla="*/ 350208 h 834218"/>
                  <a:gd name="connsiteX253" fmla="*/ 1392337 w 3024845"/>
                  <a:gd name="connsiteY253" fmla="*/ 350208 h 834218"/>
                  <a:gd name="connsiteX254" fmla="*/ 1392337 w 3024845"/>
                  <a:gd name="connsiteY254" fmla="*/ 371825 h 834218"/>
                  <a:gd name="connsiteX255" fmla="*/ 1394364 w 3024845"/>
                  <a:gd name="connsiteY255" fmla="*/ 339399 h 834218"/>
                  <a:gd name="connsiteX256" fmla="*/ 1416657 w 3024845"/>
                  <a:gd name="connsiteY256" fmla="*/ 339399 h 834218"/>
                  <a:gd name="connsiteX257" fmla="*/ 1416657 w 3024845"/>
                  <a:gd name="connsiteY257" fmla="*/ 337777 h 834218"/>
                  <a:gd name="connsiteX258" fmla="*/ 1416657 w 3024845"/>
                  <a:gd name="connsiteY258" fmla="*/ 326428 h 834218"/>
                  <a:gd name="connsiteX259" fmla="*/ 1417417 w 3024845"/>
                  <a:gd name="connsiteY259" fmla="*/ 326428 h 834218"/>
                  <a:gd name="connsiteX260" fmla="*/ 1422737 w 3024845"/>
                  <a:gd name="connsiteY260" fmla="*/ 326428 h 834218"/>
                  <a:gd name="connsiteX261" fmla="*/ 1422737 w 3024845"/>
                  <a:gd name="connsiteY261" fmla="*/ 324537 h 834218"/>
                  <a:gd name="connsiteX262" fmla="*/ 1422737 w 3024845"/>
                  <a:gd name="connsiteY262" fmla="*/ 311296 h 834218"/>
                  <a:gd name="connsiteX263" fmla="*/ 1426791 w 3024845"/>
                  <a:gd name="connsiteY263" fmla="*/ 317781 h 834218"/>
                  <a:gd name="connsiteX264" fmla="*/ 1429071 w 3024845"/>
                  <a:gd name="connsiteY264" fmla="*/ 317781 h 834218"/>
                  <a:gd name="connsiteX265" fmla="*/ 1445031 w 3024845"/>
                  <a:gd name="connsiteY265" fmla="*/ 317781 h 834218"/>
                  <a:gd name="connsiteX266" fmla="*/ 1445031 w 3024845"/>
                  <a:gd name="connsiteY266" fmla="*/ 316970 h 834218"/>
                  <a:gd name="connsiteX267" fmla="*/ 1445031 w 3024845"/>
                  <a:gd name="connsiteY267" fmla="*/ 311296 h 834218"/>
                  <a:gd name="connsiteX268" fmla="*/ 1445791 w 3024845"/>
                  <a:gd name="connsiteY268" fmla="*/ 311296 h 834218"/>
                  <a:gd name="connsiteX269" fmla="*/ 1451111 w 3024845"/>
                  <a:gd name="connsiteY269" fmla="*/ 311296 h 834218"/>
                  <a:gd name="connsiteX270" fmla="*/ 1451111 w 3024845"/>
                  <a:gd name="connsiteY270" fmla="*/ 312647 h 834218"/>
                  <a:gd name="connsiteX271" fmla="*/ 1451111 w 3024845"/>
                  <a:gd name="connsiteY271" fmla="*/ 322105 h 834218"/>
                  <a:gd name="connsiteX272" fmla="*/ 1489618 w 3024845"/>
                  <a:gd name="connsiteY272" fmla="*/ 322105 h 834218"/>
                  <a:gd name="connsiteX273" fmla="*/ 1489618 w 3024845"/>
                  <a:gd name="connsiteY273" fmla="*/ 460458 h 834218"/>
                  <a:gd name="connsiteX274" fmla="*/ 1491138 w 3024845"/>
                  <a:gd name="connsiteY274" fmla="*/ 460458 h 834218"/>
                  <a:gd name="connsiteX275" fmla="*/ 1501778 w 3024845"/>
                  <a:gd name="connsiteY275" fmla="*/ 460458 h 834218"/>
                  <a:gd name="connsiteX276" fmla="*/ 1501778 w 3024845"/>
                  <a:gd name="connsiteY276" fmla="*/ 447488 h 834218"/>
                  <a:gd name="connsiteX277" fmla="*/ 1505832 w 3024845"/>
                  <a:gd name="connsiteY277" fmla="*/ 447488 h 834218"/>
                  <a:gd name="connsiteX278" fmla="*/ 1505832 w 3024845"/>
                  <a:gd name="connsiteY278" fmla="*/ 460458 h 834218"/>
                  <a:gd name="connsiteX279" fmla="*/ 1536232 w 3024845"/>
                  <a:gd name="connsiteY279" fmla="*/ 460458 h 834218"/>
                  <a:gd name="connsiteX280" fmla="*/ 1536232 w 3024845"/>
                  <a:gd name="connsiteY280" fmla="*/ 430193 h 834218"/>
                  <a:gd name="connsiteX281" fmla="*/ 1548392 w 3024845"/>
                  <a:gd name="connsiteY281" fmla="*/ 430193 h 834218"/>
                  <a:gd name="connsiteX282" fmla="*/ 1560552 w 3024845"/>
                  <a:gd name="connsiteY282" fmla="*/ 428032 h 834218"/>
                  <a:gd name="connsiteX283" fmla="*/ 1564606 w 3024845"/>
                  <a:gd name="connsiteY283" fmla="*/ 430193 h 834218"/>
                  <a:gd name="connsiteX284" fmla="*/ 1574739 w 3024845"/>
                  <a:gd name="connsiteY284" fmla="*/ 430193 h 834218"/>
                  <a:gd name="connsiteX285" fmla="*/ 1574739 w 3024845"/>
                  <a:gd name="connsiteY285" fmla="*/ 460458 h 834218"/>
                  <a:gd name="connsiteX286" fmla="*/ 1582846 w 3024845"/>
                  <a:gd name="connsiteY286" fmla="*/ 460458 h 834218"/>
                  <a:gd name="connsiteX287" fmla="*/ 1582846 w 3024845"/>
                  <a:gd name="connsiteY287" fmla="*/ 477753 h 834218"/>
                  <a:gd name="connsiteX288" fmla="*/ 1592182 w 3024845"/>
                  <a:gd name="connsiteY288" fmla="*/ 478658 h 834218"/>
                  <a:gd name="connsiteX289" fmla="*/ 1605140 w 3024845"/>
                  <a:gd name="connsiteY289" fmla="*/ 478658 h 834218"/>
                  <a:gd name="connsiteX290" fmla="*/ 1605140 w 3024845"/>
                  <a:gd name="connsiteY290" fmla="*/ 462620 h 834218"/>
                  <a:gd name="connsiteX291" fmla="*/ 1673096 w 3024845"/>
                  <a:gd name="connsiteY291" fmla="*/ 462620 h 834218"/>
                  <a:gd name="connsiteX292" fmla="*/ 1673096 w 3024845"/>
                  <a:gd name="connsiteY292" fmla="*/ 377367 h 834218"/>
                  <a:gd name="connsiteX293" fmla="*/ 1745104 w 3024845"/>
                  <a:gd name="connsiteY293" fmla="*/ 377367 h 834218"/>
                  <a:gd name="connsiteX294" fmla="*/ 1745104 w 3024845"/>
                  <a:gd name="connsiteY294" fmla="*/ 456135 h 834218"/>
                  <a:gd name="connsiteX295" fmla="*/ 1747008 w 3024845"/>
                  <a:gd name="connsiteY295" fmla="*/ 456135 h 834218"/>
                  <a:gd name="connsiteX296" fmla="*/ 1748250 w 3024845"/>
                  <a:gd name="connsiteY296" fmla="*/ 478658 h 834218"/>
                  <a:gd name="connsiteX297" fmla="*/ 1757926 w 3024845"/>
                  <a:gd name="connsiteY297" fmla="*/ 478658 h 834218"/>
                  <a:gd name="connsiteX298" fmla="*/ 1759168 w 3024845"/>
                  <a:gd name="connsiteY298" fmla="*/ 456135 h 834218"/>
                  <a:gd name="connsiteX299" fmla="*/ 1765248 w 3024845"/>
                  <a:gd name="connsiteY299" fmla="*/ 456135 h 834218"/>
                  <a:gd name="connsiteX300" fmla="*/ 1766490 w 3024845"/>
                  <a:gd name="connsiteY300" fmla="*/ 478658 h 834218"/>
                  <a:gd name="connsiteX301" fmla="*/ 1817112 w 3024845"/>
                  <a:gd name="connsiteY301" fmla="*/ 478658 h 834218"/>
                  <a:gd name="connsiteX302" fmla="*/ 1817112 w 3024845"/>
                  <a:gd name="connsiteY302" fmla="*/ 315630 h 834218"/>
                  <a:gd name="connsiteX303" fmla="*/ 2014439 w 3024845"/>
                  <a:gd name="connsiteY303" fmla="*/ 315630 h 834218"/>
                  <a:gd name="connsiteX304" fmla="*/ 2014439 w 3024845"/>
                  <a:gd name="connsiteY304" fmla="*/ 478658 h 834218"/>
                  <a:gd name="connsiteX305" fmla="*/ 2033136 w 3024845"/>
                  <a:gd name="connsiteY305" fmla="*/ 478658 h 834218"/>
                  <a:gd name="connsiteX306" fmla="*/ 2033136 w 3024845"/>
                  <a:gd name="connsiteY306" fmla="*/ 395965 h 834218"/>
                  <a:gd name="connsiteX307" fmla="*/ 2128256 w 3024845"/>
                  <a:gd name="connsiteY307" fmla="*/ 395965 h 834218"/>
                  <a:gd name="connsiteX308" fmla="*/ 2180720 w 3024845"/>
                  <a:gd name="connsiteY308" fmla="*/ 330752 h 834218"/>
                  <a:gd name="connsiteX309" fmla="*/ 2245574 w 3024845"/>
                  <a:gd name="connsiteY309" fmla="*/ 330752 h 834218"/>
                  <a:gd name="connsiteX310" fmla="*/ 2245574 w 3024845"/>
                  <a:gd name="connsiteY310" fmla="*/ 406414 h 834218"/>
                  <a:gd name="connsiteX311" fmla="*/ 2253681 w 3024845"/>
                  <a:gd name="connsiteY311" fmla="*/ 406414 h 834218"/>
                  <a:gd name="connsiteX312" fmla="*/ 2255708 w 3024845"/>
                  <a:gd name="connsiteY312" fmla="*/ 399929 h 834218"/>
                  <a:gd name="connsiteX313" fmla="*/ 2261788 w 3024845"/>
                  <a:gd name="connsiteY313" fmla="*/ 399929 h 834218"/>
                  <a:gd name="connsiteX314" fmla="*/ 2263815 w 3024845"/>
                  <a:gd name="connsiteY314" fmla="*/ 408576 h 834218"/>
                  <a:gd name="connsiteX315" fmla="*/ 2275975 w 3024845"/>
                  <a:gd name="connsiteY315" fmla="*/ 408576 h 834218"/>
                  <a:gd name="connsiteX316" fmla="*/ 2275975 w 3024845"/>
                  <a:gd name="connsiteY316" fmla="*/ 402090 h 834218"/>
                  <a:gd name="connsiteX317" fmla="*/ 2298268 w 3024845"/>
                  <a:gd name="connsiteY317" fmla="*/ 402090 h 834218"/>
                  <a:gd name="connsiteX318" fmla="*/ 2298268 w 3024845"/>
                  <a:gd name="connsiteY318" fmla="*/ 408576 h 834218"/>
                  <a:gd name="connsiteX319" fmla="*/ 2318535 w 3024845"/>
                  <a:gd name="connsiteY319" fmla="*/ 408576 h 834218"/>
                  <a:gd name="connsiteX320" fmla="*/ 2318535 w 3024845"/>
                  <a:gd name="connsiteY320" fmla="*/ 453973 h 834218"/>
                  <a:gd name="connsiteX321" fmla="*/ 2332722 w 3024845"/>
                  <a:gd name="connsiteY321" fmla="*/ 453973 h 834218"/>
                  <a:gd name="connsiteX322" fmla="*/ 2332722 w 3024845"/>
                  <a:gd name="connsiteY322" fmla="*/ 441002 h 834218"/>
                  <a:gd name="connsiteX323" fmla="*/ 2348936 w 3024845"/>
                  <a:gd name="connsiteY323" fmla="*/ 441002 h 834218"/>
                  <a:gd name="connsiteX324" fmla="*/ 2348936 w 3024845"/>
                  <a:gd name="connsiteY324" fmla="*/ 261575 h 834218"/>
                  <a:gd name="connsiteX325" fmla="*/ 2355016 w 3024845"/>
                  <a:gd name="connsiteY325" fmla="*/ 255089 h 834218"/>
                  <a:gd name="connsiteX326" fmla="*/ 2427977 w 3024845"/>
                  <a:gd name="connsiteY326" fmla="*/ 255089 h 834218"/>
                  <a:gd name="connsiteX327" fmla="*/ 2427977 w 3024845"/>
                  <a:gd name="connsiteY327" fmla="*/ 263737 h 834218"/>
                  <a:gd name="connsiteX328" fmla="*/ 2438110 w 3024845"/>
                  <a:gd name="connsiteY328" fmla="*/ 263737 h 834218"/>
                  <a:gd name="connsiteX329" fmla="*/ 2438110 w 3024845"/>
                  <a:gd name="connsiteY329" fmla="*/ 378311 h 834218"/>
                  <a:gd name="connsiteX330" fmla="*/ 2460404 w 3024845"/>
                  <a:gd name="connsiteY330" fmla="*/ 378311 h 834218"/>
                  <a:gd name="connsiteX331" fmla="*/ 2460404 w 3024845"/>
                  <a:gd name="connsiteY331" fmla="*/ 311296 h 834218"/>
                  <a:gd name="connsiteX332" fmla="*/ 2486751 w 3024845"/>
                  <a:gd name="connsiteY332" fmla="*/ 311296 h 834218"/>
                  <a:gd name="connsiteX333" fmla="*/ 2490804 w 3024845"/>
                  <a:gd name="connsiteY333" fmla="*/ 306972 h 834218"/>
                  <a:gd name="connsiteX334" fmla="*/ 2498911 w 3024845"/>
                  <a:gd name="connsiteY334" fmla="*/ 306972 h 834218"/>
                  <a:gd name="connsiteX335" fmla="*/ 2502964 w 3024845"/>
                  <a:gd name="connsiteY335" fmla="*/ 311296 h 834218"/>
                  <a:gd name="connsiteX336" fmla="*/ 2525258 w 3024845"/>
                  <a:gd name="connsiteY336" fmla="*/ 311296 h 834218"/>
                  <a:gd name="connsiteX337" fmla="*/ 2525258 w 3024845"/>
                  <a:gd name="connsiteY337" fmla="*/ 194560 h 834218"/>
                  <a:gd name="connsiteX338" fmla="*/ 2582005 w 3024845"/>
                  <a:gd name="connsiteY338" fmla="*/ 183751 h 834218"/>
                  <a:gd name="connsiteX339" fmla="*/ 2582005 w 3024845"/>
                  <a:gd name="connsiteY339" fmla="*/ 184832 h 834218"/>
                  <a:gd name="connsiteX340" fmla="*/ 2582005 w 3024845"/>
                  <a:gd name="connsiteY340" fmla="*/ 192398 h 834218"/>
                  <a:gd name="connsiteX341" fmla="*/ 2608352 w 3024845"/>
                  <a:gd name="connsiteY341" fmla="*/ 192398 h 834218"/>
                  <a:gd name="connsiteX342" fmla="*/ 2608352 w 3024845"/>
                  <a:gd name="connsiteY342" fmla="*/ 447488 h 834218"/>
                  <a:gd name="connsiteX343" fmla="*/ 2630646 w 3024845"/>
                  <a:gd name="connsiteY343" fmla="*/ 447488 h 834218"/>
                  <a:gd name="connsiteX344" fmla="*/ 2630646 w 3024845"/>
                  <a:gd name="connsiteY344" fmla="*/ 443164 h 834218"/>
                  <a:gd name="connsiteX345" fmla="*/ 2642806 w 3024845"/>
                  <a:gd name="connsiteY345" fmla="*/ 443164 h 834218"/>
                  <a:gd name="connsiteX346" fmla="*/ 2642806 w 3024845"/>
                  <a:gd name="connsiteY346" fmla="*/ 447488 h 834218"/>
                  <a:gd name="connsiteX347" fmla="*/ 2667126 w 3024845"/>
                  <a:gd name="connsiteY347" fmla="*/ 447488 h 834218"/>
                  <a:gd name="connsiteX348" fmla="*/ 2667126 w 3024845"/>
                  <a:gd name="connsiteY348" fmla="*/ 434517 h 834218"/>
                  <a:gd name="connsiteX349" fmla="*/ 2695500 w 3024845"/>
                  <a:gd name="connsiteY349" fmla="*/ 434517 h 834218"/>
                  <a:gd name="connsiteX350" fmla="*/ 2707660 w 3024845"/>
                  <a:gd name="connsiteY350" fmla="*/ 430193 h 834218"/>
                  <a:gd name="connsiteX351" fmla="*/ 2727927 w 3024845"/>
                  <a:gd name="connsiteY351" fmla="*/ 434517 h 834218"/>
                  <a:gd name="connsiteX352" fmla="*/ 2727927 w 3024845"/>
                  <a:gd name="connsiteY352" fmla="*/ 417223 h 834218"/>
                  <a:gd name="connsiteX353" fmla="*/ 2736034 w 3024845"/>
                  <a:gd name="connsiteY353" fmla="*/ 417223 h 834218"/>
                  <a:gd name="connsiteX354" fmla="*/ 2736034 w 3024845"/>
                  <a:gd name="connsiteY354" fmla="*/ 404252 h 834218"/>
                  <a:gd name="connsiteX355" fmla="*/ 2792781 w 3024845"/>
                  <a:gd name="connsiteY355" fmla="*/ 404252 h 834218"/>
                  <a:gd name="connsiteX356" fmla="*/ 2792781 w 3024845"/>
                  <a:gd name="connsiteY356" fmla="*/ 373987 h 834218"/>
                  <a:gd name="connsiteX357" fmla="*/ 2811021 w 3024845"/>
                  <a:gd name="connsiteY357" fmla="*/ 373987 h 834218"/>
                  <a:gd name="connsiteX358" fmla="*/ 2811021 w 3024845"/>
                  <a:gd name="connsiteY358" fmla="*/ 367502 h 834218"/>
                  <a:gd name="connsiteX359" fmla="*/ 2823181 w 3024845"/>
                  <a:gd name="connsiteY359" fmla="*/ 367502 h 834218"/>
                  <a:gd name="connsiteX360" fmla="*/ 2823181 w 3024845"/>
                  <a:gd name="connsiteY360" fmla="*/ 373987 h 834218"/>
                  <a:gd name="connsiteX361" fmla="*/ 2839395 w 3024845"/>
                  <a:gd name="connsiteY361" fmla="*/ 373987 h 834218"/>
                  <a:gd name="connsiteX362" fmla="*/ 2839395 w 3024845"/>
                  <a:gd name="connsiteY362" fmla="*/ 423708 h 834218"/>
                  <a:gd name="connsiteX363" fmla="*/ 2871822 w 3024845"/>
                  <a:gd name="connsiteY363" fmla="*/ 423708 h 834218"/>
                  <a:gd name="connsiteX364" fmla="*/ 2871822 w 3024845"/>
                  <a:gd name="connsiteY364" fmla="*/ 397767 h 834218"/>
                  <a:gd name="connsiteX365" fmla="*/ 2910329 w 3024845"/>
                  <a:gd name="connsiteY365" fmla="*/ 397767 h 834218"/>
                  <a:gd name="connsiteX366" fmla="*/ 2910329 w 3024845"/>
                  <a:gd name="connsiteY366" fmla="*/ 367502 h 834218"/>
                  <a:gd name="connsiteX367" fmla="*/ 2958970 w 3024845"/>
                  <a:gd name="connsiteY367" fmla="*/ 367502 h 834218"/>
                  <a:gd name="connsiteX368" fmla="*/ 2958970 w 3024845"/>
                  <a:gd name="connsiteY368" fmla="*/ 478658 h 834218"/>
                  <a:gd name="connsiteX369" fmla="*/ 2958970 w 3024845"/>
                  <a:gd name="connsiteY369" fmla="*/ 492437 h 834218"/>
                  <a:gd name="connsiteX370" fmla="*/ 3024845 w 3024845"/>
                  <a:gd name="connsiteY370" fmla="*/ 492437 h 834218"/>
                  <a:gd name="connsiteX371" fmla="*/ 3024845 w 3024845"/>
                  <a:gd name="connsiteY371" fmla="*/ 834218 h 834218"/>
                  <a:gd name="connsiteX372" fmla="*/ 2054 w 3024845"/>
                  <a:gd name="connsiteY372" fmla="*/ 831885 h 834218"/>
                  <a:gd name="connsiteX373" fmla="*/ 0 w 3024845"/>
                  <a:gd name="connsiteY373" fmla="*/ 397767 h 834218"/>
                  <a:gd name="connsiteX374" fmla="*/ 20267 w 3024845"/>
                  <a:gd name="connsiteY374" fmla="*/ 397767 h 834218"/>
                  <a:gd name="connsiteX375" fmla="*/ 20774 w 3024845"/>
                  <a:gd name="connsiteY375" fmla="*/ 396686 h 834218"/>
                  <a:gd name="connsiteX376" fmla="*/ 24320 w 3024845"/>
                  <a:gd name="connsiteY376" fmla="*/ 389120 h 834218"/>
                  <a:gd name="connsiteX377" fmla="*/ 26094 w 3024845"/>
                  <a:gd name="connsiteY377" fmla="*/ 389390 h 834218"/>
                  <a:gd name="connsiteX378" fmla="*/ 38507 w 3024845"/>
                  <a:gd name="connsiteY378" fmla="*/ 391281 h 834218"/>
                  <a:gd name="connsiteX379" fmla="*/ 39014 w 3024845"/>
                  <a:gd name="connsiteY379" fmla="*/ 392633 h 834218"/>
                  <a:gd name="connsiteX380" fmla="*/ 42560 w 3024845"/>
                  <a:gd name="connsiteY380" fmla="*/ 402090 h 834218"/>
                  <a:gd name="connsiteX381" fmla="*/ 68907 w 3024845"/>
                  <a:gd name="connsiteY381" fmla="*/ 404252 h 834218"/>
                  <a:gd name="connsiteX382" fmla="*/ 68907 w 3024845"/>
                  <a:gd name="connsiteY382" fmla="*/ 281031 h 834218"/>
                  <a:gd name="connsiteX383" fmla="*/ 70934 w 3024845"/>
                  <a:gd name="connsiteY383" fmla="*/ 281031 h 834218"/>
                  <a:gd name="connsiteX384" fmla="*/ 85121 w 3024845"/>
                  <a:gd name="connsiteY384" fmla="*/ 281031 h 834218"/>
                  <a:gd name="connsiteX385" fmla="*/ 85121 w 3024845"/>
                  <a:gd name="connsiteY385" fmla="*/ 144839 h 834218"/>
                  <a:gd name="connsiteX386" fmla="*/ 86894 w 3024845"/>
                  <a:gd name="connsiteY386" fmla="*/ 144839 h 834218"/>
                  <a:gd name="connsiteX387" fmla="*/ 99308 w 3024845"/>
                  <a:gd name="connsiteY387" fmla="*/ 144839 h 834218"/>
                  <a:gd name="connsiteX388" fmla="*/ 99308 w 3024845"/>
                  <a:gd name="connsiteY388" fmla="*/ 30265 h 834218"/>
                  <a:gd name="connsiteX389" fmla="*/ 103361 w 3024845"/>
                  <a:gd name="connsiteY389"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144839 h 834218"/>
                  <a:gd name="connsiteX5" fmla="*/ 223189 w 3024845"/>
                  <a:gd name="connsiteY5" fmla="*/ 144839 h 834218"/>
                  <a:gd name="connsiteX6" fmla="*/ 239150 w 3024845"/>
                  <a:gd name="connsiteY6" fmla="*/ 144839 h 834218"/>
                  <a:gd name="connsiteX7" fmla="*/ 239150 w 3024845"/>
                  <a:gd name="connsiteY7" fmla="*/ 285354 h 834218"/>
                  <a:gd name="connsiteX8" fmla="*/ 240670 w 3024845"/>
                  <a:gd name="connsiteY8" fmla="*/ 285084 h 834218"/>
                  <a:gd name="connsiteX9" fmla="*/ 251310 w 3024845"/>
                  <a:gd name="connsiteY9" fmla="*/ 283193 h 834218"/>
                  <a:gd name="connsiteX10" fmla="*/ 249283 w 3024845"/>
                  <a:gd name="connsiteY10" fmla="*/ 371825 h 834218"/>
                  <a:gd name="connsiteX11" fmla="*/ 250803 w 3024845"/>
                  <a:gd name="connsiteY11" fmla="*/ 372096 h 834218"/>
                  <a:gd name="connsiteX12" fmla="*/ 261443 w 3024845"/>
                  <a:gd name="connsiteY12" fmla="*/ 373987 h 834218"/>
                  <a:gd name="connsiteX13" fmla="*/ 261696 w 3024845"/>
                  <a:gd name="connsiteY13" fmla="*/ 374798 h 834218"/>
                  <a:gd name="connsiteX14" fmla="*/ 263470 w 3024845"/>
                  <a:gd name="connsiteY14" fmla="*/ 380473 h 834218"/>
                  <a:gd name="connsiteX15" fmla="*/ 264230 w 3024845"/>
                  <a:gd name="connsiteY15" fmla="*/ 378041 h 834218"/>
                  <a:gd name="connsiteX16" fmla="*/ 269550 w 3024845"/>
                  <a:gd name="connsiteY16" fmla="*/ 361017 h 834218"/>
                  <a:gd name="connsiteX17" fmla="*/ 271323 w 3024845"/>
                  <a:gd name="connsiteY17" fmla="*/ 361017 h 834218"/>
                  <a:gd name="connsiteX18" fmla="*/ 283737 w 3024845"/>
                  <a:gd name="connsiteY18" fmla="*/ 361017 h 834218"/>
                  <a:gd name="connsiteX19" fmla="*/ 283737 w 3024845"/>
                  <a:gd name="connsiteY19" fmla="*/ 393443 h 834218"/>
                  <a:gd name="connsiteX20" fmla="*/ 284750 w 3024845"/>
                  <a:gd name="connsiteY20" fmla="*/ 393984 h 834218"/>
                  <a:gd name="connsiteX21" fmla="*/ 291844 w 3024845"/>
                  <a:gd name="connsiteY21" fmla="*/ 397767 h 834218"/>
                  <a:gd name="connsiteX22" fmla="*/ 291844 w 3024845"/>
                  <a:gd name="connsiteY22" fmla="*/ 399118 h 834218"/>
                  <a:gd name="connsiteX23" fmla="*/ 291844 w 3024845"/>
                  <a:gd name="connsiteY23" fmla="*/ 408576 h 834218"/>
                  <a:gd name="connsiteX24" fmla="*/ 336431 w 3024845"/>
                  <a:gd name="connsiteY24" fmla="*/ 408576 h 834218"/>
                  <a:gd name="connsiteX25" fmla="*/ 336431 w 3024845"/>
                  <a:gd name="connsiteY25" fmla="*/ 409657 h 834218"/>
                  <a:gd name="connsiteX26" fmla="*/ 336431 w 3024845"/>
                  <a:gd name="connsiteY26" fmla="*/ 417223 h 834218"/>
                  <a:gd name="connsiteX27" fmla="*/ 338457 w 3024845"/>
                  <a:gd name="connsiteY27" fmla="*/ 417223 h 834218"/>
                  <a:gd name="connsiteX28" fmla="*/ 352644 w 3024845"/>
                  <a:gd name="connsiteY28" fmla="*/ 417223 h 834218"/>
                  <a:gd name="connsiteX29" fmla="*/ 352644 w 3024845"/>
                  <a:gd name="connsiteY29" fmla="*/ 386958 h 834218"/>
                  <a:gd name="connsiteX30" fmla="*/ 397231 w 3024845"/>
                  <a:gd name="connsiteY30" fmla="*/ 386958 h 834218"/>
                  <a:gd name="connsiteX31" fmla="*/ 397231 w 3024845"/>
                  <a:gd name="connsiteY31" fmla="*/ 385607 h 834218"/>
                  <a:gd name="connsiteX32" fmla="*/ 397231 w 3024845"/>
                  <a:gd name="connsiteY32" fmla="*/ 376149 h 834218"/>
                  <a:gd name="connsiteX33" fmla="*/ 398245 w 3024845"/>
                  <a:gd name="connsiteY33" fmla="*/ 376149 h 834218"/>
                  <a:gd name="connsiteX34" fmla="*/ 405338 w 3024845"/>
                  <a:gd name="connsiteY34" fmla="*/ 376149 h 834218"/>
                  <a:gd name="connsiteX35" fmla="*/ 405338 w 3024845"/>
                  <a:gd name="connsiteY35" fmla="*/ 374258 h 834218"/>
                  <a:gd name="connsiteX36" fmla="*/ 405338 w 3024845"/>
                  <a:gd name="connsiteY36" fmla="*/ 361017 h 834218"/>
                  <a:gd name="connsiteX37" fmla="*/ 406098 w 3024845"/>
                  <a:gd name="connsiteY37" fmla="*/ 361017 h 834218"/>
                  <a:gd name="connsiteX38" fmla="*/ 411418 w 3024845"/>
                  <a:gd name="connsiteY38" fmla="*/ 361017 h 834218"/>
                  <a:gd name="connsiteX39" fmla="*/ 411418 w 3024845"/>
                  <a:gd name="connsiteY39" fmla="*/ 359936 h 834218"/>
                  <a:gd name="connsiteX40" fmla="*/ 411418 w 3024845"/>
                  <a:gd name="connsiteY40" fmla="*/ 352369 h 834218"/>
                  <a:gd name="connsiteX41" fmla="*/ 413445 w 3024845"/>
                  <a:gd name="connsiteY41" fmla="*/ 352369 h 834218"/>
                  <a:gd name="connsiteX42" fmla="*/ 427632 w 3024845"/>
                  <a:gd name="connsiteY42" fmla="*/ 352369 h 834218"/>
                  <a:gd name="connsiteX43" fmla="*/ 427632 w 3024845"/>
                  <a:gd name="connsiteY43" fmla="*/ 353450 h 834218"/>
                  <a:gd name="connsiteX44" fmla="*/ 427632 w 3024845"/>
                  <a:gd name="connsiteY44" fmla="*/ 361017 h 834218"/>
                  <a:gd name="connsiteX45" fmla="*/ 449925 w 3024845"/>
                  <a:gd name="connsiteY45" fmla="*/ 361017 h 834218"/>
                  <a:gd name="connsiteX46" fmla="*/ 449925 w 3024845"/>
                  <a:gd name="connsiteY46" fmla="*/ 359125 h 834218"/>
                  <a:gd name="connsiteX47" fmla="*/ 449925 w 3024845"/>
                  <a:gd name="connsiteY47" fmla="*/ 345884 h 834218"/>
                  <a:gd name="connsiteX48" fmla="*/ 451699 w 3024845"/>
                  <a:gd name="connsiteY48" fmla="*/ 345884 h 834218"/>
                  <a:gd name="connsiteX49" fmla="*/ 464112 w 3024845"/>
                  <a:gd name="connsiteY49" fmla="*/ 345884 h 834218"/>
                  <a:gd name="connsiteX50" fmla="*/ 464112 w 3024845"/>
                  <a:gd name="connsiteY50" fmla="*/ 369664 h 834218"/>
                  <a:gd name="connsiteX51" fmla="*/ 465126 w 3024845"/>
                  <a:gd name="connsiteY51" fmla="*/ 369664 h 834218"/>
                  <a:gd name="connsiteX52" fmla="*/ 472219 w 3024845"/>
                  <a:gd name="connsiteY52" fmla="*/ 369664 h 834218"/>
                  <a:gd name="connsiteX53" fmla="*/ 472219 w 3024845"/>
                  <a:gd name="connsiteY53" fmla="*/ 368583 h 834218"/>
                  <a:gd name="connsiteX54" fmla="*/ 472219 w 3024845"/>
                  <a:gd name="connsiteY54" fmla="*/ 361017 h 834218"/>
                  <a:gd name="connsiteX55" fmla="*/ 473992 w 3024845"/>
                  <a:gd name="connsiteY55" fmla="*/ 361017 h 834218"/>
                  <a:gd name="connsiteX56" fmla="*/ 486406 w 3024845"/>
                  <a:gd name="connsiteY56" fmla="*/ 361017 h 834218"/>
                  <a:gd name="connsiteX57" fmla="*/ 486406 w 3024845"/>
                  <a:gd name="connsiteY57" fmla="*/ 386958 h 834218"/>
                  <a:gd name="connsiteX58" fmla="*/ 488433 w 3024845"/>
                  <a:gd name="connsiteY58" fmla="*/ 386958 h 834218"/>
                  <a:gd name="connsiteX59" fmla="*/ 502619 w 3024845"/>
                  <a:gd name="connsiteY59" fmla="*/ 386958 h 834218"/>
                  <a:gd name="connsiteX60" fmla="*/ 502619 w 3024845"/>
                  <a:gd name="connsiteY60" fmla="*/ 388579 h 834218"/>
                  <a:gd name="connsiteX61" fmla="*/ 502619 w 3024845"/>
                  <a:gd name="connsiteY61" fmla="*/ 399929 h 834218"/>
                  <a:gd name="connsiteX62" fmla="*/ 503379 w 3024845"/>
                  <a:gd name="connsiteY62" fmla="*/ 399929 h 834218"/>
                  <a:gd name="connsiteX63" fmla="*/ 508700 w 3024845"/>
                  <a:gd name="connsiteY63" fmla="*/ 399929 h 834218"/>
                  <a:gd name="connsiteX64" fmla="*/ 508700 w 3024845"/>
                  <a:gd name="connsiteY64" fmla="*/ 399118 h 834218"/>
                  <a:gd name="connsiteX65" fmla="*/ 508700 w 3024845"/>
                  <a:gd name="connsiteY65" fmla="*/ 393443 h 834218"/>
                  <a:gd name="connsiteX66" fmla="*/ 539100 w 3024845"/>
                  <a:gd name="connsiteY66" fmla="*/ 393443 h 834218"/>
                  <a:gd name="connsiteX67" fmla="*/ 539100 w 3024845"/>
                  <a:gd name="connsiteY67" fmla="*/ 417223 h 834218"/>
                  <a:gd name="connsiteX68" fmla="*/ 540113 w 3024845"/>
                  <a:gd name="connsiteY68" fmla="*/ 417223 h 834218"/>
                  <a:gd name="connsiteX69" fmla="*/ 547207 w 3024845"/>
                  <a:gd name="connsiteY69" fmla="*/ 417223 h 834218"/>
                  <a:gd name="connsiteX70" fmla="*/ 547207 w 3024845"/>
                  <a:gd name="connsiteY70" fmla="*/ 418304 h 834218"/>
                  <a:gd name="connsiteX71" fmla="*/ 547207 w 3024845"/>
                  <a:gd name="connsiteY71" fmla="*/ 425870 h 834218"/>
                  <a:gd name="connsiteX72" fmla="*/ 547967 w 3024845"/>
                  <a:gd name="connsiteY72" fmla="*/ 425870 h 834218"/>
                  <a:gd name="connsiteX73" fmla="*/ 553287 w 3024845"/>
                  <a:gd name="connsiteY73" fmla="*/ 425870 h 834218"/>
                  <a:gd name="connsiteX74" fmla="*/ 553287 w 3024845"/>
                  <a:gd name="connsiteY74" fmla="*/ 423708 h 834218"/>
                  <a:gd name="connsiteX75" fmla="*/ 553287 w 3024845"/>
                  <a:gd name="connsiteY75" fmla="*/ 408576 h 834218"/>
                  <a:gd name="connsiteX76" fmla="*/ 554300 w 3024845"/>
                  <a:gd name="connsiteY76" fmla="*/ 408576 h 834218"/>
                  <a:gd name="connsiteX77" fmla="*/ 561394 w 3024845"/>
                  <a:gd name="connsiteY77" fmla="*/ 408576 h 834218"/>
                  <a:gd name="connsiteX78" fmla="*/ 561394 w 3024845"/>
                  <a:gd name="connsiteY78" fmla="*/ 409657 h 834218"/>
                  <a:gd name="connsiteX79" fmla="*/ 561394 w 3024845"/>
                  <a:gd name="connsiteY79" fmla="*/ 417223 h 834218"/>
                  <a:gd name="connsiteX80" fmla="*/ 566714 w 3024845"/>
                  <a:gd name="connsiteY80" fmla="*/ 415230 h 834218"/>
                  <a:gd name="connsiteX81" fmla="*/ 567474 w 3024845"/>
                  <a:gd name="connsiteY81" fmla="*/ 414250 h 834218"/>
                  <a:gd name="connsiteX82" fmla="*/ 567474 w 3024845"/>
                  <a:gd name="connsiteY82" fmla="*/ 408576 h 834218"/>
                  <a:gd name="connsiteX83" fmla="*/ 605981 w 3024845"/>
                  <a:gd name="connsiteY83" fmla="*/ 408576 h 834218"/>
                  <a:gd name="connsiteX84" fmla="*/ 605981 w 3024845"/>
                  <a:gd name="connsiteY84" fmla="*/ 432355 h 834218"/>
                  <a:gd name="connsiteX85" fmla="*/ 608007 w 3024845"/>
                  <a:gd name="connsiteY85" fmla="*/ 432355 h 834218"/>
                  <a:gd name="connsiteX86" fmla="*/ 622194 w 3024845"/>
                  <a:gd name="connsiteY86" fmla="*/ 432355 h 834218"/>
                  <a:gd name="connsiteX87" fmla="*/ 622194 w 3024845"/>
                  <a:gd name="connsiteY87" fmla="*/ 433436 h 834218"/>
                  <a:gd name="connsiteX88" fmla="*/ 622194 w 3024845"/>
                  <a:gd name="connsiteY88" fmla="*/ 441002 h 834218"/>
                  <a:gd name="connsiteX89" fmla="*/ 623968 w 3024845"/>
                  <a:gd name="connsiteY89" fmla="*/ 441002 h 834218"/>
                  <a:gd name="connsiteX90" fmla="*/ 636381 w 3024845"/>
                  <a:gd name="connsiteY90" fmla="*/ 441002 h 834218"/>
                  <a:gd name="connsiteX91" fmla="*/ 636381 w 3024845"/>
                  <a:gd name="connsiteY91" fmla="*/ 417223 h 834218"/>
                  <a:gd name="connsiteX92" fmla="*/ 637394 w 3024845"/>
                  <a:gd name="connsiteY92" fmla="*/ 417223 h 834218"/>
                  <a:gd name="connsiteX93" fmla="*/ 644488 w 3024845"/>
                  <a:gd name="connsiteY93" fmla="*/ 417223 h 834218"/>
                  <a:gd name="connsiteX94" fmla="*/ 644488 w 3024845"/>
                  <a:gd name="connsiteY94" fmla="*/ 384796 h 834218"/>
                  <a:gd name="connsiteX95" fmla="*/ 645501 w 3024845"/>
                  <a:gd name="connsiteY95" fmla="*/ 384796 h 834218"/>
                  <a:gd name="connsiteX96" fmla="*/ 652595 w 3024845"/>
                  <a:gd name="connsiteY96" fmla="*/ 384796 h 834218"/>
                  <a:gd name="connsiteX97" fmla="*/ 652595 w 3024845"/>
                  <a:gd name="connsiteY97" fmla="*/ 382905 h 834218"/>
                  <a:gd name="connsiteX98" fmla="*/ 652595 w 3024845"/>
                  <a:gd name="connsiteY98" fmla="*/ 369664 h 834218"/>
                  <a:gd name="connsiteX99" fmla="*/ 651328 w 3024845"/>
                  <a:gd name="connsiteY99" fmla="*/ 368042 h 834218"/>
                  <a:gd name="connsiteX100" fmla="*/ 656648 w 3024845"/>
                  <a:gd name="connsiteY100" fmla="*/ 356693 h 834218"/>
                  <a:gd name="connsiteX101" fmla="*/ 664755 w 3024845"/>
                  <a:gd name="connsiteY101" fmla="*/ 384796 h 834218"/>
                  <a:gd name="connsiteX102" fmla="*/ 665515 w 3024845"/>
                  <a:gd name="connsiteY102" fmla="*/ 384796 h 834218"/>
                  <a:gd name="connsiteX103" fmla="*/ 670835 w 3024845"/>
                  <a:gd name="connsiteY103" fmla="*/ 384796 h 834218"/>
                  <a:gd name="connsiteX104" fmla="*/ 670835 w 3024845"/>
                  <a:gd name="connsiteY104" fmla="*/ 278869 h 834218"/>
                  <a:gd name="connsiteX105" fmla="*/ 672355 w 3024845"/>
                  <a:gd name="connsiteY105" fmla="*/ 278869 h 834218"/>
                  <a:gd name="connsiteX106" fmla="*/ 682995 w 3024845"/>
                  <a:gd name="connsiteY106" fmla="*/ 278869 h 834218"/>
                  <a:gd name="connsiteX107" fmla="*/ 682995 w 3024845"/>
                  <a:gd name="connsiteY107" fmla="*/ 231310 h 834218"/>
                  <a:gd name="connsiteX108" fmla="*/ 709342 w 3024845"/>
                  <a:gd name="connsiteY108" fmla="*/ 231310 h 834218"/>
                  <a:gd name="connsiteX109" fmla="*/ 709342 w 3024845"/>
                  <a:gd name="connsiteY109" fmla="*/ 209692 h 834218"/>
                  <a:gd name="connsiteX110" fmla="*/ 743796 w 3024845"/>
                  <a:gd name="connsiteY110" fmla="*/ 209692 h 834218"/>
                  <a:gd name="connsiteX111" fmla="*/ 743796 w 3024845"/>
                  <a:gd name="connsiteY111" fmla="*/ 212124 h 834218"/>
                  <a:gd name="connsiteX112" fmla="*/ 743796 w 3024845"/>
                  <a:gd name="connsiteY112" fmla="*/ 229148 h 834218"/>
                  <a:gd name="connsiteX113" fmla="*/ 746076 w 3024845"/>
                  <a:gd name="connsiteY113" fmla="*/ 229148 h 834218"/>
                  <a:gd name="connsiteX114" fmla="*/ 762036 w 3024845"/>
                  <a:gd name="connsiteY114" fmla="*/ 229148 h 834218"/>
                  <a:gd name="connsiteX115" fmla="*/ 762036 w 3024845"/>
                  <a:gd name="connsiteY115" fmla="*/ 276707 h 834218"/>
                  <a:gd name="connsiteX116" fmla="*/ 763049 w 3024845"/>
                  <a:gd name="connsiteY116" fmla="*/ 276707 h 834218"/>
                  <a:gd name="connsiteX117" fmla="*/ 770143 w 3024845"/>
                  <a:gd name="connsiteY117" fmla="*/ 276707 h 834218"/>
                  <a:gd name="connsiteX118" fmla="*/ 784330 w 3024845"/>
                  <a:gd name="connsiteY118" fmla="*/ 281031 h 834218"/>
                  <a:gd name="connsiteX119" fmla="*/ 784330 w 3024845"/>
                  <a:gd name="connsiteY119" fmla="*/ 319943 h 834218"/>
                  <a:gd name="connsiteX120" fmla="*/ 785343 w 3024845"/>
                  <a:gd name="connsiteY120" fmla="*/ 319943 h 834218"/>
                  <a:gd name="connsiteX121" fmla="*/ 792436 w 3024845"/>
                  <a:gd name="connsiteY121" fmla="*/ 319943 h 834218"/>
                  <a:gd name="connsiteX122" fmla="*/ 792436 w 3024845"/>
                  <a:gd name="connsiteY122" fmla="*/ 321564 h 834218"/>
                  <a:gd name="connsiteX123" fmla="*/ 792436 w 3024845"/>
                  <a:gd name="connsiteY123" fmla="*/ 332913 h 834218"/>
                  <a:gd name="connsiteX124" fmla="*/ 794463 w 3024845"/>
                  <a:gd name="connsiteY124" fmla="*/ 332913 h 834218"/>
                  <a:gd name="connsiteX125" fmla="*/ 808650 w 3024845"/>
                  <a:gd name="connsiteY125" fmla="*/ 332913 h 834218"/>
                  <a:gd name="connsiteX126" fmla="*/ 814730 w 3024845"/>
                  <a:gd name="connsiteY126" fmla="*/ 339399 h 834218"/>
                  <a:gd name="connsiteX127" fmla="*/ 814730 w 3024845"/>
                  <a:gd name="connsiteY127" fmla="*/ 361017 h 834218"/>
                  <a:gd name="connsiteX128" fmla="*/ 817010 w 3024845"/>
                  <a:gd name="connsiteY128" fmla="*/ 361017 h 834218"/>
                  <a:gd name="connsiteX129" fmla="*/ 832970 w 3024845"/>
                  <a:gd name="connsiteY129" fmla="*/ 361017 h 834218"/>
                  <a:gd name="connsiteX130" fmla="*/ 832970 w 3024845"/>
                  <a:gd name="connsiteY130" fmla="*/ 362097 h 834218"/>
                  <a:gd name="connsiteX131" fmla="*/ 832970 w 3024845"/>
                  <a:gd name="connsiteY131" fmla="*/ 369664 h 834218"/>
                  <a:gd name="connsiteX132" fmla="*/ 834237 w 3024845"/>
                  <a:gd name="connsiteY132" fmla="*/ 369664 h 834218"/>
                  <a:gd name="connsiteX133" fmla="*/ 843104 w 3024845"/>
                  <a:gd name="connsiteY133" fmla="*/ 369664 h 834218"/>
                  <a:gd name="connsiteX134" fmla="*/ 843104 w 3024845"/>
                  <a:gd name="connsiteY134" fmla="*/ 371825 h 834218"/>
                  <a:gd name="connsiteX135" fmla="*/ 843104 w 3024845"/>
                  <a:gd name="connsiteY135" fmla="*/ 386958 h 834218"/>
                  <a:gd name="connsiteX136" fmla="*/ 847157 w 3024845"/>
                  <a:gd name="connsiteY136" fmla="*/ 385066 h 834218"/>
                  <a:gd name="connsiteX137" fmla="*/ 847157 w 3024845"/>
                  <a:gd name="connsiteY137" fmla="*/ 371825 h 834218"/>
                  <a:gd name="connsiteX138" fmla="*/ 848170 w 3024845"/>
                  <a:gd name="connsiteY138" fmla="*/ 371825 h 834218"/>
                  <a:gd name="connsiteX139" fmla="*/ 855264 w 3024845"/>
                  <a:gd name="connsiteY139" fmla="*/ 371825 h 834218"/>
                  <a:gd name="connsiteX140" fmla="*/ 855264 w 3024845"/>
                  <a:gd name="connsiteY140" fmla="*/ 373447 h 834218"/>
                  <a:gd name="connsiteX141" fmla="*/ 855264 w 3024845"/>
                  <a:gd name="connsiteY141" fmla="*/ 384796 h 834218"/>
                  <a:gd name="connsiteX142" fmla="*/ 856024 w 3024845"/>
                  <a:gd name="connsiteY142" fmla="*/ 384796 h 834218"/>
                  <a:gd name="connsiteX143" fmla="*/ 861344 w 3024845"/>
                  <a:gd name="connsiteY143" fmla="*/ 384796 h 834218"/>
                  <a:gd name="connsiteX144" fmla="*/ 909984 w 3024845"/>
                  <a:gd name="connsiteY144" fmla="*/ 380473 h 834218"/>
                  <a:gd name="connsiteX145" fmla="*/ 909984 w 3024845"/>
                  <a:gd name="connsiteY145" fmla="*/ 381824 h 834218"/>
                  <a:gd name="connsiteX146" fmla="*/ 909984 w 3024845"/>
                  <a:gd name="connsiteY146" fmla="*/ 391281 h 834218"/>
                  <a:gd name="connsiteX147" fmla="*/ 910744 w 3024845"/>
                  <a:gd name="connsiteY147" fmla="*/ 391281 h 834218"/>
                  <a:gd name="connsiteX148" fmla="*/ 916065 w 3024845"/>
                  <a:gd name="connsiteY148" fmla="*/ 391281 h 834218"/>
                  <a:gd name="connsiteX149" fmla="*/ 916065 w 3024845"/>
                  <a:gd name="connsiteY149" fmla="*/ 393443 h 834218"/>
                  <a:gd name="connsiteX150" fmla="*/ 916065 w 3024845"/>
                  <a:gd name="connsiteY150" fmla="*/ 408576 h 834218"/>
                  <a:gd name="connsiteX151" fmla="*/ 918091 w 3024845"/>
                  <a:gd name="connsiteY151" fmla="*/ 407225 h 834218"/>
                  <a:gd name="connsiteX152" fmla="*/ 932278 w 3024845"/>
                  <a:gd name="connsiteY152" fmla="*/ 397767 h 834218"/>
                  <a:gd name="connsiteX153" fmla="*/ 938358 w 3024845"/>
                  <a:gd name="connsiteY153" fmla="*/ 356693 h 834218"/>
                  <a:gd name="connsiteX154" fmla="*/ 939118 w 3024845"/>
                  <a:gd name="connsiteY154" fmla="*/ 356423 h 834218"/>
                  <a:gd name="connsiteX155" fmla="*/ 944438 w 3024845"/>
                  <a:gd name="connsiteY155" fmla="*/ 354531 h 834218"/>
                  <a:gd name="connsiteX156" fmla="*/ 946465 w 3024845"/>
                  <a:gd name="connsiteY156" fmla="*/ 285354 h 834218"/>
                  <a:gd name="connsiteX157" fmla="*/ 948492 w 3024845"/>
                  <a:gd name="connsiteY157" fmla="*/ 354531 h 834218"/>
                  <a:gd name="connsiteX158" fmla="*/ 949252 w 3024845"/>
                  <a:gd name="connsiteY158" fmla="*/ 354801 h 834218"/>
                  <a:gd name="connsiteX159" fmla="*/ 954572 w 3024845"/>
                  <a:gd name="connsiteY159" fmla="*/ 356693 h 834218"/>
                  <a:gd name="connsiteX160" fmla="*/ 954572 w 3024845"/>
                  <a:gd name="connsiteY160" fmla="*/ 270222 h 834218"/>
                  <a:gd name="connsiteX161" fmla="*/ 958625 w 3024845"/>
                  <a:gd name="connsiteY161" fmla="*/ 237795 h 834218"/>
                  <a:gd name="connsiteX162" fmla="*/ 997132 w 3024845"/>
                  <a:gd name="connsiteY162" fmla="*/ 237795 h 834218"/>
                  <a:gd name="connsiteX163" fmla="*/ 997132 w 3024845"/>
                  <a:gd name="connsiteY163" fmla="*/ 270222 h 834218"/>
                  <a:gd name="connsiteX164" fmla="*/ 997892 w 3024845"/>
                  <a:gd name="connsiteY164" fmla="*/ 270222 h 834218"/>
                  <a:gd name="connsiteX165" fmla="*/ 1003212 w 3024845"/>
                  <a:gd name="connsiteY165" fmla="*/ 270222 h 834218"/>
                  <a:gd name="connsiteX166" fmla="*/ 1003212 w 3024845"/>
                  <a:gd name="connsiteY166" fmla="*/ 188074 h 834218"/>
                  <a:gd name="connsiteX167" fmla="*/ 1004986 w 3024845"/>
                  <a:gd name="connsiteY167" fmla="*/ 188074 h 834218"/>
                  <a:gd name="connsiteX168" fmla="*/ 1017399 w 3024845"/>
                  <a:gd name="connsiteY168" fmla="*/ 188074 h 834218"/>
                  <a:gd name="connsiteX169" fmla="*/ 1017399 w 3024845"/>
                  <a:gd name="connsiteY169" fmla="*/ 186183 h 834218"/>
                  <a:gd name="connsiteX170" fmla="*/ 1017399 w 3024845"/>
                  <a:gd name="connsiteY170" fmla="*/ 172942 h 834218"/>
                  <a:gd name="connsiteX171" fmla="*/ 1039693 w 3024845"/>
                  <a:gd name="connsiteY171" fmla="*/ 172942 h 834218"/>
                  <a:gd name="connsiteX172" fmla="*/ 1039693 w 3024845"/>
                  <a:gd name="connsiteY172" fmla="*/ 171861 h 834218"/>
                  <a:gd name="connsiteX173" fmla="*/ 1039693 w 3024845"/>
                  <a:gd name="connsiteY173" fmla="*/ 164295 h 834218"/>
                  <a:gd name="connsiteX174" fmla="*/ 1041466 w 3024845"/>
                  <a:gd name="connsiteY174" fmla="*/ 164295 h 834218"/>
                  <a:gd name="connsiteX175" fmla="*/ 1053880 w 3024845"/>
                  <a:gd name="connsiteY175" fmla="*/ 164295 h 834218"/>
                  <a:gd name="connsiteX176" fmla="*/ 1053880 w 3024845"/>
                  <a:gd name="connsiteY176" fmla="*/ 165376 h 834218"/>
                  <a:gd name="connsiteX177" fmla="*/ 1053880 w 3024845"/>
                  <a:gd name="connsiteY177" fmla="*/ 172942 h 834218"/>
                  <a:gd name="connsiteX178" fmla="*/ 1054640 w 3024845"/>
                  <a:gd name="connsiteY178" fmla="*/ 172942 h 834218"/>
                  <a:gd name="connsiteX179" fmla="*/ 1059960 w 3024845"/>
                  <a:gd name="connsiteY179" fmla="*/ 172942 h 834218"/>
                  <a:gd name="connsiteX180" fmla="*/ 1070093 w 3024845"/>
                  <a:gd name="connsiteY180" fmla="*/ 168618 h 834218"/>
                  <a:gd name="connsiteX181" fmla="*/ 1074146 w 3024845"/>
                  <a:gd name="connsiteY181" fmla="*/ 171861 h 834218"/>
                  <a:gd name="connsiteX182" fmla="*/ 1074146 w 3024845"/>
                  <a:gd name="connsiteY182" fmla="*/ 164295 h 834218"/>
                  <a:gd name="connsiteX183" fmla="*/ 1076426 w 3024845"/>
                  <a:gd name="connsiteY183" fmla="*/ 164295 h 834218"/>
                  <a:gd name="connsiteX184" fmla="*/ 1092387 w 3024845"/>
                  <a:gd name="connsiteY184" fmla="*/ 164295 h 834218"/>
                  <a:gd name="connsiteX185" fmla="*/ 1092387 w 3024845"/>
                  <a:gd name="connsiteY185" fmla="*/ 165376 h 834218"/>
                  <a:gd name="connsiteX186" fmla="*/ 1092387 w 3024845"/>
                  <a:gd name="connsiteY186" fmla="*/ 172942 h 834218"/>
                  <a:gd name="connsiteX187" fmla="*/ 1122787 w 3024845"/>
                  <a:gd name="connsiteY187" fmla="*/ 172942 h 834218"/>
                  <a:gd name="connsiteX188" fmla="*/ 1122787 w 3024845"/>
                  <a:gd name="connsiteY188" fmla="*/ 174563 h 834218"/>
                  <a:gd name="connsiteX189" fmla="*/ 1122787 w 3024845"/>
                  <a:gd name="connsiteY189" fmla="*/ 185913 h 834218"/>
                  <a:gd name="connsiteX190" fmla="*/ 1149134 w 3024845"/>
                  <a:gd name="connsiteY190" fmla="*/ 185913 h 834218"/>
                  <a:gd name="connsiteX191" fmla="*/ 1149134 w 3024845"/>
                  <a:gd name="connsiteY191" fmla="*/ 216177 h 834218"/>
                  <a:gd name="connsiteX192" fmla="*/ 1149894 w 3024845"/>
                  <a:gd name="connsiteY192" fmla="*/ 216177 h 834218"/>
                  <a:gd name="connsiteX193" fmla="*/ 1155214 w 3024845"/>
                  <a:gd name="connsiteY193" fmla="*/ 216177 h 834218"/>
                  <a:gd name="connsiteX194" fmla="*/ 1155214 w 3024845"/>
                  <a:gd name="connsiteY194" fmla="*/ 217258 h 834218"/>
                  <a:gd name="connsiteX195" fmla="*/ 1155214 w 3024845"/>
                  <a:gd name="connsiteY195" fmla="*/ 224825 h 834218"/>
                  <a:gd name="connsiteX196" fmla="*/ 1159268 w 3024845"/>
                  <a:gd name="connsiteY196" fmla="*/ 255089 h 834218"/>
                  <a:gd name="connsiteX197" fmla="*/ 1160028 w 3024845"/>
                  <a:gd name="connsiteY197" fmla="*/ 255089 h 834218"/>
                  <a:gd name="connsiteX198" fmla="*/ 1165348 w 3024845"/>
                  <a:gd name="connsiteY198" fmla="*/ 255089 h 834218"/>
                  <a:gd name="connsiteX199" fmla="*/ 1165348 w 3024845"/>
                  <a:gd name="connsiteY199" fmla="*/ 255900 h 834218"/>
                  <a:gd name="connsiteX200" fmla="*/ 1165348 w 3024845"/>
                  <a:gd name="connsiteY200" fmla="*/ 261575 h 834218"/>
                  <a:gd name="connsiteX201" fmla="*/ 1166361 w 3024845"/>
                  <a:gd name="connsiteY201" fmla="*/ 261575 h 834218"/>
                  <a:gd name="connsiteX202" fmla="*/ 1173454 w 3024845"/>
                  <a:gd name="connsiteY202" fmla="*/ 261575 h 834218"/>
                  <a:gd name="connsiteX203" fmla="*/ 1173454 w 3024845"/>
                  <a:gd name="connsiteY203" fmla="*/ 291840 h 834218"/>
                  <a:gd name="connsiteX204" fmla="*/ 1175481 w 3024845"/>
                  <a:gd name="connsiteY204" fmla="*/ 291840 h 834218"/>
                  <a:gd name="connsiteX205" fmla="*/ 1189668 w 3024845"/>
                  <a:gd name="connsiteY205" fmla="*/ 291840 h 834218"/>
                  <a:gd name="connsiteX206" fmla="*/ 1189668 w 3024845"/>
                  <a:gd name="connsiteY206" fmla="*/ 315619 h 834218"/>
                  <a:gd name="connsiteX207" fmla="*/ 1191695 w 3024845"/>
                  <a:gd name="connsiteY207" fmla="*/ 317240 h 834218"/>
                  <a:gd name="connsiteX208" fmla="*/ 1191695 w 3024845"/>
                  <a:gd name="connsiteY208" fmla="*/ 328590 h 834218"/>
                  <a:gd name="connsiteX209" fmla="*/ 1192455 w 3024845"/>
                  <a:gd name="connsiteY209" fmla="*/ 328590 h 834218"/>
                  <a:gd name="connsiteX210" fmla="*/ 1197775 w 3024845"/>
                  <a:gd name="connsiteY210" fmla="*/ 328590 h 834218"/>
                  <a:gd name="connsiteX211" fmla="*/ 1197775 w 3024845"/>
                  <a:gd name="connsiteY211" fmla="*/ 352369 h 834218"/>
                  <a:gd name="connsiteX212" fmla="*/ 1199041 w 3024845"/>
                  <a:gd name="connsiteY212" fmla="*/ 352369 h 834218"/>
                  <a:gd name="connsiteX213" fmla="*/ 1207908 w 3024845"/>
                  <a:gd name="connsiteY213" fmla="*/ 352369 h 834218"/>
                  <a:gd name="connsiteX214" fmla="*/ 1209935 w 3024845"/>
                  <a:gd name="connsiteY214" fmla="*/ 356423 h 834218"/>
                  <a:gd name="connsiteX215" fmla="*/ 1209935 w 3024845"/>
                  <a:gd name="connsiteY215" fmla="*/ 369664 h 834218"/>
                  <a:gd name="connsiteX216" fmla="*/ 1211455 w 3024845"/>
                  <a:gd name="connsiteY216" fmla="*/ 367772 h 834218"/>
                  <a:gd name="connsiteX217" fmla="*/ 1222095 w 3024845"/>
                  <a:gd name="connsiteY217" fmla="*/ 354531 h 834218"/>
                  <a:gd name="connsiteX218" fmla="*/ 1250469 w 3024845"/>
                  <a:gd name="connsiteY218" fmla="*/ 354531 h 834218"/>
                  <a:gd name="connsiteX219" fmla="*/ 1250469 w 3024845"/>
                  <a:gd name="connsiteY219" fmla="*/ 441002 h 834218"/>
                  <a:gd name="connsiteX220" fmla="*/ 1251229 w 3024845"/>
                  <a:gd name="connsiteY220" fmla="*/ 441002 h 834218"/>
                  <a:gd name="connsiteX221" fmla="*/ 1256549 w 3024845"/>
                  <a:gd name="connsiteY221" fmla="*/ 441002 h 834218"/>
                  <a:gd name="connsiteX222" fmla="*/ 1257309 w 3024845"/>
                  <a:gd name="connsiteY222" fmla="*/ 439651 h 834218"/>
                  <a:gd name="connsiteX223" fmla="*/ 1262629 w 3024845"/>
                  <a:gd name="connsiteY223" fmla="*/ 430193 h 834218"/>
                  <a:gd name="connsiteX224" fmla="*/ 1262629 w 3024845"/>
                  <a:gd name="connsiteY224" fmla="*/ 432085 h 834218"/>
                  <a:gd name="connsiteX225" fmla="*/ 1262629 w 3024845"/>
                  <a:gd name="connsiteY225" fmla="*/ 445326 h 834218"/>
                  <a:gd name="connsiteX226" fmla="*/ 1266682 w 3024845"/>
                  <a:gd name="connsiteY226" fmla="*/ 399929 h 834218"/>
                  <a:gd name="connsiteX227" fmla="*/ 1267442 w 3024845"/>
                  <a:gd name="connsiteY227" fmla="*/ 399929 h 834218"/>
                  <a:gd name="connsiteX228" fmla="*/ 1272762 w 3024845"/>
                  <a:gd name="connsiteY228" fmla="*/ 399929 h 834218"/>
                  <a:gd name="connsiteX229" fmla="*/ 1272762 w 3024845"/>
                  <a:gd name="connsiteY229" fmla="*/ 335075 h 834218"/>
                  <a:gd name="connsiteX230" fmla="*/ 1273776 w 3024845"/>
                  <a:gd name="connsiteY230" fmla="*/ 335075 h 834218"/>
                  <a:gd name="connsiteX231" fmla="*/ 1280869 w 3024845"/>
                  <a:gd name="connsiteY231" fmla="*/ 335075 h 834218"/>
                  <a:gd name="connsiteX232" fmla="*/ 1293029 w 3024845"/>
                  <a:gd name="connsiteY232" fmla="*/ 291840 h 834218"/>
                  <a:gd name="connsiteX233" fmla="*/ 1294296 w 3024845"/>
                  <a:gd name="connsiteY233" fmla="*/ 291840 h 834218"/>
                  <a:gd name="connsiteX234" fmla="*/ 1303163 w 3024845"/>
                  <a:gd name="connsiteY234" fmla="*/ 291840 h 834218"/>
                  <a:gd name="connsiteX235" fmla="*/ 1313296 w 3024845"/>
                  <a:gd name="connsiteY235" fmla="*/ 335075 h 834218"/>
                  <a:gd name="connsiteX236" fmla="*/ 1314309 w 3024845"/>
                  <a:gd name="connsiteY236" fmla="*/ 335075 h 834218"/>
                  <a:gd name="connsiteX237" fmla="*/ 1321403 w 3024845"/>
                  <a:gd name="connsiteY237" fmla="*/ 335075 h 834218"/>
                  <a:gd name="connsiteX238" fmla="*/ 1321403 w 3024845"/>
                  <a:gd name="connsiteY238" fmla="*/ 373987 h 834218"/>
                  <a:gd name="connsiteX239" fmla="*/ 1323176 w 3024845"/>
                  <a:gd name="connsiteY239" fmla="*/ 373987 h 834218"/>
                  <a:gd name="connsiteX240" fmla="*/ 1335590 w 3024845"/>
                  <a:gd name="connsiteY240" fmla="*/ 373987 h 834218"/>
                  <a:gd name="connsiteX241" fmla="*/ 1335590 w 3024845"/>
                  <a:gd name="connsiteY241" fmla="*/ 376149 h 834218"/>
                  <a:gd name="connsiteX242" fmla="*/ 1335590 w 3024845"/>
                  <a:gd name="connsiteY242" fmla="*/ 391281 h 834218"/>
                  <a:gd name="connsiteX243" fmla="*/ 1339643 w 3024845"/>
                  <a:gd name="connsiteY243" fmla="*/ 389120 h 834218"/>
                  <a:gd name="connsiteX244" fmla="*/ 1339643 w 3024845"/>
                  <a:gd name="connsiteY244" fmla="*/ 373987 h 834218"/>
                  <a:gd name="connsiteX245" fmla="*/ 1341163 w 3024845"/>
                  <a:gd name="connsiteY245" fmla="*/ 373987 h 834218"/>
                  <a:gd name="connsiteX246" fmla="*/ 1351803 w 3024845"/>
                  <a:gd name="connsiteY246" fmla="*/ 373987 h 834218"/>
                  <a:gd name="connsiteX247" fmla="*/ 1351803 w 3024845"/>
                  <a:gd name="connsiteY247" fmla="*/ 375608 h 834218"/>
                  <a:gd name="connsiteX248" fmla="*/ 1351803 w 3024845"/>
                  <a:gd name="connsiteY248" fmla="*/ 386958 h 834218"/>
                  <a:gd name="connsiteX249" fmla="*/ 1382204 w 3024845"/>
                  <a:gd name="connsiteY249" fmla="*/ 386958 h 834218"/>
                  <a:gd name="connsiteX250" fmla="*/ 1382204 w 3024845"/>
                  <a:gd name="connsiteY250" fmla="*/ 350208 h 834218"/>
                  <a:gd name="connsiteX251" fmla="*/ 1383470 w 3024845"/>
                  <a:gd name="connsiteY251" fmla="*/ 350208 h 834218"/>
                  <a:gd name="connsiteX252" fmla="*/ 1392337 w 3024845"/>
                  <a:gd name="connsiteY252" fmla="*/ 350208 h 834218"/>
                  <a:gd name="connsiteX253" fmla="*/ 1392337 w 3024845"/>
                  <a:gd name="connsiteY253" fmla="*/ 371825 h 834218"/>
                  <a:gd name="connsiteX254" fmla="*/ 1394364 w 3024845"/>
                  <a:gd name="connsiteY254" fmla="*/ 339399 h 834218"/>
                  <a:gd name="connsiteX255" fmla="*/ 1416657 w 3024845"/>
                  <a:gd name="connsiteY255" fmla="*/ 339399 h 834218"/>
                  <a:gd name="connsiteX256" fmla="*/ 1416657 w 3024845"/>
                  <a:gd name="connsiteY256" fmla="*/ 337777 h 834218"/>
                  <a:gd name="connsiteX257" fmla="*/ 1416657 w 3024845"/>
                  <a:gd name="connsiteY257" fmla="*/ 326428 h 834218"/>
                  <a:gd name="connsiteX258" fmla="*/ 1417417 w 3024845"/>
                  <a:gd name="connsiteY258" fmla="*/ 326428 h 834218"/>
                  <a:gd name="connsiteX259" fmla="*/ 1422737 w 3024845"/>
                  <a:gd name="connsiteY259" fmla="*/ 326428 h 834218"/>
                  <a:gd name="connsiteX260" fmla="*/ 1422737 w 3024845"/>
                  <a:gd name="connsiteY260" fmla="*/ 324537 h 834218"/>
                  <a:gd name="connsiteX261" fmla="*/ 1422737 w 3024845"/>
                  <a:gd name="connsiteY261" fmla="*/ 311296 h 834218"/>
                  <a:gd name="connsiteX262" fmla="*/ 1426791 w 3024845"/>
                  <a:gd name="connsiteY262" fmla="*/ 317781 h 834218"/>
                  <a:gd name="connsiteX263" fmla="*/ 1429071 w 3024845"/>
                  <a:gd name="connsiteY263" fmla="*/ 317781 h 834218"/>
                  <a:gd name="connsiteX264" fmla="*/ 1445031 w 3024845"/>
                  <a:gd name="connsiteY264" fmla="*/ 317781 h 834218"/>
                  <a:gd name="connsiteX265" fmla="*/ 1445031 w 3024845"/>
                  <a:gd name="connsiteY265" fmla="*/ 316970 h 834218"/>
                  <a:gd name="connsiteX266" fmla="*/ 1445031 w 3024845"/>
                  <a:gd name="connsiteY266" fmla="*/ 311296 h 834218"/>
                  <a:gd name="connsiteX267" fmla="*/ 1445791 w 3024845"/>
                  <a:gd name="connsiteY267" fmla="*/ 311296 h 834218"/>
                  <a:gd name="connsiteX268" fmla="*/ 1451111 w 3024845"/>
                  <a:gd name="connsiteY268" fmla="*/ 311296 h 834218"/>
                  <a:gd name="connsiteX269" fmla="*/ 1451111 w 3024845"/>
                  <a:gd name="connsiteY269" fmla="*/ 312647 h 834218"/>
                  <a:gd name="connsiteX270" fmla="*/ 1451111 w 3024845"/>
                  <a:gd name="connsiteY270" fmla="*/ 322105 h 834218"/>
                  <a:gd name="connsiteX271" fmla="*/ 1489618 w 3024845"/>
                  <a:gd name="connsiteY271" fmla="*/ 322105 h 834218"/>
                  <a:gd name="connsiteX272" fmla="*/ 1489618 w 3024845"/>
                  <a:gd name="connsiteY272" fmla="*/ 460458 h 834218"/>
                  <a:gd name="connsiteX273" fmla="*/ 1491138 w 3024845"/>
                  <a:gd name="connsiteY273" fmla="*/ 460458 h 834218"/>
                  <a:gd name="connsiteX274" fmla="*/ 1501778 w 3024845"/>
                  <a:gd name="connsiteY274" fmla="*/ 460458 h 834218"/>
                  <a:gd name="connsiteX275" fmla="*/ 1501778 w 3024845"/>
                  <a:gd name="connsiteY275" fmla="*/ 447488 h 834218"/>
                  <a:gd name="connsiteX276" fmla="*/ 1505832 w 3024845"/>
                  <a:gd name="connsiteY276" fmla="*/ 447488 h 834218"/>
                  <a:gd name="connsiteX277" fmla="*/ 1505832 w 3024845"/>
                  <a:gd name="connsiteY277" fmla="*/ 460458 h 834218"/>
                  <a:gd name="connsiteX278" fmla="*/ 1536232 w 3024845"/>
                  <a:gd name="connsiteY278" fmla="*/ 460458 h 834218"/>
                  <a:gd name="connsiteX279" fmla="*/ 1536232 w 3024845"/>
                  <a:gd name="connsiteY279" fmla="*/ 430193 h 834218"/>
                  <a:gd name="connsiteX280" fmla="*/ 1548392 w 3024845"/>
                  <a:gd name="connsiteY280" fmla="*/ 430193 h 834218"/>
                  <a:gd name="connsiteX281" fmla="*/ 1560552 w 3024845"/>
                  <a:gd name="connsiteY281" fmla="*/ 428032 h 834218"/>
                  <a:gd name="connsiteX282" fmla="*/ 1564606 w 3024845"/>
                  <a:gd name="connsiteY282" fmla="*/ 430193 h 834218"/>
                  <a:gd name="connsiteX283" fmla="*/ 1574739 w 3024845"/>
                  <a:gd name="connsiteY283" fmla="*/ 430193 h 834218"/>
                  <a:gd name="connsiteX284" fmla="*/ 1574739 w 3024845"/>
                  <a:gd name="connsiteY284" fmla="*/ 460458 h 834218"/>
                  <a:gd name="connsiteX285" fmla="*/ 1582846 w 3024845"/>
                  <a:gd name="connsiteY285" fmla="*/ 460458 h 834218"/>
                  <a:gd name="connsiteX286" fmla="*/ 1582846 w 3024845"/>
                  <a:gd name="connsiteY286" fmla="*/ 477753 h 834218"/>
                  <a:gd name="connsiteX287" fmla="*/ 1592182 w 3024845"/>
                  <a:gd name="connsiteY287" fmla="*/ 478658 h 834218"/>
                  <a:gd name="connsiteX288" fmla="*/ 1605140 w 3024845"/>
                  <a:gd name="connsiteY288" fmla="*/ 478658 h 834218"/>
                  <a:gd name="connsiteX289" fmla="*/ 1605140 w 3024845"/>
                  <a:gd name="connsiteY289" fmla="*/ 462620 h 834218"/>
                  <a:gd name="connsiteX290" fmla="*/ 1673096 w 3024845"/>
                  <a:gd name="connsiteY290" fmla="*/ 462620 h 834218"/>
                  <a:gd name="connsiteX291" fmla="*/ 1673096 w 3024845"/>
                  <a:gd name="connsiteY291" fmla="*/ 377367 h 834218"/>
                  <a:gd name="connsiteX292" fmla="*/ 1745104 w 3024845"/>
                  <a:gd name="connsiteY292" fmla="*/ 377367 h 834218"/>
                  <a:gd name="connsiteX293" fmla="*/ 1745104 w 3024845"/>
                  <a:gd name="connsiteY293" fmla="*/ 456135 h 834218"/>
                  <a:gd name="connsiteX294" fmla="*/ 1747008 w 3024845"/>
                  <a:gd name="connsiteY294" fmla="*/ 456135 h 834218"/>
                  <a:gd name="connsiteX295" fmla="*/ 1748250 w 3024845"/>
                  <a:gd name="connsiteY295" fmla="*/ 478658 h 834218"/>
                  <a:gd name="connsiteX296" fmla="*/ 1757926 w 3024845"/>
                  <a:gd name="connsiteY296" fmla="*/ 478658 h 834218"/>
                  <a:gd name="connsiteX297" fmla="*/ 1759168 w 3024845"/>
                  <a:gd name="connsiteY297" fmla="*/ 456135 h 834218"/>
                  <a:gd name="connsiteX298" fmla="*/ 1765248 w 3024845"/>
                  <a:gd name="connsiteY298" fmla="*/ 456135 h 834218"/>
                  <a:gd name="connsiteX299" fmla="*/ 1766490 w 3024845"/>
                  <a:gd name="connsiteY299" fmla="*/ 478658 h 834218"/>
                  <a:gd name="connsiteX300" fmla="*/ 1817112 w 3024845"/>
                  <a:gd name="connsiteY300" fmla="*/ 478658 h 834218"/>
                  <a:gd name="connsiteX301" fmla="*/ 1817112 w 3024845"/>
                  <a:gd name="connsiteY301" fmla="*/ 315630 h 834218"/>
                  <a:gd name="connsiteX302" fmla="*/ 2014439 w 3024845"/>
                  <a:gd name="connsiteY302" fmla="*/ 315630 h 834218"/>
                  <a:gd name="connsiteX303" fmla="*/ 2014439 w 3024845"/>
                  <a:gd name="connsiteY303" fmla="*/ 478658 h 834218"/>
                  <a:gd name="connsiteX304" fmla="*/ 2033136 w 3024845"/>
                  <a:gd name="connsiteY304" fmla="*/ 478658 h 834218"/>
                  <a:gd name="connsiteX305" fmla="*/ 2033136 w 3024845"/>
                  <a:gd name="connsiteY305" fmla="*/ 395965 h 834218"/>
                  <a:gd name="connsiteX306" fmla="*/ 2128256 w 3024845"/>
                  <a:gd name="connsiteY306" fmla="*/ 395965 h 834218"/>
                  <a:gd name="connsiteX307" fmla="*/ 2180720 w 3024845"/>
                  <a:gd name="connsiteY307" fmla="*/ 330752 h 834218"/>
                  <a:gd name="connsiteX308" fmla="*/ 2245574 w 3024845"/>
                  <a:gd name="connsiteY308" fmla="*/ 330752 h 834218"/>
                  <a:gd name="connsiteX309" fmla="*/ 2245574 w 3024845"/>
                  <a:gd name="connsiteY309" fmla="*/ 406414 h 834218"/>
                  <a:gd name="connsiteX310" fmla="*/ 2253681 w 3024845"/>
                  <a:gd name="connsiteY310" fmla="*/ 406414 h 834218"/>
                  <a:gd name="connsiteX311" fmla="*/ 2255708 w 3024845"/>
                  <a:gd name="connsiteY311" fmla="*/ 399929 h 834218"/>
                  <a:gd name="connsiteX312" fmla="*/ 2261788 w 3024845"/>
                  <a:gd name="connsiteY312" fmla="*/ 399929 h 834218"/>
                  <a:gd name="connsiteX313" fmla="*/ 2263815 w 3024845"/>
                  <a:gd name="connsiteY313" fmla="*/ 408576 h 834218"/>
                  <a:gd name="connsiteX314" fmla="*/ 2275975 w 3024845"/>
                  <a:gd name="connsiteY314" fmla="*/ 408576 h 834218"/>
                  <a:gd name="connsiteX315" fmla="*/ 2275975 w 3024845"/>
                  <a:gd name="connsiteY315" fmla="*/ 402090 h 834218"/>
                  <a:gd name="connsiteX316" fmla="*/ 2298268 w 3024845"/>
                  <a:gd name="connsiteY316" fmla="*/ 402090 h 834218"/>
                  <a:gd name="connsiteX317" fmla="*/ 2298268 w 3024845"/>
                  <a:gd name="connsiteY317" fmla="*/ 408576 h 834218"/>
                  <a:gd name="connsiteX318" fmla="*/ 2318535 w 3024845"/>
                  <a:gd name="connsiteY318" fmla="*/ 408576 h 834218"/>
                  <a:gd name="connsiteX319" fmla="*/ 2318535 w 3024845"/>
                  <a:gd name="connsiteY319" fmla="*/ 453973 h 834218"/>
                  <a:gd name="connsiteX320" fmla="*/ 2332722 w 3024845"/>
                  <a:gd name="connsiteY320" fmla="*/ 453973 h 834218"/>
                  <a:gd name="connsiteX321" fmla="*/ 2332722 w 3024845"/>
                  <a:gd name="connsiteY321" fmla="*/ 441002 h 834218"/>
                  <a:gd name="connsiteX322" fmla="*/ 2348936 w 3024845"/>
                  <a:gd name="connsiteY322" fmla="*/ 441002 h 834218"/>
                  <a:gd name="connsiteX323" fmla="*/ 2348936 w 3024845"/>
                  <a:gd name="connsiteY323" fmla="*/ 261575 h 834218"/>
                  <a:gd name="connsiteX324" fmla="*/ 2355016 w 3024845"/>
                  <a:gd name="connsiteY324" fmla="*/ 255089 h 834218"/>
                  <a:gd name="connsiteX325" fmla="*/ 2427977 w 3024845"/>
                  <a:gd name="connsiteY325" fmla="*/ 255089 h 834218"/>
                  <a:gd name="connsiteX326" fmla="*/ 2427977 w 3024845"/>
                  <a:gd name="connsiteY326" fmla="*/ 263737 h 834218"/>
                  <a:gd name="connsiteX327" fmla="*/ 2438110 w 3024845"/>
                  <a:gd name="connsiteY327" fmla="*/ 263737 h 834218"/>
                  <a:gd name="connsiteX328" fmla="*/ 2438110 w 3024845"/>
                  <a:gd name="connsiteY328" fmla="*/ 378311 h 834218"/>
                  <a:gd name="connsiteX329" fmla="*/ 2460404 w 3024845"/>
                  <a:gd name="connsiteY329" fmla="*/ 378311 h 834218"/>
                  <a:gd name="connsiteX330" fmla="*/ 2460404 w 3024845"/>
                  <a:gd name="connsiteY330" fmla="*/ 311296 h 834218"/>
                  <a:gd name="connsiteX331" fmla="*/ 2486751 w 3024845"/>
                  <a:gd name="connsiteY331" fmla="*/ 311296 h 834218"/>
                  <a:gd name="connsiteX332" fmla="*/ 2490804 w 3024845"/>
                  <a:gd name="connsiteY332" fmla="*/ 306972 h 834218"/>
                  <a:gd name="connsiteX333" fmla="*/ 2498911 w 3024845"/>
                  <a:gd name="connsiteY333" fmla="*/ 306972 h 834218"/>
                  <a:gd name="connsiteX334" fmla="*/ 2502964 w 3024845"/>
                  <a:gd name="connsiteY334" fmla="*/ 311296 h 834218"/>
                  <a:gd name="connsiteX335" fmla="*/ 2525258 w 3024845"/>
                  <a:gd name="connsiteY335" fmla="*/ 311296 h 834218"/>
                  <a:gd name="connsiteX336" fmla="*/ 2525258 w 3024845"/>
                  <a:gd name="connsiteY336" fmla="*/ 194560 h 834218"/>
                  <a:gd name="connsiteX337" fmla="*/ 2582005 w 3024845"/>
                  <a:gd name="connsiteY337" fmla="*/ 183751 h 834218"/>
                  <a:gd name="connsiteX338" fmla="*/ 2582005 w 3024845"/>
                  <a:gd name="connsiteY338" fmla="*/ 184832 h 834218"/>
                  <a:gd name="connsiteX339" fmla="*/ 2582005 w 3024845"/>
                  <a:gd name="connsiteY339" fmla="*/ 192398 h 834218"/>
                  <a:gd name="connsiteX340" fmla="*/ 2608352 w 3024845"/>
                  <a:gd name="connsiteY340" fmla="*/ 192398 h 834218"/>
                  <a:gd name="connsiteX341" fmla="*/ 2608352 w 3024845"/>
                  <a:gd name="connsiteY341" fmla="*/ 447488 h 834218"/>
                  <a:gd name="connsiteX342" fmla="*/ 2630646 w 3024845"/>
                  <a:gd name="connsiteY342" fmla="*/ 447488 h 834218"/>
                  <a:gd name="connsiteX343" fmla="*/ 2630646 w 3024845"/>
                  <a:gd name="connsiteY343" fmla="*/ 443164 h 834218"/>
                  <a:gd name="connsiteX344" fmla="*/ 2642806 w 3024845"/>
                  <a:gd name="connsiteY344" fmla="*/ 443164 h 834218"/>
                  <a:gd name="connsiteX345" fmla="*/ 2642806 w 3024845"/>
                  <a:gd name="connsiteY345" fmla="*/ 447488 h 834218"/>
                  <a:gd name="connsiteX346" fmla="*/ 2667126 w 3024845"/>
                  <a:gd name="connsiteY346" fmla="*/ 447488 h 834218"/>
                  <a:gd name="connsiteX347" fmla="*/ 2667126 w 3024845"/>
                  <a:gd name="connsiteY347" fmla="*/ 434517 h 834218"/>
                  <a:gd name="connsiteX348" fmla="*/ 2695500 w 3024845"/>
                  <a:gd name="connsiteY348" fmla="*/ 434517 h 834218"/>
                  <a:gd name="connsiteX349" fmla="*/ 2707660 w 3024845"/>
                  <a:gd name="connsiteY349" fmla="*/ 430193 h 834218"/>
                  <a:gd name="connsiteX350" fmla="*/ 2727927 w 3024845"/>
                  <a:gd name="connsiteY350" fmla="*/ 434517 h 834218"/>
                  <a:gd name="connsiteX351" fmla="*/ 2727927 w 3024845"/>
                  <a:gd name="connsiteY351" fmla="*/ 417223 h 834218"/>
                  <a:gd name="connsiteX352" fmla="*/ 2736034 w 3024845"/>
                  <a:gd name="connsiteY352" fmla="*/ 417223 h 834218"/>
                  <a:gd name="connsiteX353" fmla="*/ 2736034 w 3024845"/>
                  <a:gd name="connsiteY353" fmla="*/ 404252 h 834218"/>
                  <a:gd name="connsiteX354" fmla="*/ 2792781 w 3024845"/>
                  <a:gd name="connsiteY354" fmla="*/ 404252 h 834218"/>
                  <a:gd name="connsiteX355" fmla="*/ 2792781 w 3024845"/>
                  <a:gd name="connsiteY355" fmla="*/ 373987 h 834218"/>
                  <a:gd name="connsiteX356" fmla="*/ 2811021 w 3024845"/>
                  <a:gd name="connsiteY356" fmla="*/ 373987 h 834218"/>
                  <a:gd name="connsiteX357" fmla="*/ 2811021 w 3024845"/>
                  <a:gd name="connsiteY357" fmla="*/ 367502 h 834218"/>
                  <a:gd name="connsiteX358" fmla="*/ 2823181 w 3024845"/>
                  <a:gd name="connsiteY358" fmla="*/ 367502 h 834218"/>
                  <a:gd name="connsiteX359" fmla="*/ 2823181 w 3024845"/>
                  <a:gd name="connsiteY359" fmla="*/ 373987 h 834218"/>
                  <a:gd name="connsiteX360" fmla="*/ 2839395 w 3024845"/>
                  <a:gd name="connsiteY360" fmla="*/ 373987 h 834218"/>
                  <a:gd name="connsiteX361" fmla="*/ 2839395 w 3024845"/>
                  <a:gd name="connsiteY361" fmla="*/ 423708 h 834218"/>
                  <a:gd name="connsiteX362" fmla="*/ 2871822 w 3024845"/>
                  <a:gd name="connsiteY362" fmla="*/ 423708 h 834218"/>
                  <a:gd name="connsiteX363" fmla="*/ 2871822 w 3024845"/>
                  <a:gd name="connsiteY363" fmla="*/ 397767 h 834218"/>
                  <a:gd name="connsiteX364" fmla="*/ 2910329 w 3024845"/>
                  <a:gd name="connsiteY364" fmla="*/ 397767 h 834218"/>
                  <a:gd name="connsiteX365" fmla="*/ 2910329 w 3024845"/>
                  <a:gd name="connsiteY365" fmla="*/ 367502 h 834218"/>
                  <a:gd name="connsiteX366" fmla="*/ 2958970 w 3024845"/>
                  <a:gd name="connsiteY366" fmla="*/ 367502 h 834218"/>
                  <a:gd name="connsiteX367" fmla="*/ 2958970 w 3024845"/>
                  <a:gd name="connsiteY367" fmla="*/ 478658 h 834218"/>
                  <a:gd name="connsiteX368" fmla="*/ 2958970 w 3024845"/>
                  <a:gd name="connsiteY368" fmla="*/ 492437 h 834218"/>
                  <a:gd name="connsiteX369" fmla="*/ 3024845 w 3024845"/>
                  <a:gd name="connsiteY369" fmla="*/ 492437 h 834218"/>
                  <a:gd name="connsiteX370" fmla="*/ 3024845 w 3024845"/>
                  <a:gd name="connsiteY370" fmla="*/ 834218 h 834218"/>
                  <a:gd name="connsiteX371" fmla="*/ 2054 w 3024845"/>
                  <a:gd name="connsiteY371" fmla="*/ 831885 h 834218"/>
                  <a:gd name="connsiteX372" fmla="*/ 0 w 3024845"/>
                  <a:gd name="connsiteY372" fmla="*/ 397767 h 834218"/>
                  <a:gd name="connsiteX373" fmla="*/ 20267 w 3024845"/>
                  <a:gd name="connsiteY373" fmla="*/ 397767 h 834218"/>
                  <a:gd name="connsiteX374" fmla="*/ 20774 w 3024845"/>
                  <a:gd name="connsiteY374" fmla="*/ 396686 h 834218"/>
                  <a:gd name="connsiteX375" fmla="*/ 24320 w 3024845"/>
                  <a:gd name="connsiteY375" fmla="*/ 389120 h 834218"/>
                  <a:gd name="connsiteX376" fmla="*/ 26094 w 3024845"/>
                  <a:gd name="connsiteY376" fmla="*/ 389390 h 834218"/>
                  <a:gd name="connsiteX377" fmla="*/ 38507 w 3024845"/>
                  <a:gd name="connsiteY377" fmla="*/ 391281 h 834218"/>
                  <a:gd name="connsiteX378" fmla="*/ 39014 w 3024845"/>
                  <a:gd name="connsiteY378" fmla="*/ 392633 h 834218"/>
                  <a:gd name="connsiteX379" fmla="*/ 42560 w 3024845"/>
                  <a:gd name="connsiteY379" fmla="*/ 402090 h 834218"/>
                  <a:gd name="connsiteX380" fmla="*/ 68907 w 3024845"/>
                  <a:gd name="connsiteY380" fmla="*/ 404252 h 834218"/>
                  <a:gd name="connsiteX381" fmla="*/ 68907 w 3024845"/>
                  <a:gd name="connsiteY381" fmla="*/ 281031 h 834218"/>
                  <a:gd name="connsiteX382" fmla="*/ 70934 w 3024845"/>
                  <a:gd name="connsiteY382" fmla="*/ 281031 h 834218"/>
                  <a:gd name="connsiteX383" fmla="*/ 85121 w 3024845"/>
                  <a:gd name="connsiteY383" fmla="*/ 281031 h 834218"/>
                  <a:gd name="connsiteX384" fmla="*/ 85121 w 3024845"/>
                  <a:gd name="connsiteY384" fmla="*/ 144839 h 834218"/>
                  <a:gd name="connsiteX385" fmla="*/ 86894 w 3024845"/>
                  <a:gd name="connsiteY385" fmla="*/ 144839 h 834218"/>
                  <a:gd name="connsiteX386" fmla="*/ 99308 w 3024845"/>
                  <a:gd name="connsiteY386" fmla="*/ 144839 h 834218"/>
                  <a:gd name="connsiteX387" fmla="*/ 99308 w 3024845"/>
                  <a:gd name="connsiteY387" fmla="*/ 30265 h 834218"/>
                  <a:gd name="connsiteX388" fmla="*/ 103361 w 3024845"/>
                  <a:gd name="connsiteY388" fmla="*/ 2161 h 834218"/>
                  <a:gd name="connsiteX0" fmla="*/ 103361 w 3024845"/>
                  <a:gd name="connsiteY0" fmla="*/ 2161 h 834218"/>
                  <a:gd name="connsiteX1" fmla="*/ 200642 w 3024845"/>
                  <a:gd name="connsiteY1" fmla="*/ 0 h 834218"/>
                  <a:gd name="connsiteX2" fmla="*/ 202669 w 3024845"/>
                  <a:gd name="connsiteY2" fmla="*/ 0 h 834218"/>
                  <a:gd name="connsiteX3" fmla="*/ 220909 w 3024845"/>
                  <a:gd name="connsiteY3" fmla="*/ 144839 h 834218"/>
                  <a:gd name="connsiteX4" fmla="*/ 223189 w 3024845"/>
                  <a:gd name="connsiteY4" fmla="*/ 144839 h 834218"/>
                  <a:gd name="connsiteX5" fmla="*/ 239150 w 3024845"/>
                  <a:gd name="connsiteY5" fmla="*/ 144839 h 834218"/>
                  <a:gd name="connsiteX6" fmla="*/ 239150 w 3024845"/>
                  <a:gd name="connsiteY6" fmla="*/ 285354 h 834218"/>
                  <a:gd name="connsiteX7" fmla="*/ 240670 w 3024845"/>
                  <a:gd name="connsiteY7" fmla="*/ 285084 h 834218"/>
                  <a:gd name="connsiteX8" fmla="*/ 251310 w 3024845"/>
                  <a:gd name="connsiteY8" fmla="*/ 283193 h 834218"/>
                  <a:gd name="connsiteX9" fmla="*/ 249283 w 3024845"/>
                  <a:gd name="connsiteY9" fmla="*/ 371825 h 834218"/>
                  <a:gd name="connsiteX10" fmla="*/ 250803 w 3024845"/>
                  <a:gd name="connsiteY10" fmla="*/ 372096 h 834218"/>
                  <a:gd name="connsiteX11" fmla="*/ 261443 w 3024845"/>
                  <a:gd name="connsiteY11" fmla="*/ 373987 h 834218"/>
                  <a:gd name="connsiteX12" fmla="*/ 261696 w 3024845"/>
                  <a:gd name="connsiteY12" fmla="*/ 374798 h 834218"/>
                  <a:gd name="connsiteX13" fmla="*/ 263470 w 3024845"/>
                  <a:gd name="connsiteY13" fmla="*/ 380473 h 834218"/>
                  <a:gd name="connsiteX14" fmla="*/ 264230 w 3024845"/>
                  <a:gd name="connsiteY14" fmla="*/ 378041 h 834218"/>
                  <a:gd name="connsiteX15" fmla="*/ 269550 w 3024845"/>
                  <a:gd name="connsiteY15" fmla="*/ 361017 h 834218"/>
                  <a:gd name="connsiteX16" fmla="*/ 271323 w 3024845"/>
                  <a:gd name="connsiteY16" fmla="*/ 361017 h 834218"/>
                  <a:gd name="connsiteX17" fmla="*/ 283737 w 3024845"/>
                  <a:gd name="connsiteY17" fmla="*/ 361017 h 834218"/>
                  <a:gd name="connsiteX18" fmla="*/ 283737 w 3024845"/>
                  <a:gd name="connsiteY18" fmla="*/ 393443 h 834218"/>
                  <a:gd name="connsiteX19" fmla="*/ 284750 w 3024845"/>
                  <a:gd name="connsiteY19" fmla="*/ 393984 h 834218"/>
                  <a:gd name="connsiteX20" fmla="*/ 291844 w 3024845"/>
                  <a:gd name="connsiteY20" fmla="*/ 397767 h 834218"/>
                  <a:gd name="connsiteX21" fmla="*/ 291844 w 3024845"/>
                  <a:gd name="connsiteY21" fmla="*/ 399118 h 834218"/>
                  <a:gd name="connsiteX22" fmla="*/ 291844 w 3024845"/>
                  <a:gd name="connsiteY22" fmla="*/ 408576 h 834218"/>
                  <a:gd name="connsiteX23" fmla="*/ 336431 w 3024845"/>
                  <a:gd name="connsiteY23" fmla="*/ 408576 h 834218"/>
                  <a:gd name="connsiteX24" fmla="*/ 336431 w 3024845"/>
                  <a:gd name="connsiteY24" fmla="*/ 409657 h 834218"/>
                  <a:gd name="connsiteX25" fmla="*/ 336431 w 3024845"/>
                  <a:gd name="connsiteY25" fmla="*/ 417223 h 834218"/>
                  <a:gd name="connsiteX26" fmla="*/ 338457 w 3024845"/>
                  <a:gd name="connsiteY26" fmla="*/ 417223 h 834218"/>
                  <a:gd name="connsiteX27" fmla="*/ 352644 w 3024845"/>
                  <a:gd name="connsiteY27" fmla="*/ 417223 h 834218"/>
                  <a:gd name="connsiteX28" fmla="*/ 352644 w 3024845"/>
                  <a:gd name="connsiteY28" fmla="*/ 386958 h 834218"/>
                  <a:gd name="connsiteX29" fmla="*/ 397231 w 3024845"/>
                  <a:gd name="connsiteY29" fmla="*/ 386958 h 834218"/>
                  <a:gd name="connsiteX30" fmla="*/ 397231 w 3024845"/>
                  <a:gd name="connsiteY30" fmla="*/ 385607 h 834218"/>
                  <a:gd name="connsiteX31" fmla="*/ 397231 w 3024845"/>
                  <a:gd name="connsiteY31" fmla="*/ 376149 h 834218"/>
                  <a:gd name="connsiteX32" fmla="*/ 398245 w 3024845"/>
                  <a:gd name="connsiteY32" fmla="*/ 376149 h 834218"/>
                  <a:gd name="connsiteX33" fmla="*/ 405338 w 3024845"/>
                  <a:gd name="connsiteY33" fmla="*/ 376149 h 834218"/>
                  <a:gd name="connsiteX34" fmla="*/ 405338 w 3024845"/>
                  <a:gd name="connsiteY34" fmla="*/ 374258 h 834218"/>
                  <a:gd name="connsiteX35" fmla="*/ 405338 w 3024845"/>
                  <a:gd name="connsiteY35" fmla="*/ 361017 h 834218"/>
                  <a:gd name="connsiteX36" fmla="*/ 406098 w 3024845"/>
                  <a:gd name="connsiteY36" fmla="*/ 361017 h 834218"/>
                  <a:gd name="connsiteX37" fmla="*/ 411418 w 3024845"/>
                  <a:gd name="connsiteY37" fmla="*/ 361017 h 834218"/>
                  <a:gd name="connsiteX38" fmla="*/ 411418 w 3024845"/>
                  <a:gd name="connsiteY38" fmla="*/ 359936 h 834218"/>
                  <a:gd name="connsiteX39" fmla="*/ 411418 w 3024845"/>
                  <a:gd name="connsiteY39" fmla="*/ 352369 h 834218"/>
                  <a:gd name="connsiteX40" fmla="*/ 413445 w 3024845"/>
                  <a:gd name="connsiteY40" fmla="*/ 352369 h 834218"/>
                  <a:gd name="connsiteX41" fmla="*/ 427632 w 3024845"/>
                  <a:gd name="connsiteY41" fmla="*/ 352369 h 834218"/>
                  <a:gd name="connsiteX42" fmla="*/ 427632 w 3024845"/>
                  <a:gd name="connsiteY42" fmla="*/ 353450 h 834218"/>
                  <a:gd name="connsiteX43" fmla="*/ 427632 w 3024845"/>
                  <a:gd name="connsiteY43" fmla="*/ 361017 h 834218"/>
                  <a:gd name="connsiteX44" fmla="*/ 449925 w 3024845"/>
                  <a:gd name="connsiteY44" fmla="*/ 361017 h 834218"/>
                  <a:gd name="connsiteX45" fmla="*/ 449925 w 3024845"/>
                  <a:gd name="connsiteY45" fmla="*/ 359125 h 834218"/>
                  <a:gd name="connsiteX46" fmla="*/ 449925 w 3024845"/>
                  <a:gd name="connsiteY46" fmla="*/ 345884 h 834218"/>
                  <a:gd name="connsiteX47" fmla="*/ 451699 w 3024845"/>
                  <a:gd name="connsiteY47" fmla="*/ 345884 h 834218"/>
                  <a:gd name="connsiteX48" fmla="*/ 464112 w 3024845"/>
                  <a:gd name="connsiteY48" fmla="*/ 345884 h 834218"/>
                  <a:gd name="connsiteX49" fmla="*/ 464112 w 3024845"/>
                  <a:gd name="connsiteY49" fmla="*/ 369664 h 834218"/>
                  <a:gd name="connsiteX50" fmla="*/ 465126 w 3024845"/>
                  <a:gd name="connsiteY50" fmla="*/ 369664 h 834218"/>
                  <a:gd name="connsiteX51" fmla="*/ 472219 w 3024845"/>
                  <a:gd name="connsiteY51" fmla="*/ 369664 h 834218"/>
                  <a:gd name="connsiteX52" fmla="*/ 472219 w 3024845"/>
                  <a:gd name="connsiteY52" fmla="*/ 368583 h 834218"/>
                  <a:gd name="connsiteX53" fmla="*/ 472219 w 3024845"/>
                  <a:gd name="connsiteY53" fmla="*/ 361017 h 834218"/>
                  <a:gd name="connsiteX54" fmla="*/ 473992 w 3024845"/>
                  <a:gd name="connsiteY54" fmla="*/ 361017 h 834218"/>
                  <a:gd name="connsiteX55" fmla="*/ 486406 w 3024845"/>
                  <a:gd name="connsiteY55" fmla="*/ 361017 h 834218"/>
                  <a:gd name="connsiteX56" fmla="*/ 486406 w 3024845"/>
                  <a:gd name="connsiteY56" fmla="*/ 386958 h 834218"/>
                  <a:gd name="connsiteX57" fmla="*/ 488433 w 3024845"/>
                  <a:gd name="connsiteY57" fmla="*/ 386958 h 834218"/>
                  <a:gd name="connsiteX58" fmla="*/ 502619 w 3024845"/>
                  <a:gd name="connsiteY58" fmla="*/ 386958 h 834218"/>
                  <a:gd name="connsiteX59" fmla="*/ 502619 w 3024845"/>
                  <a:gd name="connsiteY59" fmla="*/ 388579 h 834218"/>
                  <a:gd name="connsiteX60" fmla="*/ 502619 w 3024845"/>
                  <a:gd name="connsiteY60" fmla="*/ 399929 h 834218"/>
                  <a:gd name="connsiteX61" fmla="*/ 503379 w 3024845"/>
                  <a:gd name="connsiteY61" fmla="*/ 399929 h 834218"/>
                  <a:gd name="connsiteX62" fmla="*/ 508700 w 3024845"/>
                  <a:gd name="connsiteY62" fmla="*/ 399929 h 834218"/>
                  <a:gd name="connsiteX63" fmla="*/ 508700 w 3024845"/>
                  <a:gd name="connsiteY63" fmla="*/ 399118 h 834218"/>
                  <a:gd name="connsiteX64" fmla="*/ 508700 w 3024845"/>
                  <a:gd name="connsiteY64" fmla="*/ 393443 h 834218"/>
                  <a:gd name="connsiteX65" fmla="*/ 539100 w 3024845"/>
                  <a:gd name="connsiteY65" fmla="*/ 393443 h 834218"/>
                  <a:gd name="connsiteX66" fmla="*/ 539100 w 3024845"/>
                  <a:gd name="connsiteY66" fmla="*/ 417223 h 834218"/>
                  <a:gd name="connsiteX67" fmla="*/ 540113 w 3024845"/>
                  <a:gd name="connsiteY67" fmla="*/ 417223 h 834218"/>
                  <a:gd name="connsiteX68" fmla="*/ 547207 w 3024845"/>
                  <a:gd name="connsiteY68" fmla="*/ 417223 h 834218"/>
                  <a:gd name="connsiteX69" fmla="*/ 547207 w 3024845"/>
                  <a:gd name="connsiteY69" fmla="*/ 418304 h 834218"/>
                  <a:gd name="connsiteX70" fmla="*/ 547207 w 3024845"/>
                  <a:gd name="connsiteY70" fmla="*/ 425870 h 834218"/>
                  <a:gd name="connsiteX71" fmla="*/ 547967 w 3024845"/>
                  <a:gd name="connsiteY71" fmla="*/ 425870 h 834218"/>
                  <a:gd name="connsiteX72" fmla="*/ 553287 w 3024845"/>
                  <a:gd name="connsiteY72" fmla="*/ 425870 h 834218"/>
                  <a:gd name="connsiteX73" fmla="*/ 553287 w 3024845"/>
                  <a:gd name="connsiteY73" fmla="*/ 423708 h 834218"/>
                  <a:gd name="connsiteX74" fmla="*/ 553287 w 3024845"/>
                  <a:gd name="connsiteY74" fmla="*/ 408576 h 834218"/>
                  <a:gd name="connsiteX75" fmla="*/ 554300 w 3024845"/>
                  <a:gd name="connsiteY75" fmla="*/ 408576 h 834218"/>
                  <a:gd name="connsiteX76" fmla="*/ 561394 w 3024845"/>
                  <a:gd name="connsiteY76" fmla="*/ 408576 h 834218"/>
                  <a:gd name="connsiteX77" fmla="*/ 561394 w 3024845"/>
                  <a:gd name="connsiteY77" fmla="*/ 409657 h 834218"/>
                  <a:gd name="connsiteX78" fmla="*/ 561394 w 3024845"/>
                  <a:gd name="connsiteY78" fmla="*/ 417223 h 834218"/>
                  <a:gd name="connsiteX79" fmla="*/ 566714 w 3024845"/>
                  <a:gd name="connsiteY79" fmla="*/ 415230 h 834218"/>
                  <a:gd name="connsiteX80" fmla="*/ 567474 w 3024845"/>
                  <a:gd name="connsiteY80" fmla="*/ 414250 h 834218"/>
                  <a:gd name="connsiteX81" fmla="*/ 567474 w 3024845"/>
                  <a:gd name="connsiteY81" fmla="*/ 408576 h 834218"/>
                  <a:gd name="connsiteX82" fmla="*/ 605981 w 3024845"/>
                  <a:gd name="connsiteY82" fmla="*/ 408576 h 834218"/>
                  <a:gd name="connsiteX83" fmla="*/ 605981 w 3024845"/>
                  <a:gd name="connsiteY83" fmla="*/ 432355 h 834218"/>
                  <a:gd name="connsiteX84" fmla="*/ 608007 w 3024845"/>
                  <a:gd name="connsiteY84" fmla="*/ 432355 h 834218"/>
                  <a:gd name="connsiteX85" fmla="*/ 622194 w 3024845"/>
                  <a:gd name="connsiteY85" fmla="*/ 432355 h 834218"/>
                  <a:gd name="connsiteX86" fmla="*/ 622194 w 3024845"/>
                  <a:gd name="connsiteY86" fmla="*/ 433436 h 834218"/>
                  <a:gd name="connsiteX87" fmla="*/ 622194 w 3024845"/>
                  <a:gd name="connsiteY87" fmla="*/ 441002 h 834218"/>
                  <a:gd name="connsiteX88" fmla="*/ 623968 w 3024845"/>
                  <a:gd name="connsiteY88" fmla="*/ 441002 h 834218"/>
                  <a:gd name="connsiteX89" fmla="*/ 636381 w 3024845"/>
                  <a:gd name="connsiteY89" fmla="*/ 441002 h 834218"/>
                  <a:gd name="connsiteX90" fmla="*/ 636381 w 3024845"/>
                  <a:gd name="connsiteY90" fmla="*/ 417223 h 834218"/>
                  <a:gd name="connsiteX91" fmla="*/ 637394 w 3024845"/>
                  <a:gd name="connsiteY91" fmla="*/ 417223 h 834218"/>
                  <a:gd name="connsiteX92" fmla="*/ 644488 w 3024845"/>
                  <a:gd name="connsiteY92" fmla="*/ 417223 h 834218"/>
                  <a:gd name="connsiteX93" fmla="*/ 644488 w 3024845"/>
                  <a:gd name="connsiteY93" fmla="*/ 384796 h 834218"/>
                  <a:gd name="connsiteX94" fmla="*/ 645501 w 3024845"/>
                  <a:gd name="connsiteY94" fmla="*/ 384796 h 834218"/>
                  <a:gd name="connsiteX95" fmla="*/ 652595 w 3024845"/>
                  <a:gd name="connsiteY95" fmla="*/ 384796 h 834218"/>
                  <a:gd name="connsiteX96" fmla="*/ 652595 w 3024845"/>
                  <a:gd name="connsiteY96" fmla="*/ 382905 h 834218"/>
                  <a:gd name="connsiteX97" fmla="*/ 652595 w 3024845"/>
                  <a:gd name="connsiteY97" fmla="*/ 369664 h 834218"/>
                  <a:gd name="connsiteX98" fmla="*/ 651328 w 3024845"/>
                  <a:gd name="connsiteY98" fmla="*/ 368042 h 834218"/>
                  <a:gd name="connsiteX99" fmla="*/ 656648 w 3024845"/>
                  <a:gd name="connsiteY99" fmla="*/ 356693 h 834218"/>
                  <a:gd name="connsiteX100" fmla="*/ 664755 w 3024845"/>
                  <a:gd name="connsiteY100" fmla="*/ 384796 h 834218"/>
                  <a:gd name="connsiteX101" fmla="*/ 665515 w 3024845"/>
                  <a:gd name="connsiteY101" fmla="*/ 384796 h 834218"/>
                  <a:gd name="connsiteX102" fmla="*/ 670835 w 3024845"/>
                  <a:gd name="connsiteY102" fmla="*/ 384796 h 834218"/>
                  <a:gd name="connsiteX103" fmla="*/ 670835 w 3024845"/>
                  <a:gd name="connsiteY103" fmla="*/ 278869 h 834218"/>
                  <a:gd name="connsiteX104" fmla="*/ 672355 w 3024845"/>
                  <a:gd name="connsiteY104" fmla="*/ 278869 h 834218"/>
                  <a:gd name="connsiteX105" fmla="*/ 682995 w 3024845"/>
                  <a:gd name="connsiteY105" fmla="*/ 278869 h 834218"/>
                  <a:gd name="connsiteX106" fmla="*/ 682995 w 3024845"/>
                  <a:gd name="connsiteY106" fmla="*/ 231310 h 834218"/>
                  <a:gd name="connsiteX107" fmla="*/ 709342 w 3024845"/>
                  <a:gd name="connsiteY107" fmla="*/ 231310 h 834218"/>
                  <a:gd name="connsiteX108" fmla="*/ 709342 w 3024845"/>
                  <a:gd name="connsiteY108" fmla="*/ 209692 h 834218"/>
                  <a:gd name="connsiteX109" fmla="*/ 743796 w 3024845"/>
                  <a:gd name="connsiteY109" fmla="*/ 209692 h 834218"/>
                  <a:gd name="connsiteX110" fmla="*/ 743796 w 3024845"/>
                  <a:gd name="connsiteY110" fmla="*/ 212124 h 834218"/>
                  <a:gd name="connsiteX111" fmla="*/ 743796 w 3024845"/>
                  <a:gd name="connsiteY111" fmla="*/ 229148 h 834218"/>
                  <a:gd name="connsiteX112" fmla="*/ 746076 w 3024845"/>
                  <a:gd name="connsiteY112" fmla="*/ 229148 h 834218"/>
                  <a:gd name="connsiteX113" fmla="*/ 762036 w 3024845"/>
                  <a:gd name="connsiteY113" fmla="*/ 229148 h 834218"/>
                  <a:gd name="connsiteX114" fmla="*/ 762036 w 3024845"/>
                  <a:gd name="connsiteY114" fmla="*/ 276707 h 834218"/>
                  <a:gd name="connsiteX115" fmla="*/ 763049 w 3024845"/>
                  <a:gd name="connsiteY115" fmla="*/ 276707 h 834218"/>
                  <a:gd name="connsiteX116" fmla="*/ 770143 w 3024845"/>
                  <a:gd name="connsiteY116" fmla="*/ 276707 h 834218"/>
                  <a:gd name="connsiteX117" fmla="*/ 784330 w 3024845"/>
                  <a:gd name="connsiteY117" fmla="*/ 281031 h 834218"/>
                  <a:gd name="connsiteX118" fmla="*/ 784330 w 3024845"/>
                  <a:gd name="connsiteY118" fmla="*/ 319943 h 834218"/>
                  <a:gd name="connsiteX119" fmla="*/ 785343 w 3024845"/>
                  <a:gd name="connsiteY119" fmla="*/ 319943 h 834218"/>
                  <a:gd name="connsiteX120" fmla="*/ 792436 w 3024845"/>
                  <a:gd name="connsiteY120" fmla="*/ 319943 h 834218"/>
                  <a:gd name="connsiteX121" fmla="*/ 792436 w 3024845"/>
                  <a:gd name="connsiteY121" fmla="*/ 321564 h 834218"/>
                  <a:gd name="connsiteX122" fmla="*/ 792436 w 3024845"/>
                  <a:gd name="connsiteY122" fmla="*/ 332913 h 834218"/>
                  <a:gd name="connsiteX123" fmla="*/ 794463 w 3024845"/>
                  <a:gd name="connsiteY123" fmla="*/ 332913 h 834218"/>
                  <a:gd name="connsiteX124" fmla="*/ 808650 w 3024845"/>
                  <a:gd name="connsiteY124" fmla="*/ 332913 h 834218"/>
                  <a:gd name="connsiteX125" fmla="*/ 814730 w 3024845"/>
                  <a:gd name="connsiteY125" fmla="*/ 339399 h 834218"/>
                  <a:gd name="connsiteX126" fmla="*/ 814730 w 3024845"/>
                  <a:gd name="connsiteY126" fmla="*/ 361017 h 834218"/>
                  <a:gd name="connsiteX127" fmla="*/ 817010 w 3024845"/>
                  <a:gd name="connsiteY127" fmla="*/ 361017 h 834218"/>
                  <a:gd name="connsiteX128" fmla="*/ 832970 w 3024845"/>
                  <a:gd name="connsiteY128" fmla="*/ 361017 h 834218"/>
                  <a:gd name="connsiteX129" fmla="*/ 832970 w 3024845"/>
                  <a:gd name="connsiteY129" fmla="*/ 362097 h 834218"/>
                  <a:gd name="connsiteX130" fmla="*/ 832970 w 3024845"/>
                  <a:gd name="connsiteY130" fmla="*/ 369664 h 834218"/>
                  <a:gd name="connsiteX131" fmla="*/ 834237 w 3024845"/>
                  <a:gd name="connsiteY131" fmla="*/ 369664 h 834218"/>
                  <a:gd name="connsiteX132" fmla="*/ 843104 w 3024845"/>
                  <a:gd name="connsiteY132" fmla="*/ 369664 h 834218"/>
                  <a:gd name="connsiteX133" fmla="*/ 843104 w 3024845"/>
                  <a:gd name="connsiteY133" fmla="*/ 371825 h 834218"/>
                  <a:gd name="connsiteX134" fmla="*/ 843104 w 3024845"/>
                  <a:gd name="connsiteY134" fmla="*/ 386958 h 834218"/>
                  <a:gd name="connsiteX135" fmla="*/ 847157 w 3024845"/>
                  <a:gd name="connsiteY135" fmla="*/ 385066 h 834218"/>
                  <a:gd name="connsiteX136" fmla="*/ 847157 w 3024845"/>
                  <a:gd name="connsiteY136" fmla="*/ 371825 h 834218"/>
                  <a:gd name="connsiteX137" fmla="*/ 848170 w 3024845"/>
                  <a:gd name="connsiteY137" fmla="*/ 371825 h 834218"/>
                  <a:gd name="connsiteX138" fmla="*/ 855264 w 3024845"/>
                  <a:gd name="connsiteY138" fmla="*/ 371825 h 834218"/>
                  <a:gd name="connsiteX139" fmla="*/ 855264 w 3024845"/>
                  <a:gd name="connsiteY139" fmla="*/ 373447 h 834218"/>
                  <a:gd name="connsiteX140" fmla="*/ 855264 w 3024845"/>
                  <a:gd name="connsiteY140" fmla="*/ 384796 h 834218"/>
                  <a:gd name="connsiteX141" fmla="*/ 856024 w 3024845"/>
                  <a:gd name="connsiteY141" fmla="*/ 384796 h 834218"/>
                  <a:gd name="connsiteX142" fmla="*/ 861344 w 3024845"/>
                  <a:gd name="connsiteY142" fmla="*/ 384796 h 834218"/>
                  <a:gd name="connsiteX143" fmla="*/ 909984 w 3024845"/>
                  <a:gd name="connsiteY143" fmla="*/ 380473 h 834218"/>
                  <a:gd name="connsiteX144" fmla="*/ 909984 w 3024845"/>
                  <a:gd name="connsiteY144" fmla="*/ 381824 h 834218"/>
                  <a:gd name="connsiteX145" fmla="*/ 909984 w 3024845"/>
                  <a:gd name="connsiteY145" fmla="*/ 391281 h 834218"/>
                  <a:gd name="connsiteX146" fmla="*/ 910744 w 3024845"/>
                  <a:gd name="connsiteY146" fmla="*/ 391281 h 834218"/>
                  <a:gd name="connsiteX147" fmla="*/ 916065 w 3024845"/>
                  <a:gd name="connsiteY147" fmla="*/ 391281 h 834218"/>
                  <a:gd name="connsiteX148" fmla="*/ 916065 w 3024845"/>
                  <a:gd name="connsiteY148" fmla="*/ 393443 h 834218"/>
                  <a:gd name="connsiteX149" fmla="*/ 916065 w 3024845"/>
                  <a:gd name="connsiteY149" fmla="*/ 408576 h 834218"/>
                  <a:gd name="connsiteX150" fmla="*/ 918091 w 3024845"/>
                  <a:gd name="connsiteY150" fmla="*/ 407225 h 834218"/>
                  <a:gd name="connsiteX151" fmla="*/ 932278 w 3024845"/>
                  <a:gd name="connsiteY151" fmla="*/ 397767 h 834218"/>
                  <a:gd name="connsiteX152" fmla="*/ 938358 w 3024845"/>
                  <a:gd name="connsiteY152" fmla="*/ 356693 h 834218"/>
                  <a:gd name="connsiteX153" fmla="*/ 939118 w 3024845"/>
                  <a:gd name="connsiteY153" fmla="*/ 356423 h 834218"/>
                  <a:gd name="connsiteX154" fmla="*/ 944438 w 3024845"/>
                  <a:gd name="connsiteY154" fmla="*/ 354531 h 834218"/>
                  <a:gd name="connsiteX155" fmla="*/ 946465 w 3024845"/>
                  <a:gd name="connsiteY155" fmla="*/ 285354 h 834218"/>
                  <a:gd name="connsiteX156" fmla="*/ 948492 w 3024845"/>
                  <a:gd name="connsiteY156" fmla="*/ 354531 h 834218"/>
                  <a:gd name="connsiteX157" fmla="*/ 949252 w 3024845"/>
                  <a:gd name="connsiteY157" fmla="*/ 354801 h 834218"/>
                  <a:gd name="connsiteX158" fmla="*/ 954572 w 3024845"/>
                  <a:gd name="connsiteY158" fmla="*/ 356693 h 834218"/>
                  <a:gd name="connsiteX159" fmla="*/ 954572 w 3024845"/>
                  <a:gd name="connsiteY159" fmla="*/ 270222 h 834218"/>
                  <a:gd name="connsiteX160" fmla="*/ 958625 w 3024845"/>
                  <a:gd name="connsiteY160" fmla="*/ 237795 h 834218"/>
                  <a:gd name="connsiteX161" fmla="*/ 997132 w 3024845"/>
                  <a:gd name="connsiteY161" fmla="*/ 237795 h 834218"/>
                  <a:gd name="connsiteX162" fmla="*/ 997132 w 3024845"/>
                  <a:gd name="connsiteY162" fmla="*/ 270222 h 834218"/>
                  <a:gd name="connsiteX163" fmla="*/ 997892 w 3024845"/>
                  <a:gd name="connsiteY163" fmla="*/ 270222 h 834218"/>
                  <a:gd name="connsiteX164" fmla="*/ 1003212 w 3024845"/>
                  <a:gd name="connsiteY164" fmla="*/ 270222 h 834218"/>
                  <a:gd name="connsiteX165" fmla="*/ 1003212 w 3024845"/>
                  <a:gd name="connsiteY165" fmla="*/ 188074 h 834218"/>
                  <a:gd name="connsiteX166" fmla="*/ 1004986 w 3024845"/>
                  <a:gd name="connsiteY166" fmla="*/ 188074 h 834218"/>
                  <a:gd name="connsiteX167" fmla="*/ 1017399 w 3024845"/>
                  <a:gd name="connsiteY167" fmla="*/ 188074 h 834218"/>
                  <a:gd name="connsiteX168" fmla="*/ 1017399 w 3024845"/>
                  <a:gd name="connsiteY168" fmla="*/ 186183 h 834218"/>
                  <a:gd name="connsiteX169" fmla="*/ 1017399 w 3024845"/>
                  <a:gd name="connsiteY169" fmla="*/ 172942 h 834218"/>
                  <a:gd name="connsiteX170" fmla="*/ 1039693 w 3024845"/>
                  <a:gd name="connsiteY170" fmla="*/ 172942 h 834218"/>
                  <a:gd name="connsiteX171" fmla="*/ 1039693 w 3024845"/>
                  <a:gd name="connsiteY171" fmla="*/ 171861 h 834218"/>
                  <a:gd name="connsiteX172" fmla="*/ 1039693 w 3024845"/>
                  <a:gd name="connsiteY172" fmla="*/ 164295 h 834218"/>
                  <a:gd name="connsiteX173" fmla="*/ 1041466 w 3024845"/>
                  <a:gd name="connsiteY173" fmla="*/ 164295 h 834218"/>
                  <a:gd name="connsiteX174" fmla="*/ 1053880 w 3024845"/>
                  <a:gd name="connsiteY174" fmla="*/ 164295 h 834218"/>
                  <a:gd name="connsiteX175" fmla="*/ 1053880 w 3024845"/>
                  <a:gd name="connsiteY175" fmla="*/ 165376 h 834218"/>
                  <a:gd name="connsiteX176" fmla="*/ 1053880 w 3024845"/>
                  <a:gd name="connsiteY176" fmla="*/ 172942 h 834218"/>
                  <a:gd name="connsiteX177" fmla="*/ 1054640 w 3024845"/>
                  <a:gd name="connsiteY177" fmla="*/ 172942 h 834218"/>
                  <a:gd name="connsiteX178" fmla="*/ 1059960 w 3024845"/>
                  <a:gd name="connsiteY178" fmla="*/ 172942 h 834218"/>
                  <a:gd name="connsiteX179" fmla="*/ 1070093 w 3024845"/>
                  <a:gd name="connsiteY179" fmla="*/ 168618 h 834218"/>
                  <a:gd name="connsiteX180" fmla="*/ 1074146 w 3024845"/>
                  <a:gd name="connsiteY180" fmla="*/ 171861 h 834218"/>
                  <a:gd name="connsiteX181" fmla="*/ 1074146 w 3024845"/>
                  <a:gd name="connsiteY181" fmla="*/ 164295 h 834218"/>
                  <a:gd name="connsiteX182" fmla="*/ 1076426 w 3024845"/>
                  <a:gd name="connsiteY182" fmla="*/ 164295 h 834218"/>
                  <a:gd name="connsiteX183" fmla="*/ 1092387 w 3024845"/>
                  <a:gd name="connsiteY183" fmla="*/ 164295 h 834218"/>
                  <a:gd name="connsiteX184" fmla="*/ 1092387 w 3024845"/>
                  <a:gd name="connsiteY184" fmla="*/ 165376 h 834218"/>
                  <a:gd name="connsiteX185" fmla="*/ 1092387 w 3024845"/>
                  <a:gd name="connsiteY185" fmla="*/ 172942 h 834218"/>
                  <a:gd name="connsiteX186" fmla="*/ 1122787 w 3024845"/>
                  <a:gd name="connsiteY186" fmla="*/ 172942 h 834218"/>
                  <a:gd name="connsiteX187" fmla="*/ 1122787 w 3024845"/>
                  <a:gd name="connsiteY187" fmla="*/ 174563 h 834218"/>
                  <a:gd name="connsiteX188" fmla="*/ 1122787 w 3024845"/>
                  <a:gd name="connsiteY188" fmla="*/ 185913 h 834218"/>
                  <a:gd name="connsiteX189" fmla="*/ 1149134 w 3024845"/>
                  <a:gd name="connsiteY189" fmla="*/ 185913 h 834218"/>
                  <a:gd name="connsiteX190" fmla="*/ 1149134 w 3024845"/>
                  <a:gd name="connsiteY190" fmla="*/ 216177 h 834218"/>
                  <a:gd name="connsiteX191" fmla="*/ 1149894 w 3024845"/>
                  <a:gd name="connsiteY191" fmla="*/ 216177 h 834218"/>
                  <a:gd name="connsiteX192" fmla="*/ 1155214 w 3024845"/>
                  <a:gd name="connsiteY192" fmla="*/ 216177 h 834218"/>
                  <a:gd name="connsiteX193" fmla="*/ 1155214 w 3024845"/>
                  <a:gd name="connsiteY193" fmla="*/ 217258 h 834218"/>
                  <a:gd name="connsiteX194" fmla="*/ 1155214 w 3024845"/>
                  <a:gd name="connsiteY194" fmla="*/ 224825 h 834218"/>
                  <a:gd name="connsiteX195" fmla="*/ 1159268 w 3024845"/>
                  <a:gd name="connsiteY195" fmla="*/ 255089 h 834218"/>
                  <a:gd name="connsiteX196" fmla="*/ 1160028 w 3024845"/>
                  <a:gd name="connsiteY196" fmla="*/ 255089 h 834218"/>
                  <a:gd name="connsiteX197" fmla="*/ 1165348 w 3024845"/>
                  <a:gd name="connsiteY197" fmla="*/ 255089 h 834218"/>
                  <a:gd name="connsiteX198" fmla="*/ 1165348 w 3024845"/>
                  <a:gd name="connsiteY198" fmla="*/ 255900 h 834218"/>
                  <a:gd name="connsiteX199" fmla="*/ 1165348 w 3024845"/>
                  <a:gd name="connsiteY199" fmla="*/ 261575 h 834218"/>
                  <a:gd name="connsiteX200" fmla="*/ 1166361 w 3024845"/>
                  <a:gd name="connsiteY200" fmla="*/ 261575 h 834218"/>
                  <a:gd name="connsiteX201" fmla="*/ 1173454 w 3024845"/>
                  <a:gd name="connsiteY201" fmla="*/ 261575 h 834218"/>
                  <a:gd name="connsiteX202" fmla="*/ 1173454 w 3024845"/>
                  <a:gd name="connsiteY202" fmla="*/ 291840 h 834218"/>
                  <a:gd name="connsiteX203" fmla="*/ 1175481 w 3024845"/>
                  <a:gd name="connsiteY203" fmla="*/ 291840 h 834218"/>
                  <a:gd name="connsiteX204" fmla="*/ 1189668 w 3024845"/>
                  <a:gd name="connsiteY204" fmla="*/ 291840 h 834218"/>
                  <a:gd name="connsiteX205" fmla="*/ 1189668 w 3024845"/>
                  <a:gd name="connsiteY205" fmla="*/ 315619 h 834218"/>
                  <a:gd name="connsiteX206" fmla="*/ 1191695 w 3024845"/>
                  <a:gd name="connsiteY206" fmla="*/ 317240 h 834218"/>
                  <a:gd name="connsiteX207" fmla="*/ 1191695 w 3024845"/>
                  <a:gd name="connsiteY207" fmla="*/ 328590 h 834218"/>
                  <a:gd name="connsiteX208" fmla="*/ 1192455 w 3024845"/>
                  <a:gd name="connsiteY208" fmla="*/ 328590 h 834218"/>
                  <a:gd name="connsiteX209" fmla="*/ 1197775 w 3024845"/>
                  <a:gd name="connsiteY209" fmla="*/ 328590 h 834218"/>
                  <a:gd name="connsiteX210" fmla="*/ 1197775 w 3024845"/>
                  <a:gd name="connsiteY210" fmla="*/ 352369 h 834218"/>
                  <a:gd name="connsiteX211" fmla="*/ 1199041 w 3024845"/>
                  <a:gd name="connsiteY211" fmla="*/ 352369 h 834218"/>
                  <a:gd name="connsiteX212" fmla="*/ 1207908 w 3024845"/>
                  <a:gd name="connsiteY212" fmla="*/ 352369 h 834218"/>
                  <a:gd name="connsiteX213" fmla="*/ 1209935 w 3024845"/>
                  <a:gd name="connsiteY213" fmla="*/ 356423 h 834218"/>
                  <a:gd name="connsiteX214" fmla="*/ 1209935 w 3024845"/>
                  <a:gd name="connsiteY214" fmla="*/ 369664 h 834218"/>
                  <a:gd name="connsiteX215" fmla="*/ 1211455 w 3024845"/>
                  <a:gd name="connsiteY215" fmla="*/ 367772 h 834218"/>
                  <a:gd name="connsiteX216" fmla="*/ 1222095 w 3024845"/>
                  <a:gd name="connsiteY216" fmla="*/ 354531 h 834218"/>
                  <a:gd name="connsiteX217" fmla="*/ 1250469 w 3024845"/>
                  <a:gd name="connsiteY217" fmla="*/ 354531 h 834218"/>
                  <a:gd name="connsiteX218" fmla="*/ 1250469 w 3024845"/>
                  <a:gd name="connsiteY218" fmla="*/ 441002 h 834218"/>
                  <a:gd name="connsiteX219" fmla="*/ 1251229 w 3024845"/>
                  <a:gd name="connsiteY219" fmla="*/ 441002 h 834218"/>
                  <a:gd name="connsiteX220" fmla="*/ 1256549 w 3024845"/>
                  <a:gd name="connsiteY220" fmla="*/ 441002 h 834218"/>
                  <a:gd name="connsiteX221" fmla="*/ 1257309 w 3024845"/>
                  <a:gd name="connsiteY221" fmla="*/ 439651 h 834218"/>
                  <a:gd name="connsiteX222" fmla="*/ 1262629 w 3024845"/>
                  <a:gd name="connsiteY222" fmla="*/ 430193 h 834218"/>
                  <a:gd name="connsiteX223" fmla="*/ 1262629 w 3024845"/>
                  <a:gd name="connsiteY223" fmla="*/ 432085 h 834218"/>
                  <a:gd name="connsiteX224" fmla="*/ 1262629 w 3024845"/>
                  <a:gd name="connsiteY224" fmla="*/ 445326 h 834218"/>
                  <a:gd name="connsiteX225" fmla="*/ 1266682 w 3024845"/>
                  <a:gd name="connsiteY225" fmla="*/ 399929 h 834218"/>
                  <a:gd name="connsiteX226" fmla="*/ 1267442 w 3024845"/>
                  <a:gd name="connsiteY226" fmla="*/ 399929 h 834218"/>
                  <a:gd name="connsiteX227" fmla="*/ 1272762 w 3024845"/>
                  <a:gd name="connsiteY227" fmla="*/ 399929 h 834218"/>
                  <a:gd name="connsiteX228" fmla="*/ 1272762 w 3024845"/>
                  <a:gd name="connsiteY228" fmla="*/ 335075 h 834218"/>
                  <a:gd name="connsiteX229" fmla="*/ 1273776 w 3024845"/>
                  <a:gd name="connsiteY229" fmla="*/ 335075 h 834218"/>
                  <a:gd name="connsiteX230" fmla="*/ 1280869 w 3024845"/>
                  <a:gd name="connsiteY230" fmla="*/ 335075 h 834218"/>
                  <a:gd name="connsiteX231" fmla="*/ 1293029 w 3024845"/>
                  <a:gd name="connsiteY231" fmla="*/ 291840 h 834218"/>
                  <a:gd name="connsiteX232" fmla="*/ 1294296 w 3024845"/>
                  <a:gd name="connsiteY232" fmla="*/ 291840 h 834218"/>
                  <a:gd name="connsiteX233" fmla="*/ 1303163 w 3024845"/>
                  <a:gd name="connsiteY233" fmla="*/ 291840 h 834218"/>
                  <a:gd name="connsiteX234" fmla="*/ 1313296 w 3024845"/>
                  <a:gd name="connsiteY234" fmla="*/ 335075 h 834218"/>
                  <a:gd name="connsiteX235" fmla="*/ 1314309 w 3024845"/>
                  <a:gd name="connsiteY235" fmla="*/ 335075 h 834218"/>
                  <a:gd name="connsiteX236" fmla="*/ 1321403 w 3024845"/>
                  <a:gd name="connsiteY236" fmla="*/ 335075 h 834218"/>
                  <a:gd name="connsiteX237" fmla="*/ 1321403 w 3024845"/>
                  <a:gd name="connsiteY237" fmla="*/ 373987 h 834218"/>
                  <a:gd name="connsiteX238" fmla="*/ 1323176 w 3024845"/>
                  <a:gd name="connsiteY238" fmla="*/ 373987 h 834218"/>
                  <a:gd name="connsiteX239" fmla="*/ 1335590 w 3024845"/>
                  <a:gd name="connsiteY239" fmla="*/ 373987 h 834218"/>
                  <a:gd name="connsiteX240" fmla="*/ 1335590 w 3024845"/>
                  <a:gd name="connsiteY240" fmla="*/ 376149 h 834218"/>
                  <a:gd name="connsiteX241" fmla="*/ 1335590 w 3024845"/>
                  <a:gd name="connsiteY241" fmla="*/ 391281 h 834218"/>
                  <a:gd name="connsiteX242" fmla="*/ 1339643 w 3024845"/>
                  <a:gd name="connsiteY242" fmla="*/ 389120 h 834218"/>
                  <a:gd name="connsiteX243" fmla="*/ 1339643 w 3024845"/>
                  <a:gd name="connsiteY243" fmla="*/ 373987 h 834218"/>
                  <a:gd name="connsiteX244" fmla="*/ 1341163 w 3024845"/>
                  <a:gd name="connsiteY244" fmla="*/ 373987 h 834218"/>
                  <a:gd name="connsiteX245" fmla="*/ 1351803 w 3024845"/>
                  <a:gd name="connsiteY245" fmla="*/ 373987 h 834218"/>
                  <a:gd name="connsiteX246" fmla="*/ 1351803 w 3024845"/>
                  <a:gd name="connsiteY246" fmla="*/ 375608 h 834218"/>
                  <a:gd name="connsiteX247" fmla="*/ 1351803 w 3024845"/>
                  <a:gd name="connsiteY247" fmla="*/ 386958 h 834218"/>
                  <a:gd name="connsiteX248" fmla="*/ 1382204 w 3024845"/>
                  <a:gd name="connsiteY248" fmla="*/ 386958 h 834218"/>
                  <a:gd name="connsiteX249" fmla="*/ 1382204 w 3024845"/>
                  <a:gd name="connsiteY249" fmla="*/ 350208 h 834218"/>
                  <a:gd name="connsiteX250" fmla="*/ 1383470 w 3024845"/>
                  <a:gd name="connsiteY250" fmla="*/ 350208 h 834218"/>
                  <a:gd name="connsiteX251" fmla="*/ 1392337 w 3024845"/>
                  <a:gd name="connsiteY251" fmla="*/ 350208 h 834218"/>
                  <a:gd name="connsiteX252" fmla="*/ 1392337 w 3024845"/>
                  <a:gd name="connsiteY252" fmla="*/ 371825 h 834218"/>
                  <a:gd name="connsiteX253" fmla="*/ 1394364 w 3024845"/>
                  <a:gd name="connsiteY253" fmla="*/ 339399 h 834218"/>
                  <a:gd name="connsiteX254" fmla="*/ 1416657 w 3024845"/>
                  <a:gd name="connsiteY254" fmla="*/ 339399 h 834218"/>
                  <a:gd name="connsiteX255" fmla="*/ 1416657 w 3024845"/>
                  <a:gd name="connsiteY255" fmla="*/ 337777 h 834218"/>
                  <a:gd name="connsiteX256" fmla="*/ 1416657 w 3024845"/>
                  <a:gd name="connsiteY256" fmla="*/ 326428 h 834218"/>
                  <a:gd name="connsiteX257" fmla="*/ 1417417 w 3024845"/>
                  <a:gd name="connsiteY257" fmla="*/ 326428 h 834218"/>
                  <a:gd name="connsiteX258" fmla="*/ 1422737 w 3024845"/>
                  <a:gd name="connsiteY258" fmla="*/ 326428 h 834218"/>
                  <a:gd name="connsiteX259" fmla="*/ 1422737 w 3024845"/>
                  <a:gd name="connsiteY259" fmla="*/ 324537 h 834218"/>
                  <a:gd name="connsiteX260" fmla="*/ 1422737 w 3024845"/>
                  <a:gd name="connsiteY260" fmla="*/ 311296 h 834218"/>
                  <a:gd name="connsiteX261" fmla="*/ 1426791 w 3024845"/>
                  <a:gd name="connsiteY261" fmla="*/ 317781 h 834218"/>
                  <a:gd name="connsiteX262" fmla="*/ 1429071 w 3024845"/>
                  <a:gd name="connsiteY262" fmla="*/ 317781 h 834218"/>
                  <a:gd name="connsiteX263" fmla="*/ 1445031 w 3024845"/>
                  <a:gd name="connsiteY263" fmla="*/ 317781 h 834218"/>
                  <a:gd name="connsiteX264" fmla="*/ 1445031 w 3024845"/>
                  <a:gd name="connsiteY264" fmla="*/ 316970 h 834218"/>
                  <a:gd name="connsiteX265" fmla="*/ 1445031 w 3024845"/>
                  <a:gd name="connsiteY265" fmla="*/ 311296 h 834218"/>
                  <a:gd name="connsiteX266" fmla="*/ 1445791 w 3024845"/>
                  <a:gd name="connsiteY266" fmla="*/ 311296 h 834218"/>
                  <a:gd name="connsiteX267" fmla="*/ 1451111 w 3024845"/>
                  <a:gd name="connsiteY267" fmla="*/ 311296 h 834218"/>
                  <a:gd name="connsiteX268" fmla="*/ 1451111 w 3024845"/>
                  <a:gd name="connsiteY268" fmla="*/ 312647 h 834218"/>
                  <a:gd name="connsiteX269" fmla="*/ 1451111 w 3024845"/>
                  <a:gd name="connsiteY269" fmla="*/ 322105 h 834218"/>
                  <a:gd name="connsiteX270" fmla="*/ 1489618 w 3024845"/>
                  <a:gd name="connsiteY270" fmla="*/ 322105 h 834218"/>
                  <a:gd name="connsiteX271" fmla="*/ 1489618 w 3024845"/>
                  <a:gd name="connsiteY271" fmla="*/ 460458 h 834218"/>
                  <a:gd name="connsiteX272" fmla="*/ 1491138 w 3024845"/>
                  <a:gd name="connsiteY272" fmla="*/ 460458 h 834218"/>
                  <a:gd name="connsiteX273" fmla="*/ 1501778 w 3024845"/>
                  <a:gd name="connsiteY273" fmla="*/ 460458 h 834218"/>
                  <a:gd name="connsiteX274" fmla="*/ 1501778 w 3024845"/>
                  <a:gd name="connsiteY274" fmla="*/ 447488 h 834218"/>
                  <a:gd name="connsiteX275" fmla="*/ 1505832 w 3024845"/>
                  <a:gd name="connsiteY275" fmla="*/ 447488 h 834218"/>
                  <a:gd name="connsiteX276" fmla="*/ 1505832 w 3024845"/>
                  <a:gd name="connsiteY276" fmla="*/ 460458 h 834218"/>
                  <a:gd name="connsiteX277" fmla="*/ 1536232 w 3024845"/>
                  <a:gd name="connsiteY277" fmla="*/ 460458 h 834218"/>
                  <a:gd name="connsiteX278" fmla="*/ 1536232 w 3024845"/>
                  <a:gd name="connsiteY278" fmla="*/ 430193 h 834218"/>
                  <a:gd name="connsiteX279" fmla="*/ 1548392 w 3024845"/>
                  <a:gd name="connsiteY279" fmla="*/ 430193 h 834218"/>
                  <a:gd name="connsiteX280" fmla="*/ 1560552 w 3024845"/>
                  <a:gd name="connsiteY280" fmla="*/ 428032 h 834218"/>
                  <a:gd name="connsiteX281" fmla="*/ 1564606 w 3024845"/>
                  <a:gd name="connsiteY281" fmla="*/ 430193 h 834218"/>
                  <a:gd name="connsiteX282" fmla="*/ 1574739 w 3024845"/>
                  <a:gd name="connsiteY282" fmla="*/ 430193 h 834218"/>
                  <a:gd name="connsiteX283" fmla="*/ 1574739 w 3024845"/>
                  <a:gd name="connsiteY283" fmla="*/ 460458 h 834218"/>
                  <a:gd name="connsiteX284" fmla="*/ 1582846 w 3024845"/>
                  <a:gd name="connsiteY284" fmla="*/ 460458 h 834218"/>
                  <a:gd name="connsiteX285" fmla="*/ 1582846 w 3024845"/>
                  <a:gd name="connsiteY285" fmla="*/ 477753 h 834218"/>
                  <a:gd name="connsiteX286" fmla="*/ 1592182 w 3024845"/>
                  <a:gd name="connsiteY286" fmla="*/ 478658 h 834218"/>
                  <a:gd name="connsiteX287" fmla="*/ 1605140 w 3024845"/>
                  <a:gd name="connsiteY287" fmla="*/ 478658 h 834218"/>
                  <a:gd name="connsiteX288" fmla="*/ 1605140 w 3024845"/>
                  <a:gd name="connsiteY288" fmla="*/ 462620 h 834218"/>
                  <a:gd name="connsiteX289" fmla="*/ 1673096 w 3024845"/>
                  <a:gd name="connsiteY289" fmla="*/ 462620 h 834218"/>
                  <a:gd name="connsiteX290" fmla="*/ 1673096 w 3024845"/>
                  <a:gd name="connsiteY290" fmla="*/ 377367 h 834218"/>
                  <a:gd name="connsiteX291" fmla="*/ 1745104 w 3024845"/>
                  <a:gd name="connsiteY291" fmla="*/ 377367 h 834218"/>
                  <a:gd name="connsiteX292" fmla="*/ 1745104 w 3024845"/>
                  <a:gd name="connsiteY292" fmla="*/ 456135 h 834218"/>
                  <a:gd name="connsiteX293" fmla="*/ 1747008 w 3024845"/>
                  <a:gd name="connsiteY293" fmla="*/ 456135 h 834218"/>
                  <a:gd name="connsiteX294" fmla="*/ 1748250 w 3024845"/>
                  <a:gd name="connsiteY294" fmla="*/ 478658 h 834218"/>
                  <a:gd name="connsiteX295" fmla="*/ 1757926 w 3024845"/>
                  <a:gd name="connsiteY295" fmla="*/ 478658 h 834218"/>
                  <a:gd name="connsiteX296" fmla="*/ 1759168 w 3024845"/>
                  <a:gd name="connsiteY296" fmla="*/ 456135 h 834218"/>
                  <a:gd name="connsiteX297" fmla="*/ 1765248 w 3024845"/>
                  <a:gd name="connsiteY297" fmla="*/ 456135 h 834218"/>
                  <a:gd name="connsiteX298" fmla="*/ 1766490 w 3024845"/>
                  <a:gd name="connsiteY298" fmla="*/ 478658 h 834218"/>
                  <a:gd name="connsiteX299" fmla="*/ 1817112 w 3024845"/>
                  <a:gd name="connsiteY299" fmla="*/ 478658 h 834218"/>
                  <a:gd name="connsiteX300" fmla="*/ 1817112 w 3024845"/>
                  <a:gd name="connsiteY300" fmla="*/ 315630 h 834218"/>
                  <a:gd name="connsiteX301" fmla="*/ 2014439 w 3024845"/>
                  <a:gd name="connsiteY301" fmla="*/ 315630 h 834218"/>
                  <a:gd name="connsiteX302" fmla="*/ 2014439 w 3024845"/>
                  <a:gd name="connsiteY302" fmla="*/ 478658 h 834218"/>
                  <a:gd name="connsiteX303" fmla="*/ 2033136 w 3024845"/>
                  <a:gd name="connsiteY303" fmla="*/ 478658 h 834218"/>
                  <a:gd name="connsiteX304" fmla="*/ 2033136 w 3024845"/>
                  <a:gd name="connsiteY304" fmla="*/ 395965 h 834218"/>
                  <a:gd name="connsiteX305" fmla="*/ 2128256 w 3024845"/>
                  <a:gd name="connsiteY305" fmla="*/ 395965 h 834218"/>
                  <a:gd name="connsiteX306" fmla="*/ 2180720 w 3024845"/>
                  <a:gd name="connsiteY306" fmla="*/ 330752 h 834218"/>
                  <a:gd name="connsiteX307" fmla="*/ 2245574 w 3024845"/>
                  <a:gd name="connsiteY307" fmla="*/ 330752 h 834218"/>
                  <a:gd name="connsiteX308" fmla="*/ 2245574 w 3024845"/>
                  <a:gd name="connsiteY308" fmla="*/ 406414 h 834218"/>
                  <a:gd name="connsiteX309" fmla="*/ 2253681 w 3024845"/>
                  <a:gd name="connsiteY309" fmla="*/ 406414 h 834218"/>
                  <a:gd name="connsiteX310" fmla="*/ 2255708 w 3024845"/>
                  <a:gd name="connsiteY310" fmla="*/ 399929 h 834218"/>
                  <a:gd name="connsiteX311" fmla="*/ 2261788 w 3024845"/>
                  <a:gd name="connsiteY311" fmla="*/ 399929 h 834218"/>
                  <a:gd name="connsiteX312" fmla="*/ 2263815 w 3024845"/>
                  <a:gd name="connsiteY312" fmla="*/ 408576 h 834218"/>
                  <a:gd name="connsiteX313" fmla="*/ 2275975 w 3024845"/>
                  <a:gd name="connsiteY313" fmla="*/ 408576 h 834218"/>
                  <a:gd name="connsiteX314" fmla="*/ 2275975 w 3024845"/>
                  <a:gd name="connsiteY314" fmla="*/ 402090 h 834218"/>
                  <a:gd name="connsiteX315" fmla="*/ 2298268 w 3024845"/>
                  <a:gd name="connsiteY315" fmla="*/ 402090 h 834218"/>
                  <a:gd name="connsiteX316" fmla="*/ 2298268 w 3024845"/>
                  <a:gd name="connsiteY316" fmla="*/ 408576 h 834218"/>
                  <a:gd name="connsiteX317" fmla="*/ 2318535 w 3024845"/>
                  <a:gd name="connsiteY317" fmla="*/ 408576 h 834218"/>
                  <a:gd name="connsiteX318" fmla="*/ 2318535 w 3024845"/>
                  <a:gd name="connsiteY318" fmla="*/ 453973 h 834218"/>
                  <a:gd name="connsiteX319" fmla="*/ 2332722 w 3024845"/>
                  <a:gd name="connsiteY319" fmla="*/ 453973 h 834218"/>
                  <a:gd name="connsiteX320" fmla="*/ 2332722 w 3024845"/>
                  <a:gd name="connsiteY320" fmla="*/ 441002 h 834218"/>
                  <a:gd name="connsiteX321" fmla="*/ 2348936 w 3024845"/>
                  <a:gd name="connsiteY321" fmla="*/ 441002 h 834218"/>
                  <a:gd name="connsiteX322" fmla="*/ 2348936 w 3024845"/>
                  <a:gd name="connsiteY322" fmla="*/ 261575 h 834218"/>
                  <a:gd name="connsiteX323" fmla="*/ 2355016 w 3024845"/>
                  <a:gd name="connsiteY323" fmla="*/ 255089 h 834218"/>
                  <a:gd name="connsiteX324" fmla="*/ 2427977 w 3024845"/>
                  <a:gd name="connsiteY324" fmla="*/ 255089 h 834218"/>
                  <a:gd name="connsiteX325" fmla="*/ 2427977 w 3024845"/>
                  <a:gd name="connsiteY325" fmla="*/ 263737 h 834218"/>
                  <a:gd name="connsiteX326" fmla="*/ 2438110 w 3024845"/>
                  <a:gd name="connsiteY326" fmla="*/ 263737 h 834218"/>
                  <a:gd name="connsiteX327" fmla="*/ 2438110 w 3024845"/>
                  <a:gd name="connsiteY327" fmla="*/ 378311 h 834218"/>
                  <a:gd name="connsiteX328" fmla="*/ 2460404 w 3024845"/>
                  <a:gd name="connsiteY328" fmla="*/ 378311 h 834218"/>
                  <a:gd name="connsiteX329" fmla="*/ 2460404 w 3024845"/>
                  <a:gd name="connsiteY329" fmla="*/ 311296 h 834218"/>
                  <a:gd name="connsiteX330" fmla="*/ 2486751 w 3024845"/>
                  <a:gd name="connsiteY330" fmla="*/ 311296 h 834218"/>
                  <a:gd name="connsiteX331" fmla="*/ 2490804 w 3024845"/>
                  <a:gd name="connsiteY331" fmla="*/ 306972 h 834218"/>
                  <a:gd name="connsiteX332" fmla="*/ 2498911 w 3024845"/>
                  <a:gd name="connsiteY332" fmla="*/ 306972 h 834218"/>
                  <a:gd name="connsiteX333" fmla="*/ 2502964 w 3024845"/>
                  <a:gd name="connsiteY333" fmla="*/ 311296 h 834218"/>
                  <a:gd name="connsiteX334" fmla="*/ 2525258 w 3024845"/>
                  <a:gd name="connsiteY334" fmla="*/ 311296 h 834218"/>
                  <a:gd name="connsiteX335" fmla="*/ 2525258 w 3024845"/>
                  <a:gd name="connsiteY335" fmla="*/ 194560 h 834218"/>
                  <a:gd name="connsiteX336" fmla="*/ 2582005 w 3024845"/>
                  <a:gd name="connsiteY336" fmla="*/ 183751 h 834218"/>
                  <a:gd name="connsiteX337" fmla="*/ 2582005 w 3024845"/>
                  <a:gd name="connsiteY337" fmla="*/ 184832 h 834218"/>
                  <a:gd name="connsiteX338" fmla="*/ 2582005 w 3024845"/>
                  <a:gd name="connsiteY338" fmla="*/ 192398 h 834218"/>
                  <a:gd name="connsiteX339" fmla="*/ 2608352 w 3024845"/>
                  <a:gd name="connsiteY339" fmla="*/ 192398 h 834218"/>
                  <a:gd name="connsiteX340" fmla="*/ 2608352 w 3024845"/>
                  <a:gd name="connsiteY340" fmla="*/ 447488 h 834218"/>
                  <a:gd name="connsiteX341" fmla="*/ 2630646 w 3024845"/>
                  <a:gd name="connsiteY341" fmla="*/ 447488 h 834218"/>
                  <a:gd name="connsiteX342" fmla="*/ 2630646 w 3024845"/>
                  <a:gd name="connsiteY342" fmla="*/ 443164 h 834218"/>
                  <a:gd name="connsiteX343" fmla="*/ 2642806 w 3024845"/>
                  <a:gd name="connsiteY343" fmla="*/ 443164 h 834218"/>
                  <a:gd name="connsiteX344" fmla="*/ 2642806 w 3024845"/>
                  <a:gd name="connsiteY344" fmla="*/ 447488 h 834218"/>
                  <a:gd name="connsiteX345" fmla="*/ 2667126 w 3024845"/>
                  <a:gd name="connsiteY345" fmla="*/ 447488 h 834218"/>
                  <a:gd name="connsiteX346" fmla="*/ 2667126 w 3024845"/>
                  <a:gd name="connsiteY346" fmla="*/ 434517 h 834218"/>
                  <a:gd name="connsiteX347" fmla="*/ 2695500 w 3024845"/>
                  <a:gd name="connsiteY347" fmla="*/ 434517 h 834218"/>
                  <a:gd name="connsiteX348" fmla="*/ 2707660 w 3024845"/>
                  <a:gd name="connsiteY348" fmla="*/ 430193 h 834218"/>
                  <a:gd name="connsiteX349" fmla="*/ 2727927 w 3024845"/>
                  <a:gd name="connsiteY349" fmla="*/ 434517 h 834218"/>
                  <a:gd name="connsiteX350" fmla="*/ 2727927 w 3024845"/>
                  <a:gd name="connsiteY350" fmla="*/ 417223 h 834218"/>
                  <a:gd name="connsiteX351" fmla="*/ 2736034 w 3024845"/>
                  <a:gd name="connsiteY351" fmla="*/ 417223 h 834218"/>
                  <a:gd name="connsiteX352" fmla="*/ 2736034 w 3024845"/>
                  <a:gd name="connsiteY352" fmla="*/ 404252 h 834218"/>
                  <a:gd name="connsiteX353" fmla="*/ 2792781 w 3024845"/>
                  <a:gd name="connsiteY353" fmla="*/ 404252 h 834218"/>
                  <a:gd name="connsiteX354" fmla="*/ 2792781 w 3024845"/>
                  <a:gd name="connsiteY354" fmla="*/ 373987 h 834218"/>
                  <a:gd name="connsiteX355" fmla="*/ 2811021 w 3024845"/>
                  <a:gd name="connsiteY355" fmla="*/ 373987 h 834218"/>
                  <a:gd name="connsiteX356" fmla="*/ 2811021 w 3024845"/>
                  <a:gd name="connsiteY356" fmla="*/ 367502 h 834218"/>
                  <a:gd name="connsiteX357" fmla="*/ 2823181 w 3024845"/>
                  <a:gd name="connsiteY357" fmla="*/ 367502 h 834218"/>
                  <a:gd name="connsiteX358" fmla="*/ 2823181 w 3024845"/>
                  <a:gd name="connsiteY358" fmla="*/ 373987 h 834218"/>
                  <a:gd name="connsiteX359" fmla="*/ 2839395 w 3024845"/>
                  <a:gd name="connsiteY359" fmla="*/ 373987 h 834218"/>
                  <a:gd name="connsiteX360" fmla="*/ 2839395 w 3024845"/>
                  <a:gd name="connsiteY360" fmla="*/ 423708 h 834218"/>
                  <a:gd name="connsiteX361" fmla="*/ 2871822 w 3024845"/>
                  <a:gd name="connsiteY361" fmla="*/ 423708 h 834218"/>
                  <a:gd name="connsiteX362" fmla="*/ 2871822 w 3024845"/>
                  <a:gd name="connsiteY362" fmla="*/ 397767 h 834218"/>
                  <a:gd name="connsiteX363" fmla="*/ 2910329 w 3024845"/>
                  <a:gd name="connsiteY363" fmla="*/ 397767 h 834218"/>
                  <a:gd name="connsiteX364" fmla="*/ 2910329 w 3024845"/>
                  <a:gd name="connsiteY364" fmla="*/ 367502 h 834218"/>
                  <a:gd name="connsiteX365" fmla="*/ 2958970 w 3024845"/>
                  <a:gd name="connsiteY365" fmla="*/ 367502 h 834218"/>
                  <a:gd name="connsiteX366" fmla="*/ 2958970 w 3024845"/>
                  <a:gd name="connsiteY366" fmla="*/ 478658 h 834218"/>
                  <a:gd name="connsiteX367" fmla="*/ 2958970 w 3024845"/>
                  <a:gd name="connsiteY367" fmla="*/ 492437 h 834218"/>
                  <a:gd name="connsiteX368" fmla="*/ 3024845 w 3024845"/>
                  <a:gd name="connsiteY368" fmla="*/ 492437 h 834218"/>
                  <a:gd name="connsiteX369" fmla="*/ 3024845 w 3024845"/>
                  <a:gd name="connsiteY369" fmla="*/ 834218 h 834218"/>
                  <a:gd name="connsiteX370" fmla="*/ 2054 w 3024845"/>
                  <a:gd name="connsiteY370" fmla="*/ 831885 h 834218"/>
                  <a:gd name="connsiteX371" fmla="*/ 0 w 3024845"/>
                  <a:gd name="connsiteY371" fmla="*/ 397767 h 834218"/>
                  <a:gd name="connsiteX372" fmla="*/ 20267 w 3024845"/>
                  <a:gd name="connsiteY372" fmla="*/ 397767 h 834218"/>
                  <a:gd name="connsiteX373" fmla="*/ 20774 w 3024845"/>
                  <a:gd name="connsiteY373" fmla="*/ 396686 h 834218"/>
                  <a:gd name="connsiteX374" fmla="*/ 24320 w 3024845"/>
                  <a:gd name="connsiteY374" fmla="*/ 389120 h 834218"/>
                  <a:gd name="connsiteX375" fmla="*/ 26094 w 3024845"/>
                  <a:gd name="connsiteY375" fmla="*/ 389390 h 834218"/>
                  <a:gd name="connsiteX376" fmla="*/ 38507 w 3024845"/>
                  <a:gd name="connsiteY376" fmla="*/ 391281 h 834218"/>
                  <a:gd name="connsiteX377" fmla="*/ 39014 w 3024845"/>
                  <a:gd name="connsiteY377" fmla="*/ 392633 h 834218"/>
                  <a:gd name="connsiteX378" fmla="*/ 42560 w 3024845"/>
                  <a:gd name="connsiteY378" fmla="*/ 402090 h 834218"/>
                  <a:gd name="connsiteX379" fmla="*/ 68907 w 3024845"/>
                  <a:gd name="connsiteY379" fmla="*/ 404252 h 834218"/>
                  <a:gd name="connsiteX380" fmla="*/ 68907 w 3024845"/>
                  <a:gd name="connsiteY380" fmla="*/ 281031 h 834218"/>
                  <a:gd name="connsiteX381" fmla="*/ 70934 w 3024845"/>
                  <a:gd name="connsiteY381" fmla="*/ 281031 h 834218"/>
                  <a:gd name="connsiteX382" fmla="*/ 85121 w 3024845"/>
                  <a:gd name="connsiteY382" fmla="*/ 281031 h 834218"/>
                  <a:gd name="connsiteX383" fmla="*/ 85121 w 3024845"/>
                  <a:gd name="connsiteY383" fmla="*/ 144839 h 834218"/>
                  <a:gd name="connsiteX384" fmla="*/ 86894 w 3024845"/>
                  <a:gd name="connsiteY384" fmla="*/ 144839 h 834218"/>
                  <a:gd name="connsiteX385" fmla="*/ 99308 w 3024845"/>
                  <a:gd name="connsiteY385" fmla="*/ 144839 h 834218"/>
                  <a:gd name="connsiteX386" fmla="*/ 99308 w 3024845"/>
                  <a:gd name="connsiteY386" fmla="*/ 30265 h 834218"/>
                  <a:gd name="connsiteX387" fmla="*/ 103361 w 3024845"/>
                  <a:gd name="connsiteY387" fmla="*/ 2161 h 834218"/>
                  <a:gd name="connsiteX0" fmla="*/ 103361 w 3024845"/>
                  <a:gd name="connsiteY0" fmla="*/ 2161 h 834218"/>
                  <a:gd name="connsiteX1" fmla="*/ 200642 w 3024845"/>
                  <a:gd name="connsiteY1" fmla="*/ 0 h 834218"/>
                  <a:gd name="connsiteX2" fmla="*/ 220909 w 3024845"/>
                  <a:gd name="connsiteY2" fmla="*/ 144839 h 834218"/>
                  <a:gd name="connsiteX3" fmla="*/ 223189 w 3024845"/>
                  <a:gd name="connsiteY3" fmla="*/ 144839 h 834218"/>
                  <a:gd name="connsiteX4" fmla="*/ 239150 w 3024845"/>
                  <a:gd name="connsiteY4" fmla="*/ 144839 h 834218"/>
                  <a:gd name="connsiteX5" fmla="*/ 239150 w 3024845"/>
                  <a:gd name="connsiteY5" fmla="*/ 285354 h 834218"/>
                  <a:gd name="connsiteX6" fmla="*/ 240670 w 3024845"/>
                  <a:gd name="connsiteY6" fmla="*/ 285084 h 834218"/>
                  <a:gd name="connsiteX7" fmla="*/ 251310 w 3024845"/>
                  <a:gd name="connsiteY7" fmla="*/ 283193 h 834218"/>
                  <a:gd name="connsiteX8" fmla="*/ 249283 w 3024845"/>
                  <a:gd name="connsiteY8" fmla="*/ 371825 h 834218"/>
                  <a:gd name="connsiteX9" fmla="*/ 250803 w 3024845"/>
                  <a:gd name="connsiteY9" fmla="*/ 372096 h 834218"/>
                  <a:gd name="connsiteX10" fmla="*/ 261443 w 3024845"/>
                  <a:gd name="connsiteY10" fmla="*/ 373987 h 834218"/>
                  <a:gd name="connsiteX11" fmla="*/ 261696 w 3024845"/>
                  <a:gd name="connsiteY11" fmla="*/ 374798 h 834218"/>
                  <a:gd name="connsiteX12" fmla="*/ 263470 w 3024845"/>
                  <a:gd name="connsiteY12" fmla="*/ 380473 h 834218"/>
                  <a:gd name="connsiteX13" fmla="*/ 264230 w 3024845"/>
                  <a:gd name="connsiteY13" fmla="*/ 378041 h 834218"/>
                  <a:gd name="connsiteX14" fmla="*/ 269550 w 3024845"/>
                  <a:gd name="connsiteY14" fmla="*/ 361017 h 834218"/>
                  <a:gd name="connsiteX15" fmla="*/ 271323 w 3024845"/>
                  <a:gd name="connsiteY15" fmla="*/ 361017 h 834218"/>
                  <a:gd name="connsiteX16" fmla="*/ 283737 w 3024845"/>
                  <a:gd name="connsiteY16" fmla="*/ 361017 h 834218"/>
                  <a:gd name="connsiteX17" fmla="*/ 283737 w 3024845"/>
                  <a:gd name="connsiteY17" fmla="*/ 393443 h 834218"/>
                  <a:gd name="connsiteX18" fmla="*/ 284750 w 3024845"/>
                  <a:gd name="connsiteY18" fmla="*/ 393984 h 834218"/>
                  <a:gd name="connsiteX19" fmla="*/ 291844 w 3024845"/>
                  <a:gd name="connsiteY19" fmla="*/ 397767 h 834218"/>
                  <a:gd name="connsiteX20" fmla="*/ 291844 w 3024845"/>
                  <a:gd name="connsiteY20" fmla="*/ 399118 h 834218"/>
                  <a:gd name="connsiteX21" fmla="*/ 291844 w 3024845"/>
                  <a:gd name="connsiteY21" fmla="*/ 408576 h 834218"/>
                  <a:gd name="connsiteX22" fmla="*/ 336431 w 3024845"/>
                  <a:gd name="connsiteY22" fmla="*/ 408576 h 834218"/>
                  <a:gd name="connsiteX23" fmla="*/ 336431 w 3024845"/>
                  <a:gd name="connsiteY23" fmla="*/ 409657 h 834218"/>
                  <a:gd name="connsiteX24" fmla="*/ 336431 w 3024845"/>
                  <a:gd name="connsiteY24" fmla="*/ 417223 h 834218"/>
                  <a:gd name="connsiteX25" fmla="*/ 338457 w 3024845"/>
                  <a:gd name="connsiteY25" fmla="*/ 417223 h 834218"/>
                  <a:gd name="connsiteX26" fmla="*/ 352644 w 3024845"/>
                  <a:gd name="connsiteY26" fmla="*/ 417223 h 834218"/>
                  <a:gd name="connsiteX27" fmla="*/ 352644 w 3024845"/>
                  <a:gd name="connsiteY27" fmla="*/ 386958 h 834218"/>
                  <a:gd name="connsiteX28" fmla="*/ 397231 w 3024845"/>
                  <a:gd name="connsiteY28" fmla="*/ 386958 h 834218"/>
                  <a:gd name="connsiteX29" fmla="*/ 397231 w 3024845"/>
                  <a:gd name="connsiteY29" fmla="*/ 385607 h 834218"/>
                  <a:gd name="connsiteX30" fmla="*/ 397231 w 3024845"/>
                  <a:gd name="connsiteY30" fmla="*/ 376149 h 834218"/>
                  <a:gd name="connsiteX31" fmla="*/ 398245 w 3024845"/>
                  <a:gd name="connsiteY31" fmla="*/ 376149 h 834218"/>
                  <a:gd name="connsiteX32" fmla="*/ 405338 w 3024845"/>
                  <a:gd name="connsiteY32" fmla="*/ 376149 h 834218"/>
                  <a:gd name="connsiteX33" fmla="*/ 405338 w 3024845"/>
                  <a:gd name="connsiteY33" fmla="*/ 374258 h 834218"/>
                  <a:gd name="connsiteX34" fmla="*/ 405338 w 3024845"/>
                  <a:gd name="connsiteY34" fmla="*/ 361017 h 834218"/>
                  <a:gd name="connsiteX35" fmla="*/ 406098 w 3024845"/>
                  <a:gd name="connsiteY35" fmla="*/ 361017 h 834218"/>
                  <a:gd name="connsiteX36" fmla="*/ 411418 w 3024845"/>
                  <a:gd name="connsiteY36" fmla="*/ 361017 h 834218"/>
                  <a:gd name="connsiteX37" fmla="*/ 411418 w 3024845"/>
                  <a:gd name="connsiteY37" fmla="*/ 359936 h 834218"/>
                  <a:gd name="connsiteX38" fmla="*/ 411418 w 3024845"/>
                  <a:gd name="connsiteY38" fmla="*/ 352369 h 834218"/>
                  <a:gd name="connsiteX39" fmla="*/ 413445 w 3024845"/>
                  <a:gd name="connsiteY39" fmla="*/ 352369 h 834218"/>
                  <a:gd name="connsiteX40" fmla="*/ 427632 w 3024845"/>
                  <a:gd name="connsiteY40" fmla="*/ 352369 h 834218"/>
                  <a:gd name="connsiteX41" fmla="*/ 427632 w 3024845"/>
                  <a:gd name="connsiteY41" fmla="*/ 353450 h 834218"/>
                  <a:gd name="connsiteX42" fmla="*/ 427632 w 3024845"/>
                  <a:gd name="connsiteY42" fmla="*/ 361017 h 834218"/>
                  <a:gd name="connsiteX43" fmla="*/ 449925 w 3024845"/>
                  <a:gd name="connsiteY43" fmla="*/ 361017 h 834218"/>
                  <a:gd name="connsiteX44" fmla="*/ 449925 w 3024845"/>
                  <a:gd name="connsiteY44" fmla="*/ 359125 h 834218"/>
                  <a:gd name="connsiteX45" fmla="*/ 449925 w 3024845"/>
                  <a:gd name="connsiteY45" fmla="*/ 345884 h 834218"/>
                  <a:gd name="connsiteX46" fmla="*/ 451699 w 3024845"/>
                  <a:gd name="connsiteY46" fmla="*/ 345884 h 834218"/>
                  <a:gd name="connsiteX47" fmla="*/ 464112 w 3024845"/>
                  <a:gd name="connsiteY47" fmla="*/ 345884 h 834218"/>
                  <a:gd name="connsiteX48" fmla="*/ 464112 w 3024845"/>
                  <a:gd name="connsiteY48" fmla="*/ 369664 h 834218"/>
                  <a:gd name="connsiteX49" fmla="*/ 465126 w 3024845"/>
                  <a:gd name="connsiteY49" fmla="*/ 369664 h 834218"/>
                  <a:gd name="connsiteX50" fmla="*/ 472219 w 3024845"/>
                  <a:gd name="connsiteY50" fmla="*/ 369664 h 834218"/>
                  <a:gd name="connsiteX51" fmla="*/ 472219 w 3024845"/>
                  <a:gd name="connsiteY51" fmla="*/ 368583 h 834218"/>
                  <a:gd name="connsiteX52" fmla="*/ 472219 w 3024845"/>
                  <a:gd name="connsiteY52" fmla="*/ 361017 h 834218"/>
                  <a:gd name="connsiteX53" fmla="*/ 473992 w 3024845"/>
                  <a:gd name="connsiteY53" fmla="*/ 361017 h 834218"/>
                  <a:gd name="connsiteX54" fmla="*/ 486406 w 3024845"/>
                  <a:gd name="connsiteY54" fmla="*/ 361017 h 834218"/>
                  <a:gd name="connsiteX55" fmla="*/ 486406 w 3024845"/>
                  <a:gd name="connsiteY55" fmla="*/ 386958 h 834218"/>
                  <a:gd name="connsiteX56" fmla="*/ 488433 w 3024845"/>
                  <a:gd name="connsiteY56" fmla="*/ 386958 h 834218"/>
                  <a:gd name="connsiteX57" fmla="*/ 502619 w 3024845"/>
                  <a:gd name="connsiteY57" fmla="*/ 386958 h 834218"/>
                  <a:gd name="connsiteX58" fmla="*/ 502619 w 3024845"/>
                  <a:gd name="connsiteY58" fmla="*/ 388579 h 834218"/>
                  <a:gd name="connsiteX59" fmla="*/ 502619 w 3024845"/>
                  <a:gd name="connsiteY59" fmla="*/ 399929 h 834218"/>
                  <a:gd name="connsiteX60" fmla="*/ 503379 w 3024845"/>
                  <a:gd name="connsiteY60" fmla="*/ 399929 h 834218"/>
                  <a:gd name="connsiteX61" fmla="*/ 508700 w 3024845"/>
                  <a:gd name="connsiteY61" fmla="*/ 399929 h 834218"/>
                  <a:gd name="connsiteX62" fmla="*/ 508700 w 3024845"/>
                  <a:gd name="connsiteY62" fmla="*/ 399118 h 834218"/>
                  <a:gd name="connsiteX63" fmla="*/ 508700 w 3024845"/>
                  <a:gd name="connsiteY63" fmla="*/ 393443 h 834218"/>
                  <a:gd name="connsiteX64" fmla="*/ 539100 w 3024845"/>
                  <a:gd name="connsiteY64" fmla="*/ 393443 h 834218"/>
                  <a:gd name="connsiteX65" fmla="*/ 539100 w 3024845"/>
                  <a:gd name="connsiteY65" fmla="*/ 417223 h 834218"/>
                  <a:gd name="connsiteX66" fmla="*/ 540113 w 3024845"/>
                  <a:gd name="connsiteY66" fmla="*/ 417223 h 834218"/>
                  <a:gd name="connsiteX67" fmla="*/ 547207 w 3024845"/>
                  <a:gd name="connsiteY67" fmla="*/ 417223 h 834218"/>
                  <a:gd name="connsiteX68" fmla="*/ 547207 w 3024845"/>
                  <a:gd name="connsiteY68" fmla="*/ 418304 h 834218"/>
                  <a:gd name="connsiteX69" fmla="*/ 547207 w 3024845"/>
                  <a:gd name="connsiteY69" fmla="*/ 425870 h 834218"/>
                  <a:gd name="connsiteX70" fmla="*/ 547967 w 3024845"/>
                  <a:gd name="connsiteY70" fmla="*/ 425870 h 834218"/>
                  <a:gd name="connsiteX71" fmla="*/ 553287 w 3024845"/>
                  <a:gd name="connsiteY71" fmla="*/ 425870 h 834218"/>
                  <a:gd name="connsiteX72" fmla="*/ 553287 w 3024845"/>
                  <a:gd name="connsiteY72" fmla="*/ 423708 h 834218"/>
                  <a:gd name="connsiteX73" fmla="*/ 553287 w 3024845"/>
                  <a:gd name="connsiteY73" fmla="*/ 408576 h 834218"/>
                  <a:gd name="connsiteX74" fmla="*/ 554300 w 3024845"/>
                  <a:gd name="connsiteY74" fmla="*/ 408576 h 834218"/>
                  <a:gd name="connsiteX75" fmla="*/ 561394 w 3024845"/>
                  <a:gd name="connsiteY75" fmla="*/ 408576 h 834218"/>
                  <a:gd name="connsiteX76" fmla="*/ 561394 w 3024845"/>
                  <a:gd name="connsiteY76" fmla="*/ 409657 h 834218"/>
                  <a:gd name="connsiteX77" fmla="*/ 561394 w 3024845"/>
                  <a:gd name="connsiteY77" fmla="*/ 417223 h 834218"/>
                  <a:gd name="connsiteX78" fmla="*/ 566714 w 3024845"/>
                  <a:gd name="connsiteY78" fmla="*/ 415230 h 834218"/>
                  <a:gd name="connsiteX79" fmla="*/ 567474 w 3024845"/>
                  <a:gd name="connsiteY79" fmla="*/ 414250 h 834218"/>
                  <a:gd name="connsiteX80" fmla="*/ 567474 w 3024845"/>
                  <a:gd name="connsiteY80" fmla="*/ 408576 h 834218"/>
                  <a:gd name="connsiteX81" fmla="*/ 605981 w 3024845"/>
                  <a:gd name="connsiteY81" fmla="*/ 408576 h 834218"/>
                  <a:gd name="connsiteX82" fmla="*/ 605981 w 3024845"/>
                  <a:gd name="connsiteY82" fmla="*/ 432355 h 834218"/>
                  <a:gd name="connsiteX83" fmla="*/ 608007 w 3024845"/>
                  <a:gd name="connsiteY83" fmla="*/ 432355 h 834218"/>
                  <a:gd name="connsiteX84" fmla="*/ 622194 w 3024845"/>
                  <a:gd name="connsiteY84" fmla="*/ 432355 h 834218"/>
                  <a:gd name="connsiteX85" fmla="*/ 622194 w 3024845"/>
                  <a:gd name="connsiteY85" fmla="*/ 433436 h 834218"/>
                  <a:gd name="connsiteX86" fmla="*/ 622194 w 3024845"/>
                  <a:gd name="connsiteY86" fmla="*/ 441002 h 834218"/>
                  <a:gd name="connsiteX87" fmla="*/ 623968 w 3024845"/>
                  <a:gd name="connsiteY87" fmla="*/ 441002 h 834218"/>
                  <a:gd name="connsiteX88" fmla="*/ 636381 w 3024845"/>
                  <a:gd name="connsiteY88" fmla="*/ 441002 h 834218"/>
                  <a:gd name="connsiteX89" fmla="*/ 636381 w 3024845"/>
                  <a:gd name="connsiteY89" fmla="*/ 417223 h 834218"/>
                  <a:gd name="connsiteX90" fmla="*/ 637394 w 3024845"/>
                  <a:gd name="connsiteY90" fmla="*/ 417223 h 834218"/>
                  <a:gd name="connsiteX91" fmla="*/ 644488 w 3024845"/>
                  <a:gd name="connsiteY91" fmla="*/ 417223 h 834218"/>
                  <a:gd name="connsiteX92" fmla="*/ 644488 w 3024845"/>
                  <a:gd name="connsiteY92" fmla="*/ 384796 h 834218"/>
                  <a:gd name="connsiteX93" fmla="*/ 645501 w 3024845"/>
                  <a:gd name="connsiteY93" fmla="*/ 384796 h 834218"/>
                  <a:gd name="connsiteX94" fmla="*/ 652595 w 3024845"/>
                  <a:gd name="connsiteY94" fmla="*/ 384796 h 834218"/>
                  <a:gd name="connsiteX95" fmla="*/ 652595 w 3024845"/>
                  <a:gd name="connsiteY95" fmla="*/ 382905 h 834218"/>
                  <a:gd name="connsiteX96" fmla="*/ 652595 w 3024845"/>
                  <a:gd name="connsiteY96" fmla="*/ 369664 h 834218"/>
                  <a:gd name="connsiteX97" fmla="*/ 651328 w 3024845"/>
                  <a:gd name="connsiteY97" fmla="*/ 368042 h 834218"/>
                  <a:gd name="connsiteX98" fmla="*/ 656648 w 3024845"/>
                  <a:gd name="connsiteY98" fmla="*/ 356693 h 834218"/>
                  <a:gd name="connsiteX99" fmla="*/ 664755 w 3024845"/>
                  <a:gd name="connsiteY99" fmla="*/ 384796 h 834218"/>
                  <a:gd name="connsiteX100" fmla="*/ 665515 w 3024845"/>
                  <a:gd name="connsiteY100" fmla="*/ 384796 h 834218"/>
                  <a:gd name="connsiteX101" fmla="*/ 670835 w 3024845"/>
                  <a:gd name="connsiteY101" fmla="*/ 384796 h 834218"/>
                  <a:gd name="connsiteX102" fmla="*/ 670835 w 3024845"/>
                  <a:gd name="connsiteY102" fmla="*/ 278869 h 834218"/>
                  <a:gd name="connsiteX103" fmla="*/ 672355 w 3024845"/>
                  <a:gd name="connsiteY103" fmla="*/ 278869 h 834218"/>
                  <a:gd name="connsiteX104" fmla="*/ 682995 w 3024845"/>
                  <a:gd name="connsiteY104" fmla="*/ 278869 h 834218"/>
                  <a:gd name="connsiteX105" fmla="*/ 682995 w 3024845"/>
                  <a:gd name="connsiteY105" fmla="*/ 231310 h 834218"/>
                  <a:gd name="connsiteX106" fmla="*/ 709342 w 3024845"/>
                  <a:gd name="connsiteY106" fmla="*/ 231310 h 834218"/>
                  <a:gd name="connsiteX107" fmla="*/ 709342 w 3024845"/>
                  <a:gd name="connsiteY107" fmla="*/ 209692 h 834218"/>
                  <a:gd name="connsiteX108" fmla="*/ 743796 w 3024845"/>
                  <a:gd name="connsiteY108" fmla="*/ 209692 h 834218"/>
                  <a:gd name="connsiteX109" fmla="*/ 743796 w 3024845"/>
                  <a:gd name="connsiteY109" fmla="*/ 212124 h 834218"/>
                  <a:gd name="connsiteX110" fmla="*/ 743796 w 3024845"/>
                  <a:gd name="connsiteY110" fmla="*/ 229148 h 834218"/>
                  <a:gd name="connsiteX111" fmla="*/ 746076 w 3024845"/>
                  <a:gd name="connsiteY111" fmla="*/ 229148 h 834218"/>
                  <a:gd name="connsiteX112" fmla="*/ 762036 w 3024845"/>
                  <a:gd name="connsiteY112" fmla="*/ 229148 h 834218"/>
                  <a:gd name="connsiteX113" fmla="*/ 762036 w 3024845"/>
                  <a:gd name="connsiteY113" fmla="*/ 276707 h 834218"/>
                  <a:gd name="connsiteX114" fmla="*/ 763049 w 3024845"/>
                  <a:gd name="connsiteY114" fmla="*/ 276707 h 834218"/>
                  <a:gd name="connsiteX115" fmla="*/ 770143 w 3024845"/>
                  <a:gd name="connsiteY115" fmla="*/ 276707 h 834218"/>
                  <a:gd name="connsiteX116" fmla="*/ 784330 w 3024845"/>
                  <a:gd name="connsiteY116" fmla="*/ 281031 h 834218"/>
                  <a:gd name="connsiteX117" fmla="*/ 784330 w 3024845"/>
                  <a:gd name="connsiteY117" fmla="*/ 319943 h 834218"/>
                  <a:gd name="connsiteX118" fmla="*/ 785343 w 3024845"/>
                  <a:gd name="connsiteY118" fmla="*/ 319943 h 834218"/>
                  <a:gd name="connsiteX119" fmla="*/ 792436 w 3024845"/>
                  <a:gd name="connsiteY119" fmla="*/ 319943 h 834218"/>
                  <a:gd name="connsiteX120" fmla="*/ 792436 w 3024845"/>
                  <a:gd name="connsiteY120" fmla="*/ 321564 h 834218"/>
                  <a:gd name="connsiteX121" fmla="*/ 792436 w 3024845"/>
                  <a:gd name="connsiteY121" fmla="*/ 332913 h 834218"/>
                  <a:gd name="connsiteX122" fmla="*/ 794463 w 3024845"/>
                  <a:gd name="connsiteY122" fmla="*/ 332913 h 834218"/>
                  <a:gd name="connsiteX123" fmla="*/ 808650 w 3024845"/>
                  <a:gd name="connsiteY123" fmla="*/ 332913 h 834218"/>
                  <a:gd name="connsiteX124" fmla="*/ 814730 w 3024845"/>
                  <a:gd name="connsiteY124" fmla="*/ 339399 h 834218"/>
                  <a:gd name="connsiteX125" fmla="*/ 814730 w 3024845"/>
                  <a:gd name="connsiteY125" fmla="*/ 361017 h 834218"/>
                  <a:gd name="connsiteX126" fmla="*/ 817010 w 3024845"/>
                  <a:gd name="connsiteY126" fmla="*/ 361017 h 834218"/>
                  <a:gd name="connsiteX127" fmla="*/ 832970 w 3024845"/>
                  <a:gd name="connsiteY127" fmla="*/ 361017 h 834218"/>
                  <a:gd name="connsiteX128" fmla="*/ 832970 w 3024845"/>
                  <a:gd name="connsiteY128" fmla="*/ 362097 h 834218"/>
                  <a:gd name="connsiteX129" fmla="*/ 832970 w 3024845"/>
                  <a:gd name="connsiteY129" fmla="*/ 369664 h 834218"/>
                  <a:gd name="connsiteX130" fmla="*/ 834237 w 3024845"/>
                  <a:gd name="connsiteY130" fmla="*/ 369664 h 834218"/>
                  <a:gd name="connsiteX131" fmla="*/ 843104 w 3024845"/>
                  <a:gd name="connsiteY131" fmla="*/ 369664 h 834218"/>
                  <a:gd name="connsiteX132" fmla="*/ 843104 w 3024845"/>
                  <a:gd name="connsiteY132" fmla="*/ 371825 h 834218"/>
                  <a:gd name="connsiteX133" fmla="*/ 843104 w 3024845"/>
                  <a:gd name="connsiteY133" fmla="*/ 386958 h 834218"/>
                  <a:gd name="connsiteX134" fmla="*/ 847157 w 3024845"/>
                  <a:gd name="connsiteY134" fmla="*/ 385066 h 834218"/>
                  <a:gd name="connsiteX135" fmla="*/ 847157 w 3024845"/>
                  <a:gd name="connsiteY135" fmla="*/ 371825 h 834218"/>
                  <a:gd name="connsiteX136" fmla="*/ 848170 w 3024845"/>
                  <a:gd name="connsiteY136" fmla="*/ 371825 h 834218"/>
                  <a:gd name="connsiteX137" fmla="*/ 855264 w 3024845"/>
                  <a:gd name="connsiteY137" fmla="*/ 371825 h 834218"/>
                  <a:gd name="connsiteX138" fmla="*/ 855264 w 3024845"/>
                  <a:gd name="connsiteY138" fmla="*/ 373447 h 834218"/>
                  <a:gd name="connsiteX139" fmla="*/ 855264 w 3024845"/>
                  <a:gd name="connsiteY139" fmla="*/ 384796 h 834218"/>
                  <a:gd name="connsiteX140" fmla="*/ 856024 w 3024845"/>
                  <a:gd name="connsiteY140" fmla="*/ 384796 h 834218"/>
                  <a:gd name="connsiteX141" fmla="*/ 861344 w 3024845"/>
                  <a:gd name="connsiteY141" fmla="*/ 384796 h 834218"/>
                  <a:gd name="connsiteX142" fmla="*/ 909984 w 3024845"/>
                  <a:gd name="connsiteY142" fmla="*/ 380473 h 834218"/>
                  <a:gd name="connsiteX143" fmla="*/ 909984 w 3024845"/>
                  <a:gd name="connsiteY143" fmla="*/ 381824 h 834218"/>
                  <a:gd name="connsiteX144" fmla="*/ 909984 w 3024845"/>
                  <a:gd name="connsiteY144" fmla="*/ 391281 h 834218"/>
                  <a:gd name="connsiteX145" fmla="*/ 910744 w 3024845"/>
                  <a:gd name="connsiteY145" fmla="*/ 391281 h 834218"/>
                  <a:gd name="connsiteX146" fmla="*/ 916065 w 3024845"/>
                  <a:gd name="connsiteY146" fmla="*/ 391281 h 834218"/>
                  <a:gd name="connsiteX147" fmla="*/ 916065 w 3024845"/>
                  <a:gd name="connsiteY147" fmla="*/ 393443 h 834218"/>
                  <a:gd name="connsiteX148" fmla="*/ 916065 w 3024845"/>
                  <a:gd name="connsiteY148" fmla="*/ 408576 h 834218"/>
                  <a:gd name="connsiteX149" fmla="*/ 918091 w 3024845"/>
                  <a:gd name="connsiteY149" fmla="*/ 407225 h 834218"/>
                  <a:gd name="connsiteX150" fmla="*/ 932278 w 3024845"/>
                  <a:gd name="connsiteY150" fmla="*/ 397767 h 834218"/>
                  <a:gd name="connsiteX151" fmla="*/ 938358 w 3024845"/>
                  <a:gd name="connsiteY151" fmla="*/ 356693 h 834218"/>
                  <a:gd name="connsiteX152" fmla="*/ 939118 w 3024845"/>
                  <a:gd name="connsiteY152" fmla="*/ 356423 h 834218"/>
                  <a:gd name="connsiteX153" fmla="*/ 944438 w 3024845"/>
                  <a:gd name="connsiteY153" fmla="*/ 354531 h 834218"/>
                  <a:gd name="connsiteX154" fmla="*/ 946465 w 3024845"/>
                  <a:gd name="connsiteY154" fmla="*/ 285354 h 834218"/>
                  <a:gd name="connsiteX155" fmla="*/ 948492 w 3024845"/>
                  <a:gd name="connsiteY155" fmla="*/ 354531 h 834218"/>
                  <a:gd name="connsiteX156" fmla="*/ 949252 w 3024845"/>
                  <a:gd name="connsiteY156" fmla="*/ 354801 h 834218"/>
                  <a:gd name="connsiteX157" fmla="*/ 954572 w 3024845"/>
                  <a:gd name="connsiteY157" fmla="*/ 356693 h 834218"/>
                  <a:gd name="connsiteX158" fmla="*/ 954572 w 3024845"/>
                  <a:gd name="connsiteY158" fmla="*/ 270222 h 834218"/>
                  <a:gd name="connsiteX159" fmla="*/ 958625 w 3024845"/>
                  <a:gd name="connsiteY159" fmla="*/ 237795 h 834218"/>
                  <a:gd name="connsiteX160" fmla="*/ 997132 w 3024845"/>
                  <a:gd name="connsiteY160" fmla="*/ 237795 h 834218"/>
                  <a:gd name="connsiteX161" fmla="*/ 997132 w 3024845"/>
                  <a:gd name="connsiteY161" fmla="*/ 270222 h 834218"/>
                  <a:gd name="connsiteX162" fmla="*/ 997892 w 3024845"/>
                  <a:gd name="connsiteY162" fmla="*/ 270222 h 834218"/>
                  <a:gd name="connsiteX163" fmla="*/ 1003212 w 3024845"/>
                  <a:gd name="connsiteY163" fmla="*/ 270222 h 834218"/>
                  <a:gd name="connsiteX164" fmla="*/ 1003212 w 3024845"/>
                  <a:gd name="connsiteY164" fmla="*/ 188074 h 834218"/>
                  <a:gd name="connsiteX165" fmla="*/ 1004986 w 3024845"/>
                  <a:gd name="connsiteY165" fmla="*/ 188074 h 834218"/>
                  <a:gd name="connsiteX166" fmla="*/ 1017399 w 3024845"/>
                  <a:gd name="connsiteY166" fmla="*/ 188074 h 834218"/>
                  <a:gd name="connsiteX167" fmla="*/ 1017399 w 3024845"/>
                  <a:gd name="connsiteY167" fmla="*/ 186183 h 834218"/>
                  <a:gd name="connsiteX168" fmla="*/ 1017399 w 3024845"/>
                  <a:gd name="connsiteY168" fmla="*/ 172942 h 834218"/>
                  <a:gd name="connsiteX169" fmla="*/ 1039693 w 3024845"/>
                  <a:gd name="connsiteY169" fmla="*/ 172942 h 834218"/>
                  <a:gd name="connsiteX170" fmla="*/ 1039693 w 3024845"/>
                  <a:gd name="connsiteY170" fmla="*/ 171861 h 834218"/>
                  <a:gd name="connsiteX171" fmla="*/ 1039693 w 3024845"/>
                  <a:gd name="connsiteY171" fmla="*/ 164295 h 834218"/>
                  <a:gd name="connsiteX172" fmla="*/ 1041466 w 3024845"/>
                  <a:gd name="connsiteY172" fmla="*/ 164295 h 834218"/>
                  <a:gd name="connsiteX173" fmla="*/ 1053880 w 3024845"/>
                  <a:gd name="connsiteY173" fmla="*/ 164295 h 834218"/>
                  <a:gd name="connsiteX174" fmla="*/ 1053880 w 3024845"/>
                  <a:gd name="connsiteY174" fmla="*/ 165376 h 834218"/>
                  <a:gd name="connsiteX175" fmla="*/ 1053880 w 3024845"/>
                  <a:gd name="connsiteY175" fmla="*/ 172942 h 834218"/>
                  <a:gd name="connsiteX176" fmla="*/ 1054640 w 3024845"/>
                  <a:gd name="connsiteY176" fmla="*/ 172942 h 834218"/>
                  <a:gd name="connsiteX177" fmla="*/ 1059960 w 3024845"/>
                  <a:gd name="connsiteY177" fmla="*/ 172942 h 834218"/>
                  <a:gd name="connsiteX178" fmla="*/ 1070093 w 3024845"/>
                  <a:gd name="connsiteY178" fmla="*/ 168618 h 834218"/>
                  <a:gd name="connsiteX179" fmla="*/ 1074146 w 3024845"/>
                  <a:gd name="connsiteY179" fmla="*/ 171861 h 834218"/>
                  <a:gd name="connsiteX180" fmla="*/ 1074146 w 3024845"/>
                  <a:gd name="connsiteY180" fmla="*/ 164295 h 834218"/>
                  <a:gd name="connsiteX181" fmla="*/ 1076426 w 3024845"/>
                  <a:gd name="connsiteY181" fmla="*/ 164295 h 834218"/>
                  <a:gd name="connsiteX182" fmla="*/ 1092387 w 3024845"/>
                  <a:gd name="connsiteY182" fmla="*/ 164295 h 834218"/>
                  <a:gd name="connsiteX183" fmla="*/ 1092387 w 3024845"/>
                  <a:gd name="connsiteY183" fmla="*/ 165376 h 834218"/>
                  <a:gd name="connsiteX184" fmla="*/ 1092387 w 3024845"/>
                  <a:gd name="connsiteY184" fmla="*/ 172942 h 834218"/>
                  <a:gd name="connsiteX185" fmla="*/ 1122787 w 3024845"/>
                  <a:gd name="connsiteY185" fmla="*/ 172942 h 834218"/>
                  <a:gd name="connsiteX186" fmla="*/ 1122787 w 3024845"/>
                  <a:gd name="connsiteY186" fmla="*/ 174563 h 834218"/>
                  <a:gd name="connsiteX187" fmla="*/ 1122787 w 3024845"/>
                  <a:gd name="connsiteY187" fmla="*/ 185913 h 834218"/>
                  <a:gd name="connsiteX188" fmla="*/ 1149134 w 3024845"/>
                  <a:gd name="connsiteY188" fmla="*/ 185913 h 834218"/>
                  <a:gd name="connsiteX189" fmla="*/ 1149134 w 3024845"/>
                  <a:gd name="connsiteY189" fmla="*/ 216177 h 834218"/>
                  <a:gd name="connsiteX190" fmla="*/ 1149894 w 3024845"/>
                  <a:gd name="connsiteY190" fmla="*/ 216177 h 834218"/>
                  <a:gd name="connsiteX191" fmla="*/ 1155214 w 3024845"/>
                  <a:gd name="connsiteY191" fmla="*/ 216177 h 834218"/>
                  <a:gd name="connsiteX192" fmla="*/ 1155214 w 3024845"/>
                  <a:gd name="connsiteY192" fmla="*/ 217258 h 834218"/>
                  <a:gd name="connsiteX193" fmla="*/ 1155214 w 3024845"/>
                  <a:gd name="connsiteY193" fmla="*/ 224825 h 834218"/>
                  <a:gd name="connsiteX194" fmla="*/ 1159268 w 3024845"/>
                  <a:gd name="connsiteY194" fmla="*/ 255089 h 834218"/>
                  <a:gd name="connsiteX195" fmla="*/ 1160028 w 3024845"/>
                  <a:gd name="connsiteY195" fmla="*/ 255089 h 834218"/>
                  <a:gd name="connsiteX196" fmla="*/ 1165348 w 3024845"/>
                  <a:gd name="connsiteY196" fmla="*/ 255089 h 834218"/>
                  <a:gd name="connsiteX197" fmla="*/ 1165348 w 3024845"/>
                  <a:gd name="connsiteY197" fmla="*/ 255900 h 834218"/>
                  <a:gd name="connsiteX198" fmla="*/ 1165348 w 3024845"/>
                  <a:gd name="connsiteY198" fmla="*/ 261575 h 834218"/>
                  <a:gd name="connsiteX199" fmla="*/ 1166361 w 3024845"/>
                  <a:gd name="connsiteY199" fmla="*/ 261575 h 834218"/>
                  <a:gd name="connsiteX200" fmla="*/ 1173454 w 3024845"/>
                  <a:gd name="connsiteY200" fmla="*/ 261575 h 834218"/>
                  <a:gd name="connsiteX201" fmla="*/ 1173454 w 3024845"/>
                  <a:gd name="connsiteY201" fmla="*/ 291840 h 834218"/>
                  <a:gd name="connsiteX202" fmla="*/ 1175481 w 3024845"/>
                  <a:gd name="connsiteY202" fmla="*/ 291840 h 834218"/>
                  <a:gd name="connsiteX203" fmla="*/ 1189668 w 3024845"/>
                  <a:gd name="connsiteY203" fmla="*/ 291840 h 834218"/>
                  <a:gd name="connsiteX204" fmla="*/ 1189668 w 3024845"/>
                  <a:gd name="connsiteY204" fmla="*/ 315619 h 834218"/>
                  <a:gd name="connsiteX205" fmla="*/ 1191695 w 3024845"/>
                  <a:gd name="connsiteY205" fmla="*/ 317240 h 834218"/>
                  <a:gd name="connsiteX206" fmla="*/ 1191695 w 3024845"/>
                  <a:gd name="connsiteY206" fmla="*/ 328590 h 834218"/>
                  <a:gd name="connsiteX207" fmla="*/ 1192455 w 3024845"/>
                  <a:gd name="connsiteY207" fmla="*/ 328590 h 834218"/>
                  <a:gd name="connsiteX208" fmla="*/ 1197775 w 3024845"/>
                  <a:gd name="connsiteY208" fmla="*/ 328590 h 834218"/>
                  <a:gd name="connsiteX209" fmla="*/ 1197775 w 3024845"/>
                  <a:gd name="connsiteY209" fmla="*/ 352369 h 834218"/>
                  <a:gd name="connsiteX210" fmla="*/ 1199041 w 3024845"/>
                  <a:gd name="connsiteY210" fmla="*/ 352369 h 834218"/>
                  <a:gd name="connsiteX211" fmla="*/ 1207908 w 3024845"/>
                  <a:gd name="connsiteY211" fmla="*/ 352369 h 834218"/>
                  <a:gd name="connsiteX212" fmla="*/ 1209935 w 3024845"/>
                  <a:gd name="connsiteY212" fmla="*/ 356423 h 834218"/>
                  <a:gd name="connsiteX213" fmla="*/ 1209935 w 3024845"/>
                  <a:gd name="connsiteY213" fmla="*/ 369664 h 834218"/>
                  <a:gd name="connsiteX214" fmla="*/ 1211455 w 3024845"/>
                  <a:gd name="connsiteY214" fmla="*/ 367772 h 834218"/>
                  <a:gd name="connsiteX215" fmla="*/ 1222095 w 3024845"/>
                  <a:gd name="connsiteY215" fmla="*/ 354531 h 834218"/>
                  <a:gd name="connsiteX216" fmla="*/ 1250469 w 3024845"/>
                  <a:gd name="connsiteY216" fmla="*/ 354531 h 834218"/>
                  <a:gd name="connsiteX217" fmla="*/ 1250469 w 3024845"/>
                  <a:gd name="connsiteY217" fmla="*/ 441002 h 834218"/>
                  <a:gd name="connsiteX218" fmla="*/ 1251229 w 3024845"/>
                  <a:gd name="connsiteY218" fmla="*/ 441002 h 834218"/>
                  <a:gd name="connsiteX219" fmla="*/ 1256549 w 3024845"/>
                  <a:gd name="connsiteY219" fmla="*/ 441002 h 834218"/>
                  <a:gd name="connsiteX220" fmla="*/ 1257309 w 3024845"/>
                  <a:gd name="connsiteY220" fmla="*/ 439651 h 834218"/>
                  <a:gd name="connsiteX221" fmla="*/ 1262629 w 3024845"/>
                  <a:gd name="connsiteY221" fmla="*/ 430193 h 834218"/>
                  <a:gd name="connsiteX222" fmla="*/ 1262629 w 3024845"/>
                  <a:gd name="connsiteY222" fmla="*/ 432085 h 834218"/>
                  <a:gd name="connsiteX223" fmla="*/ 1262629 w 3024845"/>
                  <a:gd name="connsiteY223" fmla="*/ 445326 h 834218"/>
                  <a:gd name="connsiteX224" fmla="*/ 1266682 w 3024845"/>
                  <a:gd name="connsiteY224" fmla="*/ 399929 h 834218"/>
                  <a:gd name="connsiteX225" fmla="*/ 1267442 w 3024845"/>
                  <a:gd name="connsiteY225" fmla="*/ 399929 h 834218"/>
                  <a:gd name="connsiteX226" fmla="*/ 1272762 w 3024845"/>
                  <a:gd name="connsiteY226" fmla="*/ 399929 h 834218"/>
                  <a:gd name="connsiteX227" fmla="*/ 1272762 w 3024845"/>
                  <a:gd name="connsiteY227" fmla="*/ 335075 h 834218"/>
                  <a:gd name="connsiteX228" fmla="*/ 1273776 w 3024845"/>
                  <a:gd name="connsiteY228" fmla="*/ 335075 h 834218"/>
                  <a:gd name="connsiteX229" fmla="*/ 1280869 w 3024845"/>
                  <a:gd name="connsiteY229" fmla="*/ 335075 h 834218"/>
                  <a:gd name="connsiteX230" fmla="*/ 1293029 w 3024845"/>
                  <a:gd name="connsiteY230" fmla="*/ 291840 h 834218"/>
                  <a:gd name="connsiteX231" fmla="*/ 1294296 w 3024845"/>
                  <a:gd name="connsiteY231" fmla="*/ 291840 h 834218"/>
                  <a:gd name="connsiteX232" fmla="*/ 1303163 w 3024845"/>
                  <a:gd name="connsiteY232" fmla="*/ 291840 h 834218"/>
                  <a:gd name="connsiteX233" fmla="*/ 1313296 w 3024845"/>
                  <a:gd name="connsiteY233" fmla="*/ 335075 h 834218"/>
                  <a:gd name="connsiteX234" fmla="*/ 1314309 w 3024845"/>
                  <a:gd name="connsiteY234" fmla="*/ 335075 h 834218"/>
                  <a:gd name="connsiteX235" fmla="*/ 1321403 w 3024845"/>
                  <a:gd name="connsiteY235" fmla="*/ 335075 h 834218"/>
                  <a:gd name="connsiteX236" fmla="*/ 1321403 w 3024845"/>
                  <a:gd name="connsiteY236" fmla="*/ 373987 h 834218"/>
                  <a:gd name="connsiteX237" fmla="*/ 1323176 w 3024845"/>
                  <a:gd name="connsiteY237" fmla="*/ 373987 h 834218"/>
                  <a:gd name="connsiteX238" fmla="*/ 1335590 w 3024845"/>
                  <a:gd name="connsiteY238" fmla="*/ 373987 h 834218"/>
                  <a:gd name="connsiteX239" fmla="*/ 1335590 w 3024845"/>
                  <a:gd name="connsiteY239" fmla="*/ 376149 h 834218"/>
                  <a:gd name="connsiteX240" fmla="*/ 1335590 w 3024845"/>
                  <a:gd name="connsiteY240" fmla="*/ 391281 h 834218"/>
                  <a:gd name="connsiteX241" fmla="*/ 1339643 w 3024845"/>
                  <a:gd name="connsiteY241" fmla="*/ 389120 h 834218"/>
                  <a:gd name="connsiteX242" fmla="*/ 1339643 w 3024845"/>
                  <a:gd name="connsiteY242" fmla="*/ 373987 h 834218"/>
                  <a:gd name="connsiteX243" fmla="*/ 1341163 w 3024845"/>
                  <a:gd name="connsiteY243" fmla="*/ 373987 h 834218"/>
                  <a:gd name="connsiteX244" fmla="*/ 1351803 w 3024845"/>
                  <a:gd name="connsiteY244" fmla="*/ 373987 h 834218"/>
                  <a:gd name="connsiteX245" fmla="*/ 1351803 w 3024845"/>
                  <a:gd name="connsiteY245" fmla="*/ 375608 h 834218"/>
                  <a:gd name="connsiteX246" fmla="*/ 1351803 w 3024845"/>
                  <a:gd name="connsiteY246" fmla="*/ 386958 h 834218"/>
                  <a:gd name="connsiteX247" fmla="*/ 1382204 w 3024845"/>
                  <a:gd name="connsiteY247" fmla="*/ 386958 h 834218"/>
                  <a:gd name="connsiteX248" fmla="*/ 1382204 w 3024845"/>
                  <a:gd name="connsiteY248" fmla="*/ 350208 h 834218"/>
                  <a:gd name="connsiteX249" fmla="*/ 1383470 w 3024845"/>
                  <a:gd name="connsiteY249" fmla="*/ 350208 h 834218"/>
                  <a:gd name="connsiteX250" fmla="*/ 1392337 w 3024845"/>
                  <a:gd name="connsiteY250" fmla="*/ 350208 h 834218"/>
                  <a:gd name="connsiteX251" fmla="*/ 1392337 w 3024845"/>
                  <a:gd name="connsiteY251" fmla="*/ 371825 h 834218"/>
                  <a:gd name="connsiteX252" fmla="*/ 1394364 w 3024845"/>
                  <a:gd name="connsiteY252" fmla="*/ 339399 h 834218"/>
                  <a:gd name="connsiteX253" fmla="*/ 1416657 w 3024845"/>
                  <a:gd name="connsiteY253" fmla="*/ 339399 h 834218"/>
                  <a:gd name="connsiteX254" fmla="*/ 1416657 w 3024845"/>
                  <a:gd name="connsiteY254" fmla="*/ 337777 h 834218"/>
                  <a:gd name="connsiteX255" fmla="*/ 1416657 w 3024845"/>
                  <a:gd name="connsiteY255" fmla="*/ 326428 h 834218"/>
                  <a:gd name="connsiteX256" fmla="*/ 1417417 w 3024845"/>
                  <a:gd name="connsiteY256" fmla="*/ 326428 h 834218"/>
                  <a:gd name="connsiteX257" fmla="*/ 1422737 w 3024845"/>
                  <a:gd name="connsiteY257" fmla="*/ 326428 h 834218"/>
                  <a:gd name="connsiteX258" fmla="*/ 1422737 w 3024845"/>
                  <a:gd name="connsiteY258" fmla="*/ 324537 h 834218"/>
                  <a:gd name="connsiteX259" fmla="*/ 1422737 w 3024845"/>
                  <a:gd name="connsiteY259" fmla="*/ 311296 h 834218"/>
                  <a:gd name="connsiteX260" fmla="*/ 1426791 w 3024845"/>
                  <a:gd name="connsiteY260" fmla="*/ 317781 h 834218"/>
                  <a:gd name="connsiteX261" fmla="*/ 1429071 w 3024845"/>
                  <a:gd name="connsiteY261" fmla="*/ 317781 h 834218"/>
                  <a:gd name="connsiteX262" fmla="*/ 1445031 w 3024845"/>
                  <a:gd name="connsiteY262" fmla="*/ 317781 h 834218"/>
                  <a:gd name="connsiteX263" fmla="*/ 1445031 w 3024845"/>
                  <a:gd name="connsiteY263" fmla="*/ 316970 h 834218"/>
                  <a:gd name="connsiteX264" fmla="*/ 1445031 w 3024845"/>
                  <a:gd name="connsiteY264" fmla="*/ 311296 h 834218"/>
                  <a:gd name="connsiteX265" fmla="*/ 1445791 w 3024845"/>
                  <a:gd name="connsiteY265" fmla="*/ 311296 h 834218"/>
                  <a:gd name="connsiteX266" fmla="*/ 1451111 w 3024845"/>
                  <a:gd name="connsiteY266" fmla="*/ 311296 h 834218"/>
                  <a:gd name="connsiteX267" fmla="*/ 1451111 w 3024845"/>
                  <a:gd name="connsiteY267" fmla="*/ 312647 h 834218"/>
                  <a:gd name="connsiteX268" fmla="*/ 1451111 w 3024845"/>
                  <a:gd name="connsiteY268" fmla="*/ 322105 h 834218"/>
                  <a:gd name="connsiteX269" fmla="*/ 1489618 w 3024845"/>
                  <a:gd name="connsiteY269" fmla="*/ 322105 h 834218"/>
                  <a:gd name="connsiteX270" fmla="*/ 1489618 w 3024845"/>
                  <a:gd name="connsiteY270" fmla="*/ 460458 h 834218"/>
                  <a:gd name="connsiteX271" fmla="*/ 1491138 w 3024845"/>
                  <a:gd name="connsiteY271" fmla="*/ 460458 h 834218"/>
                  <a:gd name="connsiteX272" fmla="*/ 1501778 w 3024845"/>
                  <a:gd name="connsiteY272" fmla="*/ 460458 h 834218"/>
                  <a:gd name="connsiteX273" fmla="*/ 1501778 w 3024845"/>
                  <a:gd name="connsiteY273" fmla="*/ 447488 h 834218"/>
                  <a:gd name="connsiteX274" fmla="*/ 1505832 w 3024845"/>
                  <a:gd name="connsiteY274" fmla="*/ 447488 h 834218"/>
                  <a:gd name="connsiteX275" fmla="*/ 1505832 w 3024845"/>
                  <a:gd name="connsiteY275" fmla="*/ 460458 h 834218"/>
                  <a:gd name="connsiteX276" fmla="*/ 1536232 w 3024845"/>
                  <a:gd name="connsiteY276" fmla="*/ 460458 h 834218"/>
                  <a:gd name="connsiteX277" fmla="*/ 1536232 w 3024845"/>
                  <a:gd name="connsiteY277" fmla="*/ 430193 h 834218"/>
                  <a:gd name="connsiteX278" fmla="*/ 1548392 w 3024845"/>
                  <a:gd name="connsiteY278" fmla="*/ 430193 h 834218"/>
                  <a:gd name="connsiteX279" fmla="*/ 1560552 w 3024845"/>
                  <a:gd name="connsiteY279" fmla="*/ 428032 h 834218"/>
                  <a:gd name="connsiteX280" fmla="*/ 1564606 w 3024845"/>
                  <a:gd name="connsiteY280" fmla="*/ 430193 h 834218"/>
                  <a:gd name="connsiteX281" fmla="*/ 1574739 w 3024845"/>
                  <a:gd name="connsiteY281" fmla="*/ 430193 h 834218"/>
                  <a:gd name="connsiteX282" fmla="*/ 1574739 w 3024845"/>
                  <a:gd name="connsiteY282" fmla="*/ 460458 h 834218"/>
                  <a:gd name="connsiteX283" fmla="*/ 1582846 w 3024845"/>
                  <a:gd name="connsiteY283" fmla="*/ 460458 h 834218"/>
                  <a:gd name="connsiteX284" fmla="*/ 1582846 w 3024845"/>
                  <a:gd name="connsiteY284" fmla="*/ 477753 h 834218"/>
                  <a:gd name="connsiteX285" fmla="*/ 1592182 w 3024845"/>
                  <a:gd name="connsiteY285" fmla="*/ 478658 h 834218"/>
                  <a:gd name="connsiteX286" fmla="*/ 1605140 w 3024845"/>
                  <a:gd name="connsiteY286" fmla="*/ 478658 h 834218"/>
                  <a:gd name="connsiteX287" fmla="*/ 1605140 w 3024845"/>
                  <a:gd name="connsiteY287" fmla="*/ 462620 h 834218"/>
                  <a:gd name="connsiteX288" fmla="*/ 1673096 w 3024845"/>
                  <a:gd name="connsiteY288" fmla="*/ 462620 h 834218"/>
                  <a:gd name="connsiteX289" fmla="*/ 1673096 w 3024845"/>
                  <a:gd name="connsiteY289" fmla="*/ 377367 h 834218"/>
                  <a:gd name="connsiteX290" fmla="*/ 1745104 w 3024845"/>
                  <a:gd name="connsiteY290" fmla="*/ 377367 h 834218"/>
                  <a:gd name="connsiteX291" fmla="*/ 1745104 w 3024845"/>
                  <a:gd name="connsiteY291" fmla="*/ 456135 h 834218"/>
                  <a:gd name="connsiteX292" fmla="*/ 1747008 w 3024845"/>
                  <a:gd name="connsiteY292" fmla="*/ 456135 h 834218"/>
                  <a:gd name="connsiteX293" fmla="*/ 1748250 w 3024845"/>
                  <a:gd name="connsiteY293" fmla="*/ 478658 h 834218"/>
                  <a:gd name="connsiteX294" fmla="*/ 1757926 w 3024845"/>
                  <a:gd name="connsiteY294" fmla="*/ 478658 h 834218"/>
                  <a:gd name="connsiteX295" fmla="*/ 1759168 w 3024845"/>
                  <a:gd name="connsiteY295" fmla="*/ 456135 h 834218"/>
                  <a:gd name="connsiteX296" fmla="*/ 1765248 w 3024845"/>
                  <a:gd name="connsiteY296" fmla="*/ 456135 h 834218"/>
                  <a:gd name="connsiteX297" fmla="*/ 1766490 w 3024845"/>
                  <a:gd name="connsiteY297" fmla="*/ 478658 h 834218"/>
                  <a:gd name="connsiteX298" fmla="*/ 1817112 w 3024845"/>
                  <a:gd name="connsiteY298" fmla="*/ 478658 h 834218"/>
                  <a:gd name="connsiteX299" fmla="*/ 1817112 w 3024845"/>
                  <a:gd name="connsiteY299" fmla="*/ 315630 h 834218"/>
                  <a:gd name="connsiteX300" fmla="*/ 2014439 w 3024845"/>
                  <a:gd name="connsiteY300" fmla="*/ 315630 h 834218"/>
                  <a:gd name="connsiteX301" fmla="*/ 2014439 w 3024845"/>
                  <a:gd name="connsiteY301" fmla="*/ 478658 h 834218"/>
                  <a:gd name="connsiteX302" fmla="*/ 2033136 w 3024845"/>
                  <a:gd name="connsiteY302" fmla="*/ 478658 h 834218"/>
                  <a:gd name="connsiteX303" fmla="*/ 2033136 w 3024845"/>
                  <a:gd name="connsiteY303" fmla="*/ 395965 h 834218"/>
                  <a:gd name="connsiteX304" fmla="*/ 2128256 w 3024845"/>
                  <a:gd name="connsiteY304" fmla="*/ 395965 h 834218"/>
                  <a:gd name="connsiteX305" fmla="*/ 2180720 w 3024845"/>
                  <a:gd name="connsiteY305" fmla="*/ 330752 h 834218"/>
                  <a:gd name="connsiteX306" fmla="*/ 2245574 w 3024845"/>
                  <a:gd name="connsiteY306" fmla="*/ 330752 h 834218"/>
                  <a:gd name="connsiteX307" fmla="*/ 2245574 w 3024845"/>
                  <a:gd name="connsiteY307" fmla="*/ 406414 h 834218"/>
                  <a:gd name="connsiteX308" fmla="*/ 2253681 w 3024845"/>
                  <a:gd name="connsiteY308" fmla="*/ 406414 h 834218"/>
                  <a:gd name="connsiteX309" fmla="*/ 2255708 w 3024845"/>
                  <a:gd name="connsiteY309" fmla="*/ 399929 h 834218"/>
                  <a:gd name="connsiteX310" fmla="*/ 2261788 w 3024845"/>
                  <a:gd name="connsiteY310" fmla="*/ 399929 h 834218"/>
                  <a:gd name="connsiteX311" fmla="*/ 2263815 w 3024845"/>
                  <a:gd name="connsiteY311" fmla="*/ 408576 h 834218"/>
                  <a:gd name="connsiteX312" fmla="*/ 2275975 w 3024845"/>
                  <a:gd name="connsiteY312" fmla="*/ 408576 h 834218"/>
                  <a:gd name="connsiteX313" fmla="*/ 2275975 w 3024845"/>
                  <a:gd name="connsiteY313" fmla="*/ 402090 h 834218"/>
                  <a:gd name="connsiteX314" fmla="*/ 2298268 w 3024845"/>
                  <a:gd name="connsiteY314" fmla="*/ 402090 h 834218"/>
                  <a:gd name="connsiteX315" fmla="*/ 2298268 w 3024845"/>
                  <a:gd name="connsiteY315" fmla="*/ 408576 h 834218"/>
                  <a:gd name="connsiteX316" fmla="*/ 2318535 w 3024845"/>
                  <a:gd name="connsiteY316" fmla="*/ 408576 h 834218"/>
                  <a:gd name="connsiteX317" fmla="*/ 2318535 w 3024845"/>
                  <a:gd name="connsiteY317" fmla="*/ 453973 h 834218"/>
                  <a:gd name="connsiteX318" fmla="*/ 2332722 w 3024845"/>
                  <a:gd name="connsiteY318" fmla="*/ 453973 h 834218"/>
                  <a:gd name="connsiteX319" fmla="*/ 2332722 w 3024845"/>
                  <a:gd name="connsiteY319" fmla="*/ 441002 h 834218"/>
                  <a:gd name="connsiteX320" fmla="*/ 2348936 w 3024845"/>
                  <a:gd name="connsiteY320" fmla="*/ 441002 h 834218"/>
                  <a:gd name="connsiteX321" fmla="*/ 2348936 w 3024845"/>
                  <a:gd name="connsiteY321" fmla="*/ 261575 h 834218"/>
                  <a:gd name="connsiteX322" fmla="*/ 2355016 w 3024845"/>
                  <a:gd name="connsiteY322" fmla="*/ 255089 h 834218"/>
                  <a:gd name="connsiteX323" fmla="*/ 2427977 w 3024845"/>
                  <a:gd name="connsiteY323" fmla="*/ 255089 h 834218"/>
                  <a:gd name="connsiteX324" fmla="*/ 2427977 w 3024845"/>
                  <a:gd name="connsiteY324" fmla="*/ 263737 h 834218"/>
                  <a:gd name="connsiteX325" fmla="*/ 2438110 w 3024845"/>
                  <a:gd name="connsiteY325" fmla="*/ 263737 h 834218"/>
                  <a:gd name="connsiteX326" fmla="*/ 2438110 w 3024845"/>
                  <a:gd name="connsiteY326" fmla="*/ 378311 h 834218"/>
                  <a:gd name="connsiteX327" fmla="*/ 2460404 w 3024845"/>
                  <a:gd name="connsiteY327" fmla="*/ 378311 h 834218"/>
                  <a:gd name="connsiteX328" fmla="*/ 2460404 w 3024845"/>
                  <a:gd name="connsiteY328" fmla="*/ 311296 h 834218"/>
                  <a:gd name="connsiteX329" fmla="*/ 2486751 w 3024845"/>
                  <a:gd name="connsiteY329" fmla="*/ 311296 h 834218"/>
                  <a:gd name="connsiteX330" fmla="*/ 2490804 w 3024845"/>
                  <a:gd name="connsiteY330" fmla="*/ 306972 h 834218"/>
                  <a:gd name="connsiteX331" fmla="*/ 2498911 w 3024845"/>
                  <a:gd name="connsiteY331" fmla="*/ 306972 h 834218"/>
                  <a:gd name="connsiteX332" fmla="*/ 2502964 w 3024845"/>
                  <a:gd name="connsiteY332" fmla="*/ 311296 h 834218"/>
                  <a:gd name="connsiteX333" fmla="*/ 2525258 w 3024845"/>
                  <a:gd name="connsiteY333" fmla="*/ 311296 h 834218"/>
                  <a:gd name="connsiteX334" fmla="*/ 2525258 w 3024845"/>
                  <a:gd name="connsiteY334" fmla="*/ 194560 h 834218"/>
                  <a:gd name="connsiteX335" fmla="*/ 2582005 w 3024845"/>
                  <a:gd name="connsiteY335" fmla="*/ 183751 h 834218"/>
                  <a:gd name="connsiteX336" fmla="*/ 2582005 w 3024845"/>
                  <a:gd name="connsiteY336" fmla="*/ 184832 h 834218"/>
                  <a:gd name="connsiteX337" fmla="*/ 2582005 w 3024845"/>
                  <a:gd name="connsiteY337" fmla="*/ 192398 h 834218"/>
                  <a:gd name="connsiteX338" fmla="*/ 2608352 w 3024845"/>
                  <a:gd name="connsiteY338" fmla="*/ 192398 h 834218"/>
                  <a:gd name="connsiteX339" fmla="*/ 2608352 w 3024845"/>
                  <a:gd name="connsiteY339" fmla="*/ 447488 h 834218"/>
                  <a:gd name="connsiteX340" fmla="*/ 2630646 w 3024845"/>
                  <a:gd name="connsiteY340" fmla="*/ 447488 h 834218"/>
                  <a:gd name="connsiteX341" fmla="*/ 2630646 w 3024845"/>
                  <a:gd name="connsiteY341" fmla="*/ 443164 h 834218"/>
                  <a:gd name="connsiteX342" fmla="*/ 2642806 w 3024845"/>
                  <a:gd name="connsiteY342" fmla="*/ 443164 h 834218"/>
                  <a:gd name="connsiteX343" fmla="*/ 2642806 w 3024845"/>
                  <a:gd name="connsiteY343" fmla="*/ 447488 h 834218"/>
                  <a:gd name="connsiteX344" fmla="*/ 2667126 w 3024845"/>
                  <a:gd name="connsiteY344" fmla="*/ 447488 h 834218"/>
                  <a:gd name="connsiteX345" fmla="*/ 2667126 w 3024845"/>
                  <a:gd name="connsiteY345" fmla="*/ 434517 h 834218"/>
                  <a:gd name="connsiteX346" fmla="*/ 2695500 w 3024845"/>
                  <a:gd name="connsiteY346" fmla="*/ 434517 h 834218"/>
                  <a:gd name="connsiteX347" fmla="*/ 2707660 w 3024845"/>
                  <a:gd name="connsiteY347" fmla="*/ 430193 h 834218"/>
                  <a:gd name="connsiteX348" fmla="*/ 2727927 w 3024845"/>
                  <a:gd name="connsiteY348" fmla="*/ 434517 h 834218"/>
                  <a:gd name="connsiteX349" fmla="*/ 2727927 w 3024845"/>
                  <a:gd name="connsiteY349" fmla="*/ 417223 h 834218"/>
                  <a:gd name="connsiteX350" fmla="*/ 2736034 w 3024845"/>
                  <a:gd name="connsiteY350" fmla="*/ 417223 h 834218"/>
                  <a:gd name="connsiteX351" fmla="*/ 2736034 w 3024845"/>
                  <a:gd name="connsiteY351" fmla="*/ 404252 h 834218"/>
                  <a:gd name="connsiteX352" fmla="*/ 2792781 w 3024845"/>
                  <a:gd name="connsiteY352" fmla="*/ 404252 h 834218"/>
                  <a:gd name="connsiteX353" fmla="*/ 2792781 w 3024845"/>
                  <a:gd name="connsiteY353" fmla="*/ 373987 h 834218"/>
                  <a:gd name="connsiteX354" fmla="*/ 2811021 w 3024845"/>
                  <a:gd name="connsiteY354" fmla="*/ 373987 h 834218"/>
                  <a:gd name="connsiteX355" fmla="*/ 2811021 w 3024845"/>
                  <a:gd name="connsiteY355" fmla="*/ 367502 h 834218"/>
                  <a:gd name="connsiteX356" fmla="*/ 2823181 w 3024845"/>
                  <a:gd name="connsiteY356" fmla="*/ 367502 h 834218"/>
                  <a:gd name="connsiteX357" fmla="*/ 2823181 w 3024845"/>
                  <a:gd name="connsiteY357" fmla="*/ 373987 h 834218"/>
                  <a:gd name="connsiteX358" fmla="*/ 2839395 w 3024845"/>
                  <a:gd name="connsiteY358" fmla="*/ 373987 h 834218"/>
                  <a:gd name="connsiteX359" fmla="*/ 2839395 w 3024845"/>
                  <a:gd name="connsiteY359" fmla="*/ 423708 h 834218"/>
                  <a:gd name="connsiteX360" fmla="*/ 2871822 w 3024845"/>
                  <a:gd name="connsiteY360" fmla="*/ 423708 h 834218"/>
                  <a:gd name="connsiteX361" fmla="*/ 2871822 w 3024845"/>
                  <a:gd name="connsiteY361" fmla="*/ 397767 h 834218"/>
                  <a:gd name="connsiteX362" fmla="*/ 2910329 w 3024845"/>
                  <a:gd name="connsiteY362" fmla="*/ 397767 h 834218"/>
                  <a:gd name="connsiteX363" fmla="*/ 2910329 w 3024845"/>
                  <a:gd name="connsiteY363" fmla="*/ 367502 h 834218"/>
                  <a:gd name="connsiteX364" fmla="*/ 2958970 w 3024845"/>
                  <a:gd name="connsiteY364" fmla="*/ 367502 h 834218"/>
                  <a:gd name="connsiteX365" fmla="*/ 2958970 w 3024845"/>
                  <a:gd name="connsiteY365" fmla="*/ 478658 h 834218"/>
                  <a:gd name="connsiteX366" fmla="*/ 2958970 w 3024845"/>
                  <a:gd name="connsiteY366" fmla="*/ 492437 h 834218"/>
                  <a:gd name="connsiteX367" fmla="*/ 3024845 w 3024845"/>
                  <a:gd name="connsiteY367" fmla="*/ 492437 h 834218"/>
                  <a:gd name="connsiteX368" fmla="*/ 3024845 w 3024845"/>
                  <a:gd name="connsiteY368" fmla="*/ 834218 h 834218"/>
                  <a:gd name="connsiteX369" fmla="*/ 2054 w 3024845"/>
                  <a:gd name="connsiteY369" fmla="*/ 831885 h 834218"/>
                  <a:gd name="connsiteX370" fmla="*/ 0 w 3024845"/>
                  <a:gd name="connsiteY370" fmla="*/ 397767 h 834218"/>
                  <a:gd name="connsiteX371" fmla="*/ 20267 w 3024845"/>
                  <a:gd name="connsiteY371" fmla="*/ 397767 h 834218"/>
                  <a:gd name="connsiteX372" fmla="*/ 20774 w 3024845"/>
                  <a:gd name="connsiteY372" fmla="*/ 396686 h 834218"/>
                  <a:gd name="connsiteX373" fmla="*/ 24320 w 3024845"/>
                  <a:gd name="connsiteY373" fmla="*/ 389120 h 834218"/>
                  <a:gd name="connsiteX374" fmla="*/ 26094 w 3024845"/>
                  <a:gd name="connsiteY374" fmla="*/ 389390 h 834218"/>
                  <a:gd name="connsiteX375" fmla="*/ 38507 w 3024845"/>
                  <a:gd name="connsiteY375" fmla="*/ 391281 h 834218"/>
                  <a:gd name="connsiteX376" fmla="*/ 39014 w 3024845"/>
                  <a:gd name="connsiteY376" fmla="*/ 392633 h 834218"/>
                  <a:gd name="connsiteX377" fmla="*/ 42560 w 3024845"/>
                  <a:gd name="connsiteY377" fmla="*/ 402090 h 834218"/>
                  <a:gd name="connsiteX378" fmla="*/ 68907 w 3024845"/>
                  <a:gd name="connsiteY378" fmla="*/ 404252 h 834218"/>
                  <a:gd name="connsiteX379" fmla="*/ 68907 w 3024845"/>
                  <a:gd name="connsiteY379" fmla="*/ 281031 h 834218"/>
                  <a:gd name="connsiteX380" fmla="*/ 70934 w 3024845"/>
                  <a:gd name="connsiteY380" fmla="*/ 281031 h 834218"/>
                  <a:gd name="connsiteX381" fmla="*/ 85121 w 3024845"/>
                  <a:gd name="connsiteY381" fmla="*/ 281031 h 834218"/>
                  <a:gd name="connsiteX382" fmla="*/ 85121 w 3024845"/>
                  <a:gd name="connsiteY382" fmla="*/ 144839 h 834218"/>
                  <a:gd name="connsiteX383" fmla="*/ 86894 w 3024845"/>
                  <a:gd name="connsiteY383" fmla="*/ 144839 h 834218"/>
                  <a:gd name="connsiteX384" fmla="*/ 99308 w 3024845"/>
                  <a:gd name="connsiteY384" fmla="*/ 144839 h 834218"/>
                  <a:gd name="connsiteX385" fmla="*/ 99308 w 3024845"/>
                  <a:gd name="connsiteY385" fmla="*/ 30265 h 834218"/>
                  <a:gd name="connsiteX386" fmla="*/ 103361 w 3024845"/>
                  <a:gd name="connsiteY386" fmla="*/ 2161 h 834218"/>
                  <a:gd name="connsiteX0" fmla="*/ 99308 w 3024845"/>
                  <a:gd name="connsiteY0" fmla="*/ 36988 h 840941"/>
                  <a:gd name="connsiteX1" fmla="*/ 200642 w 3024845"/>
                  <a:gd name="connsiteY1" fmla="*/ 6723 h 840941"/>
                  <a:gd name="connsiteX2" fmla="*/ 220909 w 3024845"/>
                  <a:gd name="connsiteY2" fmla="*/ 151562 h 840941"/>
                  <a:gd name="connsiteX3" fmla="*/ 223189 w 3024845"/>
                  <a:gd name="connsiteY3" fmla="*/ 151562 h 840941"/>
                  <a:gd name="connsiteX4" fmla="*/ 239150 w 3024845"/>
                  <a:gd name="connsiteY4" fmla="*/ 151562 h 840941"/>
                  <a:gd name="connsiteX5" fmla="*/ 239150 w 3024845"/>
                  <a:gd name="connsiteY5" fmla="*/ 292077 h 840941"/>
                  <a:gd name="connsiteX6" fmla="*/ 240670 w 3024845"/>
                  <a:gd name="connsiteY6" fmla="*/ 291807 h 840941"/>
                  <a:gd name="connsiteX7" fmla="*/ 251310 w 3024845"/>
                  <a:gd name="connsiteY7" fmla="*/ 289916 h 840941"/>
                  <a:gd name="connsiteX8" fmla="*/ 249283 w 3024845"/>
                  <a:gd name="connsiteY8" fmla="*/ 378548 h 840941"/>
                  <a:gd name="connsiteX9" fmla="*/ 250803 w 3024845"/>
                  <a:gd name="connsiteY9" fmla="*/ 378819 h 840941"/>
                  <a:gd name="connsiteX10" fmla="*/ 261443 w 3024845"/>
                  <a:gd name="connsiteY10" fmla="*/ 380710 h 840941"/>
                  <a:gd name="connsiteX11" fmla="*/ 261696 w 3024845"/>
                  <a:gd name="connsiteY11" fmla="*/ 381521 h 840941"/>
                  <a:gd name="connsiteX12" fmla="*/ 263470 w 3024845"/>
                  <a:gd name="connsiteY12" fmla="*/ 387196 h 840941"/>
                  <a:gd name="connsiteX13" fmla="*/ 264230 w 3024845"/>
                  <a:gd name="connsiteY13" fmla="*/ 384764 h 840941"/>
                  <a:gd name="connsiteX14" fmla="*/ 269550 w 3024845"/>
                  <a:gd name="connsiteY14" fmla="*/ 367740 h 840941"/>
                  <a:gd name="connsiteX15" fmla="*/ 271323 w 3024845"/>
                  <a:gd name="connsiteY15" fmla="*/ 367740 h 840941"/>
                  <a:gd name="connsiteX16" fmla="*/ 283737 w 3024845"/>
                  <a:gd name="connsiteY16" fmla="*/ 367740 h 840941"/>
                  <a:gd name="connsiteX17" fmla="*/ 283737 w 3024845"/>
                  <a:gd name="connsiteY17" fmla="*/ 400166 h 840941"/>
                  <a:gd name="connsiteX18" fmla="*/ 284750 w 3024845"/>
                  <a:gd name="connsiteY18" fmla="*/ 400707 h 840941"/>
                  <a:gd name="connsiteX19" fmla="*/ 291844 w 3024845"/>
                  <a:gd name="connsiteY19" fmla="*/ 404490 h 840941"/>
                  <a:gd name="connsiteX20" fmla="*/ 291844 w 3024845"/>
                  <a:gd name="connsiteY20" fmla="*/ 405841 h 840941"/>
                  <a:gd name="connsiteX21" fmla="*/ 291844 w 3024845"/>
                  <a:gd name="connsiteY21" fmla="*/ 415299 h 840941"/>
                  <a:gd name="connsiteX22" fmla="*/ 336431 w 3024845"/>
                  <a:gd name="connsiteY22" fmla="*/ 415299 h 840941"/>
                  <a:gd name="connsiteX23" fmla="*/ 336431 w 3024845"/>
                  <a:gd name="connsiteY23" fmla="*/ 416380 h 840941"/>
                  <a:gd name="connsiteX24" fmla="*/ 336431 w 3024845"/>
                  <a:gd name="connsiteY24" fmla="*/ 423946 h 840941"/>
                  <a:gd name="connsiteX25" fmla="*/ 338457 w 3024845"/>
                  <a:gd name="connsiteY25" fmla="*/ 423946 h 840941"/>
                  <a:gd name="connsiteX26" fmla="*/ 352644 w 3024845"/>
                  <a:gd name="connsiteY26" fmla="*/ 423946 h 840941"/>
                  <a:gd name="connsiteX27" fmla="*/ 352644 w 3024845"/>
                  <a:gd name="connsiteY27" fmla="*/ 393681 h 840941"/>
                  <a:gd name="connsiteX28" fmla="*/ 397231 w 3024845"/>
                  <a:gd name="connsiteY28" fmla="*/ 393681 h 840941"/>
                  <a:gd name="connsiteX29" fmla="*/ 397231 w 3024845"/>
                  <a:gd name="connsiteY29" fmla="*/ 392330 h 840941"/>
                  <a:gd name="connsiteX30" fmla="*/ 397231 w 3024845"/>
                  <a:gd name="connsiteY30" fmla="*/ 382872 h 840941"/>
                  <a:gd name="connsiteX31" fmla="*/ 398245 w 3024845"/>
                  <a:gd name="connsiteY31" fmla="*/ 382872 h 840941"/>
                  <a:gd name="connsiteX32" fmla="*/ 405338 w 3024845"/>
                  <a:gd name="connsiteY32" fmla="*/ 382872 h 840941"/>
                  <a:gd name="connsiteX33" fmla="*/ 405338 w 3024845"/>
                  <a:gd name="connsiteY33" fmla="*/ 380981 h 840941"/>
                  <a:gd name="connsiteX34" fmla="*/ 405338 w 3024845"/>
                  <a:gd name="connsiteY34" fmla="*/ 367740 h 840941"/>
                  <a:gd name="connsiteX35" fmla="*/ 406098 w 3024845"/>
                  <a:gd name="connsiteY35" fmla="*/ 367740 h 840941"/>
                  <a:gd name="connsiteX36" fmla="*/ 411418 w 3024845"/>
                  <a:gd name="connsiteY36" fmla="*/ 367740 h 840941"/>
                  <a:gd name="connsiteX37" fmla="*/ 411418 w 3024845"/>
                  <a:gd name="connsiteY37" fmla="*/ 366659 h 840941"/>
                  <a:gd name="connsiteX38" fmla="*/ 411418 w 3024845"/>
                  <a:gd name="connsiteY38" fmla="*/ 359092 h 840941"/>
                  <a:gd name="connsiteX39" fmla="*/ 413445 w 3024845"/>
                  <a:gd name="connsiteY39" fmla="*/ 359092 h 840941"/>
                  <a:gd name="connsiteX40" fmla="*/ 427632 w 3024845"/>
                  <a:gd name="connsiteY40" fmla="*/ 359092 h 840941"/>
                  <a:gd name="connsiteX41" fmla="*/ 427632 w 3024845"/>
                  <a:gd name="connsiteY41" fmla="*/ 360173 h 840941"/>
                  <a:gd name="connsiteX42" fmla="*/ 427632 w 3024845"/>
                  <a:gd name="connsiteY42" fmla="*/ 367740 h 840941"/>
                  <a:gd name="connsiteX43" fmla="*/ 449925 w 3024845"/>
                  <a:gd name="connsiteY43" fmla="*/ 367740 h 840941"/>
                  <a:gd name="connsiteX44" fmla="*/ 449925 w 3024845"/>
                  <a:gd name="connsiteY44" fmla="*/ 365848 h 840941"/>
                  <a:gd name="connsiteX45" fmla="*/ 449925 w 3024845"/>
                  <a:gd name="connsiteY45" fmla="*/ 352607 h 840941"/>
                  <a:gd name="connsiteX46" fmla="*/ 451699 w 3024845"/>
                  <a:gd name="connsiteY46" fmla="*/ 352607 h 840941"/>
                  <a:gd name="connsiteX47" fmla="*/ 464112 w 3024845"/>
                  <a:gd name="connsiteY47" fmla="*/ 352607 h 840941"/>
                  <a:gd name="connsiteX48" fmla="*/ 464112 w 3024845"/>
                  <a:gd name="connsiteY48" fmla="*/ 376387 h 840941"/>
                  <a:gd name="connsiteX49" fmla="*/ 465126 w 3024845"/>
                  <a:gd name="connsiteY49" fmla="*/ 376387 h 840941"/>
                  <a:gd name="connsiteX50" fmla="*/ 472219 w 3024845"/>
                  <a:gd name="connsiteY50" fmla="*/ 376387 h 840941"/>
                  <a:gd name="connsiteX51" fmla="*/ 472219 w 3024845"/>
                  <a:gd name="connsiteY51" fmla="*/ 375306 h 840941"/>
                  <a:gd name="connsiteX52" fmla="*/ 472219 w 3024845"/>
                  <a:gd name="connsiteY52" fmla="*/ 367740 h 840941"/>
                  <a:gd name="connsiteX53" fmla="*/ 473992 w 3024845"/>
                  <a:gd name="connsiteY53" fmla="*/ 367740 h 840941"/>
                  <a:gd name="connsiteX54" fmla="*/ 486406 w 3024845"/>
                  <a:gd name="connsiteY54" fmla="*/ 367740 h 840941"/>
                  <a:gd name="connsiteX55" fmla="*/ 486406 w 3024845"/>
                  <a:gd name="connsiteY55" fmla="*/ 393681 h 840941"/>
                  <a:gd name="connsiteX56" fmla="*/ 488433 w 3024845"/>
                  <a:gd name="connsiteY56" fmla="*/ 393681 h 840941"/>
                  <a:gd name="connsiteX57" fmla="*/ 502619 w 3024845"/>
                  <a:gd name="connsiteY57" fmla="*/ 393681 h 840941"/>
                  <a:gd name="connsiteX58" fmla="*/ 502619 w 3024845"/>
                  <a:gd name="connsiteY58" fmla="*/ 395302 h 840941"/>
                  <a:gd name="connsiteX59" fmla="*/ 502619 w 3024845"/>
                  <a:gd name="connsiteY59" fmla="*/ 406652 h 840941"/>
                  <a:gd name="connsiteX60" fmla="*/ 503379 w 3024845"/>
                  <a:gd name="connsiteY60" fmla="*/ 406652 h 840941"/>
                  <a:gd name="connsiteX61" fmla="*/ 508700 w 3024845"/>
                  <a:gd name="connsiteY61" fmla="*/ 406652 h 840941"/>
                  <a:gd name="connsiteX62" fmla="*/ 508700 w 3024845"/>
                  <a:gd name="connsiteY62" fmla="*/ 405841 h 840941"/>
                  <a:gd name="connsiteX63" fmla="*/ 508700 w 3024845"/>
                  <a:gd name="connsiteY63" fmla="*/ 400166 h 840941"/>
                  <a:gd name="connsiteX64" fmla="*/ 539100 w 3024845"/>
                  <a:gd name="connsiteY64" fmla="*/ 400166 h 840941"/>
                  <a:gd name="connsiteX65" fmla="*/ 539100 w 3024845"/>
                  <a:gd name="connsiteY65" fmla="*/ 423946 h 840941"/>
                  <a:gd name="connsiteX66" fmla="*/ 540113 w 3024845"/>
                  <a:gd name="connsiteY66" fmla="*/ 423946 h 840941"/>
                  <a:gd name="connsiteX67" fmla="*/ 547207 w 3024845"/>
                  <a:gd name="connsiteY67" fmla="*/ 423946 h 840941"/>
                  <a:gd name="connsiteX68" fmla="*/ 547207 w 3024845"/>
                  <a:gd name="connsiteY68" fmla="*/ 425027 h 840941"/>
                  <a:gd name="connsiteX69" fmla="*/ 547207 w 3024845"/>
                  <a:gd name="connsiteY69" fmla="*/ 432593 h 840941"/>
                  <a:gd name="connsiteX70" fmla="*/ 547967 w 3024845"/>
                  <a:gd name="connsiteY70" fmla="*/ 432593 h 840941"/>
                  <a:gd name="connsiteX71" fmla="*/ 553287 w 3024845"/>
                  <a:gd name="connsiteY71" fmla="*/ 432593 h 840941"/>
                  <a:gd name="connsiteX72" fmla="*/ 553287 w 3024845"/>
                  <a:gd name="connsiteY72" fmla="*/ 430431 h 840941"/>
                  <a:gd name="connsiteX73" fmla="*/ 553287 w 3024845"/>
                  <a:gd name="connsiteY73" fmla="*/ 415299 h 840941"/>
                  <a:gd name="connsiteX74" fmla="*/ 554300 w 3024845"/>
                  <a:gd name="connsiteY74" fmla="*/ 415299 h 840941"/>
                  <a:gd name="connsiteX75" fmla="*/ 561394 w 3024845"/>
                  <a:gd name="connsiteY75" fmla="*/ 415299 h 840941"/>
                  <a:gd name="connsiteX76" fmla="*/ 561394 w 3024845"/>
                  <a:gd name="connsiteY76" fmla="*/ 416380 h 840941"/>
                  <a:gd name="connsiteX77" fmla="*/ 561394 w 3024845"/>
                  <a:gd name="connsiteY77" fmla="*/ 423946 h 840941"/>
                  <a:gd name="connsiteX78" fmla="*/ 566714 w 3024845"/>
                  <a:gd name="connsiteY78" fmla="*/ 421953 h 840941"/>
                  <a:gd name="connsiteX79" fmla="*/ 567474 w 3024845"/>
                  <a:gd name="connsiteY79" fmla="*/ 420973 h 840941"/>
                  <a:gd name="connsiteX80" fmla="*/ 567474 w 3024845"/>
                  <a:gd name="connsiteY80" fmla="*/ 415299 h 840941"/>
                  <a:gd name="connsiteX81" fmla="*/ 605981 w 3024845"/>
                  <a:gd name="connsiteY81" fmla="*/ 415299 h 840941"/>
                  <a:gd name="connsiteX82" fmla="*/ 605981 w 3024845"/>
                  <a:gd name="connsiteY82" fmla="*/ 439078 h 840941"/>
                  <a:gd name="connsiteX83" fmla="*/ 608007 w 3024845"/>
                  <a:gd name="connsiteY83" fmla="*/ 439078 h 840941"/>
                  <a:gd name="connsiteX84" fmla="*/ 622194 w 3024845"/>
                  <a:gd name="connsiteY84" fmla="*/ 439078 h 840941"/>
                  <a:gd name="connsiteX85" fmla="*/ 622194 w 3024845"/>
                  <a:gd name="connsiteY85" fmla="*/ 440159 h 840941"/>
                  <a:gd name="connsiteX86" fmla="*/ 622194 w 3024845"/>
                  <a:gd name="connsiteY86" fmla="*/ 447725 h 840941"/>
                  <a:gd name="connsiteX87" fmla="*/ 623968 w 3024845"/>
                  <a:gd name="connsiteY87" fmla="*/ 447725 h 840941"/>
                  <a:gd name="connsiteX88" fmla="*/ 636381 w 3024845"/>
                  <a:gd name="connsiteY88" fmla="*/ 447725 h 840941"/>
                  <a:gd name="connsiteX89" fmla="*/ 636381 w 3024845"/>
                  <a:gd name="connsiteY89" fmla="*/ 423946 h 840941"/>
                  <a:gd name="connsiteX90" fmla="*/ 637394 w 3024845"/>
                  <a:gd name="connsiteY90" fmla="*/ 423946 h 840941"/>
                  <a:gd name="connsiteX91" fmla="*/ 644488 w 3024845"/>
                  <a:gd name="connsiteY91" fmla="*/ 423946 h 840941"/>
                  <a:gd name="connsiteX92" fmla="*/ 644488 w 3024845"/>
                  <a:gd name="connsiteY92" fmla="*/ 391519 h 840941"/>
                  <a:gd name="connsiteX93" fmla="*/ 645501 w 3024845"/>
                  <a:gd name="connsiteY93" fmla="*/ 391519 h 840941"/>
                  <a:gd name="connsiteX94" fmla="*/ 652595 w 3024845"/>
                  <a:gd name="connsiteY94" fmla="*/ 391519 h 840941"/>
                  <a:gd name="connsiteX95" fmla="*/ 652595 w 3024845"/>
                  <a:gd name="connsiteY95" fmla="*/ 389628 h 840941"/>
                  <a:gd name="connsiteX96" fmla="*/ 652595 w 3024845"/>
                  <a:gd name="connsiteY96" fmla="*/ 376387 h 840941"/>
                  <a:gd name="connsiteX97" fmla="*/ 651328 w 3024845"/>
                  <a:gd name="connsiteY97" fmla="*/ 374765 h 840941"/>
                  <a:gd name="connsiteX98" fmla="*/ 656648 w 3024845"/>
                  <a:gd name="connsiteY98" fmla="*/ 363416 h 840941"/>
                  <a:gd name="connsiteX99" fmla="*/ 664755 w 3024845"/>
                  <a:gd name="connsiteY99" fmla="*/ 391519 h 840941"/>
                  <a:gd name="connsiteX100" fmla="*/ 665515 w 3024845"/>
                  <a:gd name="connsiteY100" fmla="*/ 391519 h 840941"/>
                  <a:gd name="connsiteX101" fmla="*/ 670835 w 3024845"/>
                  <a:gd name="connsiteY101" fmla="*/ 391519 h 840941"/>
                  <a:gd name="connsiteX102" fmla="*/ 670835 w 3024845"/>
                  <a:gd name="connsiteY102" fmla="*/ 285592 h 840941"/>
                  <a:gd name="connsiteX103" fmla="*/ 672355 w 3024845"/>
                  <a:gd name="connsiteY103" fmla="*/ 285592 h 840941"/>
                  <a:gd name="connsiteX104" fmla="*/ 682995 w 3024845"/>
                  <a:gd name="connsiteY104" fmla="*/ 285592 h 840941"/>
                  <a:gd name="connsiteX105" fmla="*/ 682995 w 3024845"/>
                  <a:gd name="connsiteY105" fmla="*/ 238033 h 840941"/>
                  <a:gd name="connsiteX106" fmla="*/ 709342 w 3024845"/>
                  <a:gd name="connsiteY106" fmla="*/ 238033 h 840941"/>
                  <a:gd name="connsiteX107" fmla="*/ 709342 w 3024845"/>
                  <a:gd name="connsiteY107" fmla="*/ 216415 h 840941"/>
                  <a:gd name="connsiteX108" fmla="*/ 743796 w 3024845"/>
                  <a:gd name="connsiteY108" fmla="*/ 216415 h 840941"/>
                  <a:gd name="connsiteX109" fmla="*/ 743796 w 3024845"/>
                  <a:gd name="connsiteY109" fmla="*/ 218847 h 840941"/>
                  <a:gd name="connsiteX110" fmla="*/ 743796 w 3024845"/>
                  <a:gd name="connsiteY110" fmla="*/ 235871 h 840941"/>
                  <a:gd name="connsiteX111" fmla="*/ 746076 w 3024845"/>
                  <a:gd name="connsiteY111" fmla="*/ 235871 h 840941"/>
                  <a:gd name="connsiteX112" fmla="*/ 762036 w 3024845"/>
                  <a:gd name="connsiteY112" fmla="*/ 235871 h 840941"/>
                  <a:gd name="connsiteX113" fmla="*/ 762036 w 3024845"/>
                  <a:gd name="connsiteY113" fmla="*/ 283430 h 840941"/>
                  <a:gd name="connsiteX114" fmla="*/ 763049 w 3024845"/>
                  <a:gd name="connsiteY114" fmla="*/ 283430 h 840941"/>
                  <a:gd name="connsiteX115" fmla="*/ 770143 w 3024845"/>
                  <a:gd name="connsiteY115" fmla="*/ 283430 h 840941"/>
                  <a:gd name="connsiteX116" fmla="*/ 784330 w 3024845"/>
                  <a:gd name="connsiteY116" fmla="*/ 287754 h 840941"/>
                  <a:gd name="connsiteX117" fmla="*/ 784330 w 3024845"/>
                  <a:gd name="connsiteY117" fmla="*/ 326666 h 840941"/>
                  <a:gd name="connsiteX118" fmla="*/ 785343 w 3024845"/>
                  <a:gd name="connsiteY118" fmla="*/ 326666 h 840941"/>
                  <a:gd name="connsiteX119" fmla="*/ 792436 w 3024845"/>
                  <a:gd name="connsiteY119" fmla="*/ 326666 h 840941"/>
                  <a:gd name="connsiteX120" fmla="*/ 792436 w 3024845"/>
                  <a:gd name="connsiteY120" fmla="*/ 328287 h 840941"/>
                  <a:gd name="connsiteX121" fmla="*/ 792436 w 3024845"/>
                  <a:gd name="connsiteY121" fmla="*/ 339636 h 840941"/>
                  <a:gd name="connsiteX122" fmla="*/ 794463 w 3024845"/>
                  <a:gd name="connsiteY122" fmla="*/ 339636 h 840941"/>
                  <a:gd name="connsiteX123" fmla="*/ 808650 w 3024845"/>
                  <a:gd name="connsiteY123" fmla="*/ 339636 h 840941"/>
                  <a:gd name="connsiteX124" fmla="*/ 814730 w 3024845"/>
                  <a:gd name="connsiteY124" fmla="*/ 346122 h 840941"/>
                  <a:gd name="connsiteX125" fmla="*/ 814730 w 3024845"/>
                  <a:gd name="connsiteY125" fmla="*/ 367740 h 840941"/>
                  <a:gd name="connsiteX126" fmla="*/ 817010 w 3024845"/>
                  <a:gd name="connsiteY126" fmla="*/ 367740 h 840941"/>
                  <a:gd name="connsiteX127" fmla="*/ 832970 w 3024845"/>
                  <a:gd name="connsiteY127" fmla="*/ 367740 h 840941"/>
                  <a:gd name="connsiteX128" fmla="*/ 832970 w 3024845"/>
                  <a:gd name="connsiteY128" fmla="*/ 368820 h 840941"/>
                  <a:gd name="connsiteX129" fmla="*/ 832970 w 3024845"/>
                  <a:gd name="connsiteY129" fmla="*/ 376387 h 840941"/>
                  <a:gd name="connsiteX130" fmla="*/ 834237 w 3024845"/>
                  <a:gd name="connsiteY130" fmla="*/ 376387 h 840941"/>
                  <a:gd name="connsiteX131" fmla="*/ 843104 w 3024845"/>
                  <a:gd name="connsiteY131" fmla="*/ 376387 h 840941"/>
                  <a:gd name="connsiteX132" fmla="*/ 843104 w 3024845"/>
                  <a:gd name="connsiteY132" fmla="*/ 378548 h 840941"/>
                  <a:gd name="connsiteX133" fmla="*/ 843104 w 3024845"/>
                  <a:gd name="connsiteY133" fmla="*/ 393681 h 840941"/>
                  <a:gd name="connsiteX134" fmla="*/ 847157 w 3024845"/>
                  <a:gd name="connsiteY134" fmla="*/ 391789 h 840941"/>
                  <a:gd name="connsiteX135" fmla="*/ 847157 w 3024845"/>
                  <a:gd name="connsiteY135" fmla="*/ 378548 h 840941"/>
                  <a:gd name="connsiteX136" fmla="*/ 848170 w 3024845"/>
                  <a:gd name="connsiteY136" fmla="*/ 378548 h 840941"/>
                  <a:gd name="connsiteX137" fmla="*/ 855264 w 3024845"/>
                  <a:gd name="connsiteY137" fmla="*/ 378548 h 840941"/>
                  <a:gd name="connsiteX138" fmla="*/ 855264 w 3024845"/>
                  <a:gd name="connsiteY138" fmla="*/ 380170 h 840941"/>
                  <a:gd name="connsiteX139" fmla="*/ 855264 w 3024845"/>
                  <a:gd name="connsiteY139" fmla="*/ 391519 h 840941"/>
                  <a:gd name="connsiteX140" fmla="*/ 856024 w 3024845"/>
                  <a:gd name="connsiteY140" fmla="*/ 391519 h 840941"/>
                  <a:gd name="connsiteX141" fmla="*/ 861344 w 3024845"/>
                  <a:gd name="connsiteY141" fmla="*/ 391519 h 840941"/>
                  <a:gd name="connsiteX142" fmla="*/ 909984 w 3024845"/>
                  <a:gd name="connsiteY142" fmla="*/ 387196 h 840941"/>
                  <a:gd name="connsiteX143" fmla="*/ 909984 w 3024845"/>
                  <a:gd name="connsiteY143" fmla="*/ 388547 h 840941"/>
                  <a:gd name="connsiteX144" fmla="*/ 909984 w 3024845"/>
                  <a:gd name="connsiteY144" fmla="*/ 398004 h 840941"/>
                  <a:gd name="connsiteX145" fmla="*/ 910744 w 3024845"/>
                  <a:gd name="connsiteY145" fmla="*/ 398004 h 840941"/>
                  <a:gd name="connsiteX146" fmla="*/ 916065 w 3024845"/>
                  <a:gd name="connsiteY146" fmla="*/ 398004 h 840941"/>
                  <a:gd name="connsiteX147" fmla="*/ 916065 w 3024845"/>
                  <a:gd name="connsiteY147" fmla="*/ 400166 h 840941"/>
                  <a:gd name="connsiteX148" fmla="*/ 916065 w 3024845"/>
                  <a:gd name="connsiteY148" fmla="*/ 415299 h 840941"/>
                  <a:gd name="connsiteX149" fmla="*/ 918091 w 3024845"/>
                  <a:gd name="connsiteY149" fmla="*/ 413948 h 840941"/>
                  <a:gd name="connsiteX150" fmla="*/ 932278 w 3024845"/>
                  <a:gd name="connsiteY150" fmla="*/ 404490 h 840941"/>
                  <a:gd name="connsiteX151" fmla="*/ 938358 w 3024845"/>
                  <a:gd name="connsiteY151" fmla="*/ 363416 h 840941"/>
                  <a:gd name="connsiteX152" fmla="*/ 939118 w 3024845"/>
                  <a:gd name="connsiteY152" fmla="*/ 363146 h 840941"/>
                  <a:gd name="connsiteX153" fmla="*/ 944438 w 3024845"/>
                  <a:gd name="connsiteY153" fmla="*/ 361254 h 840941"/>
                  <a:gd name="connsiteX154" fmla="*/ 946465 w 3024845"/>
                  <a:gd name="connsiteY154" fmla="*/ 292077 h 840941"/>
                  <a:gd name="connsiteX155" fmla="*/ 948492 w 3024845"/>
                  <a:gd name="connsiteY155" fmla="*/ 361254 h 840941"/>
                  <a:gd name="connsiteX156" fmla="*/ 949252 w 3024845"/>
                  <a:gd name="connsiteY156" fmla="*/ 361524 h 840941"/>
                  <a:gd name="connsiteX157" fmla="*/ 954572 w 3024845"/>
                  <a:gd name="connsiteY157" fmla="*/ 363416 h 840941"/>
                  <a:gd name="connsiteX158" fmla="*/ 954572 w 3024845"/>
                  <a:gd name="connsiteY158" fmla="*/ 276945 h 840941"/>
                  <a:gd name="connsiteX159" fmla="*/ 958625 w 3024845"/>
                  <a:gd name="connsiteY159" fmla="*/ 244518 h 840941"/>
                  <a:gd name="connsiteX160" fmla="*/ 997132 w 3024845"/>
                  <a:gd name="connsiteY160" fmla="*/ 244518 h 840941"/>
                  <a:gd name="connsiteX161" fmla="*/ 997132 w 3024845"/>
                  <a:gd name="connsiteY161" fmla="*/ 276945 h 840941"/>
                  <a:gd name="connsiteX162" fmla="*/ 997892 w 3024845"/>
                  <a:gd name="connsiteY162" fmla="*/ 276945 h 840941"/>
                  <a:gd name="connsiteX163" fmla="*/ 1003212 w 3024845"/>
                  <a:gd name="connsiteY163" fmla="*/ 276945 h 840941"/>
                  <a:gd name="connsiteX164" fmla="*/ 1003212 w 3024845"/>
                  <a:gd name="connsiteY164" fmla="*/ 194797 h 840941"/>
                  <a:gd name="connsiteX165" fmla="*/ 1004986 w 3024845"/>
                  <a:gd name="connsiteY165" fmla="*/ 194797 h 840941"/>
                  <a:gd name="connsiteX166" fmla="*/ 1017399 w 3024845"/>
                  <a:gd name="connsiteY166" fmla="*/ 194797 h 840941"/>
                  <a:gd name="connsiteX167" fmla="*/ 1017399 w 3024845"/>
                  <a:gd name="connsiteY167" fmla="*/ 192906 h 840941"/>
                  <a:gd name="connsiteX168" fmla="*/ 1017399 w 3024845"/>
                  <a:gd name="connsiteY168" fmla="*/ 179665 h 840941"/>
                  <a:gd name="connsiteX169" fmla="*/ 1039693 w 3024845"/>
                  <a:gd name="connsiteY169" fmla="*/ 179665 h 840941"/>
                  <a:gd name="connsiteX170" fmla="*/ 1039693 w 3024845"/>
                  <a:gd name="connsiteY170" fmla="*/ 178584 h 840941"/>
                  <a:gd name="connsiteX171" fmla="*/ 1039693 w 3024845"/>
                  <a:gd name="connsiteY171" fmla="*/ 171018 h 840941"/>
                  <a:gd name="connsiteX172" fmla="*/ 1041466 w 3024845"/>
                  <a:gd name="connsiteY172" fmla="*/ 171018 h 840941"/>
                  <a:gd name="connsiteX173" fmla="*/ 1053880 w 3024845"/>
                  <a:gd name="connsiteY173" fmla="*/ 171018 h 840941"/>
                  <a:gd name="connsiteX174" fmla="*/ 1053880 w 3024845"/>
                  <a:gd name="connsiteY174" fmla="*/ 172099 h 840941"/>
                  <a:gd name="connsiteX175" fmla="*/ 1053880 w 3024845"/>
                  <a:gd name="connsiteY175" fmla="*/ 179665 h 840941"/>
                  <a:gd name="connsiteX176" fmla="*/ 1054640 w 3024845"/>
                  <a:gd name="connsiteY176" fmla="*/ 179665 h 840941"/>
                  <a:gd name="connsiteX177" fmla="*/ 1059960 w 3024845"/>
                  <a:gd name="connsiteY177" fmla="*/ 179665 h 840941"/>
                  <a:gd name="connsiteX178" fmla="*/ 1070093 w 3024845"/>
                  <a:gd name="connsiteY178" fmla="*/ 175341 h 840941"/>
                  <a:gd name="connsiteX179" fmla="*/ 1074146 w 3024845"/>
                  <a:gd name="connsiteY179" fmla="*/ 178584 h 840941"/>
                  <a:gd name="connsiteX180" fmla="*/ 1074146 w 3024845"/>
                  <a:gd name="connsiteY180" fmla="*/ 171018 h 840941"/>
                  <a:gd name="connsiteX181" fmla="*/ 1076426 w 3024845"/>
                  <a:gd name="connsiteY181" fmla="*/ 171018 h 840941"/>
                  <a:gd name="connsiteX182" fmla="*/ 1092387 w 3024845"/>
                  <a:gd name="connsiteY182" fmla="*/ 171018 h 840941"/>
                  <a:gd name="connsiteX183" fmla="*/ 1092387 w 3024845"/>
                  <a:gd name="connsiteY183" fmla="*/ 172099 h 840941"/>
                  <a:gd name="connsiteX184" fmla="*/ 1092387 w 3024845"/>
                  <a:gd name="connsiteY184" fmla="*/ 179665 h 840941"/>
                  <a:gd name="connsiteX185" fmla="*/ 1122787 w 3024845"/>
                  <a:gd name="connsiteY185" fmla="*/ 179665 h 840941"/>
                  <a:gd name="connsiteX186" fmla="*/ 1122787 w 3024845"/>
                  <a:gd name="connsiteY186" fmla="*/ 181286 h 840941"/>
                  <a:gd name="connsiteX187" fmla="*/ 1122787 w 3024845"/>
                  <a:gd name="connsiteY187" fmla="*/ 192636 h 840941"/>
                  <a:gd name="connsiteX188" fmla="*/ 1149134 w 3024845"/>
                  <a:gd name="connsiteY188" fmla="*/ 192636 h 840941"/>
                  <a:gd name="connsiteX189" fmla="*/ 1149134 w 3024845"/>
                  <a:gd name="connsiteY189" fmla="*/ 222900 h 840941"/>
                  <a:gd name="connsiteX190" fmla="*/ 1149894 w 3024845"/>
                  <a:gd name="connsiteY190" fmla="*/ 222900 h 840941"/>
                  <a:gd name="connsiteX191" fmla="*/ 1155214 w 3024845"/>
                  <a:gd name="connsiteY191" fmla="*/ 222900 h 840941"/>
                  <a:gd name="connsiteX192" fmla="*/ 1155214 w 3024845"/>
                  <a:gd name="connsiteY192" fmla="*/ 223981 h 840941"/>
                  <a:gd name="connsiteX193" fmla="*/ 1155214 w 3024845"/>
                  <a:gd name="connsiteY193" fmla="*/ 231548 h 840941"/>
                  <a:gd name="connsiteX194" fmla="*/ 1159268 w 3024845"/>
                  <a:gd name="connsiteY194" fmla="*/ 261812 h 840941"/>
                  <a:gd name="connsiteX195" fmla="*/ 1160028 w 3024845"/>
                  <a:gd name="connsiteY195" fmla="*/ 261812 h 840941"/>
                  <a:gd name="connsiteX196" fmla="*/ 1165348 w 3024845"/>
                  <a:gd name="connsiteY196" fmla="*/ 261812 h 840941"/>
                  <a:gd name="connsiteX197" fmla="*/ 1165348 w 3024845"/>
                  <a:gd name="connsiteY197" fmla="*/ 262623 h 840941"/>
                  <a:gd name="connsiteX198" fmla="*/ 1165348 w 3024845"/>
                  <a:gd name="connsiteY198" fmla="*/ 268298 h 840941"/>
                  <a:gd name="connsiteX199" fmla="*/ 1166361 w 3024845"/>
                  <a:gd name="connsiteY199" fmla="*/ 268298 h 840941"/>
                  <a:gd name="connsiteX200" fmla="*/ 1173454 w 3024845"/>
                  <a:gd name="connsiteY200" fmla="*/ 268298 h 840941"/>
                  <a:gd name="connsiteX201" fmla="*/ 1173454 w 3024845"/>
                  <a:gd name="connsiteY201" fmla="*/ 298563 h 840941"/>
                  <a:gd name="connsiteX202" fmla="*/ 1175481 w 3024845"/>
                  <a:gd name="connsiteY202" fmla="*/ 298563 h 840941"/>
                  <a:gd name="connsiteX203" fmla="*/ 1189668 w 3024845"/>
                  <a:gd name="connsiteY203" fmla="*/ 298563 h 840941"/>
                  <a:gd name="connsiteX204" fmla="*/ 1189668 w 3024845"/>
                  <a:gd name="connsiteY204" fmla="*/ 322342 h 840941"/>
                  <a:gd name="connsiteX205" fmla="*/ 1191695 w 3024845"/>
                  <a:gd name="connsiteY205" fmla="*/ 323963 h 840941"/>
                  <a:gd name="connsiteX206" fmla="*/ 1191695 w 3024845"/>
                  <a:gd name="connsiteY206" fmla="*/ 335313 h 840941"/>
                  <a:gd name="connsiteX207" fmla="*/ 1192455 w 3024845"/>
                  <a:gd name="connsiteY207" fmla="*/ 335313 h 840941"/>
                  <a:gd name="connsiteX208" fmla="*/ 1197775 w 3024845"/>
                  <a:gd name="connsiteY208" fmla="*/ 335313 h 840941"/>
                  <a:gd name="connsiteX209" fmla="*/ 1197775 w 3024845"/>
                  <a:gd name="connsiteY209" fmla="*/ 359092 h 840941"/>
                  <a:gd name="connsiteX210" fmla="*/ 1199041 w 3024845"/>
                  <a:gd name="connsiteY210" fmla="*/ 359092 h 840941"/>
                  <a:gd name="connsiteX211" fmla="*/ 1207908 w 3024845"/>
                  <a:gd name="connsiteY211" fmla="*/ 359092 h 840941"/>
                  <a:gd name="connsiteX212" fmla="*/ 1209935 w 3024845"/>
                  <a:gd name="connsiteY212" fmla="*/ 363146 h 840941"/>
                  <a:gd name="connsiteX213" fmla="*/ 1209935 w 3024845"/>
                  <a:gd name="connsiteY213" fmla="*/ 376387 h 840941"/>
                  <a:gd name="connsiteX214" fmla="*/ 1211455 w 3024845"/>
                  <a:gd name="connsiteY214" fmla="*/ 374495 h 840941"/>
                  <a:gd name="connsiteX215" fmla="*/ 1222095 w 3024845"/>
                  <a:gd name="connsiteY215" fmla="*/ 361254 h 840941"/>
                  <a:gd name="connsiteX216" fmla="*/ 1250469 w 3024845"/>
                  <a:gd name="connsiteY216" fmla="*/ 361254 h 840941"/>
                  <a:gd name="connsiteX217" fmla="*/ 1250469 w 3024845"/>
                  <a:gd name="connsiteY217" fmla="*/ 447725 h 840941"/>
                  <a:gd name="connsiteX218" fmla="*/ 1251229 w 3024845"/>
                  <a:gd name="connsiteY218" fmla="*/ 447725 h 840941"/>
                  <a:gd name="connsiteX219" fmla="*/ 1256549 w 3024845"/>
                  <a:gd name="connsiteY219" fmla="*/ 447725 h 840941"/>
                  <a:gd name="connsiteX220" fmla="*/ 1257309 w 3024845"/>
                  <a:gd name="connsiteY220" fmla="*/ 446374 h 840941"/>
                  <a:gd name="connsiteX221" fmla="*/ 1262629 w 3024845"/>
                  <a:gd name="connsiteY221" fmla="*/ 436916 h 840941"/>
                  <a:gd name="connsiteX222" fmla="*/ 1262629 w 3024845"/>
                  <a:gd name="connsiteY222" fmla="*/ 438808 h 840941"/>
                  <a:gd name="connsiteX223" fmla="*/ 1262629 w 3024845"/>
                  <a:gd name="connsiteY223" fmla="*/ 452049 h 840941"/>
                  <a:gd name="connsiteX224" fmla="*/ 1266682 w 3024845"/>
                  <a:gd name="connsiteY224" fmla="*/ 406652 h 840941"/>
                  <a:gd name="connsiteX225" fmla="*/ 1267442 w 3024845"/>
                  <a:gd name="connsiteY225" fmla="*/ 406652 h 840941"/>
                  <a:gd name="connsiteX226" fmla="*/ 1272762 w 3024845"/>
                  <a:gd name="connsiteY226" fmla="*/ 406652 h 840941"/>
                  <a:gd name="connsiteX227" fmla="*/ 1272762 w 3024845"/>
                  <a:gd name="connsiteY227" fmla="*/ 341798 h 840941"/>
                  <a:gd name="connsiteX228" fmla="*/ 1273776 w 3024845"/>
                  <a:gd name="connsiteY228" fmla="*/ 341798 h 840941"/>
                  <a:gd name="connsiteX229" fmla="*/ 1280869 w 3024845"/>
                  <a:gd name="connsiteY229" fmla="*/ 341798 h 840941"/>
                  <a:gd name="connsiteX230" fmla="*/ 1293029 w 3024845"/>
                  <a:gd name="connsiteY230" fmla="*/ 298563 h 840941"/>
                  <a:gd name="connsiteX231" fmla="*/ 1294296 w 3024845"/>
                  <a:gd name="connsiteY231" fmla="*/ 298563 h 840941"/>
                  <a:gd name="connsiteX232" fmla="*/ 1303163 w 3024845"/>
                  <a:gd name="connsiteY232" fmla="*/ 298563 h 840941"/>
                  <a:gd name="connsiteX233" fmla="*/ 1313296 w 3024845"/>
                  <a:gd name="connsiteY233" fmla="*/ 341798 h 840941"/>
                  <a:gd name="connsiteX234" fmla="*/ 1314309 w 3024845"/>
                  <a:gd name="connsiteY234" fmla="*/ 341798 h 840941"/>
                  <a:gd name="connsiteX235" fmla="*/ 1321403 w 3024845"/>
                  <a:gd name="connsiteY235" fmla="*/ 341798 h 840941"/>
                  <a:gd name="connsiteX236" fmla="*/ 1321403 w 3024845"/>
                  <a:gd name="connsiteY236" fmla="*/ 380710 h 840941"/>
                  <a:gd name="connsiteX237" fmla="*/ 1323176 w 3024845"/>
                  <a:gd name="connsiteY237" fmla="*/ 380710 h 840941"/>
                  <a:gd name="connsiteX238" fmla="*/ 1335590 w 3024845"/>
                  <a:gd name="connsiteY238" fmla="*/ 380710 h 840941"/>
                  <a:gd name="connsiteX239" fmla="*/ 1335590 w 3024845"/>
                  <a:gd name="connsiteY239" fmla="*/ 382872 h 840941"/>
                  <a:gd name="connsiteX240" fmla="*/ 1335590 w 3024845"/>
                  <a:gd name="connsiteY240" fmla="*/ 398004 h 840941"/>
                  <a:gd name="connsiteX241" fmla="*/ 1339643 w 3024845"/>
                  <a:gd name="connsiteY241" fmla="*/ 395843 h 840941"/>
                  <a:gd name="connsiteX242" fmla="*/ 1339643 w 3024845"/>
                  <a:gd name="connsiteY242" fmla="*/ 380710 h 840941"/>
                  <a:gd name="connsiteX243" fmla="*/ 1341163 w 3024845"/>
                  <a:gd name="connsiteY243" fmla="*/ 380710 h 840941"/>
                  <a:gd name="connsiteX244" fmla="*/ 1351803 w 3024845"/>
                  <a:gd name="connsiteY244" fmla="*/ 380710 h 840941"/>
                  <a:gd name="connsiteX245" fmla="*/ 1351803 w 3024845"/>
                  <a:gd name="connsiteY245" fmla="*/ 382331 h 840941"/>
                  <a:gd name="connsiteX246" fmla="*/ 1351803 w 3024845"/>
                  <a:gd name="connsiteY246" fmla="*/ 393681 h 840941"/>
                  <a:gd name="connsiteX247" fmla="*/ 1382204 w 3024845"/>
                  <a:gd name="connsiteY247" fmla="*/ 393681 h 840941"/>
                  <a:gd name="connsiteX248" fmla="*/ 1382204 w 3024845"/>
                  <a:gd name="connsiteY248" fmla="*/ 356931 h 840941"/>
                  <a:gd name="connsiteX249" fmla="*/ 1383470 w 3024845"/>
                  <a:gd name="connsiteY249" fmla="*/ 356931 h 840941"/>
                  <a:gd name="connsiteX250" fmla="*/ 1392337 w 3024845"/>
                  <a:gd name="connsiteY250" fmla="*/ 356931 h 840941"/>
                  <a:gd name="connsiteX251" fmla="*/ 1392337 w 3024845"/>
                  <a:gd name="connsiteY251" fmla="*/ 378548 h 840941"/>
                  <a:gd name="connsiteX252" fmla="*/ 1394364 w 3024845"/>
                  <a:gd name="connsiteY252" fmla="*/ 346122 h 840941"/>
                  <a:gd name="connsiteX253" fmla="*/ 1416657 w 3024845"/>
                  <a:gd name="connsiteY253" fmla="*/ 346122 h 840941"/>
                  <a:gd name="connsiteX254" fmla="*/ 1416657 w 3024845"/>
                  <a:gd name="connsiteY254" fmla="*/ 344500 h 840941"/>
                  <a:gd name="connsiteX255" fmla="*/ 1416657 w 3024845"/>
                  <a:gd name="connsiteY255" fmla="*/ 333151 h 840941"/>
                  <a:gd name="connsiteX256" fmla="*/ 1417417 w 3024845"/>
                  <a:gd name="connsiteY256" fmla="*/ 333151 h 840941"/>
                  <a:gd name="connsiteX257" fmla="*/ 1422737 w 3024845"/>
                  <a:gd name="connsiteY257" fmla="*/ 333151 h 840941"/>
                  <a:gd name="connsiteX258" fmla="*/ 1422737 w 3024845"/>
                  <a:gd name="connsiteY258" fmla="*/ 331260 h 840941"/>
                  <a:gd name="connsiteX259" fmla="*/ 1422737 w 3024845"/>
                  <a:gd name="connsiteY259" fmla="*/ 318019 h 840941"/>
                  <a:gd name="connsiteX260" fmla="*/ 1426791 w 3024845"/>
                  <a:gd name="connsiteY260" fmla="*/ 324504 h 840941"/>
                  <a:gd name="connsiteX261" fmla="*/ 1429071 w 3024845"/>
                  <a:gd name="connsiteY261" fmla="*/ 324504 h 840941"/>
                  <a:gd name="connsiteX262" fmla="*/ 1445031 w 3024845"/>
                  <a:gd name="connsiteY262" fmla="*/ 324504 h 840941"/>
                  <a:gd name="connsiteX263" fmla="*/ 1445031 w 3024845"/>
                  <a:gd name="connsiteY263" fmla="*/ 323693 h 840941"/>
                  <a:gd name="connsiteX264" fmla="*/ 1445031 w 3024845"/>
                  <a:gd name="connsiteY264" fmla="*/ 318019 h 840941"/>
                  <a:gd name="connsiteX265" fmla="*/ 1445791 w 3024845"/>
                  <a:gd name="connsiteY265" fmla="*/ 318019 h 840941"/>
                  <a:gd name="connsiteX266" fmla="*/ 1451111 w 3024845"/>
                  <a:gd name="connsiteY266" fmla="*/ 318019 h 840941"/>
                  <a:gd name="connsiteX267" fmla="*/ 1451111 w 3024845"/>
                  <a:gd name="connsiteY267" fmla="*/ 319370 h 840941"/>
                  <a:gd name="connsiteX268" fmla="*/ 1451111 w 3024845"/>
                  <a:gd name="connsiteY268" fmla="*/ 328828 h 840941"/>
                  <a:gd name="connsiteX269" fmla="*/ 1489618 w 3024845"/>
                  <a:gd name="connsiteY269" fmla="*/ 328828 h 840941"/>
                  <a:gd name="connsiteX270" fmla="*/ 1489618 w 3024845"/>
                  <a:gd name="connsiteY270" fmla="*/ 467181 h 840941"/>
                  <a:gd name="connsiteX271" fmla="*/ 1491138 w 3024845"/>
                  <a:gd name="connsiteY271" fmla="*/ 467181 h 840941"/>
                  <a:gd name="connsiteX272" fmla="*/ 1501778 w 3024845"/>
                  <a:gd name="connsiteY272" fmla="*/ 467181 h 840941"/>
                  <a:gd name="connsiteX273" fmla="*/ 1501778 w 3024845"/>
                  <a:gd name="connsiteY273" fmla="*/ 454211 h 840941"/>
                  <a:gd name="connsiteX274" fmla="*/ 1505832 w 3024845"/>
                  <a:gd name="connsiteY274" fmla="*/ 454211 h 840941"/>
                  <a:gd name="connsiteX275" fmla="*/ 1505832 w 3024845"/>
                  <a:gd name="connsiteY275" fmla="*/ 467181 h 840941"/>
                  <a:gd name="connsiteX276" fmla="*/ 1536232 w 3024845"/>
                  <a:gd name="connsiteY276" fmla="*/ 467181 h 840941"/>
                  <a:gd name="connsiteX277" fmla="*/ 1536232 w 3024845"/>
                  <a:gd name="connsiteY277" fmla="*/ 436916 h 840941"/>
                  <a:gd name="connsiteX278" fmla="*/ 1548392 w 3024845"/>
                  <a:gd name="connsiteY278" fmla="*/ 436916 h 840941"/>
                  <a:gd name="connsiteX279" fmla="*/ 1560552 w 3024845"/>
                  <a:gd name="connsiteY279" fmla="*/ 434755 h 840941"/>
                  <a:gd name="connsiteX280" fmla="*/ 1564606 w 3024845"/>
                  <a:gd name="connsiteY280" fmla="*/ 436916 h 840941"/>
                  <a:gd name="connsiteX281" fmla="*/ 1574739 w 3024845"/>
                  <a:gd name="connsiteY281" fmla="*/ 436916 h 840941"/>
                  <a:gd name="connsiteX282" fmla="*/ 1574739 w 3024845"/>
                  <a:gd name="connsiteY282" fmla="*/ 467181 h 840941"/>
                  <a:gd name="connsiteX283" fmla="*/ 1582846 w 3024845"/>
                  <a:gd name="connsiteY283" fmla="*/ 467181 h 840941"/>
                  <a:gd name="connsiteX284" fmla="*/ 1582846 w 3024845"/>
                  <a:gd name="connsiteY284" fmla="*/ 484476 h 840941"/>
                  <a:gd name="connsiteX285" fmla="*/ 1592182 w 3024845"/>
                  <a:gd name="connsiteY285" fmla="*/ 485381 h 840941"/>
                  <a:gd name="connsiteX286" fmla="*/ 1605140 w 3024845"/>
                  <a:gd name="connsiteY286" fmla="*/ 485381 h 840941"/>
                  <a:gd name="connsiteX287" fmla="*/ 1605140 w 3024845"/>
                  <a:gd name="connsiteY287" fmla="*/ 469343 h 840941"/>
                  <a:gd name="connsiteX288" fmla="*/ 1673096 w 3024845"/>
                  <a:gd name="connsiteY288" fmla="*/ 469343 h 840941"/>
                  <a:gd name="connsiteX289" fmla="*/ 1673096 w 3024845"/>
                  <a:gd name="connsiteY289" fmla="*/ 384090 h 840941"/>
                  <a:gd name="connsiteX290" fmla="*/ 1745104 w 3024845"/>
                  <a:gd name="connsiteY290" fmla="*/ 384090 h 840941"/>
                  <a:gd name="connsiteX291" fmla="*/ 1745104 w 3024845"/>
                  <a:gd name="connsiteY291" fmla="*/ 462858 h 840941"/>
                  <a:gd name="connsiteX292" fmla="*/ 1747008 w 3024845"/>
                  <a:gd name="connsiteY292" fmla="*/ 462858 h 840941"/>
                  <a:gd name="connsiteX293" fmla="*/ 1748250 w 3024845"/>
                  <a:gd name="connsiteY293" fmla="*/ 485381 h 840941"/>
                  <a:gd name="connsiteX294" fmla="*/ 1757926 w 3024845"/>
                  <a:gd name="connsiteY294" fmla="*/ 485381 h 840941"/>
                  <a:gd name="connsiteX295" fmla="*/ 1759168 w 3024845"/>
                  <a:gd name="connsiteY295" fmla="*/ 462858 h 840941"/>
                  <a:gd name="connsiteX296" fmla="*/ 1765248 w 3024845"/>
                  <a:gd name="connsiteY296" fmla="*/ 462858 h 840941"/>
                  <a:gd name="connsiteX297" fmla="*/ 1766490 w 3024845"/>
                  <a:gd name="connsiteY297" fmla="*/ 485381 h 840941"/>
                  <a:gd name="connsiteX298" fmla="*/ 1817112 w 3024845"/>
                  <a:gd name="connsiteY298" fmla="*/ 485381 h 840941"/>
                  <a:gd name="connsiteX299" fmla="*/ 1817112 w 3024845"/>
                  <a:gd name="connsiteY299" fmla="*/ 322353 h 840941"/>
                  <a:gd name="connsiteX300" fmla="*/ 2014439 w 3024845"/>
                  <a:gd name="connsiteY300" fmla="*/ 322353 h 840941"/>
                  <a:gd name="connsiteX301" fmla="*/ 2014439 w 3024845"/>
                  <a:gd name="connsiteY301" fmla="*/ 485381 h 840941"/>
                  <a:gd name="connsiteX302" fmla="*/ 2033136 w 3024845"/>
                  <a:gd name="connsiteY302" fmla="*/ 485381 h 840941"/>
                  <a:gd name="connsiteX303" fmla="*/ 2033136 w 3024845"/>
                  <a:gd name="connsiteY303" fmla="*/ 402688 h 840941"/>
                  <a:gd name="connsiteX304" fmla="*/ 2128256 w 3024845"/>
                  <a:gd name="connsiteY304" fmla="*/ 402688 h 840941"/>
                  <a:gd name="connsiteX305" fmla="*/ 2180720 w 3024845"/>
                  <a:gd name="connsiteY305" fmla="*/ 337475 h 840941"/>
                  <a:gd name="connsiteX306" fmla="*/ 2245574 w 3024845"/>
                  <a:gd name="connsiteY306" fmla="*/ 337475 h 840941"/>
                  <a:gd name="connsiteX307" fmla="*/ 2245574 w 3024845"/>
                  <a:gd name="connsiteY307" fmla="*/ 413137 h 840941"/>
                  <a:gd name="connsiteX308" fmla="*/ 2253681 w 3024845"/>
                  <a:gd name="connsiteY308" fmla="*/ 413137 h 840941"/>
                  <a:gd name="connsiteX309" fmla="*/ 2255708 w 3024845"/>
                  <a:gd name="connsiteY309" fmla="*/ 406652 h 840941"/>
                  <a:gd name="connsiteX310" fmla="*/ 2261788 w 3024845"/>
                  <a:gd name="connsiteY310" fmla="*/ 406652 h 840941"/>
                  <a:gd name="connsiteX311" fmla="*/ 2263815 w 3024845"/>
                  <a:gd name="connsiteY311" fmla="*/ 415299 h 840941"/>
                  <a:gd name="connsiteX312" fmla="*/ 2275975 w 3024845"/>
                  <a:gd name="connsiteY312" fmla="*/ 415299 h 840941"/>
                  <a:gd name="connsiteX313" fmla="*/ 2275975 w 3024845"/>
                  <a:gd name="connsiteY313" fmla="*/ 408813 h 840941"/>
                  <a:gd name="connsiteX314" fmla="*/ 2298268 w 3024845"/>
                  <a:gd name="connsiteY314" fmla="*/ 408813 h 840941"/>
                  <a:gd name="connsiteX315" fmla="*/ 2298268 w 3024845"/>
                  <a:gd name="connsiteY315" fmla="*/ 415299 h 840941"/>
                  <a:gd name="connsiteX316" fmla="*/ 2318535 w 3024845"/>
                  <a:gd name="connsiteY316" fmla="*/ 415299 h 840941"/>
                  <a:gd name="connsiteX317" fmla="*/ 2318535 w 3024845"/>
                  <a:gd name="connsiteY317" fmla="*/ 460696 h 840941"/>
                  <a:gd name="connsiteX318" fmla="*/ 2332722 w 3024845"/>
                  <a:gd name="connsiteY318" fmla="*/ 460696 h 840941"/>
                  <a:gd name="connsiteX319" fmla="*/ 2332722 w 3024845"/>
                  <a:gd name="connsiteY319" fmla="*/ 447725 h 840941"/>
                  <a:gd name="connsiteX320" fmla="*/ 2348936 w 3024845"/>
                  <a:gd name="connsiteY320" fmla="*/ 447725 h 840941"/>
                  <a:gd name="connsiteX321" fmla="*/ 2348936 w 3024845"/>
                  <a:gd name="connsiteY321" fmla="*/ 268298 h 840941"/>
                  <a:gd name="connsiteX322" fmla="*/ 2355016 w 3024845"/>
                  <a:gd name="connsiteY322" fmla="*/ 261812 h 840941"/>
                  <a:gd name="connsiteX323" fmla="*/ 2427977 w 3024845"/>
                  <a:gd name="connsiteY323" fmla="*/ 261812 h 840941"/>
                  <a:gd name="connsiteX324" fmla="*/ 2427977 w 3024845"/>
                  <a:gd name="connsiteY324" fmla="*/ 270460 h 840941"/>
                  <a:gd name="connsiteX325" fmla="*/ 2438110 w 3024845"/>
                  <a:gd name="connsiteY325" fmla="*/ 270460 h 840941"/>
                  <a:gd name="connsiteX326" fmla="*/ 2438110 w 3024845"/>
                  <a:gd name="connsiteY326" fmla="*/ 385034 h 840941"/>
                  <a:gd name="connsiteX327" fmla="*/ 2460404 w 3024845"/>
                  <a:gd name="connsiteY327" fmla="*/ 385034 h 840941"/>
                  <a:gd name="connsiteX328" fmla="*/ 2460404 w 3024845"/>
                  <a:gd name="connsiteY328" fmla="*/ 318019 h 840941"/>
                  <a:gd name="connsiteX329" fmla="*/ 2486751 w 3024845"/>
                  <a:gd name="connsiteY329" fmla="*/ 318019 h 840941"/>
                  <a:gd name="connsiteX330" fmla="*/ 2490804 w 3024845"/>
                  <a:gd name="connsiteY330" fmla="*/ 313695 h 840941"/>
                  <a:gd name="connsiteX331" fmla="*/ 2498911 w 3024845"/>
                  <a:gd name="connsiteY331" fmla="*/ 313695 h 840941"/>
                  <a:gd name="connsiteX332" fmla="*/ 2502964 w 3024845"/>
                  <a:gd name="connsiteY332" fmla="*/ 318019 h 840941"/>
                  <a:gd name="connsiteX333" fmla="*/ 2525258 w 3024845"/>
                  <a:gd name="connsiteY333" fmla="*/ 318019 h 840941"/>
                  <a:gd name="connsiteX334" fmla="*/ 2525258 w 3024845"/>
                  <a:gd name="connsiteY334" fmla="*/ 201283 h 840941"/>
                  <a:gd name="connsiteX335" fmla="*/ 2582005 w 3024845"/>
                  <a:gd name="connsiteY335" fmla="*/ 190474 h 840941"/>
                  <a:gd name="connsiteX336" fmla="*/ 2582005 w 3024845"/>
                  <a:gd name="connsiteY336" fmla="*/ 191555 h 840941"/>
                  <a:gd name="connsiteX337" fmla="*/ 2582005 w 3024845"/>
                  <a:gd name="connsiteY337" fmla="*/ 199121 h 840941"/>
                  <a:gd name="connsiteX338" fmla="*/ 2608352 w 3024845"/>
                  <a:gd name="connsiteY338" fmla="*/ 199121 h 840941"/>
                  <a:gd name="connsiteX339" fmla="*/ 2608352 w 3024845"/>
                  <a:gd name="connsiteY339" fmla="*/ 454211 h 840941"/>
                  <a:gd name="connsiteX340" fmla="*/ 2630646 w 3024845"/>
                  <a:gd name="connsiteY340" fmla="*/ 454211 h 840941"/>
                  <a:gd name="connsiteX341" fmla="*/ 2630646 w 3024845"/>
                  <a:gd name="connsiteY341" fmla="*/ 449887 h 840941"/>
                  <a:gd name="connsiteX342" fmla="*/ 2642806 w 3024845"/>
                  <a:gd name="connsiteY342" fmla="*/ 449887 h 840941"/>
                  <a:gd name="connsiteX343" fmla="*/ 2642806 w 3024845"/>
                  <a:gd name="connsiteY343" fmla="*/ 454211 h 840941"/>
                  <a:gd name="connsiteX344" fmla="*/ 2667126 w 3024845"/>
                  <a:gd name="connsiteY344" fmla="*/ 454211 h 840941"/>
                  <a:gd name="connsiteX345" fmla="*/ 2667126 w 3024845"/>
                  <a:gd name="connsiteY345" fmla="*/ 441240 h 840941"/>
                  <a:gd name="connsiteX346" fmla="*/ 2695500 w 3024845"/>
                  <a:gd name="connsiteY346" fmla="*/ 441240 h 840941"/>
                  <a:gd name="connsiteX347" fmla="*/ 2707660 w 3024845"/>
                  <a:gd name="connsiteY347" fmla="*/ 436916 h 840941"/>
                  <a:gd name="connsiteX348" fmla="*/ 2727927 w 3024845"/>
                  <a:gd name="connsiteY348" fmla="*/ 441240 h 840941"/>
                  <a:gd name="connsiteX349" fmla="*/ 2727927 w 3024845"/>
                  <a:gd name="connsiteY349" fmla="*/ 423946 h 840941"/>
                  <a:gd name="connsiteX350" fmla="*/ 2736034 w 3024845"/>
                  <a:gd name="connsiteY350" fmla="*/ 423946 h 840941"/>
                  <a:gd name="connsiteX351" fmla="*/ 2736034 w 3024845"/>
                  <a:gd name="connsiteY351" fmla="*/ 410975 h 840941"/>
                  <a:gd name="connsiteX352" fmla="*/ 2792781 w 3024845"/>
                  <a:gd name="connsiteY352" fmla="*/ 410975 h 840941"/>
                  <a:gd name="connsiteX353" fmla="*/ 2792781 w 3024845"/>
                  <a:gd name="connsiteY353" fmla="*/ 380710 h 840941"/>
                  <a:gd name="connsiteX354" fmla="*/ 2811021 w 3024845"/>
                  <a:gd name="connsiteY354" fmla="*/ 380710 h 840941"/>
                  <a:gd name="connsiteX355" fmla="*/ 2811021 w 3024845"/>
                  <a:gd name="connsiteY355" fmla="*/ 374225 h 840941"/>
                  <a:gd name="connsiteX356" fmla="*/ 2823181 w 3024845"/>
                  <a:gd name="connsiteY356" fmla="*/ 374225 h 840941"/>
                  <a:gd name="connsiteX357" fmla="*/ 2823181 w 3024845"/>
                  <a:gd name="connsiteY357" fmla="*/ 380710 h 840941"/>
                  <a:gd name="connsiteX358" fmla="*/ 2839395 w 3024845"/>
                  <a:gd name="connsiteY358" fmla="*/ 380710 h 840941"/>
                  <a:gd name="connsiteX359" fmla="*/ 2839395 w 3024845"/>
                  <a:gd name="connsiteY359" fmla="*/ 430431 h 840941"/>
                  <a:gd name="connsiteX360" fmla="*/ 2871822 w 3024845"/>
                  <a:gd name="connsiteY360" fmla="*/ 430431 h 840941"/>
                  <a:gd name="connsiteX361" fmla="*/ 2871822 w 3024845"/>
                  <a:gd name="connsiteY361" fmla="*/ 404490 h 840941"/>
                  <a:gd name="connsiteX362" fmla="*/ 2910329 w 3024845"/>
                  <a:gd name="connsiteY362" fmla="*/ 404490 h 840941"/>
                  <a:gd name="connsiteX363" fmla="*/ 2910329 w 3024845"/>
                  <a:gd name="connsiteY363" fmla="*/ 374225 h 840941"/>
                  <a:gd name="connsiteX364" fmla="*/ 2958970 w 3024845"/>
                  <a:gd name="connsiteY364" fmla="*/ 374225 h 840941"/>
                  <a:gd name="connsiteX365" fmla="*/ 2958970 w 3024845"/>
                  <a:gd name="connsiteY365" fmla="*/ 485381 h 840941"/>
                  <a:gd name="connsiteX366" fmla="*/ 2958970 w 3024845"/>
                  <a:gd name="connsiteY366" fmla="*/ 499160 h 840941"/>
                  <a:gd name="connsiteX367" fmla="*/ 3024845 w 3024845"/>
                  <a:gd name="connsiteY367" fmla="*/ 499160 h 840941"/>
                  <a:gd name="connsiteX368" fmla="*/ 3024845 w 3024845"/>
                  <a:gd name="connsiteY368" fmla="*/ 840941 h 840941"/>
                  <a:gd name="connsiteX369" fmla="*/ 2054 w 3024845"/>
                  <a:gd name="connsiteY369" fmla="*/ 838608 h 840941"/>
                  <a:gd name="connsiteX370" fmla="*/ 0 w 3024845"/>
                  <a:gd name="connsiteY370" fmla="*/ 404490 h 840941"/>
                  <a:gd name="connsiteX371" fmla="*/ 20267 w 3024845"/>
                  <a:gd name="connsiteY371" fmla="*/ 404490 h 840941"/>
                  <a:gd name="connsiteX372" fmla="*/ 20774 w 3024845"/>
                  <a:gd name="connsiteY372" fmla="*/ 403409 h 840941"/>
                  <a:gd name="connsiteX373" fmla="*/ 24320 w 3024845"/>
                  <a:gd name="connsiteY373" fmla="*/ 395843 h 840941"/>
                  <a:gd name="connsiteX374" fmla="*/ 26094 w 3024845"/>
                  <a:gd name="connsiteY374" fmla="*/ 396113 h 840941"/>
                  <a:gd name="connsiteX375" fmla="*/ 38507 w 3024845"/>
                  <a:gd name="connsiteY375" fmla="*/ 398004 h 840941"/>
                  <a:gd name="connsiteX376" fmla="*/ 39014 w 3024845"/>
                  <a:gd name="connsiteY376" fmla="*/ 399356 h 840941"/>
                  <a:gd name="connsiteX377" fmla="*/ 42560 w 3024845"/>
                  <a:gd name="connsiteY377" fmla="*/ 408813 h 840941"/>
                  <a:gd name="connsiteX378" fmla="*/ 68907 w 3024845"/>
                  <a:gd name="connsiteY378" fmla="*/ 410975 h 840941"/>
                  <a:gd name="connsiteX379" fmla="*/ 68907 w 3024845"/>
                  <a:gd name="connsiteY379" fmla="*/ 287754 h 840941"/>
                  <a:gd name="connsiteX380" fmla="*/ 70934 w 3024845"/>
                  <a:gd name="connsiteY380" fmla="*/ 287754 h 840941"/>
                  <a:gd name="connsiteX381" fmla="*/ 85121 w 3024845"/>
                  <a:gd name="connsiteY381" fmla="*/ 287754 h 840941"/>
                  <a:gd name="connsiteX382" fmla="*/ 85121 w 3024845"/>
                  <a:gd name="connsiteY382" fmla="*/ 151562 h 840941"/>
                  <a:gd name="connsiteX383" fmla="*/ 86894 w 3024845"/>
                  <a:gd name="connsiteY383" fmla="*/ 151562 h 840941"/>
                  <a:gd name="connsiteX384" fmla="*/ 99308 w 3024845"/>
                  <a:gd name="connsiteY384" fmla="*/ 151562 h 840941"/>
                  <a:gd name="connsiteX385" fmla="*/ 99308 w 3024845"/>
                  <a:gd name="connsiteY385" fmla="*/ 36988 h 840941"/>
                  <a:gd name="connsiteX0" fmla="*/ 99308 w 3024845"/>
                  <a:gd name="connsiteY0" fmla="*/ 0 h 803953"/>
                  <a:gd name="connsiteX1" fmla="*/ 220909 w 3024845"/>
                  <a:gd name="connsiteY1" fmla="*/ 114574 h 803953"/>
                  <a:gd name="connsiteX2" fmla="*/ 223189 w 3024845"/>
                  <a:gd name="connsiteY2" fmla="*/ 114574 h 803953"/>
                  <a:gd name="connsiteX3" fmla="*/ 239150 w 3024845"/>
                  <a:gd name="connsiteY3" fmla="*/ 114574 h 803953"/>
                  <a:gd name="connsiteX4" fmla="*/ 239150 w 3024845"/>
                  <a:gd name="connsiteY4" fmla="*/ 255089 h 803953"/>
                  <a:gd name="connsiteX5" fmla="*/ 240670 w 3024845"/>
                  <a:gd name="connsiteY5" fmla="*/ 254819 h 803953"/>
                  <a:gd name="connsiteX6" fmla="*/ 251310 w 3024845"/>
                  <a:gd name="connsiteY6" fmla="*/ 252928 h 803953"/>
                  <a:gd name="connsiteX7" fmla="*/ 249283 w 3024845"/>
                  <a:gd name="connsiteY7" fmla="*/ 341560 h 803953"/>
                  <a:gd name="connsiteX8" fmla="*/ 250803 w 3024845"/>
                  <a:gd name="connsiteY8" fmla="*/ 341831 h 803953"/>
                  <a:gd name="connsiteX9" fmla="*/ 261443 w 3024845"/>
                  <a:gd name="connsiteY9" fmla="*/ 343722 h 803953"/>
                  <a:gd name="connsiteX10" fmla="*/ 261696 w 3024845"/>
                  <a:gd name="connsiteY10" fmla="*/ 344533 h 803953"/>
                  <a:gd name="connsiteX11" fmla="*/ 263470 w 3024845"/>
                  <a:gd name="connsiteY11" fmla="*/ 350208 h 803953"/>
                  <a:gd name="connsiteX12" fmla="*/ 264230 w 3024845"/>
                  <a:gd name="connsiteY12" fmla="*/ 347776 h 803953"/>
                  <a:gd name="connsiteX13" fmla="*/ 269550 w 3024845"/>
                  <a:gd name="connsiteY13" fmla="*/ 330752 h 803953"/>
                  <a:gd name="connsiteX14" fmla="*/ 271323 w 3024845"/>
                  <a:gd name="connsiteY14" fmla="*/ 330752 h 803953"/>
                  <a:gd name="connsiteX15" fmla="*/ 283737 w 3024845"/>
                  <a:gd name="connsiteY15" fmla="*/ 330752 h 803953"/>
                  <a:gd name="connsiteX16" fmla="*/ 283737 w 3024845"/>
                  <a:gd name="connsiteY16" fmla="*/ 363178 h 803953"/>
                  <a:gd name="connsiteX17" fmla="*/ 284750 w 3024845"/>
                  <a:gd name="connsiteY17" fmla="*/ 363719 h 803953"/>
                  <a:gd name="connsiteX18" fmla="*/ 291844 w 3024845"/>
                  <a:gd name="connsiteY18" fmla="*/ 367502 h 803953"/>
                  <a:gd name="connsiteX19" fmla="*/ 291844 w 3024845"/>
                  <a:gd name="connsiteY19" fmla="*/ 368853 h 803953"/>
                  <a:gd name="connsiteX20" fmla="*/ 291844 w 3024845"/>
                  <a:gd name="connsiteY20" fmla="*/ 378311 h 803953"/>
                  <a:gd name="connsiteX21" fmla="*/ 336431 w 3024845"/>
                  <a:gd name="connsiteY21" fmla="*/ 378311 h 803953"/>
                  <a:gd name="connsiteX22" fmla="*/ 336431 w 3024845"/>
                  <a:gd name="connsiteY22" fmla="*/ 379392 h 803953"/>
                  <a:gd name="connsiteX23" fmla="*/ 336431 w 3024845"/>
                  <a:gd name="connsiteY23" fmla="*/ 386958 h 803953"/>
                  <a:gd name="connsiteX24" fmla="*/ 338457 w 3024845"/>
                  <a:gd name="connsiteY24" fmla="*/ 386958 h 803953"/>
                  <a:gd name="connsiteX25" fmla="*/ 352644 w 3024845"/>
                  <a:gd name="connsiteY25" fmla="*/ 386958 h 803953"/>
                  <a:gd name="connsiteX26" fmla="*/ 352644 w 3024845"/>
                  <a:gd name="connsiteY26" fmla="*/ 356693 h 803953"/>
                  <a:gd name="connsiteX27" fmla="*/ 397231 w 3024845"/>
                  <a:gd name="connsiteY27" fmla="*/ 356693 h 803953"/>
                  <a:gd name="connsiteX28" fmla="*/ 397231 w 3024845"/>
                  <a:gd name="connsiteY28" fmla="*/ 355342 h 803953"/>
                  <a:gd name="connsiteX29" fmla="*/ 397231 w 3024845"/>
                  <a:gd name="connsiteY29" fmla="*/ 345884 h 803953"/>
                  <a:gd name="connsiteX30" fmla="*/ 398245 w 3024845"/>
                  <a:gd name="connsiteY30" fmla="*/ 345884 h 803953"/>
                  <a:gd name="connsiteX31" fmla="*/ 405338 w 3024845"/>
                  <a:gd name="connsiteY31" fmla="*/ 345884 h 803953"/>
                  <a:gd name="connsiteX32" fmla="*/ 405338 w 3024845"/>
                  <a:gd name="connsiteY32" fmla="*/ 343993 h 803953"/>
                  <a:gd name="connsiteX33" fmla="*/ 405338 w 3024845"/>
                  <a:gd name="connsiteY33" fmla="*/ 330752 h 803953"/>
                  <a:gd name="connsiteX34" fmla="*/ 406098 w 3024845"/>
                  <a:gd name="connsiteY34" fmla="*/ 330752 h 803953"/>
                  <a:gd name="connsiteX35" fmla="*/ 411418 w 3024845"/>
                  <a:gd name="connsiteY35" fmla="*/ 330752 h 803953"/>
                  <a:gd name="connsiteX36" fmla="*/ 411418 w 3024845"/>
                  <a:gd name="connsiteY36" fmla="*/ 329671 h 803953"/>
                  <a:gd name="connsiteX37" fmla="*/ 411418 w 3024845"/>
                  <a:gd name="connsiteY37" fmla="*/ 322104 h 803953"/>
                  <a:gd name="connsiteX38" fmla="*/ 413445 w 3024845"/>
                  <a:gd name="connsiteY38" fmla="*/ 322104 h 803953"/>
                  <a:gd name="connsiteX39" fmla="*/ 427632 w 3024845"/>
                  <a:gd name="connsiteY39" fmla="*/ 322104 h 803953"/>
                  <a:gd name="connsiteX40" fmla="*/ 427632 w 3024845"/>
                  <a:gd name="connsiteY40" fmla="*/ 323185 h 803953"/>
                  <a:gd name="connsiteX41" fmla="*/ 427632 w 3024845"/>
                  <a:gd name="connsiteY41" fmla="*/ 330752 h 803953"/>
                  <a:gd name="connsiteX42" fmla="*/ 449925 w 3024845"/>
                  <a:gd name="connsiteY42" fmla="*/ 330752 h 803953"/>
                  <a:gd name="connsiteX43" fmla="*/ 449925 w 3024845"/>
                  <a:gd name="connsiteY43" fmla="*/ 328860 h 803953"/>
                  <a:gd name="connsiteX44" fmla="*/ 449925 w 3024845"/>
                  <a:gd name="connsiteY44" fmla="*/ 315619 h 803953"/>
                  <a:gd name="connsiteX45" fmla="*/ 451699 w 3024845"/>
                  <a:gd name="connsiteY45" fmla="*/ 315619 h 803953"/>
                  <a:gd name="connsiteX46" fmla="*/ 464112 w 3024845"/>
                  <a:gd name="connsiteY46" fmla="*/ 315619 h 803953"/>
                  <a:gd name="connsiteX47" fmla="*/ 464112 w 3024845"/>
                  <a:gd name="connsiteY47" fmla="*/ 339399 h 803953"/>
                  <a:gd name="connsiteX48" fmla="*/ 465126 w 3024845"/>
                  <a:gd name="connsiteY48" fmla="*/ 339399 h 803953"/>
                  <a:gd name="connsiteX49" fmla="*/ 472219 w 3024845"/>
                  <a:gd name="connsiteY49" fmla="*/ 339399 h 803953"/>
                  <a:gd name="connsiteX50" fmla="*/ 472219 w 3024845"/>
                  <a:gd name="connsiteY50" fmla="*/ 338318 h 803953"/>
                  <a:gd name="connsiteX51" fmla="*/ 472219 w 3024845"/>
                  <a:gd name="connsiteY51" fmla="*/ 330752 h 803953"/>
                  <a:gd name="connsiteX52" fmla="*/ 473992 w 3024845"/>
                  <a:gd name="connsiteY52" fmla="*/ 330752 h 803953"/>
                  <a:gd name="connsiteX53" fmla="*/ 486406 w 3024845"/>
                  <a:gd name="connsiteY53" fmla="*/ 330752 h 803953"/>
                  <a:gd name="connsiteX54" fmla="*/ 486406 w 3024845"/>
                  <a:gd name="connsiteY54" fmla="*/ 356693 h 803953"/>
                  <a:gd name="connsiteX55" fmla="*/ 488433 w 3024845"/>
                  <a:gd name="connsiteY55" fmla="*/ 356693 h 803953"/>
                  <a:gd name="connsiteX56" fmla="*/ 502619 w 3024845"/>
                  <a:gd name="connsiteY56" fmla="*/ 356693 h 803953"/>
                  <a:gd name="connsiteX57" fmla="*/ 502619 w 3024845"/>
                  <a:gd name="connsiteY57" fmla="*/ 358314 h 803953"/>
                  <a:gd name="connsiteX58" fmla="*/ 502619 w 3024845"/>
                  <a:gd name="connsiteY58" fmla="*/ 369664 h 803953"/>
                  <a:gd name="connsiteX59" fmla="*/ 503379 w 3024845"/>
                  <a:gd name="connsiteY59" fmla="*/ 369664 h 803953"/>
                  <a:gd name="connsiteX60" fmla="*/ 508700 w 3024845"/>
                  <a:gd name="connsiteY60" fmla="*/ 369664 h 803953"/>
                  <a:gd name="connsiteX61" fmla="*/ 508700 w 3024845"/>
                  <a:gd name="connsiteY61" fmla="*/ 368853 h 803953"/>
                  <a:gd name="connsiteX62" fmla="*/ 508700 w 3024845"/>
                  <a:gd name="connsiteY62" fmla="*/ 363178 h 803953"/>
                  <a:gd name="connsiteX63" fmla="*/ 539100 w 3024845"/>
                  <a:gd name="connsiteY63" fmla="*/ 363178 h 803953"/>
                  <a:gd name="connsiteX64" fmla="*/ 539100 w 3024845"/>
                  <a:gd name="connsiteY64" fmla="*/ 386958 h 803953"/>
                  <a:gd name="connsiteX65" fmla="*/ 540113 w 3024845"/>
                  <a:gd name="connsiteY65" fmla="*/ 386958 h 803953"/>
                  <a:gd name="connsiteX66" fmla="*/ 547207 w 3024845"/>
                  <a:gd name="connsiteY66" fmla="*/ 386958 h 803953"/>
                  <a:gd name="connsiteX67" fmla="*/ 547207 w 3024845"/>
                  <a:gd name="connsiteY67" fmla="*/ 388039 h 803953"/>
                  <a:gd name="connsiteX68" fmla="*/ 547207 w 3024845"/>
                  <a:gd name="connsiteY68" fmla="*/ 395605 h 803953"/>
                  <a:gd name="connsiteX69" fmla="*/ 547967 w 3024845"/>
                  <a:gd name="connsiteY69" fmla="*/ 395605 h 803953"/>
                  <a:gd name="connsiteX70" fmla="*/ 553287 w 3024845"/>
                  <a:gd name="connsiteY70" fmla="*/ 395605 h 803953"/>
                  <a:gd name="connsiteX71" fmla="*/ 553287 w 3024845"/>
                  <a:gd name="connsiteY71" fmla="*/ 393443 h 803953"/>
                  <a:gd name="connsiteX72" fmla="*/ 553287 w 3024845"/>
                  <a:gd name="connsiteY72" fmla="*/ 378311 h 803953"/>
                  <a:gd name="connsiteX73" fmla="*/ 554300 w 3024845"/>
                  <a:gd name="connsiteY73" fmla="*/ 378311 h 803953"/>
                  <a:gd name="connsiteX74" fmla="*/ 561394 w 3024845"/>
                  <a:gd name="connsiteY74" fmla="*/ 378311 h 803953"/>
                  <a:gd name="connsiteX75" fmla="*/ 561394 w 3024845"/>
                  <a:gd name="connsiteY75" fmla="*/ 379392 h 803953"/>
                  <a:gd name="connsiteX76" fmla="*/ 561394 w 3024845"/>
                  <a:gd name="connsiteY76" fmla="*/ 386958 h 803953"/>
                  <a:gd name="connsiteX77" fmla="*/ 566714 w 3024845"/>
                  <a:gd name="connsiteY77" fmla="*/ 384965 h 803953"/>
                  <a:gd name="connsiteX78" fmla="*/ 567474 w 3024845"/>
                  <a:gd name="connsiteY78" fmla="*/ 383985 h 803953"/>
                  <a:gd name="connsiteX79" fmla="*/ 567474 w 3024845"/>
                  <a:gd name="connsiteY79" fmla="*/ 378311 h 803953"/>
                  <a:gd name="connsiteX80" fmla="*/ 605981 w 3024845"/>
                  <a:gd name="connsiteY80" fmla="*/ 378311 h 803953"/>
                  <a:gd name="connsiteX81" fmla="*/ 605981 w 3024845"/>
                  <a:gd name="connsiteY81" fmla="*/ 402090 h 803953"/>
                  <a:gd name="connsiteX82" fmla="*/ 608007 w 3024845"/>
                  <a:gd name="connsiteY82" fmla="*/ 402090 h 803953"/>
                  <a:gd name="connsiteX83" fmla="*/ 622194 w 3024845"/>
                  <a:gd name="connsiteY83" fmla="*/ 402090 h 803953"/>
                  <a:gd name="connsiteX84" fmla="*/ 622194 w 3024845"/>
                  <a:gd name="connsiteY84" fmla="*/ 403171 h 803953"/>
                  <a:gd name="connsiteX85" fmla="*/ 622194 w 3024845"/>
                  <a:gd name="connsiteY85" fmla="*/ 410737 h 803953"/>
                  <a:gd name="connsiteX86" fmla="*/ 623968 w 3024845"/>
                  <a:gd name="connsiteY86" fmla="*/ 410737 h 803953"/>
                  <a:gd name="connsiteX87" fmla="*/ 636381 w 3024845"/>
                  <a:gd name="connsiteY87" fmla="*/ 410737 h 803953"/>
                  <a:gd name="connsiteX88" fmla="*/ 636381 w 3024845"/>
                  <a:gd name="connsiteY88" fmla="*/ 386958 h 803953"/>
                  <a:gd name="connsiteX89" fmla="*/ 637394 w 3024845"/>
                  <a:gd name="connsiteY89" fmla="*/ 386958 h 803953"/>
                  <a:gd name="connsiteX90" fmla="*/ 644488 w 3024845"/>
                  <a:gd name="connsiteY90" fmla="*/ 386958 h 803953"/>
                  <a:gd name="connsiteX91" fmla="*/ 644488 w 3024845"/>
                  <a:gd name="connsiteY91" fmla="*/ 354531 h 803953"/>
                  <a:gd name="connsiteX92" fmla="*/ 645501 w 3024845"/>
                  <a:gd name="connsiteY92" fmla="*/ 354531 h 803953"/>
                  <a:gd name="connsiteX93" fmla="*/ 652595 w 3024845"/>
                  <a:gd name="connsiteY93" fmla="*/ 354531 h 803953"/>
                  <a:gd name="connsiteX94" fmla="*/ 652595 w 3024845"/>
                  <a:gd name="connsiteY94" fmla="*/ 352640 h 803953"/>
                  <a:gd name="connsiteX95" fmla="*/ 652595 w 3024845"/>
                  <a:gd name="connsiteY95" fmla="*/ 339399 h 803953"/>
                  <a:gd name="connsiteX96" fmla="*/ 651328 w 3024845"/>
                  <a:gd name="connsiteY96" fmla="*/ 337777 h 803953"/>
                  <a:gd name="connsiteX97" fmla="*/ 656648 w 3024845"/>
                  <a:gd name="connsiteY97" fmla="*/ 326428 h 803953"/>
                  <a:gd name="connsiteX98" fmla="*/ 664755 w 3024845"/>
                  <a:gd name="connsiteY98" fmla="*/ 354531 h 803953"/>
                  <a:gd name="connsiteX99" fmla="*/ 665515 w 3024845"/>
                  <a:gd name="connsiteY99" fmla="*/ 354531 h 803953"/>
                  <a:gd name="connsiteX100" fmla="*/ 670835 w 3024845"/>
                  <a:gd name="connsiteY100" fmla="*/ 354531 h 803953"/>
                  <a:gd name="connsiteX101" fmla="*/ 670835 w 3024845"/>
                  <a:gd name="connsiteY101" fmla="*/ 248604 h 803953"/>
                  <a:gd name="connsiteX102" fmla="*/ 672355 w 3024845"/>
                  <a:gd name="connsiteY102" fmla="*/ 248604 h 803953"/>
                  <a:gd name="connsiteX103" fmla="*/ 682995 w 3024845"/>
                  <a:gd name="connsiteY103" fmla="*/ 248604 h 803953"/>
                  <a:gd name="connsiteX104" fmla="*/ 682995 w 3024845"/>
                  <a:gd name="connsiteY104" fmla="*/ 201045 h 803953"/>
                  <a:gd name="connsiteX105" fmla="*/ 709342 w 3024845"/>
                  <a:gd name="connsiteY105" fmla="*/ 201045 h 803953"/>
                  <a:gd name="connsiteX106" fmla="*/ 709342 w 3024845"/>
                  <a:gd name="connsiteY106" fmla="*/ 179427 h 803953"/>
                  <a:gd name="connsiteX107" fmla="*/ 743796 w 3024845"/>
                  <a:gd name="connsiteY107" fmla="*/ 179427 h 803953"/>
                  <a:gd name="connsiteX108" fmla="*/ 743796 w 3024845"/>
                  <a:gd name="connsiteY108" fmla="*/ 181859 h 803953"/>
                  <a:gd name="connsiteX109" fmla="*/ 743796 w 3024845"/>
                  <a:gd name="connsiteY109" fmla="*/ 198883 h 803953"/>
                  <a:gd name="connsiteX110" fmla="*/ 746076 w 3024845"/>
                  <a:gd name="connsiteY110" fmla="*/ 198883 h 803953"/>
                  <a:gd name="connsiteX111" fmla="*/ 762036 w 3024845"/>
                  <a:gd name="connsiteY111" fmla="*/ 198883 h 803953"/>
                  <a:gd name="connsiteX112" fmla="*/ 762036 w 3024845"/>
                  <a:gd name="connsiteY112" fmla="*/ 246442 h 803953"/>
                  <a:gd name="connsiteX113" fmla="*/ 763049 w 3024845"/>
                  <a:gd name="connsiteY113" fmla="*/ 246442 h 803953"/>
                  <a:gd name="connsiteX114" fmla="*/ 770143 w 3024845"/>
                  <a:gd name="connsiteY114" fmla="*/ 246442 h 803953"/>
                  <a:gd name="connsiteX115" fmla="*/ 784330 w 3024845"/>
                  <a:gd name="connsiteY115" fmla="*/ 250766 h 803953"/>
                  <a:gd name="connsiteX116" fmla="*/ 784330 w 3024845"/>
                  <a:gd name="connsiteY116" fmla="*/ 289678 h 803953"/>
                  <a:gd name="connsiteX117" fmla="*/ 785343 w 3024845"/>
                  <a:gd name="connsiteY117" fmla="*/ 289678 h 803953"/>
                  <a:gd name="connsiteX118" fmla="*/ 792436 w 3024845"/>
                  <a:gd name="connsiteY118" fmla="*/ 289678 h 803953"/>
                  <a:gd name="connsiteX119" fmla="*/ 792436 w 3024845"/>
                  <a:gd name="connsiteY119" fmla="*/ 291299 h 803953"/>
                  <a:gd name="connsiteX120" fmla="*/ 792436 w 3024845"/>
                  <a:gd name="connsiteY120" fmla="*/ 302648 h 803953"/>
                  <a:gd name="connsiteX121" fmla="*/ 794463 w 3024845"/>
                  <a:gd name="connsiteY121" fmla="*/ 302648 h 803953"/>
                  <a:gd name="connsiteX122" fmla="*/ 808650 w 3024845"/>
                  <a:gd name="connsiteY122" fmla="*/ 302648 h 803953"/>
                  <a:gd name="connsiteX123" fmla="*/ 814730 w 3024845"/>
                  <a:gd name="connsiteY123" fmla="*/ 309134 h 803953"/>
                  <a:gd name="connsiteX124" fmla="*/ 814730 w 3024845"/>
                  <a:gd name="connsiteY124" fmla="*/ 330752 h 803953"/>
                  <a:gd name="connsiteX125" fmla="*/ 817010 w 3024845"/>
                  <a:gd name="connsiteY125" fmla="*/ 330752 h 803953"/>
                  <a:gd name="connsiteX126" fmla="*/ 832970 w 3024845"/>
                  <a:gd name="connsiteY126" fmla="*/ 330752 h 803953"/>
                  <a:gd name="connsiteX127" fmla="*/ 832970 w 3024845"/>
                  <a:gd name="connsiteY127" fmla="*/ 331832 h 803953"/>
                  <a:gd name="connsiteX128" fmla="*/ 832970 w 3024845"/>
                  <a:gd name="connsiteY128" fmla="*/ 339399 h 803953"/>
                  <a:gd name="connsiteX129" fmla="*/ 834237 w 3024845"/>
                  <a:gd name="connsiteY129" fmla="*/ 339399 h 803953"/>
                  <a:gd name="connsiteX130" fmla="*/ 843104 w 3024845"/>
                  <a:gd name="connsiteY130" fmla="*/ 339399 h 803953"/>
                  <a:gd name="connsiteX131" fmla="*/ 843104 w 3024845"/>
                  <a:gd name="connsiteY131" fmla="*/ 341560 h 803953"/>
                  <a:gd name="connsiteX132" fmla="*/ 843104 w 3024845"/>
                  <a:gd name="connsiteY132" fmla="*/ 356693 h 803953"/>
                  <a:gd name="connsiteX133" fmla="*/ 847157 w 3024845"/>
                  <a:gd name="connsiteY133" fmla="*/ 354801 h 803953"/>
                  <a:gd name="connsiteX134" fmla="*/ 847157 w 3024845"/>
                  <a:gd name="connsiteY134" fmla="*/ 341560 h 803953"/>
                  <a:gd name="connsiteX135" fmla="*/ 848170 w 3024845"/>
                  <a:gd name="connsiteY135" fmla="*/ 341560 h 803953"/>
                  <a:gd name="connsiteX136" fmla="*/ 855264 w 3024845"/>
                  <a:gd name="connsiteY136" fmla="*/ 341560 h 803953"/>
                  <a:gd name="connsiteX137" fmla="*/ 855264 w 3024845"/>
                  <a:gd name="connsiteY137" fmla="*/ 343182 h 803953"/>
                  <a:gd name="connsiteX138" fmla="*/ 855264 w 3024845"/>
                  <a:gd name="connsiteY138" fmla="*/ 354531 h 803953"/>
                  <a:gd name="connsiteX139" fmla="*/ 856024 w 3024845"/>
                  <a:gd name="connsiteY139" fmla="*/ 354531 h 803953"/>
                  <a:gd name="connsiteX140" fmla="*/ 861344 w 3024845"/>
                  <a:gd name="connsiteY140" fmla="*/ 354531 h 803953"/>
                  <a:gd name="connsiteX141" fmla="*/ 909984 w 3024845"/>
                  <a:gd name="connsiteY141" fmla="*/ 350208 h 803953"/>
                  <a:gd name="connsiteX142" fmla="*/ 909984 w 3024845"/>
                  <a:gd name="connsiteY142" fmla="*/ 351559 h 803953"/>
                  <a:gd name="connsiteX143" fmla="*/ 909984 w 3024845"/>
                  <a:gd name="connsiteY143" fmla="*/ 361016 h 803953"/>
                  <a:gd name="connsiteX144" fmla="*/ 910744 w 3024845"/>
                  <a:gd name="connsiteY144" fmla="*/ 361016 h 803953"/>
                  <a:gd name="connsiteX145" fmla="*/ 916065 w 3024845"/>
                  <a:gd name="connsiteY145" fmla="*/ 361016 h 803953"/>
                  <a:gd name="connsiteX146" fmla="*/ 916065 w 3024845"/>
                  <a:gd name="connsiteY146" fmla="*/ 363178 h 803953"/>
                  <a:gd name="connsiteX147" fmla="*/ 916065 w 3024845"/>
                  <a:gd name="connsiteY147" fmla="*/ 378311 h 803953"/>
                  <a:gd name="connsiteX148" fmla="*/ 918091 w 3024845"/>
                  <a:gd name="connsiteY148" fmla="*/ 376960 h 803953"/>
                  <a:gd name="connsiteX149" fmla="*/ 932278 w 3024845"/>
                  <a:gd name="connsiteY149" fmla="*/ 367502 h 803953"/>
                  <a:gd name="connsiteX150" fmla="*/ 938358 w 3024845"/>
                  <a:gd name="connsiteY150" fmla="*/ 326428 h 803953"/>
                  <a:gd name="connsiteX151" fmla="*/ 939118 w 3024845"/>
                  <a:gd name="connsiteY151" fmla="*/ 326158 h 803953"/>
                  <a:gd name="connsiteX152" fmla="*/ 944438 w 3024845"/>
                  <a:gd name="connsiteY152" fmla="*/ 324266 h 803953"/>
                  <a:gd name="connsiteX153" fmla="*/ 946465 w 3024845"/>
                  <a:gd name="connsiteY153" fmla="*/ 255089 h 803953"/>
                  <a:gd name="connsiteX154" fmla="*/ 948492 w 3024845"/>
                  <a:gd name="connsiteY154" fmla="*/ 324266 h 803953"/>
                  <a:gd name="connsiteX155" fmla="*/ 949252 w 3024845"/>
                  <a:gd name="connsiteY155" fmla="*/ 324536 h 803953"/>
                  <a:gd name="connsiteX156" fmla="*/ 954572 w 3024845"/>
                  <a:gd name="connsiteY156" fmla="*/ 326428 h 803953"/>
                  <a:gd name="connsiteX157" fmla="*/ 954572 w 3024845"/>
                  <a:gd name="connsiteY157" fmla="*/ 239957 h 803953"/>
                  <a:gd name="connsiteX158" fmla="*/ 958625 w 3024845"/>
                  <a:gd name="connsiteY158" fmla="*/ 207530 h 803953"/>
                  <a:gd name="connsiteX159" fmla="*/ 997132 w 3024845"/>
                  <a:gd name="connsiteY159" fmla="*/ 207530 h 803953"/>
                  <a:gd name="connsiteX160" fmla="*/ 997132 w 3024845"/>
                  <a:gd name="connsiteY160" fmla="*/ 239957 h 803953"/>
                  <a:gd name="connsiteX161" fmla="*/ 997892 w 3024845"/>
                  <a:gd name="connsiteY161" fmla="*/ 239957 h 803953"/>
                  <a:gd name="connsiteX162" fmla="*/ 1003212 w 3024845"/>
                  <a:gd name="connsiteY162" fmla="*/ 239957 h 803953"/>
                  <a:gd name="connsiteX163" fmla="*/ 1003212 w 3024845"/>
                  <a:gd name="connsiteY163" fmla="*/ 157809 h 803953"/>
                  <a:gd name="connsiteX164" fmla="*/ 1004986 w 3024845"/>
                  <a:gd name="connsiteY164" fmla="*/ 157809 h 803953"/>
                  <a:gd name="connsiteX165" fmla="*/ 1017399 w 3024845"/>
                  <a:gd name="connsiteY165" fmla="*/ 157809 h 803953"/>
                  <a:gd name="connsiteX166" fmla="*/ 1017399 w 3024845"/>
                  <a:gd name="connsiteY166" fmla="*/ 155918 h 803953"/>
                  <a:gd name="connsiteX167" fmla="*/ 1017399 w 3024845"/>
                  <a:gd name="connsiteY167" fmla="*/ 142677 h 803953"/>
                  <a:gd name="connsiteX168" fmla="*/ 1039693 w 3024845"/>
                  <a:gd name="connsiteY168" fmla="*/ 142677 h 803953"/>
                  <a:gd name="connsiteX169" fmla="*/ 1039693 w 3024845"/>
                  <a:gd name="connsiteY169" fmla="*/ 141596 h 803953"/>
                  <a:gd name="connsiteX170" fmla="*/ 1039693 w 3024845"/>
                  <a:gd name="connsiteY170" fmla="*/ 134030 h 803953"/>
                  <a:gd name="connsiteX171" fmla="*/ 1041466 w 3024845"/>
                  <a:gd name="connsiteY171" fmla="*/ 134030 h 803953"/>
                  <a:gd name="connsiteX172" fmla="*/ 1053880 w 3024845"/>
                  <a:gd name="connsiteY172" fmla="*/ 134030 h 803953"/>
                  <a:gd name="connsiteX173" fmla="*/ 1053880 w 3024845"/>
                  <a:gd name="connsiteY173" fmla="*/ 135111 h 803953"/>
                  <a:gd name="connsiteX174" fmla="*/ 1053880 w 3024845"/>
                  <a:gd name="connsiteY174" fmla="*/ 142677 h 803953"/>
                  <a:gd name="connsiteX175" fmla="*/ 1054640 w 3024845"/>
                  <a:gd name="connsiteY175" fmla="*/ 142677 h 803953"/>
                  <a:gd name="connsiteX176" fmla="*/ 1059960 w 3024845"/>
                  <a:gd name="connsiteY176" fmla="*/ 142677 h 803953"/>
                  <a:gd name="connsiteX177" fmla="*/ 1070093 w 3024845"/>
                  <a:gd name="connsiteY177" fmla="*/ 138353 h 803953"/>
                  <a:gd name="connsiteX178" fmla="*/ 1074146 w 3024845"/>
                  <a:gd name="connsiteY178" fmla="*/ 141596 h 803953"/>
                  <a:gd name="connsiteX179" fmla="*/ 1074146 w 3024845"/>
                  <a:gd name="connsiteY179" fmla="*/ 134030 h 803953"/>
                  <a:gd name="connsiteX180" fmla="*/ 1076426 w 3024845"/>
                  <a:gd name="connsiteY180" fmla="*/ 134030 h 803953"/>
                  <a:gd name="connsiteX181" fmla="*/ 1092387 w 3024845"/>
                  <a:gd name="connsiteY181" fmla="*/ 134030 h 803953"/>
                  <a:gd name="connsiteX182" fmla="*/ 1092387 w 3024845"/>
                  <a:gd name="connsiteY182" fmla="*/ 135111 h 803953"/>
                  <a:gd name="connsiteX183" fmla="*/ 1092387 w 3024845"/>
                  <a:gd name="connsiteY183" fmla="*/ 142677 h 803953"/>
                  <a:gd name="connsiteX184" fmla="*/ 1122787 w 3024845"/>
                  <a:gd name="connsiteY184" fmla="*/ 142677 h 803953"/>
                  <a:gd name="connsiteX185" fmla="*/ 1122787 w 3024845"/>
                  <a:gd name="connsiteY185" fmla="*/ 144298 h 803953"/>
                  <a:gd name="connsiteX186" fmla="*/ 1122787 w 3024845"/>
                  <a:gd name="connsiteY186" fmla="*/ 155648 h 803953"/>
                  <a:gd name="connsiteX187" fmla="*/ 1149134 w 3024845"/>
                  <a:gd name="connsiteY187" fmla="*/ 155648 h 803953"/>
                  <a:gd name="connsiteX188" fmla="*/ 1149134 w 3024845"/>
                  <a:gd name="connsiteY188" fmla="*/ 185912 h 803953"/>
                  <a:gd name="connsiteX189" fmla="*/ 1149894 w 3024845"/>
                  <a:gd name="connsiteY189" fmla="*/ 185912 h 803953"/>
                  <a:gd name="connsiteX190" fmla="*/ 1155214 w 3024845"/>
                  <a:gd name="connsiteY190" fmla="*/ 185912 h 803953"/>
                  <a:gd name="connsiteX191" fmla="*/ 1155214 w 3024845"/>
                  <a:gd name="connsiteY191" fmla="*/ 186993 h 803953"/>
                  <a:gd name="connsiteX192" fmla="*/ 1155214 w 3024845"/>
                  <a:gd name="connsiteY192" fmla="*/ 194560 h 803953"/>
                  <a:gd name="connsiteX193" fmla="*/ 1159268 w 3024845"/>
                  <a:gd name="connsiteY193" fmla="*/ 224824 h 803953"/>
                  <a:gd name="connsiteX194" fmla="*/ 1160028 w 3024845"/>
                  <a:gd name="connsiteY194" fmla="*/ 224824 h 803953"/>
                  <a:gd name="connsiteX195" fmla="*/ 1165348 w 3024845"/>
                  <a:gd name="connsiteY195" fmla="*/ 224824 h 803953"/>
                  <a:gd name="connsiteX196" fmla="*/ 1165348 w 3024845"/>
                  <a:gd name="connsiteY196" fmla="*/ 225635 h 803953"/>
                  <a:gd name="connsiteX197" fmla="*/ 1165348 w 3024845"/>
                  <a:gd name="connsiteY197" fmla="*/ 231310 h 803953"/>
                  <a:gd name="connsiteX198" fmla="*/ 1166361 w 3024845"/>
                  <a:gd name="connsiteY198" fmla="*/ 231310 h 803953"/>
                  <a:gd name="connsiteX199" fmla="*/ 1173454 w 3024845"/>
                  <a:gd name="connsiteY199" fmla="*/ 231310 h 803953"/>
                  <a:gd name="connsiteX200" fmla="*/ 1173454 w 3024845"/>
                  <a:gd name="connsiteY200" fmla="*/ 261575 h 803953"/>
                  <a:gd name="connsiteX201" fmla="*/ 1175481 w 3024845"/>
                  <a:gd name="connsiteY201" fmla="*/ 261575 h 803953"/>
                  <a:gd name="connsiteX202" fmla="*/ 1189668 w 3024845"/>
                  <a:gd name="connsiteY202" fmla="*/ 261575 h 803953"/>
                  <a:gd name="connsiteX203" fmla="*/ 1189668 w 3024845"/>
                  <a:gd name="connsiteY203" fmla="*/ 285354 h 803953"/>
                  <a:gd name="connsiteX204" fmla="*/ 1191695 w 3024845"/>
                  <a:gd name="connsiteY204" fmla="*/ 286975 h 803953"/>
                  <a:gd name="connsiteX205" fmla="*/ 1191695 w 3024845"/>
                  <a:gd name="connsiteY205" fmla="*/ 298325 h 803953"/>
                  <a:gd name="connsiteX206" fmla="*/ 1192455 w 3024845"/>
                  <a:gd name="connsiteY206" fmla="*/ 298325 h 803953"/>
                  <a:gd name="connsiteX207" fmla="*/ 1197775 w 3024845"/>
                  <a:gd name="connsiteY207" fmla="*/ 298325 h 803953"/>
                  <a:gd name="connsiteX208" fmla="*/ 1197775 w 3024845"/>
                  <a:gd name="connsiteY208" fmla="*/ 322104 h 803953"/>
                  <a:gd name="connsiteX209" fmla="*/ 1199041 w 3024845"/>
                  <a:gd name="connsiteY209" fmla="*/ 322104 h 803953"/>
                  <a:gd name="connsiteX210" fmla="*/ 1207908 w 3024845"/>
                  <a:gd name="connsiteY210" fmla="*/ 322104 h 803953"/>
                  <a:gd name="connsiteX211" fmla="*/ 1209935 w 3024845"/>
                  <a:gd name="connsiteY211" fmla="*/ 326158 h 803953"/>
                  <a:gd name="connsiteX212" fmla="*/ 1209935 w 3024845"/>
                  <a:gd name="connsiteY212" fmla="*/ 339399 h 803953"/>
                  <a:gd name="connsiteX213" fmla="*/ 1211455 w 3024845"/>
                  <a:gd name="connsiteY213" fmla="*/ 337507 h 803953"/>
                  <a:gd name="connsiteX214" fmla="*/ 1222095 w 3024845"/>
                  <a:gd name="connsiteY214" fmla="*/ 324266 h 803953"/>
                  <a:gd name="connsiteX215" fmla="*/ 1250469 w 3024845"/>
                  <a:gd name="connsiteY215" fmla="*/ 324266 h 803953"/>
                  <a:gd name="connsiteX216" fmla="*/ 1250469 w 3024845"/>
                  <a:gd name="connsiteY216" fmla="*/ 410737 h 803953"/>
                  <a:gd name="connsiteX217" fmla="*/ 1251229 w 3024845"/>
                  <a:gd name="connsiteY217" fmla="*/ 410737 h 803953"/>
                  <a:gd name="connsiteX218" fmla="*/ 1256549 w 3024845"/>
                  <a:gd name="connsiteY218" fmla="*/ 410737 h 803953"/>
                  <a:gd name="connsiteX219" fmla="*/ 1257309 w 3024845"/>
                  <a:gd name="connsiteY219" fmla="*/ 409386 h 803953"/>
                  <a:gd name="connsiteX220" fmla="*/ 1262629 w 3024845"/>
                  <a:gd name="connsiteY220" fmla="*/ 399928 h 803953"/>
                  <a:gd name="connsiteX221" fmla="*/ 1262629 w 3024845"/>
                  <a:gd name="connsiteY221" fmla="*/ 401820 h 803953"/>
                  <a:gd name="connsiteX222" fmla="*/ 1262629 w 3024845"/>
                  <a:gd name="connsiteY222" fmla="*/ 415061 h 803953"/>
                  <a:gd name="connsiteX223" fmla="*/ 1266682 w 3024845"/>
                  <a:gd name="connsiteY223" fmla="*/ 369664 h 803953"/>
                  <a:gd name="connsiteX224" fmla="*/ 1267442 w 3024845"/>
                  <a:gd name="connsiteY224" fmla="*/ 369664 h 803953"/>
                  <a:gd name="connsiteX225" fmla="*/ 1272762 w 3024845"/>
                  <a:gd name="connsiteY225" fmla="*/ 369664 h 803953"/>
                  <a:gd name="connsiteX226" fmla="*/ 1272762 w 3024845"/>
                  <a:gd name="connsiteY226" fmla="*/ 304810 h 803953"/>
                  <a:gd name="connsiteX227" fmla="*/ 1273776 w 3024845"/>
                  <a:gd name="connsiteY227" fmla="*/ 304810 h 803953"/>
                  <a:gd name="connsiteX228" fmla="*/ 1280869 w 3024845"/>
                  <a:gd name="connsiteY228" fmla="*/ 304810 h 803953"/>
                  <a:gd name="connsiteX229" fmla="*/ 1293029 w 3024845"/>
                  <a:gd name="connsiteY229" fmla="*/ 261575 h 803953"/>
                  <a:gd name="connsiteX230" fmla="*/ 1294296 w 3024845"/>
                  <a:gd name="connsiteY230" fmla="*/ 261575 h 803953"/>
                  <a:gd name="connsiteX231" fmla="*/ 1303163 w 3024845"/>
                  <a:gd name="connsiteY231" fmla="*/ 261575 h 803953"/>
                  <a:gd name="connsiteX232" fmla="*/ 1313296 w 3024845"/>
                  <a:gd name="connsiteY232" fmla="*/ 304810 h 803953"/>
                  <a:gd name="connsiteX233" fmla="*/ 1314309 w 3024845"/>
                  <a:gd name="connsiteY233" fmla="*/ 304810 h 803953"/>
                  <a:gd name="connsiteX234" fmla="*/ 1321403 w 3024845"/>
                  <a:gd name="connsiteY234" fmla="*/ 304810 h 803953"/>
                  <a:gd name="connsiteX235" fmla="*/ 1321403 w 3024845"/>
                  <a:gd name="connsiteY235" fmla="*/ 343722 h 803953"/>
                  <a:gd name="connsiteX236" fmla="*/ 1323176 w 3024845"/>
                  <a:gd name="connsiteY236" fmla="*/ 343722 h 803953"/>
                  <a:gd name="connsiteX237" fmla="*/ 1335590 w 3024845"/>
                  <a:gd name="connsiteY237" fmla="*/ 343722 h 803953"/>
                  <a:gd name="connsiteX238" fmla="*/ 1335590 w 3024845"/>
                  <a:gd name="connsiteY238" fmla="*/ 345884 h 803953"/>
                  <a:gd name="connsiteX239" fmla="*/ 1335590 w 3024845"/>
                  <a:gd name="connsiteY239" fmla="*/ 361016 h 803953"/>
                  <a:gd name="connsiteX240" fmla="*/ 1339643 w 3024845"/>
                  <a:gd name="connsiteY240" fmla="*/ 358855 h 803953"/>
                  <a:gd name="connsiteX241" fmla="*/ 1339643 w 3024845"/>
                  <a:gd name="connsiteY241" fmla="*/ 343722 h 803953"/>
                  <a:gd name="connsiteX242" fmla="*/ 1341163 w 3024845"/>
                  <a:gd name="connsiteY242" fmla="*/ 343722 h 803953"/>
                  <a:gd name="connsiteX243" fmla="*/ 1351803 w 3024845"/>
                  <a:gd name="connsiteY243" fmla="*/ 343722 h 803953"/>
                  <a:gd name="connsiteX244" fmla="*/ 1351803 w 3024845"/>
                  <a:gd name="connsiteY244" fmla="*/ 345343 h 803953"/>
                  <a:gd name="connsiteX245" fmla="*/ 1351803 w 3024845"/>
                  <a:gd name="connsiteY245" fmla="*/ 356693 h 803953"/>
                  <a:gd name="connsiteX246" fmla="*/ 1382204 w 3024845"/>
                  <a:gd name="connsiteY246" fmla="*/ 356693 h 803953"/>
                  <a:gd name="connsiteX247" fmla="*/ 1382204 w 3024845"/>
                  <a:gd name="connsiteY247" fmla="*/ 319943 h 803953"/>
                  <a:gd name="connsiteX248" fmla="*/ 1383470 w 3024845"/>
                  <a:gd name="connsiteY248" fmla="*/ 319943 h 803953"/>
                  <a:gd name="connsiteX249" fmla="*/ 1392337 w 3024845"/>
                  <a:gd name="connsiteY249" fmla="*/ 319943 h 803953"/>
                  <a:gd name="connsiteX250" fmla="*/ 1392337 w 3024845"/>
                  <a:gd name="connsiteY250" fmla="*/ 341560 h 803953"/>
                  <a:gd name="connsiteX251" fmla="*/ 1394364 w 3024845"/>
                  <a:gd name="connsiteY251" fmla="*/ 309134 h 803953"/>
                  <a:gd name="connsiteX252" fmla="*/ 1416657 w 3024845"/>
                  <a:gd name="connsiteY252" fmla="*/ 309134 h 803953"/>
                  <a:gd name="connsiteX253" fmla="*/ 1416657 w 3024845"/>
                  <a:gd name="connsiteY253" fmla="*/ 307512 h 803953"/>
                  <a:gd name="connsiteX254" fmla="*/ 1416657 w 3024845"/>
                  <a:gd name="connsiteY254" fmla="*/ 296163 h 803953"/>
                  <a:gd name="connsiteX255" fmla="*/ 1417417 w 3024845"/>
                  <a:gd name="connsiteY255" fmla="*/ 296163 h 803953"/>
                  <a:gd name="connsiteX256" fmla="*/ 1422737 w 3024845"/>
                  <a:gd name="connsiteY256" fmla="*/ 296163 h 803953"/>
                  <a:gd name="connsiteX257" fmla="*/ 1422737 w 3024845"/>
                  <a:gd name="connsiteY257" fmla="*/ 294272 h 803953"/>
                  <a:gd name="connsiteX258" fmla="*/ 1422737 w 3024845"/>
                  <a:gd name="connsiteY258" fmla="*/ 281031 h 803953"/>
                  <a:gd name="connsiteX259" fmla="*/ 1426791 w 3024845"/>
                  <a:gd name="connsiteY259" fmla="*/ 287516 h 803953"/>
                  <a:gd name="connsiteX260" fmla="*/ 1429071 w 3024845"/>
                  <a:gd name="connsiteY260" fmla="*/ 287516 h 803953"/>
                  <a:gd name="connsiteX261" fmla="*/ 1445031 w 3024845"/>
                  <a:gd name="connsiteY261" fmla="*/ 287516 h 803953"/>
                  <a:gd name="connsiteX262" fmla="*/ 1445031 w 3024845"/>
                  <a:gd name="connsiteY262" fmla="*/ 286705 h 803953"/>
                  <a:gd name="connsiteX263" fmla="*/ 1445031 w 3024845"/>
                  <a:gd name="connsiteY263" fmla="*/ 281031 h 803953"/>
                  <a:gd name="connsiteX264" fmla="*/ 1445791 w 3024845"/>
                  <a:gd name="connsiteY264" fmla="*/ 281031 h 803953"/>
                  <a:gd name="connsiteX265" fmla="*/ 1451111 w 3024845"/>
                  <a:gd name="connsiteY265" fmla="*/ 281031 h 803953"/>
                  <a:gd name="connsiteX266" fmla="*/ 1451111 w 3024845"/>
                  <a:gd name="connsiteY266" fmla="*/ 282382 h 803953"/>
                  <a:gd name="connsiteX267" fmla="*/ 1451111 w 3024845"/>
                  <a:gd name="connsiteY267" fmla="*/ 291840 h 803953"/>
                  <a:gd name="connsiteX268" fmla="*/ 1489618 w 3024845"/>
                  <a:gd name="connsiteY268" fmla="*/ 291840 h 803953"/>
                  <a:gd name="connsiteX269" fmla="*/ 1489618 w 3024845"/>
                  <a:gd name="connsiteY269" fmla="*/ 430193 h 803953"/>
                  <a:gd name="connsiteX270" fmla="*/ 1491138 w 3024845"/>
                  <a:gd name="connsiteY270" fmla="*/ 430193 h 803953"/>
                  <a:gd name="connsiteX271" fmla="*/ 1501778 w 3024845"/>
                  <a:gd name="connsiteY271" fmla="*/ 430193 h 803953"/>
                  <a:gd name="connsiteX272" fmla="*/ 1501778 w 3024845"/>
                  <a:gd name="connsiteY272" fmla="*/ 417223 h 803953"/>
                  <a:gd name="connsiteX273" fmla="*/ 1505832 w 3024845"/>
                  <a:gd name="connsiteY273" fmla="*/ 417223 h 803953"/>
                  <a:gd name="connsiteX274" fmla="*/ 1505832 w 3024845"/>
                  <a:gd name="connsiteY274" fmla="*/ 430193 h 803953"/>
                  <a:gd name="connsiteX275" fmla="*/ 1536232 w 3024845"/>
                  <a:gd name="connsiteY275" fmla="*/ 430193 h 803953"/>
                  <a:gd name="connsiteX276" fmla="*/ 1536232 w 3024845"/>
                  <a:gd name="connsiteY276" fmla="*/ 399928 h 803953"/>
                  <a:gd name="connsiteX277" fmla="*/ 1548392 w 3024845"/>
                  <a:gd name="connsiteY277" fmla="*/ 399928 h 803953"/>
                  <a:gd name="connsiteX278" fmla="*/ 1560552 w 3024845"/>
                  <a:gd name="connsiteY278" fmla="*/ 397767 h 803953"/>
                  <a:gd name="connsiteX279" fmla="*/ 1564606 w 3024845"/>
                  <a:gd name="connsiteY279" fmla="*/ 399928 h 803953"/>
                  <a:gd name="connsiteX280" fmla="*/ 1574739 w 3024845"/>
                  <a:gd name="connsiteY280" fmla="*/ 399928 h 803953"/>
                  <a:gd name="connsiteX281" fmla="*/ 1574739 w 3024845"/>
                  <a:gd name="connsiteY281" fmla="*/ 430193 h 803953"/>
                  <a:gd name="connsiteX282" fmla="*/ 1582846 w 3024845"/>
                  <a:gd name="connsiteY282" fmla="*/ 430193 h 803953"/>
                  <a:gd name="connsiteX283" fmla="*/ 1582846 w 3024845"/>
                  <a:gd name="connsiteY283" fmla="*/ 447488 h 803953"/>
                  <a:gd name="connsiteX284" fmla="*/ 1592182 w 3024845"/>
                  <a:gd name="connsiteY284" fmla="*/ 448393 h 803953"/>
                  <a:gd name="connsiteX285" fmla="*/ 1605140 w 3024845"/>
                  <a:gd name="connsiteY285" fmla="*/ 448393 h 803953"/>
                  <a:gd name="connsiteX286" fmla="*/ 1605140 w 3024845"/>
                  <a:gd name="connsiteY286" fmla="*/ 432355 h 803953"/>
                  <a:gd name="connsiteX287" fmla="*/ 1673096 w 3024845"/>
                  <a:gd name="connsiteY287" fmla="*/ 432355 h 803953"/>
                  <a:gd name="connsiteX288" fmla="*/ 1673096 w 3024845"/>
                  <a:gd name="connsiteY288" fmla="*/ 347102 h 803953"/>
                  <a:gd name="connsiteX289" fmla="*/ 1745104 w 3024845"/>
                  <a:gd name="connsiteY289" fmla="*/ 347102 h 803953"/>
                  <a:gd name="connsiteX290" fmla="*/ 1745104 w 3024845"/>
                  <a:gd name="connsiteY290" fmla="*/ 425870 h 803953"/>
                  <a:gd name="connsiteX291" fmla="*/ 1747008 w 3024845"/>
                  <a:gd name="connsiteY291" fmla="*/ 425870 h 803953"/>
                  <a:gd name="connsiteX292" fmla="*/ 1748250 w 3024845"/>
                  <a:gd name="connsiteY292" fmla="*/ 448393 h 803953"/>
                  <a:gd name="connsiteX293" fmla="*/ 1757926 w 3024845"/>
                  <a:gd name="connsiteY293" fmla="*/ 448393 h 803953"/>
                  <a:gd name="connsiteX294" fmla="*/ 1759168 w 3024845"/>
                  <a:gd name="connsiteY294" fmla="*/ 425870 h 803953"/>
                  <a:gd name="connsiteX295" fmla="*/ 1765248 w 3024845"/>
                  <a:gd name="connsiteY295" fmla="*/ 425870 h 803953"/>
                  <a:gd name="connsiteX296" fmla="*/ 1766490 w 3024845"/>
                  <a:gd name="connsiteY296" fmla="*/ 448393 h 803953"/>
                  <a:gd name="connsiteX297" fmla="*/ 1817112 w 3024845"/>
                  <a:gd name="connsiteY297" fmla="*/ 448393 h 803953"/>
                  <a:gd name="connsiteX298" fmla="*/ 1817112 w 3024845"/>
                  <a:gd name="connsiteY298" fmla="*/ 285365 h 803953"/>
                  <a:gd name="connsiteX299" fmla="*/ 2014439 w 3024845"/>
                  <a:gd name="connsiteY299" fmla="*/ 285365 h 803953"/>
                  <a:gd name="connsiteX300" fmla="*/ 2014439 w 3024845"/>
                  <a:gd name="connsiteY300" fmla="*/ 448393 h 803953"/>
                  <a:gd name="connsiteX301" fmla="*/ 2033136 w 3024845"/>
                  <a:gd name="connsiteY301" fmla="*/ 448393 h 803953"/>
                  <a:gd name="connsiteX302" fmla="*/ 2033136 w 3024845"/>
                  <a:gd name="connsiteY302" fmla="*/ 365700 h 803953"/>
                  <a:gd name="connsiteX303" fmla="*/ 2128256 w 3024845"/>
                  <a:gd name="connsiteY303" fmla="*/ 365700 h 803953"/>
                  <a:gd name="connsiteX304" fmla="*/ 2180720 w 3024845"/>
                  <a:gd name="connsiteY304" fmla="*/ 300487 h 803953"/>
                  <a:gd name="connsiteX305" fmla="*/ 2245574 w 3024845"/>
                  <a:gd name="connsiteY305" fmla="*/ 300487 h 803953"/>
                  <a:gd name="connsiteX306" fmla="*/ 2245574 w 3024845"/>
                  <a:gd name="connsiteY306" fmla="*/ 376149 h 803953"/>
                  <a:gd name="connsiteX307" fmla="*/ 2253681 w 3024845"/>
                  <a:gd name="connsiteY307" fmla="*/ 376149 h 803953"/>
                  <a:gd name="connsiteX308" fmla="*/ 2255708 w 3024845"/>
                  <a:gd name="connsiteY308" fmla="*/ 369664 h 803953"/>
                  <a:gd name="connsiteX309" fmla="*/ 2261788 w 3024845"/>
                  <a:gd name="connsiteY309" fmla="*/ 369664 h 803953"/>
                  <a:gd name="connsiteX310" fmla="*/ 2263815 w 3024845"/>
                  <a:gd name="connsiteY310" fmla="*/ 378311 h 803953"/>
                  <a:gd name="connsiteX311" fmla="*/ 2275975 w 3024845"/>
                  <a:gd name="connsiteY311" fmla="*/ 378311 h 803953"/>
                  <a:gd name="connsiteX312" fmla="*/ 2275975 w 3024845"/>
                  <a:gd name="connsiteY312" fmla="*/ 371825 h 803953"/>
                  <a:gd name="connsiteX313" fmla="*/ 2298268 w 3024845"/>
                  <a:gd name="connsiteY313" fmla="*/ 371825 h 803953"/>
                  <a:gd name="connsiteX314" fmla="*/ 2298268 w 3024845"/>
                  <a:gd name="connsiteY314" fmla="*/ 378311 h 803953"/>
                  <a:gd name="connsiteX315" fmla="*/ 2318535 w 3024845"/>
                  <a:gd name="connsiteY315" fmla="*/ 378311 h 803953"/>
                  <a:gd name="connsiteX316" fmla="*/ 2318535 w 3024845"/>
                  <a:gd name="connsiteY316" fmla="*/ 423708 h 803953"/>
                  <a:gd name="connsiteX317" fmla="*/ 2332722 w 3024845"/>
                  <a:gd name="connsiteY317" fmla="*/ 423708 h 803953"/>
                  <a:gd name="connsiteX318" fmla="*/ 2332722 w 3024845"/>
                  <a:gd name="connsiteY318" fmla="*/ 410737 h 803953"/>
                  <a:gd name="connsiteX319" fmla="*/ 2348936 w 3024845"/>
                  <a:gd name="connsiteY319" fmla="*/ 410737 h 803953"/>
                  <a:gd name="connsiteX320" fmla="*/ 2348936 w 3024845"/>
                  <a:gd name="connsiteY320" fmla="*/ 231310 h 803953"/>
                  <a:gd name="connsiteX321" fmla="*/ 2355016 w 3024845"/>
                  <a:gd name="connsiteY321" fmla="*/ 224824 h 803953"/>
                  <a:gd name="connsiteX322" fmla="*/ 2427977 w 3024845"/>
                  <a:gd name="connsiteY322" fmla="*/ 224824 h 803953"/>
                  <a:gd name="connsiteX323" fmla="*/ 2427977 w 3024845"/>
                  <a:gd name="connsiteY323" fmla="*/ 233472 h 803953"/>
                  <a:gd name="connsiteX324" fmla="*/ 2438110 w 3024845"/>
                  <a:gd name="connsiteY324" fmla="*/ 233472 h 803953"/>
                  <a:gd name="connsiteX325" fmla="*/ 2438110 w 3024845"/>
                  <a:gd name="connsiteY325" fmla="*/ 348046 h 803953"/>
                  <a:gd name="connsiteX326" fmla="*/ 2460404 w 3024845"/>
                  <a:gd name="connsiteY326" fmla="*/ 348046 h 803953"/>
                  <a:gd name="connsiteX327" fmla="*/ 2460404 w 3024845"/>
                  <a:gd name="connsiteY327" fmla="*/ 281031 h 803953"/>
                  <a:gd name="connsiteX328" fmla="*/ 2486751 w 3024845"/>
                  <a:gd name="connsiteY328" fmla="*/ 281031 h 803953"/>
                  <a:gd name="connsiteX329" fmla="*/ 2490804 w 3024845"/>
                  <a:gd name="connsiteY329" fmla="*/ 276707 h 803953"/>
                  <a:gd name="connsiteX330" fmla="*/ 2498911 w 3024845"/>
                  <a:gd name="connsiteY330" fmla="*/ 276707 h 803953"/>
                  <a:gd name="connsiteX331" fmla="*/ 2502964 w 3024845"/>
                  <a:gd name="connsiteY331" fmla="*/ 281031 h 803953"/>
                  <a:gd name="connsiteX332" fmla="*/ 2525258 w 3024845"/>
                  <a:gd name="connsiteY332" fmla="*/ 281031 h 803953"/>
                  <a:gd name="connsiteX333" fmla="*/ 2525258 w 3024845"/>
                  <a:gd name="connsiteY333" fmla="*/ 164295 h 803953"/>
                  <a:gd name="connsiteX334" fmla="*/ 2582005 w 3024845"/>
                  <a:gd name="connsiteY334" fmla="*/ 153486 h 803953"/>
                  <a:gd name="connsiteX335" fmla="*/ 2582005 w 3024845"/>
                  <a:gd name="connsiteY335" fmla="*/ 154567 h 803953"/>
                  <a:gd name="connsiteX336" fmla="*/ 2582005 w 3024845"/>
                  <a:gd name="connsiteY336" fmla="*/ 162133 h 803953"/>
                  <a:gd name="connsiteX337" fmla="*/ 2608352 w 3024845"/>
                  <a:gd name="connsiteY337" fmla="*/ 162133 h 803953"/>
                  <a:gd name="connsiteX338" fmla="*/ 2608352 w 3024845"/>
                  <a:gd name="connsiteY338" fmla="*/ 417223 h 803953"/>
                  <a:gd name="connsiteX339" fmla="*/ 2630646 w 3024845"/>
                  <a:gd name="connsiteY339" fmla="*/ 417223 h 803953"/>
                  <a:gd name="connsiteX340" fmla="*/ 2630646 w 3024845"/>
                  <a:gd name="connsiteY340" fmla="*/ 412899 h 803953"/>
                  <a:gd name="connsiteX341" fmla="*/ 2642806 w 3024845"/>
                  <a:gd name="connsiteY341" fmla="*/ 412899 h 803953"/>
                  <a:gd name="connsiteX342" fmla="*/ 2642806 w 3024845"/>
                  <a:gd name="connsiteY342" fmla="*/ 417223 h 803953"/>
                  <a:gd name="connsiteX343" fmla="*/ 2667126 w 3024845"/>
                  <a:gd name="connsiteY343" fmla="*/ 417223 h 803953"/>
                  <a:gd name="connsiteX344" fmla="*/ 2667126 w 3024845"/>
                  <a:gd name="connsiteY344" fmla="*/ 404252 h 803953"/>
                  <a:gd name="connsiteX345" fmla="*/ 2695500 w 3024845"/>
                  <a:gd name="connsiteY345" fmla="*/ 404252 h 803953"/>
                  <a:gd name="connsiteX346" fmla="*/ 2707660 w 3024845"/>
                  <a:gd name="connsiteY346" fmla="*/ 399928 h 803953"/>
                  <a:gd name="connsiteX347" fmla="*/ 2727927 w 3024845"/>
                  <a:gd name="connsiteY347" fmla="*/ 404252 h 803953"/>
                  <a:gd name="connsiteX348" fmla="*/ 2727927 w 3024845"/>
                  <a:gd name="connsiteY348" fmla="*/ 386958 h 803953"/>
                  <a:gd name="connsiteX349" fmla="*/ 2736034 w 3024845"/>
                  <a:gd name="connsiteY349" fmla="*/ 386958 h 803953"/>
                  <a:gd name="connsiteX350" fmla="*/ 2736034 w 3024845"/>
                  <a:gd name="connsiteY350" fmla="*/ 373987 h 803953"/>
                  <a:gd name="connsiteX351" fmla="*/ 2792781 w 3024845"/>
                  <a:gd name="connsiteY351" fmla="*/ 373987 h 803953"/>
                  <a:gd name="connsiteX352" fmla="*/ 2792781 w 3024845"/>
                  <a:gd name="connsiteY352" fmla="*/ 343722 h 803953"/>
                  <a:gd name="connsiteX353" fmla="*/ 2811021 w 3024845"/>
                  <a:gd name="connsiteY353" fmla="*/ 343722 h 803953"/>
                  <a:gd name="connsiteX354" fmla="*/ 2811021 w 3024845"/>
                  <a:gd name="connsiteY354" fmla="*/ 337237 h 803953"/>
                  <a:gd name="connsiteX355" fmla="*/ 2823181 w 3024845"/>
                  <a:gd name="connsiteY355" fmla="*/ 337237 h 803953"/>
                  <a:gd name="connsiteX356" fmla="*/ 2823181 w 3024845"/>
                  <a:gd name="connsiteY356" fmla="*/ 343722 h 803953"/>
                  <a:gd name="connsiteX357" fmla="*/ 2839395 w 3024845"/>
                  <a:gd name="connsiteY357" fmla="*/ 343722 h 803953"/>
                  <a:gd name="connsiteX358" fmla="*/ 2839395 w 3024845"/>
                  <a:gd name="connsiteY358" fmla="*/ 393443 h 803953"/>
                  <a:gd name="connsiteX359" fmla="*/ 2871822 w 3024845"/>
                  <a:gd name="connsiteY359" fmla="*/ 393443 h 803953"/>
                  <a:gd name="connsiteX360" fmla="*/ 2871822 w 3024845"/>
                  <a:gd name="connsiteY360" fmla="*/ 367502 h 803953"/>
                  <a:gd name="connsiteX361" fmla="*/ 2910329 w 3024845"/>
                  <a:gd name="connsiteY361" fmla="*/ 367502 h 803953"/>
                  <a:gd name="connsiteX362" fmla="*/ 2910329 w 3024845"/>
                  <a:gd name="connsiteY362" fmla="*/ 337237 h 803953"/>
                  <a:gd name="connsiteX363" fmla="*/ 2958970 w 3024845"/>
                  <a:gd name="connsiteY363" fmla="*/ 337237 h 803953"/>
                  <a:gd name="connsiteX364" fmla="*/ 2958970 w 3024845"/>
                  <a:gd name="connsiteY364" fmla="*/ 448393 h 803953"/>
                  <a:gd name="connsiteX365" fmla="*/ 2958970 w 3024845"/>
                  <a:gd name="connsiteY365" fmla="*/ 462172 h 803953"/>
                  <a:gd name="connsiteX366" fmla="*/ 3024845 w 3024845"/>
                  <a:gd name="connsiteY366" fmla="*/ 462172 h 803953"/>
                  <a:gd name="connsiteX367" fmla="*/ 3024845 w 3024845"/>
                  <a:gd name="connsiteY367" fmla="*/ 803953 h 803953"/>
                  <a:gd name="connsiteX368" fmla="*/ 2054 w 3024845"/>
                  <a:gd name="connsiteY368" fmla="*/ 801620 h 803953"/>
                  <a:gd name="connsiteX369" fmla="*/ 0 w 3024845"/>
                  <a:gd name="connsiteY369" fmla="*/ 367502 h 803953"/>
                  <a:gd name="connsiteX370" fmla="*/ 20267 w 3024845"/>
                  <a:gd name="connsiteY370" fmla="*/ 367502 h 803953"/>
                  <a:gd name="connsiteX371" fmla="*/ 20774 w 3024845"/>
                  <a:gd name="connsiteY371" fmla="*/ 366421 h 803953"/>
                  <a:gd name="connsiteX372" fmla="*/ 24320 w 3024845"/>
                  <a:gd name="connsiteY372" fmla="*/ 358855 h 803953"/>
                  <a:gd name="connsiteX373" fmla="*/ 26094 w 3024845"/>
                  <a:gd name="connsiteY373" fmla="*/ 359125 h 803953"/>
                  <a:gd name="connsiteX374" fmla="*/ 38507 w 3024845"/>
                  <a:gd name="connsiteY374" fmla="*/ 361016 h 803953"/>
                  <a:gd name="connsiteX375" fmla="*/ 39014 w 3024845"/>
                  <a:gd name="connsiteY375" fmla="*/ 362368 h 803953"/>
                  <a:gd name="connsiteX376" fmla="*/ 42560 w 3024845"/>
                  <a:gd name="connsiteY376" fmla="*/ 371825 h 803953"/>
                  <a:gd name="connsiteX377" fmla="*/ 68907 w 3024845"/>
                  <a:gd name="connsiteY377" fmla="*/ 373987 h 803953"/>
                  <a:gd name="connsiteX378" fmla="*/ 68907 w 3024845"/>
                  <a:gd name="connsiteY378" fmla="*/ 250766 h 803953"/>
                  <a:gd name="connsiteX379" fmla="*/ 70934 w 3024845"/>
                  <a:gd name="connsiteY379" fmla="*/ 250766 h 803953"/>
                  <a:gd name="connsiteX380" fmla="*/ 85121 w 3024845"/>
                  <a:gd name="connsiteY380" fmla="*/ 250766 h 803953"/>
                  <a:gd name="connsiteX381" fmla="*/ 85121 w 3024845"/>
                  <a:gd name="connsiteY381" fmla="*/ 114574 h 803953"/>
                  <a:gd name="connsiteX382" fmla="*/ 86894 w 3024845"/>
                  <a:gd name="connsiteY382" fmla="*/ 114574 h 803953"/>
                  <a:gd name="connsiteX383" fmla="*/ 99308 w 3024845"/>
                  <a:gd name="connsiteY383" fmla="*/ 114574 h 803953"/>
                  <a:gd name="connsiteX384" fmla="*/ 99308 w 3024845"/>
                  <a:gd name="connsiteY384" fmla="*/ 0 h 803953"/>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2958970 w 3024845"/>
                  <a:gd name="connsiteY365" fmla="*/ 347598 h 689379"/>
                  <a:gd name="connsiteX366" fmla="*/ 3024845 w 3024845"/>
                  <a:gd name="connsiteY366" fmla="*/ 347598 h 689379"/>
                  <a:gd name="connsiteX367" fmla="*/ 3024845 w 3024845"/>
                  <a:gd name="connsiteY367" fmla="*/ 689379 h 689379"/>
                  <a:gd name="connsiteX368" fmla="*/ 2054 w 3024845"/>
                  <a:gd name="connsiteY368" fmla="*/ 687046 h 689379"/>
                  <a:gd name="connsiteX369" fmla="*/ 0 w 3024845"/>
                  <a:gd name="connsiteY369" fmla="*/ 252928 h 689379"/>
                  <a:gd name="connsiteX370" fmla="*/ 20267 w 3024845"/>
                  <a:gd name="connsiteY370" fmla="*/ 252928 h 689379"/>
                  <a:gd name="connsiteX371" fmla="*/ 20774 w 3024845"/>
                  <a:gd name="connsiteY371" fmla="*/ 251847 h 689379"/>
                  <a:gd name="connsiteX372" fmla="*/ 24320 w 3024845"/>
                  <a:gd name="connsiteY372" fmla="*/ 244281 h 689379"/>
                  <a:gd name="connsiteX373" fmla="*/ 26094 w 3024845"/>
                  <a:gd name="connsiteY373" fmla="*/ 244551 h 689379"/>
                  <a:gd name="connsiteX374" fmla="*/ 38507 w 3024845"/>
                  <a:gd name="connsiteY374" fmla="*/ 246442 h 689379"/>
                  <a:gd name="connsiteX375" fmla="*/ 39014 w 3024845"/>
                  <a:gd name="connsiteY375" fmla="*/ 247794 h 689379"/>
                  <a:gd name="connsiteX376" fmla="*/ 42560 w 3024845"/>
                  <a:gd name="connsiteY376" fmla="*/ 257251 h 689379"/>
                  <a:gd name="connsiteX377" fmla="*/ 68907 w 3024845"/>
                  <a:gd name="connsiteY377" fmla="*/ 259413 h 689379"/>
                  <a:gd name="connsiteX378" fmla="*/ 68907 w 3024845"/>
                  <a:gd name="connsiteY378" fmla="*/ 136192 h 689379"/>
                  <a:gd name="connsiteX379" fmla="*/ 70934 w 3024845"/>
                  <a:gd name="connsiteY379" fmla="*/ 136192 h 689379"/>
                  <a:gd name="connsiteX380" fmla="*/ 85121 w 3024845"/>
                  <a:gd name="connsiteY380" fmla="*/ 136192 h 689379"/>
                  <a:gd name="connsiteX381" fmla="*/ 85121 w 3024845"/>
                  <a:gd name="connsiteY381" fmla="*/ 0 h 689379"/>
                  <a:gd name="connsiteX382" fmla="*/ 86894 w 3024845"/>
                  <a:gd name="connsiteY382" fmla="*/ 0 h 689379"/>
                  <a:gd name="connsiteX383" fmla="*/ 99308 w 3024845"/>
                  <a:gd name="connsiteY383" fmla="*/ 0 h 6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Lst>
                <a:rect l="l" t="t" r="r" b="b"/>
                <a:pathLst>
                  <a:path w="3024845" h="689379">
                    <a:moveTo>
                      <a:pt x="99308" y="0"/>
                    </a:moveTo>
                    <a:lnTo>
                      <a:pt x="220909" y="0"/>
                    </a:lnTo>
                    <a:lnTo>
                      <a:pt x="223189" y="0"/>
                    </a:lnTo>
                    <a:lnTo>
                      <a:pt x="239150" y="0"/>
                    </a:lnTo>
                    <a:lnTo>
                      <a:pt x="239150" y="140515"/>
                    </a:lnTo>
                    <a:cubicBezTo>
                      <a:pt x="239160" y="140514"/>
                      <a:pt x="239272" y="140493"/>
                      <a:pt x="240670" y="140245"/>
                    </a:cubicBezTo>
                    <a:lnTo>
                      <a:pt x="251310" y="138354"/>
                    </a:lnTo>
                    <a:cubicBezTo>
                      <a:pt x="251310" y="138376"/>
                      <a:pt x="251280" y="139710"/>
                      <a:pt x="249283" y="226986"/>
                    </a:cubicBezTo>
                    <a:cubicBezTo>
                      <a:pt x="249293" y="226988"/>
                      <a:pt x="249404" y="227008"/>
                      <a:pt x="250803" y="227257"/>
                    </a:cubicBezTo>
                    <a:lnTo>
                      <a:pt x="261443" y="229148"/>
                    </a:lnTo>
                    <a:cubicBezTo>
                      <a:pt x="261445" y="229155"/>
                      <a:pt x="261465" y="229219"/>
                      <a:pt x="261696" y="229959"/>
                    </a:cubicBezTo>
                    <a:lnTo>
                      <a:pt x="263470" y="235634"/>
                    </a:lnTo>
                    <a:cubicBezTo>
                      <a:pt x="263472" y="235625"/>
                      <a:pt x="263517" y="235482"/>
                      <a:pt x="264230" y="233202"/>
                    </a:cubicBezTo>
                    <a:lnTo>
                      <a:pt x="269550" y="216178"/>
                    </a:lnTo>
                    <a:lnTo>
                      <a:pt x="271323" y="216178"/>
                    </a:lnTo>
                    <a:lnTo>
                      <a:pt x="283737" y="216178"/>
                    </a:lnTo>
                    <a:lnTo>
                      <a:pt x="283737" y="248604"/>
                    </a:lnTo>
                    <a:cubicBezTo>
                      <a:pt x="283743" y="248609"/>
                      <a:pt x="283820" y="248649"/>
                      <a:pt x="284750" y="249145"/>
                    </a:cubicBezTo>
                    <a:lnTo>
                      <a:pt x="291844" y="252928"/>
                    </a:lnTo>
                    <a:lnTo>
                      <a:pt x="291844" y="254279"/>
                    </a:lnTo>
                    <a:lnTo>
                      <a:pt x="291844" y="263737"/>
                    </a:lnTo>
                    <a:lnTo>
                      <a:pt x="336431" y="263737"/>
                    </a:lnTo>
                    <a:lnTo>
                      <a:pt x="336431" y="264818"/>
                    </a:lnTo>
                    <a:lnTo>
                      <a:pt x="336431" y="272384"/>
                    </a:lnTo>
                    <a:lnTo>
                      <a:pt x="338457" y="272384"/>
                    </a:lnTo>
                    <a:lnTo>
                      <a:pt x="352644" y="272384"/>
                    </a:lnTo>
                    <a:lnTo>
                      <a:pt x="352644" y="242119"/>
                    </a:lnTo>
                    <a:lnTo>
                      <a:pt x="397231" y="242119"/>
                    </a:lnTo>
                    <a:lnTo>
                      <a:pt x="397231" y="240768"/>
                    </a:lnTo>
                    <a:lnTo>
                      <a:pt x="397231" y="231310"/>
                    </a:lnTo>
                    <a:lnTo>
                      <a:pt x="398245" y="231310"/>
                    </a:lnTo>
                    <a:lnTo>
                      <a:pt x="405338" y="231310"/>
                    </a:lnTo>
                    <a:lnTo>
                      <a:pt x="405338" y="229419"/>
                    </a:lnTo>
                    <a:lnTo>
                      <a:pt x="405338" y="216178"/>
                    </a:lnTo>
                    <a:lnTo>
                      <a:pt x="406098" y="216178"/>
                    </a:lnTo>
                    <a:lnTo>
                      <a:pt x="411418" y="216178"/>
                    </a:lnTo>
                    <a:lnTo>
                      <a:pt x="411418" y="215097"/>
                    </a:lnTo>
                    <a:lnTo>
                      <a:pt x="411418" y="207530"/>
                    </a:lnTo>
                    <a:lnTo>
                      <a:pt x="413445" y="207530"/>
                    </a:lnTo>
                    <a:lnTo>
                      <a:pt x="427632" y="207530"/>
                    </a:lnTo>
                    <a:lnTo>
                      <a:pt x="427632" y="208611"/>
                    </a:lnTo>
                    <a:lnTo>
                      <a:pt x="427632" y="216178"/>
                    </a:lnTo>
                    <a:lnTo>
                      <a:pt x="449925" y="216178"/>
                    </a:lnTo>
                    <a:lnTo>
                      <a:pt x="449925" y="214286"/>
                    </a:lnTo>
                    <a:lnTo>
                      <a:pt x="449925" y="201045"/>
                    </a:lnTo>
                    <a:lnTo>
                      <a:pt x="451699" y="201045"/>
                    </a:lnTo>
                    <a:lnTo>
                      <a:pt x="464112" y="201045"/>
                    </a:lnTo>
                    <a:lnTo>
                      <a:pt x="464112" y="224825"/>
                    </a:lnTo>
                    <a:lnTo>
                      <a:pt x="465126" y="224825"/>
                    </a:lnTo>
                    <a:lnTo>
                      <a:pt x="472219" y="224825"/>
                    </a:lnTo>
                    <a:lnTo>
                      <a:pt x="472219" y="223744"/>
                    </a:lnTo>
                    <a:lnTo>
                      <a:pt x="472219" y="216178"/>
                    </a:lnTo>
                    <a:lnTo>
                      <a:pt x="473992" y="216178"/>
                    </a:lnTo>
                    <a:lnTo>
                      <a:pt x="486406" y="216178"/>
                    </a:lnTo>
                    <a:lnTo>
                      <a:pt x="486406" y="242119"/>
                    </a:lnTo>
                    <a:lnTo>
                      <a:pt x="488433" y="242119"/>
                    </a:lnTo>
                    <a:lnTo>
                      <a:pt x="502619" y="242119"/>
                    </a:lnTo>
                    <a:lnTo>
                      <a:pt x="502619" y="243740"/>
                    </a:lnTo>
                    <a:lnTo>
                      <a:pt x="502619" y="255090"/>
                    </a:lnTo>
                    <a:lnTo>
                      <a:pt x="503379" y="255090"/>
                    </a:lnTo>
                    <a:lnTo>
                      <a:pt x="508700" y="255090"/>
                    </a:lnTo>
                    <a:lnTo>
                      <a:pt x="508700" y="254279"/>
                    </a:lnTo>
                    <a:lnTo>
                      <a:pt x="508700" y="248604"/>
                    </a:lnTo>
                    <a:lnTo>
                      <a:pt x="539100" y="248604"/>
                    </a:lnTo>
                    <a:lnTo>
                      <a:pt x="539100" y="272384"/>
                    </a:lnTo>
                    <a:lnTo>
                      <a:pt x="540113" y="272384"/>
                    </a:lnTo>
                    <a:lnTo>
                      <a:pt x="547207" y="272384"/>
                    </a:lnTo>
                    <a:lnTo>
                      <a:pt x="547207" y="273465"/>
                    </a:lnTo>
                    <a:lnTo>
                      <a:pt x="547207" y="281031"/>
                    </a:lnTo>
                    <a:lnTo>
                      <a:pt x="547967" y="281031"/>
                    </a:lnTo>
                    <a:lnTo>
                      <a:pt x="553287" y="281031"/>
                    </a:lnTo>
                    <a:lnTo>
                      <a:pt x="553287" y="278869"/>
                    </a:lnTo>
                    <a:lnTo>
                      <a:pt x="553287" y="263737"/>
                    </a:lnTo>
                    <a:lnTo>
                      <a:pt x="554300" y="263737"/>
                    </a:lnTo>
                    <a:lnTo>
                      <a:pt x="561394" y="263737"/>
                    </a:lnTo>
                    <a:lnTo>
                      <a:pt x="561394" y="264818"/>
                    </a:lnTo>
                    <a:lnTo>
                      <a:pt x="561394" y="272384"/>
                    </a:lnTo>
                    <a:lnTo>
                      <a:pt x="566714" y="270391"/>
                    </a:lnTo>
                    <a:cubicBezTo>
                      <a:pt x="567474" y="270019"/>
                      <a:pt x="567474" y="269817"/>
                      <a:pt x="567474" y="269411"/>
                    </a:cubicBezTo>
                    <a:lnTo>
                      <a:pt x="567474" y="263737"/>
                    </a:lnTo>
                    <a:lnTo>
                      <a:pt x="605981" y="263737"/>
                    </a:lnTo>
                    <a:lnTo>
                      <a:pt x="605981" y="287516"/>
                    </a:lnTo>
                    <a:lnTo>
                      <a:pt x="608007" y="287516"/>
                    </a:lnTo>
                    <a:lnTo>
                      <a:pt x="622194" y="287516"/>
                    </a:lnTo>
                    <a:lnTo>
                      <a:pt x="622194" y="288597"/>
                    </a:lnTo>
                    <a:lnTo>
                      <a:pt x="622194" y="296163"/>
                    </a:lnTo>
                    <a:lnTo>
                      <a:pt x="623968" y="296163"/>
                    </a:lnTo>
                    <a:lnTo>
                      <a:pt x="636381" y="296163"/>
                    </a:lnTo>
                    <a:lnTo>
                      <a:pt x="636381" y="272384"/>
                    </a:lnTo>
                    <a:lnTo>
                      <a:pt x="637394" y="272384"/>
                    </a:lnTo>
                    <a:lnTo>
                      <a:pt x="644488" y="272384"/>
                    </a:lnTo>
                    <a:lnTo>
                      <a:pt x="644488" y="239957"/>
                    </a:lnTo>
                    <a:lnTo>
                      <a:pt x="645501" y="239957"/>
                    </a:lnTo>
                    <a:lnTo>
                      <a:pt x="652595" y="239957"/>
                    </a:lnTo>
                    <a:lnTo>
                      <a:pt x="652595" y="238066"/>
                    </a:lnTo>
                    <a:lnTo>
                      <a:pt x="652595" y="224825"/>
                    </a:lnTo>
                    <a:cubicBezTo>
                      <a:pt x="650568" y="224825"/>
                      <a:pt x="650568" y="224825"/>
                      <a:pt x="651328" y="223203"/>
                    </a:cubicBezTo>
                    <a:lnTo>
                      <a:pt x="656648" y="211854"/>
                    </a:lnTo>
                    <a:cubicBezTo>
                      <a:pt x="656653" y="211871"/>
                      <a:pt x="656848" y="212545"/>
                      <a:pt x="664755" y="239957"/>
                    </a:cubicBezTo>
                    <a:lnTo>
                      <a:pt x="665515" y="239957"/>
                    </a:lnTo>
                    <a:lnTo>
                      <a:pt x="670835" y="239957"/>
                    </a:lnTo>
                    <a:lnTo>
                      <a:pt x="670835" y="134030"/>
                    </a:lnTo>
                    <a:lnTo>
                      <a:pt x="672355" y="134030"/>
                    </a:lnTo>
                    <a:lnTo>
                      <a:pt x="682995" y="134030"/>
                    </a:lnTo>
                    <a:lnTo>
                      <a:pt x="682995" y="86471"/>
                    </a:lnTo>
                    <a:lnTo>
                      <a:pt x="709342" y="86471"/>
                    </a:lnTo>
                    <a:lnTo>
                      <a:pt x="709342" y="64853"/>
                    </a:lnTo>
                    <a:lnTo>
                      <a:pt x="743796" y="64853"/>
                    </a:lnTo>
                    <a:lnTo>
                      <a:pt x="743796" y="67285"/>
                    </a:lnTo>
                    <a:lnTo>
                      <a:pt x="743796" y="84309"/>
                    </a:lnTo>
                    <a:lnTo>
                      <a:pt x="746076" y="84309"/>
                    </a:lnTo>
                    <a:lnTo>
                      <a:pt x="762036" y="84309"/>
                    </a:lnTo>
                    <a:lnTo>
                      <a:pt x="762036" y="131868"/>
                    </a:lnTo>
                    <a:lnTo>
                      <a:pt x="763049" y="131868"/>
                    </a:lnTo>
                    <a:lnTo>
                      <a:pt x="770143" y="131868"/>
                    </a:lnTo>
                    <a:lnTo>
                      <a:pt x="784330" y="136192"/>
                    </a:lnTo>
                    <a:lnTo>
                      <a:pt x="784330" y="175104"/>
                    </a:lnTo>
                    <a:lnTo>
                      <a:pt x="785343" y="175104"/>
                    </a:lnTo>
                    <a:lnTo>
                      <a:pt x="792436" y="175104"/>
                    </a:lnTo>
                    <a:lnTo>
                      <a:pt x="792436" y="176725"/>
                    </a:lnTo>
                    <a:lnTo>
                      <a:pt x="792436" y="188074"/>
                    </a:lnTo>
                    <a:lnTo>
                      <a:pt x="794463" y="188074"/>
                    </a:lnTo>
                    <a:lnTo>
                      <a:pt x="808650" y="188074"/>
                    </a:lnTo>
                    <a:lnTo>
                      <a:pt x="814730" y="194560"/>
                    </a:lnTo>
                    <a:lnTo>
                      <a:pt x="814730" y="216178"/>
                    </a:lnTo>
                    <a:lnTo>
                      <a:pt x="817010" y="216178"/>
                    </a:lnTo>
                    <a:lnTo>
                      <a:pt x="832970" y="216178"/>
                    </a:lnTo>
                    <a:lnTo>
                      <a:pt x="832970" y="217258"/>
                    </a:lnTo>
                    <a:lnTo>
                      <a:pt x="832970" y="224825"/>
                    </a:lnTo>
                    <a:lnTo>
                      <a:pt x="834237" y="224825"/>
                    </a:lnTo>
                    <a:lnTo>
                      <a:pt x="843104" y="224825"/>
                    </a:lnTo>
                    <a:lnTo>
                      <a:pt x="843104" y="226986"/>
                    </a:lnTo>
                    <a:lnTo>
                      <a:pt x="843104" y="242119"/>
                    </a:lnTo>
                    <a:cubicBezTo>
                      <a:pt x="847157" y="242119"/>
                      <a:pt x="847157" y="242119"/>
                      <a:pt x="847157" y="240227"/>
                    </a:cubicBezTo>
                    <a:lnTo>
                      <a:pt x="847157" y="226986"/>
                    </a:lnTo>
                    <a:lnTo>
                      <a:pt x="848170" y="226986"/>
                    </a:lnTo>
                    <a:lnTo>
                      <a:pt x="855264" y="226986"/>
                    </a:lnTo>
                    <a:lnTo>
                      <a:pt x="855264" y="228608"/>
                    </a:lnTo>
                    <a:lnTo>
                      <a:pt x="855264" y="239957"/>
                    </a:lnTo>
                    <a:lnTo>
                      <a:pt x="856024" y="239957"/>
                    </a:lnTo>
                    <a:lnTo>
                      <a:pt x="861344" y="239957"/>
                    </a:lnTo>
                    <a:cubicBezTo>
                      <a:pt x="861344" y="235634"/>
                      <a:pt x="861344" y="235634"/>
                      <a:pt x="909984" y="235634"/>
                    </a:cubicBezTo>
                    <a:lnTo>
                      <a:pt x="909984" y="236985"/>
                    </a:lnTo>
                    <a:lnTo>
                      <a:pt x="909984" y="246442"/>
                    </a:lnTo>
                    <a:lnTo>
                      <a:pt x="910744" y="246442"/>
                    </a:lnTo>
                    <a:lnTo>
                      <a:pt x="916065" y="246442"/>
                    </a:lnTo>
                    <a:lnTo>
                      <a:pt x="916065" y="248604"/>
                    </a:lnTo>
                    <a:lnTo>
                      <a:pt x="916065" y="263737"/>
                    </a:lnTo>
                    <a:cubicBezTo>
                      <a:pt x="916073" y="263733"/>
                      <a:pt x="916189" y="263655"/>
                      <a:pt x="918091" y="262386"/>
                    </a:cubicBezTo>
                    <a:lnTo>
                      <a:pt x="932278" y="252928"/>
                    </a:lnTo>
                    <a:cubicBezTo>
                      <a:pt x="932280" y="252909"/>
                      <a:pt x="932411" y="252034"/>
                      <a:pt x="938358" y="211854"/>
                    </a:cubicBezTo>
                    <a:cubicBezTo>
                      <a:pt x="938367" y="211852"/>
                      <a:pt x="938436" y="211826"/>
                      <a:pt x="939118" y="211584"/>
                    </a:cubicBezTo>
                    <a:lnTo>
                      <a:pt x="944438" y="209692"/>
                    </a:lnTo>
                    <a:cubicBezTo>
                      <a:pt x="944438" y="209676"/>
                      <a:pt x="944471" y="208615"/>
                      <a:pt x="946465" y="140515"/>
                    </a:cubicBezTo>
                    <a:cubicBezTo>
                      <a:pt x="946465" y="140533"/>
                      <a:pt x="946498" y="141624"/>
                      <a:pt x="948492" y="209692"/>
                    </a:cubicBezTo>
                    <a:cubicBezTo>
                      <a:pt x="948501" y="209695"/>
                      <a:pt x="948572" y="209720"/>
                      <a:pt x="949252" y="209962"/>
                    </a:cubicBezTo>
                    <a:lnTo>
                      <a:pt x="954572" y="211854"/>
                    </a:lnTo>
                    <a:lnTo>
                      <a:pt x="954572" y="125383"/>
                    </a:lnTo>
                    <a:cubicBezTo>
                      <a:pt x="958625" y="125383"/>
                      <a:pt x="958625" y="125383"/>
                      <a:pt x="958625" y="92956"/>
                    </a:cubicBezTo>
                    <a:lnTo>
                      <a:pt x="997132" y="92956"/>
                    </a:lnTo>
                    <a:lnTo>
                      <a:pt x="997132" y="125383"/>
                    </a:lnTo>
                    <a:lnTo>
                      <a:pt x="997892" y="125383"/>
                    </a:lnTo>
                    <a:lnTo>
                      <a:pt x="1003212" y="125383"/>
                    </a:lnTo>
                    <a:lnTo>
                      <a:pt x="1003212" y="43235"/>
                    </a:lnTo>
                    <a:lnTo>
                      <a:pt x="1004986" y="43235"/>
                    </a:lnTo>
                    <a:lnTo>
                      <a:pt x="1017399" y="43235"/>
                    </a:lnTo>
                    <a:lnTo>
                      <a:pt x="1017399" y="41344"/>
                    </a:lnTo>
                    <a:lnTo>
                      <a:pt x="1017399" y="28103"/>
                    </a:lnTo>
                    <a:lnTo>
                      <a:pt x="1039693" y="28103"/>
                    </a:lnTo>
                    <a:lnTo>
                      <a:pt x="1039693" y="27022"/>
                    </a:lnTo>
                    <a:lnTo>
                      <a:pt x="1039693" y="19456"/>
                    </a:lnTo>
                    <a:lnTo>
                      <a:pt x="1041466" y="19456"/>
                    </a:lnTo>
                    <a:lnTo>
                      <a:pt x="1053880" y="19456"/>
                    </a:lnTo>
                    <a:lnTo>
                      <a:pt x="1053880" y="20537"/>
                    </a:lnTo>
                    <a:lnTo>
                      <a:pt x="1053880" y="28103"/>
                    </a:lnTo>
                    <a:lnTo>
                      <a:pt x="1054640" y="28103"/>
                    </a:lnTo>
                    <a:lnTo>
                      <a:pt x="1059960" y="28103"/>
                    </a:lnTo>
                    <a:lnTo>
                      <a:pt x="1070093" y="23779"/>
                    </a:lnTo>
                    <a:lnTo>
                      <a:pt x="1074146" y="27022"/>
                    </a:lnTo>
                    <a:lnTo>
                      <a:pt x="1074146" y="19456"/>
                    </a:lnTo>
                    <a:lnTo>
                      <a:pt x="1076426" y="19456"/>
                    </a:lnTo>
                    <a:lnTo>
                      <a:pt x="1092387" y="19456"/>
                    </a:lnTo>
                    <a:lnTo>
                      <a:pt x="1092387" y="20537"/>
                    </a:lnTo>
                    <a:lnTo>
                      <a:pt x="1092387" y="28103"/>
                    </a:lnTo>
                    <a:lnTo>
                      <a:pt x="1122787" y="28103"/>
                    </a:lnTo>
                    <a:lnTo>
                      <a:pt x="1122787" y="29724"/>
                    </a:lnTo>
                    <a:lnTo>
                      <a:pt x="1122787" y="41074"/>
                    </a:lnTo>
                    <a:lnTo>
                      <a:pt x="1149134" y="41074"/>
                    </a:lnTo>
                    <a:lnTo>
                      <a:pt x="1149134" y="71338"/>
                    </a:lnTo>
                    <a:lnTo>
                      <a:pt x="1149894" y="71338"/>
                    </a:lnTo>
                    <a:lnTo>
                      <a:pt x="1155214" y="71338"/>
                    </a:lnTo>
                    <a:lnTo>
                      <a:pt x="1155214" y="72419"/>
                    </a:lnTo>
                    <a:lnTo>
                      <a:pt x="1155214" y="79986"/>
                    </a:lnTo>
                    <a:cubicBezTo>
                      <a:pt x="1159268" y="79986"/>
                      <a:pt x="1159268" y="79986"/>
                      <a:pt x="1159268" y="110250"/>
                    </a:cubicBezTo>
                    <a:lnTo>
                      <a:pt x="1160028" y="110250"/>
                    </a:lnTo>
                    <a:lnTo>
                      <a:pt x="1165348" y="110250"/>
                    </a:lnTo>
                    <a:lnTo>
                      <a:pt x="1165348" y="111061"/>
                    </a:lnTo>
                    <a:lnTo>
                      <a:pt x="1165348" y="116736"/>
                    </a:lnTo>
                    <a:lnTo>
                      <a:pt x="1166361" y="116736"/>
                    </a:lnTo>
                    <a:lnTo>
                      <a:pt x="1173454" y="116736"/>
                    </a:lnTo>
                    <a:lnTo>
                      <a:pt x="1173454" y="147001"/>
                    </a:lnTo>
                    <a:lnTo>
                      <a:pt x="1175481" y="147001"/>
                    </a:lnTo>
                    <a:lnTo>
                      <a:pt x="1189668" y="147001"/>
                    </a:lnTo>
                    <a:lnTo>
                      <a:pt x="1189668" y="170780"/>
                    </a:lnTo>
                    <a:cubicBezTo>
                      <a:pt x="1191695" y="170780"/>
                      <a:pt x="1191695" y="170780"/>
                      <a:pt x="1191695" y="172401"/>
                    </a:cubicBezTo>
                    <a:lnTo>
                      <a:pt x="1191695" y="183751"/>
                    </a:lnTo>
                    <a:lnTo>
                      <a:pt x="1192455" y="183751"/>
                    </a:lnTo>
                    <a:lnTo>
                      <a:pt x="1197775" y="183751"/>
                    </a:lnTo>
                    <a:lnTo>
                      <a:pt x="1197775" y="207530"/>
                    </a:lnTo>
                    <a:lnTo>
                      <a:pt x="1199041" y="207530"/>
                    </a:lnTo>
                    <a:lnTo>
                      <a:pt x="1207908" y="207530"/>
                    </a:lnTo>
                    <a:cubicBezTo>
                      <a:pt x="1209935" y="209692"/>
                      <a:pt x="1209935" y="209692"/>
                      <a:pt x="1209935" y="211584"/>
                    </a:cubicBezTo>
                    <a:lnTo>
                      <a:pt x="1209935" y="224825"/>
                    </a:lnTo>
                    <a:cubicBezTo>
                      <a:pt x="1209940" y="224818"/>
                      <a:pt x="1210027" y="224711"/>
                      <a:pt x="1211455" y="222933"/>
                    </a:cubicBezTo>
                    <a:lnTo>
                      <a:pt x="1222095" y="209692"/>
                    </a:lnTo>
                    <a:lnTo>
                      <a:pt x="1250469" y="209692"/>
                    </a:lnTo>
                    <a:lnTo>
                      <a:pt x="1250469" y="296163"/>
                    </a:lnTo>
                    <a:lnTo>
                      <a:pt x="1251229" y="296163"/>
                    </a:lnTo>
                    <a:lnTo>
                      <a:pt x="1256549" y="296163"/>
                    </a:lnTo>
                    <a:cubicBezTo>
                      <a:pt x="1256553" y="296155"/>
                      <a:pt x="1256612" y="296055"/>
                      <a:pt x="1257309" y="294812"/>
                    </a:cubicBezTo>
                    <a:lnTo>
                      <a:pt x="1262629" y="285354"/>
                    </a:lnTo>
                    <a:lnTo>
                      <a:pt x="1262629" y="287246"/>
                    </a:lnTo>
                    <a:lnTo>
                      <a:pt x="1262629" y="300487"/>
                    </a:lnTo>
                    <a:cubicBezTo>
                      <a:pt x="1266682" y="300487"/>
                      <a:pt x="1266682" y="300487"/>
                      <a:pt x="1266682" y="255090"/>
                    </a:cubicBezTo>
                    <a:lnTo>
                      <a:pt x="1267442" y="255090"/>
                    </a:lnTo>
                    <a:lnTo>
                      <a:pt x="1272762" y="255090"/>
                    </a:lnTo>
                    <a:lnTo>
                      <a:pt x="1272762" y="190236"/>
                    </a:lnTo>
                    <a:lnTo>
                      <a:pt x="1273776" y="190236"/>
                    </a:lnTo>
                    <a:lnTo>
                      <a:pt x="1280869" y="190236"/>
                    </a:lnTo>
                    <a:cubicBezTo>
                      <a:pt x="1280875" y="190215"/>
                      <a:pt x="1281139" y="189275"/>
                      <a:pt x="1293029" y="147001"/>
                    </a:cubicBezTo>
                    <a:lnTo>
                      <a:pt x="1294296" y="147001"/>
                    </a:lnTo>
                    <a:lnTo>
                      <a:pt x="1303163" y="147001"/>
                    </a:lnTo>
                    <a:cubicBezTo>
                      <a:pt x="1303168" y="147024"/>
                      <a:pt x="1303394" y="147990"/>
                      <a:pt x="1313296" y="190236"/>
                    </a:cubicBezTo>
                    <a:lnTo>
                      <a:pt x="1314309" y="190236"/>
                    </a:lnTo>
                    <a:lnTo>
                      <a:pt x="1321403" y="190236"/>
                    </a:lnTo>
                    <a:lnTo>
                      <a:pt x="1321403" y="229148"/>
                    </a:lnTo>
                    <a:lnTo>
                      <a:pt x="1323176" y="229148"/>
                    </a:lnTo>
                    <a:lnTo>
                      <a:pt x="1335590" y="229148"/>
                    </a:lnTo>
                    <a:lnTo>
                      <a:pt x="1335590" y="231310"/>
                    </a:lnTo>
                    <a:lnTo>
                      <a:pt x="1335590" y="246442"/>
                    </a:lnTo>
                    <a:cubicBezTo>
                      <a:pt x="1339643" y="246442"/>
                      <a:pt x="1339643" y="246442"/>
                      <a:pt x="1339643" y="244281"/>
                    </a:cubicBezTo>
                    <a:lnTo>
                      <a:pt x="1339643" y="229148"/>
                    </a:lnTo>
                    <a:lnTo>
                      <a:pt x="1341163" y="229148"/>
                    </a:lnTo>
                    <a:lnTo>
                      <a:pt x="1351803" y="229148"/>
                    </a:lnTo>
                    <a:lnTo>
                      <a:pt x="1351803" y="230769"/>
                    </a:lnTo>
                    <a:lnTo>
                      <a:pt x="1351803" y="242119"/>
                    </a:lnTo>
                    <a:lnTo>
                      <a:pt x="1382204" y="242119"/>
                    </a:lnTo>
                    <a:lnTo>
                      <a:pt x="1382204" y="205369"/>
                    </a:lnTo>
                    <a:lnTo>
                      <a:pt x="1383470" y="205369"/>
                    </a:lnTo>
                    <a:lnTo>
                      <a:pt x="1392337" y="205369"/>
                    </a:lnTo>
                    <a:lnTo>
                      <a:pt x="1392337" y="226986"/>
                    </a:lnTo>
                    <a:cubicBezTo>
                      <a:pt x="1394364" y="226986"/>
                      <a:pt x="1394364" y="226986"/>
                      <a:pt x="1394364" y="194560"/>
                    </a:cubicBezTo>
                    <a:lnTo>
                      <a:pt x="1416657" y="194560"/>
                    </a:lnTo>
                    <a:lnTo>
                      <a:pt x="1416657" y="192938"/>
                    </a:lnTo>
                    <a:lnTo>
                      <a:pt x="1416657" y="181589"/>
                    </a:lnTo>
                    <a:lnTo>
                      <a:pt x="1417417" y="181589"/>
                    </a:lnTo>
                    <a:lnTo>
                      <a:pt x="1422737" y="181589"/>
                    </a:lnTo>
                    <a:lnTo>
                      <a:pt x="1422737" y="179698"/>
                    </a:lnTo>
                    <a:lnTo>
                      <a:pt x="1422737" y="166457"/>
                    </a:lnTo>
                    <a:lnTo>
                      <a:pt x="1426791" y="172942"/>
                    </a:lnTo>
                    <a:lnTo>
                      <a:pt x="1429071" y="172942"/>
                    </a:lnTo>
                    <a:lnTo>
                      <a:pt x="1445031" y="172942"/>
                    </a:lnTo>
                    <a:lnTo>
                      <a:pt x="1445031" y="172131"/>
                    </a:lnTo>
                    <a:lnTo>
                      <a:pt x="1445031" y="166457"/>
                    </a:lnTo>
                    <a:lnTo>
                      <a:pt x="1445791" y="166457"/>
                    </a:lnTo>
                    <a:lnTo>
                      <a:pt x="1451111" y="166457"/>
                    </a:lnTo>
                    <a:lnTo>
                      <a:pt x="1451111" y="167808"/>
                    </a:lnTo>
                    <a:lnTo>
                      <a:pt x="1451111" y="177266"/>
                    </a:lnTo>
                    <a:lnTo>
                      <a:pt x="1489618" y="177266"/>
                    </a:lnTo>
                    <a:lnTo>
                      <a:pt x="1489618" y="315619"/>
                    </a:lnTo>
                    <a:lnTo>
                      <a:pt x="1491138" y="315619"/>
                    </a:lnTo>
                    <a:lnTo>
                      <a:pt x="1501778" y="315619"/>
                    </a:lnTo>
                    <a:lnTo>
                      <a:pt x="1501778" y="302649"/>
                    </a:lnTo>
                    <a:lnTo>
                      <a:pt x="1505832" y="302649"/>
                    </a:lnTo>
                    <a:lnTo>
                      <a:pt x="1505832" y="315619"/>
                    </a:lnTo>
                    <a:lnTo>
                      <a:pt x="1536232" y="315619"/>
                    </a:lnTo>
                    <a:lnTo>
                      <a:pt x="1536232" y="285354"/>
                    </a:lnTo>
                    <a:lnTo>
                      <a:pt x="1548392" y="285354"/>
                    </a:lnTo>
                    <a:lnTo>
                      <a:pt x="1560552" y="283193"/>
                    </a:lnTo>
                    <a:cubicBezTo>
                      <a:pt x="1562579" y="283193"/>
                      <a:pt x="1562579" y="285354"/>
                      <a:pt x="1564606" y="285354"/>
                    </a:cubicBezTo>
                    <a:lnTo>
                      <a:pt x="1574739" y="285354"/>
                    </a:lnTo>
                    <a:lnTo>
                      <a:pt x="1574739" y="315619"/>
                    </a:lnTo>
                    <a:lnTo>
                      <a:pt x="1582846" y="315619"/>
                    </a:lnTo>
                    <a:lnTo>
                      <a:pt x="1582846" y="332914"/>
                    </a:lnTo>
                    <a:lnTo>
                      <a:pt x="1592182" y="333819"/>
                    </a:lnTo>
                    <a:lnTo>
                      <a:pt x="1605140" y="333819"/>
                    </a:lnTo>
                    <a:lnTo>
                      <a:pt x="1605140" y="317781"/>
                    </a:lnTo>
                    <a:lnTo>
                      <a:pt x="1673096" y="317781"/>
                    </a:lnTo>
                    <a:lnTo>
                      <a:pt x="1673096" y="232528"/>
                    </a:lnTo>
                    <a:lnTo>
                      <a:pt x="1745104" y="232528"/>
                    </a:lnTo>
                    <a:lnTo>
                      <a:pt x="1745104" y="311296"/>
                    </a:lnTo>
                    <a:lnTo>
                      <a:pt x="1747008" y="311296"/>
                    </a:lnTo>
                    <a:lnTo>
                      <a:pt x="1748250" y="333819"/>
                    </a:lnTo>
                    <a:lnTo>
                      <a:pt x="1757926" y="333819"/>
                    </a:lnTo>
                    <a:cubicBezTo>
                      <a:pt x="1758462" y="326605"/>
                      <a:pt x="1759168" y="318951"/>
                      <a:pt x="1759168" y="311296"/>
                    </a:cubicBezTo>
                    <a:lnTo>
                      <a:pt x="1765248" y="311296"/>
                    </a:lnTo>
                    <a:lnTo>
                      <a:pt x="1766490" y="333819"/>
                    </a:lnTo>
                    <a:lnTo>
                      <a:pt x="1817112" y="333819"/>
                    </a:lnTo>
                    <a:lnTo>
                      <a:pt x="1817112" y="170791"/>
                    </a:lnTo>
                    <a:lnTo>
                      <a:pt x="2014439" y="170791"/>
                    </a:lnTo>
                    <a:lnTo>
                      <a:pt x="2014439" y="333819"/>
                    </a:lnTo>
                    <a:lnTo>
                      <a:pt x="2033136" y="333819"/>
                    </a:lnTo>
                    <a:lnTo>
                      <a:pt x="2033136" y="251126"/>
                    </a:lnTo>
                    <a:lnTo>
                      <a:pt x="2128256" y="251126"/>
                    </a:lnTo>
                    <a:cubicBezTo>
                      <a:pt x="2152853" y="240257"/>
                      <a:pt x="2161167" y="196782"/>
                      <a:pt x="2180720" y="185913"/>
                    </a:cubicBezTo>
                    <a:lnTo>
                      <a:pt x="2245574" y="185913"/>
                    </a:lnTo>
                    <a:lnTo>
                      <a:pt x="2245574" y="261575"/>
                    </a:lnTo>
                    <a:lnTo>
                      <a:pt x="2253681" y="261575"/>
                    </a:lnTo>
                    <a:cubicBezTo>
                      <a:pt x="2253681" y="259413"/>
                      <a:pt x="2255708" y="257251"/>
                      <a:pt x="2255708" y="255090"/>
                    </a:cubicBezTo>
                    <a:lnTo>
                      <a:pt x="2261788" y="255090"/>
                    </a:lnTo>
                    <a:cubicBezTo>
                      <a:pt x="2261788" y="257251"/>
                      <a:pt x="2261788" y="259413"/>
                      <a:pt x="2263815" y="263737"/>
                    </a:cubicBezTo>
                    <a:lnTo>
                      <a:pt x="2275975" y="263737"/>
                    </a:lnTo>
                    <a:lnTo>
                      <a:pt x="2275975" y="257251"/>
                    </a:lnTo>
                    <a:lnTo>
                      <a:pt x="2298268" y="257251"/>
                    </a:lnTo>
                    <a:lnTo>
                      <a:pt x="2298268" y="263737"/>
                    </a:lnTo>
                    <a:lnTo>
                      <a:pt x="2318535" y="263737"/>
                    </a:lnTo>
                    <a:lnTo>
                      <a:pt x="2318535" y="309134"/>
                    </a:lnTo>
                    <a:lnTo>
                      <a:pt x="2332722" y="309134"/>
                    </a:lnTo>
                    <a:lnTo>
                      <a:pt x="2332722" y="296163"/>
                    </a:lnTo>
                    <a:lnTo>
                      <a:pt x="2348936" y="296163"/>
                    </a:lnTo>
                    <a:lnTo>
                      <a:pt x="2348936" y="116736"/>
                    </a:lnTo>
                    <a:lnTo>
                      <a:pt x="2355016" y="110250"/>
                    </a:lnTo>
                    <a:lnTo>
                      <a:pt x="2427977" y="110250"/>
                    </a:lnTo>
                    <a:lnTo>
                      <a:pt x="2427977" y="118898"/>
                    </a:lnTo>
                    <a:lnTo>
                      <a:pt x="2438110" y="118898"/>
                    </a:lnTo>
                    <a:lnTo>
                      <a:pt x="2438110" y="233472"/>
                    </a:lnTo>
                    <a:lnTo>
                      <a:pt x="2460404" y="233472"/>
                    </a:lnTo>
                    <a:lnTo>
                      <a:pt x="2460404" y="166457"/>
                    </a:lnTo>
                    <a:lnTo>
                      <a:pt x="2486751" y="166457"/>
                    </a:lnTo>
                    <a:cubicBezTo>
                      <a:pt x="2488777" y="166457"/>
                      <a:pt x="2488777" y="164295"/>
                      <a:pt x="2490804" y="162133"/>
                    </a:cubicBezTo>
                    <a:lnTo>
                      <a:pt x="2498911" y="162133"/>
                    </a:lnTo>
                    <a:cubicBezTo>
                      <a:pt x="2500937" y="164295"/>
                      <a:pt x="2500937" y="166457"/>
                      <a:pt x="2502964" y="166457"/>
                    </a:cubicBezTo>
                    <a:lnTo>
                      <a:pt x="2525258" y="166457"/>
                    </a:lnTo>
                    <a:lnTo>
                      <a:pt x="2525258" y="49721"/>
                    </a:lnTo>
                    <a:cubicBezTo>
                      <a:pt x="2525272" y="49718"/>
                      <a:pt x="2526139" y="49554"/>
                      <a:pt x="2582005" y="38912"/>
                    </a:cubicBezTo>
                    <a:lnTo>
                      <a:pt x="2582005" y="39993"/>
                    </a:lnTo>
                    <a:lnTo>
                      <a:pt x="2582005" y="47559"/>
                    </a:lnTo>
                    <a:lnTo>
                      <a:pt x="2608352" y="47559"/>
                    </a:lnTo>
                    <a:lnTo>
                      <a:pt x="2608352" y="302649"/>
                    </a:lnTo>
                    <a:lnTo>
                      <a:pt x="2630646" y="302649"/>
                    </a:lnTo>
                    <a:lnTo>
                      <a:pt x="2630646" y="298325"/>
                    </a:lnTo>
                    <a:lnTo>
                      <a:pt x="2642806" y="298325"/>
                    </a:lnTo>
                    <a:lnTo>
                      <a:pt x="2642806" y="302649"/>
                    </a:lnTo>
                    <a:lnTo>
                      <a:pt x="2667126" y="302649"/>
                    </a:lnTo>
                    <a:lnTo>
                      <a:pt x="2667126" y="289678"/>
                    </a:lnTo>
                    <a:lnTo>
                      <a:pt x="2695500" y="289678"/>
                    </a:lnTo>
                    <a:cubicBezTo>
                      <a:pt x="2699553" y="285354"/>
                      <a:pt x="2703607" y="285354"/>
                      <a:pt x="2707660" y="285354"/>
                    </a:cubicBezTo>
                    <a:cubicBezTo>
                      <a:pt x="2713740" y="289678"/>
                      <a:pt x="2721847" y="289678"/>
                      <a:pt x="2727927" y="289678"/>
                    </a:cubicBezTo>
                    <a:lnTo>
                      <a:pt x="2727927" y="272384"/>
                    </a:lnTo>
                    <a:lnTo>
                      <a:pt x="2736034" y="272384"/>
                    </a:lnTo>
                    <a:lnTo>
                      <a:pt x="2736034" y="259413"/>
                    </a:lnTo>
                    <a:lnTo>
                      <a:pt x="2792781" y="259413"/>
                    </a:lnTo>
                    <a:lnTo>
                      <a:pt x="2792781" y="229148"/>
                    </a:lnTo>
                    <a:lnTo>
                      <a:pt x="2811021" y="229148"/>
                    </a:lnTo>
                    <a:lnTo>
                      <a:pt x="2811021" y="222663"/>
                    </a:lnTo>
                    <a:lnTo>
                      <a:pt x="2823181" y="222663"/>
                    </a:lnTo>
                    <a:lnTo>
                      <a:pt x="2823181" y="229148"/>
                    </a:lnTo>
                    <a:lnTo>
                      <a:pt x="2839395" y="229148"/>
                    </a:lnTo>
                    <a:lnTo>
                      <a:pt x="2839395" y="278869"/>
                    </a:lnTo>
                    <a:lnTo>
                      <a:pt x="2871822" y="278869"/>
                    </a:lnTo>
                    <a:lnTo>
                      <a:pt x="2871822" y="252928"/>
                    </a:lnTo>
                    <a:lnTo>
                      <a:pt x="2910329" y="252928"/>
                    </a:lnTo>
                    <a:lnTo>
                      <a:pt x="2910329" y="222663"/>
                    </a:lnTo>
                    <a:lnTo>
                      <a:pt x="2958970" y="222663"/>
                    </a:lnTo>
                    <a:lnTo>
                      <a:pt x="2958970" y="333819"/>
                    </a:lnTo>
                    <a:lnTo>
                      <a:pt x="2958970" y="347598"/>
                    </a:lnTo>
                    <a:lnTo>
                      <a:pt x="3024845" y="347598"/>
                    </a:lnTo>
                    <a:lnTo>
                      <a:pt x="3024845" y="689379"/>
                    </a:lnTo>
                    <a:lnTo>
                      <a:pt x="2054" y="687046"/>
                    </a:lnTo>
                    <a:cubicBezTo>
                      <a:pt x="1369" y="539482"/>
                      <a:pt x="685" y="400492"/>
                      <a:pt x="0" y="252928"/>
                    </a:cubicBezTo>
                    <a:lnTo>
                      <a:pt x="20267" y="252928"/>
                    </a:lnTo>
                    <a:cubicBezTo>
                      <a:pt x="20271" y="252922"/>
                      <a:pt x="20308" y="252840"/>
                      <a:pt x="20774" y="251847"/>
                    </a:cubicBezTo>
                    <a:lnTo>
                      <a:pt x="24320" y="244281"/>
                    </a:lnTo>
                    <a:cubicBezTo>
                      <a:pt x="24329" y="244282"/>
                      <a:pt x="24442" y="244300"/>
                      <a:pt x="26094" y="244551"/>
                    </a:cubicBezTo>
                    <a:lnTo>
                      <a:pt x="38507" y="246442"/>
                    </a:lnTo>
                    <a:cubicBezTo>
                      <a:pt x="38510" y="246452"/>
                      <a:pt x="38548" y="246553"/>
                      <a:pt x="39014" y="247794"/>
                    </a:cubicBezTo>
                    <a:lnTo>
                      <a:pt x="42560" y="257251"/>
                    </a:lnTo>
                    <a:cubicBezTo>
                      <a:pt x="42574" y="257252"/>
                      <a:pt x="43170" y="257302"/>
                      <a:pt x="68907" y="259413"/>
                    </a:cubicBezTo>
                    <a:lnTo>
                      <a:pt x="68907" y="136192"/>
                    </a:lnTo>
                    <a:lnTo>
                      <a:pt x="70934" y="136192"/>
                    </a:lnTo>
                    <a:lnTo>
                      <a:pt x="85121" y="136192"/>
                    </a:lnTo>
                    <a:lnTo>
                      <a:pt x="85121" y="0"/>
                    </a:lnTo>
                    <a:lnTo>
                      <a:pt x="86894" y="0"/>
                    </a:lnTo>
                    <a:lnTo>
                      <a:pt x="99308"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algn="ctr" defTabSz="685595">
                  <a:buClrTx/>
                  <a:defRPr/>
                </a:pPr>
                <a:endParaRPr lang="ko-KR" altLang="en-US" sz="2024" kern="1200">
                  <a:solidFill>
                    <a:srgbClr val="FFFFFF"/>
                  </a:solidFill>
                  <a:latin typeface="Roboto"/>
                </a:endParaRPr>
              </a:p>
            </p:txBody>
          </p:sp>
          <p:sp>
            <p:nvSpPr>
              <p:cNvPr id="230" name="Rectangle 35">
                <a:extLst>
                  <a:ext uri="{FF2B5EF4-FFF2-40B4-BE49-F238E27FC236}">
                    <a16:creationId xmlns:a16="http://schemas.microsoft.com/office/drawing/2014/main" id="{57771C86-5BC7-E84B-8107-DBE1258A8428}"/>
                  </a:ext>
                </a:extLst>
              </p:cNvPr>
              <p:cNvSpPr/>
              <p:nvPr/>
            </p:nvSpPr>
            <p:spPr>
              <a:xfrm>
                <a:off x="6047165" y="1883798"/>
                <a:ext cx="2961438" cy="689379"/>
              </a:xfrm>
              <a:custGeom>
                <a:avLst/>
                <a:gdLst>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842946 w 3079941"/>
                  <a:gd name="connsiteY405" fmla="*/ 1160647 h 1160647"/>
                  <a:gd name="connsiteX406" fmla="*/ 200958 w 3079941"/>
                  <a:gd name="connsiteY406" fmla="*/ 1160647 h 1160647"/>
                  <a:gd name="connsiteX407" fmla="*/ 200958 w 3079941"/>
                  <a:gd name="connsiteY407" fmla="*/ 1126882 h 1160647"/>
                  <a:gd name="connsiteX408" fmla="*/ 0 w 3079941"/>
                  <a:gd name="connsiteY408" fmla="*/ 1126882 h 1160647"/>
                  <a:gd name="connsiteX409" fmla="*/ 0 w 3079941"/>
                  <a:gd name="connsiteY409" fmla="*/ 915339 h 1160647"/>
                  <a:gd name="connsiteX410" fmla="*/ 103377 w 3079941"/>
                  <a:gd name="connsiteY410" fmla="*/ 915339 h 1160647"/>
                  <a:gd name="connsiteX411" fmla="*/ 103377 w 3079941"/>
                  <a:gd name="connsiteY411" fmla="*/ 886329 h 1160647"/>
                  <a:gd name="connsiteX412" fmla="*/ 55096 w 3079941"/>
                  <a:gd name="connsiteY412" fmla="*/ 886329 h 1160647"/>
                  <a:gd name="connsiteX413" fmla="*/ 55096 w 3079941"/>
                  <a:gd name="connsiteY413" fmla="*/ 724196 h 1160647"/>
                  <a:gd name="connsiteX414" fmla="*/ 75363 w 3079941"/>
                  <a:gd name="connsiteY414" fmla="*/ 724196 h 1160647"/>
                  <a:gd name="connsiteX415" fmla="*/ 75870 w 3079941"/>
                  <a:gd name="connsiteY415" fmla="*/ 723115 h 1160647"/>
                  <a:gd name="connsiteX416" fmla="*/ 79416 w 3079941"/>
                  <a:gd name="connsiteY416" fmla="*/ 715549 h 1160647"/>
                  <a:gd name="connsiteX417" fmla="*/ 81190 w 3079941"/>
                  <a:gd name="connsiteY417" fmla="*/ 715819 h 1160647"/>
                  <a:gd name="connsiteX418" fmla="*/ 93603 w 3079941"/>
                  <a:gd name="connsiteY418" fmla="*/ 717710 h 1160647"/>
                  <a:gd name="connsiteX419" fmla="*/ 94110 w 3079941"/>
                  <a:gd name="connsiteY419" fmla="*/ 719062 h 1160647"/>
                  <a:gd name="connsiteX420" fmla="*/ 97656 w 3079941"/>
                  <a:gd name="connsiteY420" fmla="*/ 728519 h 1160647"/>
                  <a:gd name="connsiteX421" fmla="*/ 124003 w 3079941"/>
                  <a:gd name="connsiteY421" fmla="*/ 730681 h 1160647"/>
                  <a:gd name="connsiteX422" fmla="*/ 124003 w 3079941"/>
                  <a:gd name="connsiteY422" fmla="*/ 607460 h 1160647"/>
                  <a:gd name="connsiteX423" fmla="*/ 126030 w 3079941"/>
                  <a:gd name="connsiteY423" fmla="*/ 607460 h 1160647"/>
                  <a:gd name="connsiteX424" fmla="*/ 140217 w 3079941"/>
                  <a:gd name="connsiteY424" fmla="*/ 607460 h 1160647"/>
                  <a:gd name="connsiteX425" fmla="*/ 140217 w 3079941"/>
                  <a:gd name="connsiteY425" fmla="*/ 471268 h 1160647"/>
                  <a:gd name="connsiteX426" fmla="*/ 141990 w 3079941"/>
                  <a:gd name="connsiteY426" fmla="*/ 471268 h 1160647"/>
                  <a:gd name="connsiteX427" fmla="*/ 154404 w 3079941"/>
                  <a:gd name="connsiteY427" fmla="*/ 471268 h 1160647"/>
                  <a:gd name="connsiteX428" fmla="*/ 154404 w 3079941"/>
                  <a:gd name="connsiteY428" fmla="*/ 356694 h 1160647"/>
                  <a:gd name="connsiteX429" fmla="*/ 158457 w 3079941"/>
                  <a:gd name="connsiteY429" fmla="*/ 328590 h 1160647"/>
                  <a:gd name="connsiteX430" fmla="*/ 160484 w 3079941"/>
                  <a:gd name="connsiteY430" fmla="*/ 328590 h 1160647"/>
                  <a:gd name="connsiteX431" fmla="*/ 174671 w 3079941"/>
                  <a:gd name="connsiteY431" fmla="*/ 328590 h 1160647"/>
                  <a:gd name="connsiteX432" fmla="*/ 211151 w 3079941"/>
                  <a:gd name="connsiteY432" fmla="*/ 246443 h 1160647"/>
                  <a:gd name="connsiteX433" fmla="*/ 215205 w 3079941"/>
                  <a:gd name="connsiteY433"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00958 w 3079941"/>
                  <a:gd name="connsiteY405" fmla="*/ 1160647 h 1160647"/>
                  <a:gd name="connsiteX406" fmla="*/ 200958 w 3079941"/>
                  <a:gd name="connsiteY406" fmla="*/ 1126882 h 1160647"/>
                  <a:gd name="connsiteX407" fmla="*/ 0 w 3079941"/>
                  <a:gd name="connsiteY407" fmla="*/ 1126882 h 1160647"/>
                  <a:gd name="connsiteX408" fmla="*/ 0 w 3079941"/>
                  <a:gd name="connsiteY408" fmla="*/ 915339 h 1160647"/>
                  <a:gd name="connsiteX409" fmla="*/ 103377 w 3079941"/>
                  <a:gd name="connsiteY409" fmla="*/ 915339 h 1160647"/>
                  <a:gd name="connsiteX410" fmla="*/ 103377 w 3079941"/>
                  <a:gd name="connsiteY410" fmla="*/ 886329 h 1160647"/>
                  <a:gd name="connsiteX411" fmla="*/ 55096 w 3079941"/>
                  <a:gd name="connsiteY411" fmla="*/ 886329 h 1160647"/>
                  <a:gd name="connsiteX412" fmla="*/ 55096 w 3079941"/>
                  <a:gd name="connsiteY412" fmla="*/ 724196 h 1160647"/>
                  <a:gd name="connsiteX413" fmla="*/ 75363 w 3079941"/>
                  <a:gd name="connsiteY413" fmla="*/ 724196 h 1160647"/>
                  <a:gd name="connsiteX414" fmla="*/ 75870 w 3079941"/>
                  <a:gd name="connsiteY414" fmla="*/ 723115 h 1160647"/>
                  <a:gd name="connsiteX415" fmla="*/ 79416 w 3079941"/>
                  <a:gd name="connsiteY415" fmla="*/ 715549 h 1160647"/>
                  <a:gd name="connsiteX416" fmla="*/ 81190 w 3079941"/>
                  <a:gd name="connsiteY416" fmla="*/ 715819 h 1160647"/>
                  <a:gd name="connsiteX417" fmla="*/ 93603 w 3079941"/>
                  <a:gd name="connsiteY417" fmla="*/ 717710 h 1160647"/>
                  <a:gd name="connsiteX418" fmla="*/ 94110 w 3079941"/>
                  <a:gd name="connsiteY418" fmla="*/ 719062 h 1160647"/>
                  <a:gd name="connsiteX419" fmla="*/ 97656 w 3079941"/>
                  <a:gd name="connsiteY419" fmla="*/ 728519 h 1160647"/>
                  <a:gd name="connsiteX420" fmla="*/ 124003 w 3079941"/>
                  <a:gd name="connsiteY420" fmla="*/ 730681 h 1160647"/>
                  <a:gd name="connsiteX421" fmla="*/ 124003 w 3079941"/>
                  <a:gd name="connsiteY421" fmla="*/ 607460 h 1160647"/>
                  <a:gd name="connsiteX422" fmla="*/ 126030 w 3079941"/>
                  <a:gd name="connsiteY422" fmla="*/ 607460 h 1160647"/>
                  <a:gd name="connsiteX423" fmla="*/ 140217 w 3079941"/>
                  <a:gd name="connsiteY423" fmla="*/ 607460 h 1160647"/>
                  <a:gd name="connsiteX424" fmla="*/ 140217 w 3079941"/>
                  <a:gd name="connsiteY424" fmla="*/ 471268 h 1160647"/>
                  <a:gd name="connsiteX425" fmla="*/ 141990 w 3079941"/>
                  <a:gd name="connsiteY425" fmla="*/ 471268 h 1160647"/>
                  <a:gd name="connsiteX426" fmla="*/ 154404 w 3079941"/>
                  <a:gd name="connsiteY426" fmla="*/ 471268 h 1160647"/>
                  <a:gd name="connsiteX427" fmla="*/ 154404 w 3079941"/>
                  <a:gd name="connsiteY427" fmla="*/ 356694 h 1160647"/>
                  <a:gd name="connsiteX428" fmla="*/ 158457 w 3079941"/>
                  <a:gd name="connsiteY428" fmla="*/ 328590 h 1160647"/>
                  <a:gd name="connsiteX429" fmla="*/ 160484 w 3079941"/>
                  <a:gd name="connsiteY429" fmla="*/ 328590 h 1160647"/>
                  <a:gd name="connsiteX430" fmla="*/ 174671 w 3079941"/>
                  <a:gd name="connsiteY430" fmla="*/ 328590 h 1160647"/>
                  <a:gd name="connsiteX431" fmla="*/ 211151 w 3079941"/>
                  <a:gd name="connsiteY431" fmla="*/ 246443 h 1160647"/>
                  <a:gd name="connsiteX432" fmla="*/ 215205 w 3079941"/>
                  <a:gd name="connsiteY432"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030409 h 1160647"/>
                  <a:gd name="connsiteX403" fmla="*/ 3079941 w 3079941"/>
                  <a:gd name="connsiteY403" fmla="*/ 1160647 h 1160647"/>
                  <a:gd name="connsiteX404" fmla="*/ 200958 w 3079941"/>
                  <a:gd name="connsiteY404" fmla="*/ 1160647 h 1160647"/>
                  <a:gd name="connsiteX405" fmla="*/ 200958 w 3079941"/>
                  <a:gd name="connsiteY405" fmla="*/ 1126882 h 1160647"/>
                  <a:gd name="connsiteX406" fmla="*/ 0 w 3079941"/>
                  <a:gd name="connsiteY406" fmla="*/ 1126882 h 1160647"/>
                  <a:gd name="connsiteX407" fmla="*/ 0 w 3079941"/>
                  <a:gd name="connsiteY407" fmla="*/ 915339 h 1160647"/>
                  <a:gd name="connsiteX408" fmla="*/ 103377 w 3079941"/>
                  <a:gd name="connsiteY408" fmla="*/ 915339 h 1160647"/>
                  <a:gd name="connsiteX409" fmla="*/ 103377 w 3079941"/>
                  <a:gd name="connsiteY409" fmla="*/ 886329 h 1160647"/>
                  <a:gd name="connsiteX410" fmla="*/ 55096 w 3079941"/>
                  <a:gd name="connsiteY410" fmla="*/ 886329 h 1160647"/>
                  <a:gd name="connsiteX411" fmla="*/ 55096 w 3079941"/>
                  <a:gd name="connsiteY411" fmla="*/ 724196 h 1160647"/>
                  <a:gd name="connsiteX412" fmla="*/ 75363 w 3079941"/>
                  <a:gd name="connsiteY412" fmla="*/ 724196 h 1160647"/>
                  <a:gd name="connsiteX413" fmla="*/ 75870 w 3079941"/>
                  <a:gd name="connsiteY413" fmla="*/ 723115 h 1160647"/>
                  <a:gd name="connsiteX414" fmla="*/ 79416 w 3079941"/>
                  <a:gd name="connsiteY414" fmla="*/ 715549 h 1160647"/>
                  <a:gd name="connsiteX415" fmla="*/ 81190 w 3079941"/>
                  <a:gd name="connsiteY415" fmla="*/ 715819 h 1160647"/>
                  <a:gd name="connsiteX416" fmla="*/ 93603 w 3079941"/>
                  <a:gd name="connsiteY416" fmla="*/ 717710 h 1160647"/>
                  <a:gd name="connsiteX417" fmla="*/ 94110 w 3079941"/>
                  <a:gd name="connsiteY417" fmla="*/ 719062 h 1160647"/>
                  <a:gd name="connsiteX418" fmla="*/ 97656 w 3079941"/>
                  <a:gd name="connsiteY418" fmla="*/ 728519 h 1160647"/>
                  <a:gd name="connsiteX419" fmla="*/ 124003 w 3079941"/>
                  <a:gd name="connsiteY419" fmla="*/ 730681 h 1160647"/>
                  <a:gd name="connsiteX420" fmla="*/ 124003 w 3079941"/>
                  <a:gd name="connsiteY420" fmla="*/ 607460 h 1160647"/>
                  <a:gd name="connsiteX421" fmla="*/ 126030 w 3079941"/>
                  <a:gd name="connsiteY421" fmla="*/ 607460 h 1160647"/>
                  <a:gd name="connsiteX422" fmla="*/ 140217 w 3079941"/>
                  <a:gd name="connsiteY422" fmla="*/ 607460 h 1160647"/>
                  <a:gd name="connsiteX423" fmla="*/ 140217 w 3079941"/>
                  <a:gd name="connsiteY423" fmla="*/ 471268 h 1160647"/>
                  <a:gd name="connsiteX424" fmla="*/ 141990 w 3079941"/>
                  <a:gd name="connsiteY424" fmla="*/ 471268 h 1160647"/>
                  <a:gd name="connsiteX425" fmla="*/ 154404 w 3079941"/>
                  <a:gd name="connsiteY425" fmla="*/ 471268 h 1160647"/>
                  <a:gd name="connsiteX426" fmla="*/ 154404 w 3079941"/>
                  <a:gd name="connsiteY426" fmla="*/ 356694 h 1160647"/>
                  <a:gd name="connsiteX427" fmla="*/ 158457 w 3079941"/>
                  <a:gd name="connsiteY427" fmla="*/ 328590 h 1160647"/>
                  <a:gd name="connsiteX428" fmla="*/ 160484 w 3079941"/>
                  <a:gd name="connsiteY428" fmla="*/ 328590 h 1160647"/>
                  <a:gd name="connsiteX429" fmla="*/ 174671 w 3079941"/>
                  <a:gd name="connsiteY429" fmla="*/ 328590 h 1160647"/>
                  <a:gd name="connsiteX430" fmla="*/ 211151 w 3079941"/>
                  <a:gd name="connsiteY430" fmla="*/ 246443 h 1160647"/>
                  <a:gd name="connsiteX431" fmla="*/ 215205 w 3079941"/>
                  <a:gd name="connsiteY431"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200958 w 3079941"/>
                  <a:gd name="connsiteY404" fmla="*/ 1126882 h 1160647"/>
                  <a:gd name="connsiteX405" fmla="*/ 0 w 3079941"/>
                  <a:gd name="connsiteY405" fmla="*/ 1126882 h 1160647"/>
                  <a:gd name="connsiteX406" fmla="*/ 0 w 3079941"/>
                  <a:gd name="connsiteY406" fmla="*/ 915339 h 1160647"/>
                  <a:gd name="connsiteX407" fmla="*/ 103377 w 3079941"/>
                  <a:gd name="connsiteY407" fmla="*/ 915339 h 1160647"/>
                  <a:gd name="connsiteX408" fmla="*/ 103377 w 3079941"/>
                  <a:gd name="connsiteY408" fmla="*/ 886329 h 1160647"/>
                  <a:gd name="connsiteX409" fmla="*/ 55096 w 3079941"/>
                  <a:gd name="connsiteY409" fmla="*/ 886329 h 1160647"/>
                  <a:gd name="connsiteX410" fmla="*/ 55096 w 3079941"/>
                  <a:gd name="connsiteY410" fmla="*/ 724196 h 1160647"/>
                  <a:gd name="connsiteX411" fmla="*/ 75363 w 3079941"/>
                  <a:gd name="connsiteY411" fmla="*/ 724196 h 1160647"/>
                  <a:gd name="connsiteX412" fmla="*/ 75870 w 3079941"/>
                  <a:gd name="connsiteY412" fmla="*/ 723115 h 1160647"/>
                  <a:gd name="connsiteX413" fmla="*/ 79416 w 3079941"/>
                  <a:gd name="connsiteY413" fmla="*/ 715549 h 1160647"/>
                  <a:gd name="connsiteX414" fmla="*/ 81190 w 3079941"/>
                  <a:gd name="connsiteY414" fmla="*/ 715819 h 1160647"/>
                  <a:gd name="connsiteX415" fmla="*/ 93603 w 3079941"/>
                  <a:gd name="connsiteY415" fmla="*/ 717710 h 1160647"/>
                  <a:gd name="connsiteX416" fmla="*/ 94110 w 3079941"/>
                  <a:gd name="connsiteY416" fmla="*/ 719062 h 1160647"/>
                  <a:gd name="connsiteX417" fmla="*/ 97656 w 3079941"/>
                  <a:gd name="connsiteY417" fmla="*/ 728519 h 1160647"/>
                  <a:gd name="connsiteX418" fmla="*/ 124003 w 3079941"/>
                  <a:gd name="connsiteY418" fmla="*/ 730681 h 1160647"/>
                  <a:gd name="connsiteX419" fmla="*/ 124003 w 3079941"/>
                  <a:gd name="connsiteY419" fmla="*/ 607460 h 1160647"/>
                  <a:gd name="connsiteX420" fmla="*/ 126030 w 3079941"/>
                  <a:gd name="connsiteY420" fmla="*/ 607460 h 1160647"/>
                  <a:gd name="connsiteX421" fmla="*/ 140217 w 3079941"/>
                  <a:gd name="connsiteY421" fmla="*/ 607460 h 1160647"/>
                  <a:gd name="connsiteX422" fmla="*/ 140217 w 3079941"/>
                  <a:gd name="connsiteY422" fmla="*/ 471268 h 1160647"/>
                  <a:gd name="connsiteX423" fmla="*/ 141990 w 3079941"/>
                  <a:gd name="connsiteY423" fmla="*/ 471268 h 1160647"/>
                  <a:gd name="connsiteX424" fmla="*/ 154404 w 3079941"/>
                  <a:gd name="connsiteY424" fmla="*/ 471268 h 1160647"/>
                  <a:gd name="connsiteX425" fmla="*/ 154404 w 3079941"/>
                  <a:gd name="connsiteY425" fmla="*/ 356694 h 1160647"/>
                  <a:gd name="connsiteX426" fmla="*/ 158457 w 3079941"/>
                  <a:gd name="connsiteY426" fmla="*/ 328590 h 1160647"/>
                  <a:gd name="connsiteX427" fmla="*/ 160484 w 3079941"/>
                  <a:gd name="connsiteY427" fmla="*/ 328590 h 1160647"/>
                  <a:gd name="connsiteX428" fmla="*/ 174671 w 3079941"/>
                  <a:gd name="connsiteY428" fmla="*/ 328590 h 1160647"/>
                  <a:gd name="connsiteX429" fmla="*/ 211151 w 3079941"/>
                  <a:gd name="connsiteY429" fmla="*/ 246443 h 1160647"/>
                  <a:gd name="connsiteX430" fmla="*/ 215205 w 3079941"/>
                  <a:gd name="connsiteY430"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103377 w 3079941"/>
                  <a:gd name="connsiteY407" fmla="*/ 886329 h 1160647"/>
                  <a:gd name="connsiteX408" fmla="*/ 55096 w 3079941"/>
                  <a:gd name="connsiteY408" fmla="*/ 886329 h 1160647"/>
                  <a:gd name="connsiteX409" fmla="*/ 55096 w 3079941"/>
                  <a:gd name="connsiteY409" fmla="*/ 724196 h 1160647"/>
                  <a:gd name="connsiteX410" fmla="*/ 75363 w 3079941"/>
                  <a:gd name="connsiteY410" fmla="*/ 724196 h 1160647"/>
                  <a:gd name="connsiteX411" fmla="*/ 75870 w 3079941"/>
                  <a:gd name="connsiteY411" fmla="*/ 723115 h 1160647"/>
                  <a:gd name="connsiteX412" fmla="*/ 79416 w 3079941"/>
                  <a:gd name="connsiteY412" fmla="*/ 715549 h 1160647"/>
                  <a:gd name="connsiteX413" fmla="*/ 81190 w 3079941"/>
                  <a:gd name="connsiteY413" fmla="*/ 715819 h 1160647"/>
                  <a:gd name="connsiteX414" fmla="*/ 93603 w 3079941"/>
                  <a:gd name="connsiteY414" fmla="*/ 717710 h 1160647"/>
                  <a:gd name="connsiteX415" fmla="*/ 94110 w 3079941"/>
                  <a:gd name="connsiteY415" fmla="*/ 719062 h 1160647"/>
                  <a:gd name="connsiteX416" fmla="*/ 97656 w 3079941"/>
                  <a:gd name="connsiteY416" fmla="*/ 728519 h 1160647"/>
                  <a:gd name="connsiteX417" fmla="*/ 124003 w 3079941"/>
                  <a:gd name="connsiteY417" fmla="*/ 730681 h 1160647"/>
                  <a:gd name="connsiteX418" fmla="*/ 124003 w 3079941"/>
                  <a:gd name="connsiteY418" fmla="*/ 607460 h 1160647"/>
                  <a:gd name="connsiteX419" fmla="*/ 126030 w 3079941"/>
                  <a:gd name="connsiteY419" fmla="*/ 607460 h 1160647"/>
                  <a:gd name="connsiteX420" fmla="*/ 140217 w 3079941"/>
                  <a:gd name="connsiteY420" fmla="*/ 607460 h 1160647"/>
                  <a:gd name="connsiteX421" fmla="*/ 140217 w 3079941"/>
                  <a:gd name="connsiteY421" fmla="*/ 471268 h 1160647"/>
                  <a:gd name="connsiteX422" fmla="*/ 141990 w 3079941"/>
                  <a:gd name="connsiteY422" fmla="*/ 471268 h 1160647"/>
                  <a:gd name="connsiteX423" fmla="*/ 154404 w 3079941"/>
                  <a:gd name="connsiteY423" fmla="*/ 471268 h 1160647"/>
                  <a:gd name="connsiteX424" fmla="*/ 154404 w 3079941"/>
                  <a:gd name="connsiteY424" fmla="*/ 356694 h 1160647"/>
                  <a:gd name="connsiteX425" fmla="*/ 158457 w 3079941"/>
                  <a:gd name="connsiteY425" fmla="*/ 328590 h 1160647"/>
                  <a:gd name="connsiteX426" fmla="*/ 160484 w 3079941"/>
                  <a:gd name="connsiteY426" fmla="*/ 328590 h 1160647"/>
                  <a:gd name="connsiteX427" fmla="*/ 174671 w 3079941"/>
                  <a:gd name="connsiteY427" fmla="*/ 328590 h 1160647"/>
                  <a:gd name="connsiteX428" fmla="*/ 211151 w 3079941"/>
                  <a:gd name="connsiteY428" fmla="*/ 246443 h 1160647"/>
                  <a:gd name="connsiteX429" fmla="*/ 215205 w 3079941"/>
                  <a:gd name="connsiteY429"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55096 w 3079941"/>
                  <a:gd name="connsiteY407" fmla="*/ 886329 h 1160647"/>
                  <a:gd name="connsiteX408" fmla="*/ 55096 w 3079941"/>
                  <a:gd name="connsiteY408" fmla="*/ 724196 h 1160647"/>
                  <a:gd name="connsiteX409" fmla="*/ 75363 w 3079941"/>
                  <a:gd name="connsiteY409" fmla="*/ 724196 h 1160647"/>
                  <a:gd name="connsiteX410" fmla="*/ 75870 w 3079941"/>
                  <a:gd name="connsiteY410" fmla="*/ 723115 h 1160647"/>
                  <a:gd name="connsiteX411" fmla="*/ 79416 w 3079941"/>
                  <a:gd name="connsiteY411" fmla="*/ 715549 h 1160647"/>
                  <a:gd name="connsiteX412" fmla="*/ 81190 w 3079941"/>
                  <a:gd name="connsiteY412" fmla="*/ 715819 h 1160647"/>
                  <a:gd name="connsiteX413" fmla="*/ 93603 w 3079941"/>
                  <a:gd name="connsiteY413" fmla="*/ 717710 h 1160647"/>
                  <a:gd name="connsiteX414" fmla="*/ 94110 w 3079941"/>
                  <a:gd name="connsiteY414" fmla="*/ 719062 h 1160647"/>
                  <a:gd name="connsiteX415" fmla="*/ 97656 w 3079941"/>
                  <a:gd name="connsiteY415" fmla="*/ 728519 h 1160647"/>
                  <a:gd name="connsiteX416" fmla="*/ 124003 w 3079941"/>
                  <a:gd name="connsiteY416" fmla="*/ 730681 h 1160647"/>
                  <a:gd name="connsiteX417" fmla="*/ 124003 w 3079941"/>
                  <a:gd name="connsiteY417" fmla="*/ 607460 h 1160647"/>
                  <a:gd name="connsiteX418" fmla="*/ 126030 w 3079941"/>
                  <a:gd name="connsiteY418" fmla="*/ 607460 h 1160647"/>
                  <a:gd name="connsiteX419" fmla="*/ 140217 w 3079941"/>
                  <a:gd name="connsiteY419" fmla="*/ 607460 h 1160647"/>
                  <a:gd name="connsiteX420" fmla="*/ 140217 w 3079941"/>
                  <a:gd name="connsiteY420" fmla="*/ 471268 h 1160647"/>
                  <a:gd name="connsiteX421" fmla="*/ 141990 w 3079941"/>
                  <a:gd name="connsiteY421" fmla="*/ 471268 h 1160647"/>
                  <a:gd name="connsiteX422" fmla="*/ 154404 w 3079941"/>
                  <a:gd name="connsiteY422" fmla="*/ 471268 h 1160647"/>
                  <a:gd name="connsiteX423" fmla="*/ 154404 w 3079941"/>
                  <a:gd name="connsiteY423" fmla="*/ 356694 h 1160647"/>
                  <a:gd name="connsiteX424" fmla="*/ 158457 w 3079941"/>
                  <a:gd name="connsiteY424" fmla="*/ 328590 h 1160647"/>
                  <a:gd name="connsiteX425" fmla="*/ 160484 w 3079941"/>
                  <a:gd name="connsiteY425" fmla="*/ 328590 h 1160647"/>
                  <a:gd name="connsiteX426" fmla="*/ 174671 w 3079941"/>
                  <a:gd name="connsiteY426" fmla="*/ 328590 h 1160647"/>
                  <a:gd name="connsiteX427" fmla="*/ 211151 w 3079941"/>
                  <a:gd name="connsiteY427" fmla="*/ 246443 h 1160647"/>
                  <a:gd name="connsiteX428" fmla="*/ 215205 w 3079941"/>
                  <a:gd name="connsiteY428"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55096 w 3079941"/>
                  <a:gd name="connsiteY406" fmla="*/ 886329 h 1160647"/>
                  <a:gd name="connsiteX407" fmla="*/ 55096 w 3079941"/>
                  <a:gd name="connsiteY407" fmla="*/ 724196 h 1160647"/>
                  <a:gd name="connsiteX408" fmla="*/ 75363 w 3079941"/>
                  <a:gd name="connsiteY408" fmla="*/ 724196 h 1160647"/>
                  <a:gd name="connsiteX409" fmla="*/ 75870 w 3079941"/>
                  <a:gd name="connsiteY409" fmla="*/ 723115 h 1160647"/>
                  <a:gd name="connsiteX410" fmla="*/ 79416 w 3079941"/>
                  <a:gd name="connsiteY410" fmla="*/ 715549 h 1160647"/>
                  <a:gd name="connsiteX411" fmla="*/ 81190 w 3079941"/>
                  <a:gd name="connsiteY411" fmla="*/ 715819 h 1160647"/>
                  <a:gd name="connsiteX412" fmla="*/ 93603 w 3079941"/>
                  <a:gd name="connsiteY412" fmla="*/ 717710 h 1160647"/>
                  <a:gd name="connsiteX413" fmla="*/ 94110 w 3079941"/>
                  <a:gd name="connsiteY413" fmla="*/ 719062 h 1160647"/>
                  <a:gd name="connsiteX414" fmla="*/ 97656 w 3079941"/>
                  <a:gd name="connsiteY414" fmla="*/ 728519 h 1160647"/>
                  <a:gd name="connsiteX415" fmla="*/ 124003 w 3079941"/>
                  <a:gd name="connsiteY415" fmla="*/ 730681 h 1160647"/>
                  <a:gd name="connsiteX416" fmla="*/ 124003 w 3079941"/>
                  <a:gd name="connsiteY416" fmla="*/ 607460 h 1160647"/>
                  <a:gd name="connsiteX417" fmla="*/ 126030 w 3079941"/>
                  <a:gd name="connsiteY417" fmla="*/ 607460 h 1160647"/>
                  <a:gd name="connsiteX418" fmla="*/ 140217 w 3079941"/>
                  <a:gd name="connsiteY418" fmla="*/ 607460 h 1160647"/>
                  <a:gd name="connsiteX419" fmla="*/ 140217 w 3079941"/>
                  <a:gd name="connsiteY419" fmla="*/ 471268 h 1160647"/>
                  <a:gd name="connsiteX420" fmla="*/ 141990 w 3079941"/>
                  <a:gd name="connsiteY420" fmla="*/ 471268 h 1160647"/>
                  <a:gd name="connsiteX421" fmla="*/ 154404 w 3079941"/>
                  <a:gd name="connsiteY421" fmla="*/ 471268 h 1160647"/>
                  <a:gd name="connsiteX422" fmla="*/ 154404 w 3079941"/>
                  <a:gd name="connsiteY422" fmla="*/ 356694 h 1160647"/>
                  <a:gd name="connsiteX423" fmla="*/ 158457 w 3079941"/>
                  <a:gd name="connsiteY423" fmla="*/ 328590 h 1160647"/>
                  <a:gd name="connsiteX424" fmla="*/ 160484 w 3079941"/>
                  <a:gd name="connsiteY424" fmla="*/ 328590 h 1160647"/>
                  <a:gd name="connsiteX425" fmla="*/ 174671 w 3079941"/>
                  <a:gd name="connsiteY425" fmla="*/ 328590 h 1160647"/>
                  <a:gd name="connsiteX426" fmla="*/ 211151 w 3079941"/>
                  <a:gd name="connsiteY426" fmla="*/ 246443 h 1160647"/>
                  <a:gd name="connsiteX427" fmla="*/ 215205 w 3079941"/>
                  <a:gd name="connsiteY427"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886329 h 1160647"/>
                  <a:gd name="connsiteX406" fmla="*/ 55096 w 3079941"/>
                  <a:gd name="connsiteY406" fmla="*/ 724196 h 1160647"/>
                  <a:gd name="connsiteX407" fmla="*/ 75363 w 3079941"/>
                  <a:gd name="connsiteY407" fmla="*/ 724196 h 1160647"/>
                  <a:gd name="connsiteX408" fmla="*/ 75870 w 3079941"/>
                  <a:gd name="connsiteY408" fmla="*/ 723115 h 1160647"/>
                  <a:gd name="connsiteX409" fmla="*/ 79416 w 3079941"/>
                  <a:gd name="connsiteY409" fmla="*/ 715549 h 1160647"/>
                  <a:gd name="connsiteX410" fmla="*/ 81190 w 3079941"/>
                  <a:gd name="connsiteY410" fmla="*/ 715819 h 1160647"/>
                  <a:gd name="connsiteX411" fmla="*/ 93603 w 3079941"/>
                  <a:gd name="connsiteY411" fmla="*/ 717710 h 1160647"/>
                  <a:gd name="connsiteX412" fmla="*/ 94110 w 3079941"/>
                  <a:gd name="connsiteY412" fmla="*/ 719062 h 1160647"/>
                  <a:gd name="connsiteX413" fmla="*/ 97656 w 3079941"/>
                  <a:gd name="connsiteY413" fmla="*/ 728519 h 1160647"/>
                  <a:gd name="connsiteX414" fmla="*/ 124003 w 3079941"/>
                  <a:gd name="connsiteY414" fmla="*/ 730681 h 1160647"/>
                  <a:gd name="connsiteX415" fmla="*/ 124003 w 3079941"/>
                  <a:gd name="connsiteY415" fmla="*/ 607460 h 1160647"/>
                  <a:gd name="connsiteX416" fmla="*/ 126030 w 3079941"/>
                  <a:gd name="connsiteY416" fmla="*/ 607460 h 1160647"/>
                  <a:gd name="connsiteX417" fmla="*/ 140217 w 3079941"/>
                  <a:gd name="connsiteY417" fmla="*/ 607460 h 1160647"/>
                  <a:gd name="connsiteX418" fmla="*/ 140217 w 3079941"/>
                  <a:gd name="connsiteY418" fmla="*/ 471268 h 1160647"/>
                  <a:gd name="connsiteX419" fmla="*/ 141990 w 3079941"/>
                  <a:gd name="connsiteY419" fmla="*/ 471268 h 1160647"/>
                  <a:gd name="connsiteX420" fmla="*/ 154404 w 3079941"/>
                  <a:gd name="connsiteY420" fmla="*/ 471268 h 1160647"/>
                  <a:gd name="connsiteX421" fmla="*/ 154404 w 3079941"/>
                  <a:gd name="connsiteY421" fmla="*/ 356694 h 1160647"/>
                  <a:gd name="connsiteX422" fmla="*/ 158457 w 3079941"/>
                  <a:gd name="connsiteY422" fmla="*/ 328590 h 1160647"/>
                  <a:gd name="connsiteX423" fmla="*/ 160484 w 3079941"/>
                  <a:gd name="connsiteY423" fmla="*/ 328590 h 1160647"/>
                  <a:gd name="connsiteX424" fmla="*/ 174671 w 3079941"/>
                  <a:gd name="connsiteY424" fmla="*/ 328590 h 1160647"/>
                  <a:gd name="connsiteX425" fmla="*/ 211151 w 3079941"/>
                  <a:gd name="connsiteY425" fmla="*/ 246443 h 1160647"/>
                  <a:gd name="connsiteX426" fmla="*/ 215205 w 3079941"/>
                  <a:gd name="connsiteY426"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724196 h 1160647"/>
                  <a:gd name="connsiteX406" fmla="*/ 75363 w 3079941"/>
                  <a:gd name="connsiteY406" fmla="*/ 724196 h 1160647"/>
                  <a:gd name="connsiteX407" fmla="*/ 75870 w 3079941"/>
                  <a:gd name="connsiteY407" fmla="*/ 723115 h 1160647"/>
                  <a:gd name="connsiteX408" fmla="*/ 79416 w 3079941"/>
                  <a:gd name="connsiteY408" fmla="*/ 715549 h 1160647"/>
                  <a:gd name="connsiteX409" fmla="*/ 81190 w 3079941"/>
                  <a:gd name="connsiteY409" fmla="*/ 715819 h 1160647"/>
                  <a:gd name="connsiteX410" fmla="*/ 93603 w 3079941"/>
                  <a:gd name="connsiteY410" fmla="*/ 717710 h 1160647"/>
                  <a:gd name="connsiteX411" fmla="*/ 94110 w 3079941"/>
                  <a:gd name="connsiteY411" fmla="*/ 719062 h 1160647"/>
                  <a:gd name="connsiteX412" fmla="*/ 97656 w 3079941"/>
                  <a:gd name="connsiteY412" fmla="*/ 728519 h 1160647"/>
                  <a:gd name="connsiteX413" fmla="*/ 124003 w 3079941"/>
                  <a:gd name="connsiteY413" fmla="*/ 730681 h 1160647"/>
                  <a:gd name="connsiteX414" fmla="*/ 124003 w 3079941"/>
                  <a:gd name="connsiteY414" fmla="*/ 607460 h 1160647"/>
                  <a:gd name="connsiteX415" fmla="*/ 126030 w 3079941"/>
                  <a:gd name="connsiteY415" fmla="*/ 607460 h 1160647"/>
                  <a:gd name="connsiteX416" fmla="*/ 140217 w 3079941"/>
                  <a:gd name="connsiteY416" fmla="*/ 607460 h 1160647"/>
                  <a:gd name="connsiteX417" fmla="*/ 140217 w 3079941"/>
                  <a:gd name="connsiteY417" fmla="*/ 471268 h 1160647"/>
                  <a:gd name="connsiteX418" fmla="*/ 141990 w 3079941"/>
                  <a:gd name="connsiteY418" fmla="*/ 471268 h 1160647"/>
                  <a:gd name="connsiteX419" fmla="*/ 154404 w 3079941"/>
                  <a:gd name="connsiteY419" fmla="*/ 471268 h 1160647"/>
                  <a:gd name="connsiteX420" fmla="*/ 154404 w 3079941"/>
                  <a:gd name="connsiteY420" fmla="*/ 356694 h 1160647"/>
                  <a:gd name="connsiteX421" fmla="*/ 158457 w 3079941"/>
                  <a:gd name="connsiteY421" fmla="*/ 328590 h 1160647"/>
                  <a:gd name="connsiteX422" fmla="*/ 160484 w 3079941"/>
                  <a:gd name="connsiteY422" fmla="*/ 328590 h 1160647"/>
                  <a:gd name="connsiteX423" fmla="*/ 174671 w 3079941"/>
                  <a:gd name="connsiteY423" fmla="*/ 328590 h 1160647"/>
                  <a:gd name="connsiteX424" fmla="*/ 211151 w 3079941"/>
                  <a:gd name="connsiteY424" fmla="*/ 246443 h 1160647"/>
                  <a:gd name="connsiteX425" fmla="*/ 215205 w 3079941"/>
                  <a:gd name="connsiteY425" fmla="*/ 0 h 1160647"/>
                  <a:gd name="connsiteX0" fmla="*/ 160109 w 3024845"/>
                  <a:gd name="connsiteY0" fmla="*/ 0 h 1166887"/>
                  <a:gd name="connsiteX1" fmla="*/ 162135 w 3024845"/>
                  <a:gd name="connsiteY1" fmla="*/ 246443 h 1166887"/>
                  <a:gd name="connsiteX2" fmla="*/ 200642 w 3024845"/>
                  <a:gd name="connsiteY2" fmla="*/ 326429 h 1166887"/>
                  <a:gd name="connsiteX3" fmla="*/ 202669 w 3024845"/>
                  <a:gd name="connsiteY3" fmla="*/ 326429 h 1166887"/>
                  <a:gd name="connsiteX4" fmla="*/ 216856 w 3024845"/>
                  <a:gd name="connsiteY4" fmla="*/ 326429 h 1166887"/>
                  <a:gd name="connsiteX5" fmla="*/ 216856 w 3024845"/>
                  <a:gd name="connsiteY5" fmla="*/ 350208 h 1166887"/>
                  <a:gd name="connsiteX6" fmla="*/ 217363 w 3024845"/>
                  <a:gd name="connsiteY6" fmla="*/ 351019 h 1166887"/>
                  <a:gd name="connsiteX7" fmla="*/ 220909 w 3024845"/>
                  <a:gd name="connsiteY7" fmla="*/ 356694 h 1166887"/>
                  <a:gd name="connsiteX8" fmla="*/ 220909 w 3024845"/>
                  <a:gd name="connsiteY8" fmla="*/ 471268 h 1166887"/>
                  <a:gd name="connsiteX9" fmla="*/ 223189 w 3024845"/>
                  <a:gd name="connsiteY9" fmla="*/ 471268 h 1166887"/>
                  <a:gd name="connsiteX10" fmla="*/ 239150 w 3024845"/>
                  <a:gd name="connsiteY10" fmla="*/ 471268 h 1166887"/>
                  <a:gd name="connsiteX11" fmla="*/ 239150 w 3024845"/>
                  <a:gd name="connsiteY11" fmla="*/ 611783 h 1166887"/>
                  <a:gd name="connsiteX12" fmla="*/ 240670 w 3024845"/>
                  <a:gd name="connsiteY12" fmla="*/ 611513 h 1166887"/>
                  <a:gd name="connsiteX13" fmla="*/ 251310 w 3024845"/>
                  <a:gd name="connsiteY13" fmla="*/ 609622 h 1166887"/>
                  <a:gd name="connsiteX14" fmla="*/ 249283 w 3024845"/>
                  <a:gd name="connsiteY14" fmla="*/ 698254 h 1166887"/>
                  <a:gd name="connsiteX15" fmla="*/ 250803 w 3024845"/>
                  <a:gd name="connsiteY15" fmla="*/ 698525 h 1166887"/>
                  <a:gd name="connsiteX16" fmla="*/ 261443 w 3024845"/>
                  <a:gd name="connsiteY16" fmla="*/ 700416 h 1166887"/>
                  <a:gd name="connsiteX17" fmla="*/ 261696 w 3024845"/>
                  <a:gd name="connsiteY17" fmla="*/ 701227 h 1166887"/>
                  <a:gd name="connsiteX18" fmla="*/ 263470 w 3024845"/>
                  <a:gd name="connsiteY18" fmla="*/ 706902 h 1166887"/>
                  <a:gd name="connsiteX19" fmla="*/ 264230 w 3024845"/>
                  <a:gd name="connsiteY19" fmla="*/ 704470 h 1166887"/>
                  <a:gd name="connsiteX20" fmla="*/ 269550 w 3024845"/>
                  <a:gd name="connsiteY20" fmla="*/ 687446 h 1166887"/>
                  <a:gd name="connsiteX21" fmla="*/ 271323 w 3024845"/>
                  <a:gd name="connsiteY21" fmla="*/ 687446 h 1166887"/>
                  <a:gd name="connsiteX22" fmla="*/ 283737 w 3024845"/>
                  <a:gd name="connsiteY22" fmla="*/ 687446 h 1166887"/>
                  <a:gd name="connsiteX23" fmla="*/ 283737 w 3024845"/>
                  <a:gd name="connsiteY23" fmla="*/ 719872 h 1166887"/>
                  <a:gd name="connsiteX24" fmla="*/ 284750 w 3024845"/>
                  <a:gd name="connsiteY24" fmla="*/ 720413 h 1166887"/>
                  <a:gd name="connsiteX25" fmla="*/ 291844 w 3024845"/>
                  <a:gd name="connsiteY25" fmla="*/ 724196 h 1166887"/>
                  <a:gd name="connsiteX26" fmla="*/ 291844 w 3024845"/>
                  <a:gd name="connsiteY26" fmla="*/ 725547 h 1166887"/>
                  <a:gd name="connsiteX27" fmla="*/ 291844 w 3024845"/>
                  <a:gd name="connsiteY27" fmla="*/ 735005 h 1166887"/>
                  <a:gd name="connsiteX28" fmla="*/ 336431 w 3024845"/>
                  <a:gd name="connsiteY28" fmla="*/ 735005 h 1166887"/>
                  <a:gd name="connsiteX29" fmla="*/ 336431 w 3024845"/>
                  <a:gd name="connsiteY29" fmla="*/ 736086 h 1166887"/>
                  <a:gd name="connsiteX30" fmla="*/ 336431 w 3024845"/>
                  <a:gd name="connsiteY30" fmla="*/ 743652 h 1166887"/>
                  <a:gd name="connsiteX31" fmla="*/ 338457 w 3024845"/>
                  <a:gd name="connsiteY31" fmla="*/ 743652 h 1166887"/>
                  <a:gd name="connsiteX32" fmla="*/ 352644 w 3024845"/>
                  <a:gd name="connsiteY32" fmla="*/ 743652 h 1166887"/>
                  <a:gd name="connsiteX33" fmla="*/ 352644 w 3024845"/>
                  <a:gd name="connsiteY33" fmla="*/ 713387 h 1166887"/>
                  <a:gd name="connsiteX34" fmla="*/ 397231 w 3024845"/>
                  <a:gd name="connsiteY34" fmla="*/ 713387 h 1166887"/>
                  <a:gd name="connsiteX35" fmla="*/ 397231 w 3024845"/>
                  <a:gd name="connsiteY35" fmla="*/ 712036 h 1166887"/>
                  <a:gd name="connsiteX36" fmla="*/ 397231 w 3024845"/>
                  <a:gd name="connsiteY36" fmla="*/ 702578 h 1166887"/>
                  <a:gd name="connsiteX37" fmla="*/ 398245 w 3024845"/>
                  <a:gd name="connsiteY37" fmla="*/ 702578 h 1166887"/>
                  <a:gd name="connsiteX38" fmla="*/ 405338 w 3024845"/>
                  <a:gd name="connsiteY38" fmla="*/ 702578 h 1166887"/>
                  <a:gd name="connsiteX39" fmla="*/ 405338 w 3024845"/>
                  <a:gd name="connsiteY39" fmla="*/ 700687 h 1166887"/>
                  <a:gd name="connsiteX40" fmla="*/ 405338 w 3024845"/>
                  <a:gd name="connsiteY40" fmla="*/ 687446 h 1166887"/>
                  <a:gd name="connsiteX41" fmla="*/ 406098 w 3024845"/>
                  <a:gd name="connsiteY41" fmla="*/ 687446 h 1166887"/>
                  <a:gd name="connsiteX42" fmla="*/ 411418 w 3024845"/>
                  <a:gd name="connsiteY42" fmla="*/ 687446 h 1166887"/>
                  <a:gd name="connsiteX43" fmla="*/ 411418 w 3024845"/>
                  <a:gd name="connsiteY43" fmla="*/ 686365 h 1166887"/>
                  <a:gd name="connsiteX44" fmla="*/ 411418 w 3024845"/>
                  <a:gd name="connsiteY44" fmla="*/ 678798 h 1166887"/>
                  <a:gd name="connsiteX45" fmla="*/ 413445 w 3024845"/>
                  <a:gd name="connsiteY45" fmla="*/ 678798 h 1166887"/>
                  <a:gd name="connsiteX46" fmla="*/ 427632 w 3024845"/>
                  <a:gd name="connsiteY46" fmla="*/ 678798 h 1166887"/>
                  <a:gd name="connsiteX47" fmla="*/ 427632 w 3024845"/>
                  <a:gd name="connsiteY47" fmla="*/ 679879 h 1166887"/>
                  <a:gd name="connsiteX48" fmla="*/ 427632 w 3024845"/>
                  <a:gd name="connsiteY48" fmla="*/ 687446 h 1166887"/>
                  <a:gd name="connsiteX49" fmla="*/ 449925 w 3024845"/>
                  <a:gd name="connsiteY49" fmla="*/ 687446 h 1166887"/>
                  <a:gd name="connsiteX50" fmla="*/ 449925 w 3024845"/>
                  <a:gd name="connsiteY50" fmla="*/ 685554 h 1166887"/>
                  <a:gd name="connsiteX51" fmla="*/ 449925 w 3024845"/>
                  <a:gd name="connsiteY51" fmla="*/ 672313 h 1166887"/>
                  <a:gd name="connsiteX52" fmla="*/ 451699 w 3024845"/>
                  <a:gd name="connsiteY52" fmla="*/ 672313 h 1166887"/>
                  <a:gd name="connsiteX53" fmla="*/ 464112 w 3024845"/>
                  <a:gd name="connsiteY53" fmla="*/ 672313 h 1166887"/>
                  <a:gd name="connsiteX54" fmla="*/ 464112 w 3024845"/>
                  <a:gd name="connsiteY54" fmla="*/ 696093 h 1166887"/>
                  <a:gd name="connsiteX55" fmla="*/ 465126 w 3024845"/>
                  <a:gd name="connsiteY55" fmla="*/ 696093 h 1166887"/>
                  <a:gd name="connsiteX56" fmla="*/ 472219 w 3024845"/>
                  <a:gd name="connsiteY56" fmla="*/ 696093 h 1166887"/>
                  <a:gd name="connsiteX57" fmla="*/ 472219 w 3024845"/>
                  <a:gd name="connsiteY57" fmla="*/ 695012 h 1166887"/>
                  <a:gd name="connsiteX58" fmla="*/ 472219 w 3024845"/>
                  <a:gd name="connsiteY58" fmla="*/ 687446 h 1166887"/>
                  <a:gd name="connsiteX59" fmla="*/ 473992 w 3024845"/>
                  <a:gd name="connsiteY59" fmla="*/ 687446 h 1166887"/>
                  <a:gd name="connsiteX60" fmla="*/ 486406 w 3024845"/>
                  <a:gd name="connsiteY60" fmla="*/ 687446 h 1166887"/>
                  <a:gd name="connsiteX61" fmla="*/ 486406 w 3024845"/>
                  <a:gd name="connsiteY61" fmla="*/ 713387 h 1166887"/>
                  <a:gd name="connsiteX62" fmla="*/ 488433 w 3024845"/>
                  <a:gd name="connsiteY62" fmla="*/ 713387 h 1166887"/>
                  <a:gd name="connsiteX63" fmla="*/ 502619 w 3024845"/>
                  <a:gd name="connsiteY63" fmla="*/ 713387 h 1166887"/>
                  <a:gd name="connsiteX64" fmla="*/ 502619 w 3024845"/>
                  <a:gd name="connsiteY64" fmla="*/ 715008 h 1166887"/>
                  <a:gd name="connsiteX65" fmla="*/ 502619 w 3024845"/>
                  <a:gd name="connsiteY65" fmla="*/ 726358 h 1166887"/>
                  <a:gd name="connsiteX66" fmla="*/ 503379 w 3024845"/>
                  <a:gd name="connsiteY66" fmla="*/ 726358 h 1166887"/>
                  <a:gd name="connsiteX67" fmla="*/ 508700 w 3024845"/>
                  <a:gd name="connsiteY67" fmla="*/ 726358 h 1166887"/>
                  <a:gd name="connsiteX68" fmla="*/ 508700 w 3024845"/>
                  <a:gd name="connsiteY68" fmla="*/ 725547 h 1166887"/>
                  <a:gd name="connsiteX69" fmla="*/ 508700 w 3024845"/>
                  <a:gd name="connsiteY69" fmla="*/ 719872 h 1166887"/>
                  <a:gd name="connsiteX70" fmla="*/ 539100 w 3024845"/>
                  <a:gd name="connsiteY70" fmla="*/ 719872 h 1166887"/>
                  <a:gd name="connsiteX71" fmla="*/ 539100 w 3024845"/>
                  <a:gd name="connsiteY71" fmla="*/ 743652 h 1166887"/>
                  <a:gd name="connsiteX72" fmla="*/ 540113 w 3024845"/>
                  <a:gd name="connsiteY72" fmla="*/ 743652 h 1166887"/>
                  <a:gd name="connsiteX73" fmla="*/ 547207 w 3024845"/>
                  <a:gd name="connsiteY73" fmla="*/ 743652 h 1166887"/>
                  <a:gd name="connsiteX74" fmla="*/ 547207 w 3024845"/>
                  <a:gd name="connsiteY74" fmla="*/ 744733 h 1166887"/>
                  <a:gd name="connsiteX75" fmla="*/ 547207 w 3024845"/>
                  <a:gd name="connsiteY75" fmla="*/ 752299 h 1166887"/>
                  <a:gd name="connsiteX76" fmla="*/ 547967 w 3024845"/>
                  <a:gd name="connsiteY76" fmla="*/ 752299 h 1166887"/>
                  <a:gd name="connsiteX77" fmla="*/ 553287 w 3024845"/>
                  <a:gd name="connsiteY77" fmla="*/ 752299 h 1166887"/>
                  <a:gd name="connsiteX78" fmla="*/ 553287 w 3024845"/>
                  <a:gd name="connsiteY78" fmla="*/ 750137 h 1166887"/>
                  <a:gd name="connsiteX79" fmla="*/ 553287 w 3024845"/>
                  <a:gd name="connsiteY79" fmla="*/ 735005 h 1166887"/>
                  <a:gd name="connsiteX80" fmla="*/ 554300 w 3024845"/>
                  <a:gd name="connsiteY80" fmla="*/ 735005 h 1166887"/>
                  <a:gd name="connsiteX81" fmla="*/ 561394 w 3024845"/>
                  <a:gd name="connsiteY81" fmla="*/ 735005 h 1166887"/>
                  <a:gd name="connsiteX82" fmla="*/ 561394 w 3024845"/>
                  <a:gd name="connsiteY82" fmla="*/ 736086 h 1166887"/>
                  <a:gd name="connsiteX83" fmla="*/ 561394 w 3024845"/>
                  <a:gd name="connsiteY83" fmla="*/ 743652 h 1166887"/>
                  <a:gd name="connsiteX84" fmla="*/ 566714 w 3024845"/>
                  <a:gd name="connsiteY84" fmla="*/ 741659 h 1166887"/>
                  <a:gd name="connsiteX85" fmla="*/ 567474 w 3024845"/>
                  <a:gd name="connsiteY85" fmla="*/ 740679 h 1166887"/>
                  <a:gd name="connsiteX86" fmla="*/ 567474 w 3024845"/>
                  <a:gd name="connsiteY86" fmla="*/ 735005 h 1166887"/>
                  <a:gd name="connsiteX87" fmla="*/ 605981 w 3024845"/>
                  <a:gd name="connsiteY87" fmla="*/ 735005 h 1166887"/>
                  <a:gd name="connsiteX88" fmla="*/ 605981 w 3024845"/>
                  <a:gd name="connsiteY88" fmla="*/ 758784 h 1166887"/>
                  <a:gd name="connsiteX89" fmla="*/ 608007 w 3024845"/>
                  <a:gd name="connsiteY89" fmla="*/ 758784 h 1166887"/>
                  <a:gd name="connsiteX90" fmla="*/ 622194 w 3024845"/>
                  <a:gd name="connsiteY90" fmla="*/ 758784 h 1166887"/>
                  <a:gd name="connsiteX91" fmla="*/ 622194 w 3024845"/>
                  <a:gd name="connsiteY91" fmla="*/ 759865 h 1166887"/>
                  <a:gd name="connsiteX92" fmla="*/ 622194 w 3024845"/>
                  <a:gd name="connsiteY92" fmla="*/ 767431 h 1166887"/>
                  <a:gd name="connsiteX93" fmla="*/ 623968 w 3024845"/>
                  <a:gd name="connsiteY93" fmla="*/ 767431 h 1166887"/>
                  <a:gd name="connsiteX94" fmla="*/ 636381 w 3024845"/>
                  <a:gd name="connsiteY94" fmla="*/ 767431 h 1166887"/>
                  <a:gd name="connsiteX95" fmla="*/ 636381 w 3024845"/>
                  <a:gd name="connsiteY95" fmla="*/ 743652 h 1166887"/>
                  <a:gd name="connsiteX96" fmla="*/ 637394 w 3024845"/>
                  <a:gd name="connsiteY96" fmla="*/ 743652 h 1166887"/>
                  <a:gd name="connsiteX97" fmla="*/ 644488 w 3024845"/>
                  <a:gd name="connsiteY97" fmla="*/ 743652 h 1166887"/>
                  <a:gd name="connsiteX98" fmla="*/ 644488 w 3024845"/>
                  <a:gd name="connsiteY98" fmla="*/ 711225 h 1166887"/>
                  <a:gd name="connsiteX99" fmla="*/ 645501 w 3024845"/>
                  <a:gd name="connsiteY99" fmla="*/ 711225 h 1166887"/>
                  <a:gd name="connsiteX100" fmla="*/ 652595 w 3024845"/>
                  <a:gd name="connsiteY100" fmla="*/ 711225 h 1166887"/>
                  <a:gd name="connsiteX101" fmla="*/ 652595 w 3024845"/>
                  <a:gd name="connsiteY101" fmla="*/ 709334 h 1166887"/>
                  <a:gd name="connsiteX102" fmla="*/ 652595 w 3024845"/>
                  <a:gd name="connsiteY102" fmla="*/ 696093 h 1166887"/>
                  <a:gd name="connsiteX103" fmla="*/ 651328 w 3024845"/>
                  <a:gd name="connsiteY103" fmla="*/ 694471 h 1166887"/>
                  <a:gd name="connsiteX104" fmla="*/ 656648 w 3024845"/>
                  <a:gd name="connsiteY104" fmla="*/ 683122 h 1166887"/>
                  <a:gd name="connsiteX105" fmla="*/ 664755 w 3024845"/>
                  <a:gd name="connsiteY105" fmla="*/ 711225 h 1166887"/>
                  <a:gd name="connsiteX106" fmla="*/ 665515 w 3024845"/>
                  <a:gd name="connsiteY106" fmla="*/ 711225 h 1166887"/>
                  <a:gd name="connsiteX107" fmla="*/ 670835 w 3024845"/>
                  <a:gd name="connsiteY107" fmla="*/ 711225 h 1166887"/>
                  <a:gd name="connsiteX108" fmla="*/ 670835 w 3024845"/>
                  <a:gd name="connsiteY108" fmla="*/ 605298 h 1166887"/>
                  <a:gd name="connsiteX109" fmla="*/ 672355 w 3024845"/>
                  <a:gd name="connsiteY109" fmla="*/ 605298 h 1166887"/>
                  <a:gd name="connsiteX110" fmla="*/ 682995 w 3024845"/>
                  <a:gd name="connsiteY110" fmla="*/ 605298 h 1166887"/>
                  <a:gd name="connsiteX111" fmla="*/ 682995 w 3024845"/>
                  <a:gd name="connsiteY111" fmla="*/ 557739 h 1166887"/>
                  <a:gd name="connsiteX112" fmla="*/ 709342 w 3024845"/>
                  <a:gd name="connsiteY112" fmla="*/ 557739 h 1166887"/>
                  <a:gd name="connsiteX113" fmla="*/ 709342 w 3024845"/>
                  <a:gd name="connsiteY113" fmla="*/ 536121 h 1166887"/>
                  <a:gd name="connsiteX114" fmla="*/ 743796 w 3024845"/>
                  <a:gd name="connsiteY114" fmla="*/ 536121 h 1166887"/>
                  <a:gd name="connsiteX115" fmla="*/ 743796 w 3024845"/>
                  <a:gd name="connsiteY115" fmla="*/ 538553 h 1166887"/>
                  <a:gd name="connsiteX116" fmla="*/ 743796 w 3024845"/>
                  <a:gd name="connsiteY116" fmla="*/ 555577 h 1166887"/>
                  <a:gd name="connsiteX117" fmla="*/ 746076 w 3024845"/>
                  <a:gd name="connsiteY117" fmla="*/ 555577 h 1166887"/>
                  <a:gd name="connsiteX118" fmla="*/ 762036 w 3024845"/>
                  <a:gd name="connsiteY118" fmla="*/ 555577 h 1166887"/>
                  <a:gd name="connsiteX119" fmla="*/ 762036 w 3024845"/>
                  <a:gd name="connsiteY119" fmla="*/ 603136 h 1166887"/>
                  <a:gd name="connsiteX120" fmla="*/ 763049 w 3024845"/>
                  <a:gd name="connsiteY120" fmla="*/ 603136 h 1166887"/>
                  <a:gd name="connsiteX121" fmla="*/ 770143 w 3024845"/>
                  <a:gd name="connsiteY121" fmla="*/ 603136 h 1166887"/>
                  <a:gd name="connsiteX122" fmla="*/ 784330 w 3024845"/>
                  <a:gd name="connsiteY122" fmla="*/ 607460 h 1166887"/>
                  <a:gd name="connsiteX123" fmla="*/ 784330 w 3024845"/>
                  <a:gd name="connsiteY123" fmla="*/ 646372 h 1166887"/>
                  <a:gd name="connsiteX124" fmla="*/ 785343 w 3024845"/>
                  <a:gd name="connsiteY124" fmla="*/ 646372 h 1166887"/>
                  <a:gd name="connsiteX125" fmla="*/ 792436 w 3024845"/>
                  <a:gd name="connsiteY125" fmla="*/ 646372 h 1166887"/>
                  <a:gd name="connsiteX126" fmla="*/ 792436 w 3024845"/>
                  <a:gd name="connsiteY126" fmla="*/ 647993 h 1166887"/>
                  <a:gd name="connsiteX127" fmla="*/ 792436 w 3024845"/>
                  <a:gd name="connsiteY127" fmla="*/ 659342 h 1166887"/>
                  <a:gd name="connsiteX128" fmla="*/ 794463 w 3024845"/>
                  <a:gd name="connsiteY128" fmla="*/ 659342 h 1166887"/>
                  <a:gd name="connsiteX129" fmla="*/ 808650 w 3024845"/>
                  <a:gd name="connsiteY129" fmla="*/ 659342 h 1166887"/>
                  <a:gd name="connsiteX130" fmla="*/ 814730 w 3024845"/>
                  <a:gd name="connsiteY130" fmla="*/ 665828 h 1166887"/>
                  <a:gd name="connsiteX131" fmla="*/ 814730 w 3024845"/>
                  <a:gd name="connsiteY131" fmla="*/ 687446 h 1166887"/>
                  <a:gd name="connsiteX132" fmla="*/ 817010 w 3024845"/>
                  <a:gd name="connsiteY132" fmla="*/ 687446 h 1166887"/>
                  <a:gd name="connsiteX133" fmla="*/ 832970 w 3024845"/>
                  <a:gd name="connsiteY133" fmla="*/ 687446 h 1166887"/>
                  <a:gd name="connsiteX134" fmla="*/ 832970 w 3024845"/>
                  <a:gd name="connsiteY134" fmla="*/ 688526 h 1166887"/>
                  <a:gd name="connsiteX135" fmla="*/ 832970 w 3024845"/>
                  <a:gd name="connsiteY135" fmla="*/ 696093 h 1166887"/>
                  <a:gd name="connsiteX136" fmla="*/ 834237 w 3024845"/>
                  <a:gd name="connsiteY136" fmla="*/ 696093 h 1166887"/>
                  <a:gd name="connsiteX137" fmla="*/ 843104 w 3024845"/>
                  <a:gd name="connsiteY137" fmla="*/ 696093 h 1166887"/>
                  <a:gd name="connsiteX138" fmla="*/ 843104 w 3024845"/>
                  <a:gd name="connsiteY138" fmla="*/ 698254 h 1166887"/>
                  <a:gd name="connsiteX139" fmla="*/ 843104 w 3024845"/>
                  <a:gd name="connsiteY139" fmla="*/ 713387 h 1166887"/>
                  <a:gd name="connsiteX140" fmla="*/ 847157 w 3024845"/>
                  <a:gd name="connsiteY140" fmla="*/ 711495 h 1166887"/>
                  <a:gd name="connsiteX141" fmla="*/ 847157 w 3024845"/>
                  <a:gd name="connsiteY141" fmla="*/ 698254 h 1166887"/>
                  <a:gd name="connsiteX142" fmla="*/ 848170 w 3024845"/>
                  <a:gd name="connsiteY142" fmla="*/ 698254 h 1166887"/>
                  <a:gd name="connsiteX143" fmla="*/ 855264 w 3024845"/>
                  <a:gd name="connsiteY143" fmla="*/ 698254 h 1166887"/>
                  <a:gd name="connsiteX144" fmla="*/ 855264 w 3024845"/>
                  <a:gd name="connsiteY144" fmla="*/ 699876 h 1166887"/>
                  <a:gd name="connsiteX145" fmla="*/ 855264 w 3024845"/>
                  <a:gd name="connsiteY145" fmla="*/ 711225 h 1166887"/>
                  <a:gd name="connsiteX146" fmla="*/ 856024 w 3024845"/>
                  <a:gd name="connsiteY146" fmla="*/ 711225 h 1166887"/>
                  <a:gd name="connsiteX147" fmla="*/ 861344 w 3024845"/>
                  <a:gd name="connsiteY147" fmla="*/ 711225 h 1166887"/>
                  <a:gd name="connsiteX148" fmla="*/ 909984 w 3024845"/>
                  <a:gd name="connsiteY148" fmla="*/ 706902 h 1166887"/>
                  <a:gd name="connsiteX149" fmla="*/ 909984 w 3024845"/>
                  <a:gd name="connsiteY149" fmla="*/ 708253 h 1166887"/>
                  <a:gd name="connsiteX150" fmla="*/ 909984 w 3024845"/>
                  <a:gd name="connsiteY150" fmla="*/ 717710 h 1166887"/>
                  <a:gd name="connsiteX151" fmla="*/ 910744 w 3024845"/>
                  <a:gd name="connsiteY151" fmla="*/ 717710 h 1166887"/>
                  <a:gd name="connsiteX152" fmla="*/ 916065 w 3024845"/>
                  <a:gd name="connsiteY152" fmla="*/ 717710 h 1166887"/>
                  <a:gd name="connsiteX153" fmla="*/ 916065 w 3024845"/>
                  <a:gd name="connsiteY153" fmla="*/ 719872 h 1166887"/>
                  <a:gd name="connsiteX154" fmla="*/ 916065 w 3024845"/>
                  <a:gd name="connsiteY154" fmla="*/ 735005 h 1166887"/>
                  <a:gd name="connsiteX155" fmla="*/ 918091 w 3024845"/>
                  <a:gd name="connsiteY155" fmla="*/ 733654 h 1166887"/>
                  <a:gd name="connsiteX156" fmla="*/ 932278 w 3024845"/>
                  <a:gd name="connsiteY156" fmla="*/ 724196 h 1166887"/>
                  <a:gd name="connsiteX157" fmla="*/ 938358 w 3024845"/>
                  <a:gd name="connsiteY157" fmla="*/ 683122 h 1166887"/>
                  <a:gd name="connsiteX158" fmla="*/ 939118 w 3024845"/>
                  <a:gd name="connsiteY158" fmla="*/ 682852 h 1166887"/>
                  <a:gd name="connsiteX159" fmla="*/ 944438 w 3024845"/>
                  <a:gd name="connsiteY159" fmla="*/ 680960 h 1166887"/>
                  <a:gd name="connsiteX160" fmla="*/ 946465 w 3024845"/>
                  <a:gd name="connsiteY160" fmla="*/ 611783 h 1166887"/>
                  <a:gd name="connsiteX161" fmla="*/ 948492 w 3024845"/>
                  <a:gd name="connsiteY161" fmla="*/ 680960 h 1166887"/>
                  <a:gd name="connsiteX162" fmla="*/ 949252 w 3024845"/>
                  <a:gd name="connsiteY162" fmla="*/ 681230 h 1166887"/>
                  <a:gd name="connsiteX163" fmla="*/ 954572 w 3024845"/>
                  <a:gd name="connsiteY163" fmla="*/ 683122 h 1166887"/>
                  <a:gd name="connsiteX164" fmla="*/ 954572 w 3024845"/>
                  <a:gd name="connsiteY164" fmla="*/ 596651 h 1166887"/>
                  <a:gd name="connsiteX165" fmla="*/ 958625 w 3024845"/>
                  <a:gd name="connsiteY165" fmla="*/ 564224 h 1166887"/>
                  <a:gd name="connsiteX166" fmla="*/ 997132 w 3024845"/>
                  <a:gd name="connsiteY166" fmla="*/ 564224 h 1166887"/>
                  <a:gd name="connsiteX167" fmla="*/ 997132 w 3024845"/>
                  <a:gd name="connsiteY167" fmla="*/ 596651 h 1166887"/>
                  <a:gd name="connsiteX168" fmla="*/ 997892 w 3024845"/>
                  <a:gd name="connsiteY168" fmla="*/ 596651 h 1166887"/>
                  <a:gd name="connsiteX169" fmla="*/ 1003212 w 3024845"/>
                  <a:gd name="connsiteY169" fmla="*/ 596651 h 1166887"/>
                  <a:gd name="connsiteX170" fmla="*/ 1003212 w 3024845"/>
                  <a:gd name="connsiteY170" fmla="*/ 514503 h 1166887"/>
                  <a:gd name="connsiteX171" fmla="*/ 1004986 w 3024845"/>
                  <a:gd name="connsiteY171" fmla="*/ 514503 h 1166887"/>
                  <a:gd name="connsiteX172" fmla="*/ 1017399 w 3024845"/>
                  <a:gd name="connsiteY172" fmla="*/ 514503 h 1166887"/>
                  <a:gd name="connsiteX173" fmla="*/ 1017399 w 3024845"/>
                  <a:gd name="connsiteY173" fmla="*/ 512612 h 1166887"/>
                  <a:gd name="connsiteX174" fmla="*/ 1017399 w 3024845"/>
                  <a:gd name="connsiteY174" fmla="*/ 499371 h 1166887"/>
                  <a:gd name="connsiteX175" fmla="*/ 1039693 w 3024845"/>
                  <a:gd name="connsiteY175" fmla="*/ 499371 h 1166887"/>
                  <a:gd name="connsiteX176" fmla="*/ 1039693 w 3024845"/>
                  <a:gd name="connsiteY176" fmla="*/ 498290 h 1166887"/>
                  <a:gd name="connsiteX177" fmla="*/ 1039693 w 3024845"/>
                  <a:gd name="connsiteY177" fmla="*/ 490724 h 1166887"/>
                  <a:gd name="connsiteX178" fmla="*/ 1041466 w 3024845"/>
                  <a:gd name="connsiteY178" fmla="*/ 490724 h 1166887"/>
                  <a:gd name="connsiteX179" fmla="*/ 1053880 w 3024845"/>
                  <a:gd name="connsiteY179" fmla="*/ 490724 h 1166887"/>
                  <a:gd name="connsiteX180" fmla="*/ 1053880 w 3024845"/>
                  <a:gd name="connsiteY180" fmla="*/ 491805 h 1166887"/>
                  <a:gd name="connsiteX181" fmla="*/ 1053880 w 3024845"/>
                  <a:gd name="connsiteY181" fmla="*/ 499371 h 1166887"/>
                  <a:gd name="connsiteX182" fmla="*/ 1054640 w 3024845"/>
                  <a:gd name="connsiteY182" fmla="*/ 499371 h 1166887"/>
                  <a:gd name="connsiteX183" fmla="*/ 1059960 w 3024845"/>
                  <a:gd name="connsiteY183" fmla="*/ 499371 h 1166887"/>
                  <a:gd name="connsiteX184" fmla="*/ 1070093 w 3024845"/>
                  <a:gd name="connsiteY184" fmla="*/ 495047 h 1166887"/>
                  <a:gd name="connsiteX185" fmla="*/ 1074146 w 3024845"/>
                  <a:gd name="connsiteY185" fmla="*/ 498290 h 1166887"/>
                  <a:gd name="connsiteX186" fmla="*/ 1074146 w 3024845"/>
                  <a:gd name="connsiteY186" fmla="*/ 490724 h 1166887"/>
                  <a:gd name="connsiteX187" fmla="*/ 1076426 w 3024845"/>
                  <a:gd name="connsiteY187" fmla="*/ 490724 h 1166887"/>
                  <a:gd name="connsiteX188" fmla="*/ 1092387 w 3024845"/>
                  <a:gd name="connsiteY188" fmla="*/ 490724 h 1166887"/>
                  <a:gd name="connsiteX189" fmla="*/ 1092387 w 3024845"/>
                  <a:gd name="connsiteY189" fmla="*/ 491805 h 1166887"/>
                  <a:gd name="connsiteX190" fmla="*/ 1092387 w 3024845"/>
                  <a:gd name="connsiteY190" fmla="*/ 499371 h 1166887"/>
                  <a:gd name="connsiteX191" fmla="*/ 1122787 w 3024845"/>
                  <a:gd name="connsiteY191" fmla="*/ 499371 h 1166887"/>
                  <a:gd name="connsiteX192" fmla="*/ 1122787 w 3024845"/>
                  <a:gd name="connsiteY192" fmla="*/ 500992 h 1166887"/>
                  <a:gd name="connsiteX193" fmla="*/ 1122787 w 3024845"/>
                  <a:gd name="connsiteY193" fmla="*/ 512342 h 1166887"/>
                  <a:gd name="connsiteX194" fmla="*/ 1149134 w 3024845"/>
                  <a:gd name="connsiteY194" fmla="*/ 512342 h 1166887"/>
                  <a:gd name="connsiteX195" fmla="*/ 1149134 w 3024845"/>
                  <a:gd name="connsiteY195" fmla="*/ 542606 h 1166887"/>
                  <a:gd name="connsiteX196" fmla="*/ 1149894 w 3024845"/>
                  <a:gd name="connsiteY196" fmla="*/ 542606 h 1166887"/>
                  <a:gd name="connsiteX197" fmla="*/ 1155214 w 3024845"/>
                  <a:gd name="connsiteY197" fmla="*/ 542606 h 1166887"/>
                  <a:gd name="connsiteX198" fmla="*/ 1155214 w 3024845"/>
                  <a:gd name="connsiteY198" fmla="*/ 543687 h 1166887"/>
                  <a:gd name="connsiteX199" fmla="*/ 1155214 w 3024845"/>
                  <a:gd name="connsiteY199" fmla="*/ 551254 h 1166887"/>
                  <a:gd name="connsiteX200" fmla="*/ 1159268 w 3024845"/>
                  <a:gd name="connsiteY200" fmla="*/ 581518 h 1166887"/>
                  <a:gd name="connsiteX201" fmla="*/ 1160028 w 3024845"/>
                  <a:gd name="connsiteY201" fmla="*/ 581518 h 1166887"/>
                  <a:gd name="connsiteX202" fmla="*/ 1165348 w 3024845"/>
                  <a:gd name="connsiteY202" fmla="*/ 581518 h 1166887"/>
                  <a:gd name="connsiteX203" fmla="*/ 1165348 w 3024845"/>
                  <a:gd name="connsiteY203" fmla="*/ 582329 h 1166887"/>
                  <a:gd name="connsiteX204" fmla="*/ 1165348 w 3024845"/>
                  <a:gd name="connsiteY204" fmla="*/ 588004 h 1166887"/>
                  <a:gd name="connsiteX205" fmla="*/ 1166361 w 3024845"/>
                  <a:gd name="connsiteY205" fmla="*/ 588004 h 1166887"/>
                  <a:gd name="connsiteX206" fmla="*/ 1173454 w 3024845"/>
                  <a:gd name="connsiteY206" fmla="*/ 588004 h 1166887"/>
                  <a:gd name="connsiteX207" fmla="*/ 1173454 w 3024845"/>
                  <a:gd name="connsiteY207" fmla="*/ 618269 h 1166887"/>
                  <a:gd name="connsiteX208" fmla="*/ 1175481 w 3024845"/>
                  <a:gd name="connsiteY208" fmla="*/ 618269 h 1166887"/>
                  <a:gd name="connsiteX209" fmla="*/ 1189668 w 3024845"/>
                  <a:gd name="connsiteY209" fmla="*/ 618269 h 1166887"/>
                  <a:gd name="connsiteX210" fmla="*/ 1189668 w 3024845"/>
                  <a:gd name="connsiteY210" fmla="*/ 642048 h 1166887"/>
                  <a:gd name="connsiteX211" fmla="*/ 1191695 w 3024845"/>
                  <a:gd name="connsiteY211" fmla="*/ 643669 h 1166887"/>
                  <a:gd name="connsiteX212" fmla="*/ 1191695 w 3024845"/>
                  <a:gd name="connsiteY212" fmla="*/ 655019 h 1166887"/>
                  <a:gd name="connsiteX213" fmla="*/ 1192455 w 3024845"/>
                  <a:gd name="connsiteY213" fmla="*/ 655019 h 1166887"/>
                  <a:gd name="connsiteX214" fmla="*/ 1197775 w 3024845"/>
                  <a:gd name="connsiteY214" fmla="*/ 655019 h 1166887"/>
                  <a:gd name="connsiteX215" fmla="*/ 1197775 w 3024845"/>
                  <a:gd name="connsiteY215" fmla="*/ 678798 h 1166887"/>
                  <a:gd name="connsiteX216" fmla="*/ 1199041 w 3024845"/>
                  <a:gd name="connsiteY216" fmla="*/ 678798 h 1166887"/>
                  <a:gd name="connsiteX217" fmla="*/ 1207908 w 3024845"/>
                  <a:gd name="connsiteY217" fmla="*/ 678798 h 1166887"/>
                  <a:gd name="connsiteX218" fmla="*/ 1209935 w 3024845"/>
                  <a:gd name="connsiteY218" fmla="*/ 682852 h 1166887"/>
                  <a:gd name="connsiteX219" fmla="*/ 1209935 w 3024845"/>
                  <a:gd name="connsiteY219" fmla="*/ 696093 h 1166887"/>
                  <a:gd name="connsiteX220" fmla="*/ 1211455 w 3024845"/>
                  <a:gd name="connsiteY220" fmla="*/ 694201 h 1166887"/>
                  <a:gd name="connsiteX221" fmla="*/ 1222095 w 3024845"/>
                  <a:gd name="connsiteY221" fmla="*/ 680960 h 1166887"/>
                  <a:gd name="connsiteX222" fmla="*/ 1250469 w 3024845"/>
                  <a:gd name="connsiteY222" fmla="*/ 680960 h 1166887"/>
                  <a:gd name="connsiteX223" fmla="*/ 1250469 w 3024845"/>
                  <a:gd name="connsiteY223" fmla="*/ 767431 h 1166887"/>
                  <a:gd name="connsiteX224" fmla="*/ 1251229 w 3024845"/>
                  <a:gd name="connsiteY224" fmla="*/ 767431 h 1166887"/>
                  <a:gd name="connsiteX225" fmla="*/ 1256549 w 3024845"/>
                  <a:gd name="connsiteY225" fmla="*/ 767431 h 1166887"/>
                  <a:gd name="connsiteX226" fmla="*/ 1257309 w 3024845"/>
                  <a:gd name="connsiteY226" fmla="*/ 766080 h 1166887"/>
                  <a:gd name="connsiteX227" fmla="*/ 1262629 w 3024845"/>
                  <a:gd name="connsiteY227" fmla="*/ 756622 h 1166887"/>
                  <a:gd name="connsiteX228" fmla="*/ 1262629 w 3024845"/>
                  <a:gd name="connsiteY228" fmla="*/ 758514 h 1166887"/>
                  <a:gd name="connsiteX229" fmla="*/ 1262629 w 3024845"/>
                  <a:gd name="connsiteY229" fmla="*/ 771755 h 1166887"/>
                  <a:gd name="connsiteX230" fmla="*/ 1266682 w 3024845"/>
                  <a:gd name="connsiteY230" fmla="*/ 726358 h 1166887"/>
                  <a:gd name="connsiteX231" fmla="*/ 1267442 w 3024845"/>
                  <a:gd name="connsiteY231" fmla="*/ 726358 h 1166887"/>
                  <a:gd name="connsiteX232" fmla="*/ 1272762 w 3024845"/>
                  <a:gd name="connsiteY232" fmla="*/ 726358 h 1166887"/>
                  <a:gd name="connsiteX233" fmla="*/ 1272762 w 3024845"/>
                  <a:gd name="connsiteY233" fmla="*/ 661504 h 1166887"/>
                  <a:gd name="connsiteX234" fmla="*/ 1273776 w 3024845"/>
                  <a:gd name="connsiteY234" fmla="*/ 661504 h 1166887"/>
                  <a:gd name="connsiteX235" fmla="*/ 1280869 w 3024845"/>
                  <a:gd name="connsiteY235" fmla="*/ 661504 h 1166887"/>
                  <a:gd name="connsiteX236" fmla="*/ 1293029 w 3024845"/>
                  <a:gd name="connsiteY236" fmla="*/ 618269 h 1166887"/>
                  <a:gd name="connsiteX237" fmla="*/ 1294296 w 3024845"/>
                  <a:gd name="connsiteY237" fmla="*/ 618269 h 1166887"/>
                  <a:gd name="connsiteX238" fmla="*/ 1303163 w 3024845"/>
                  <a:gd name="connsiteY238" fmla="*/ 618269 h 1166887"/>
                  <a:gd name="connsiteX239" fmla="*/ 1313296 w 3024845"/>
                  <a:gd name="connsiteY239" fmla="*/ 661504 h 1166887"/>
                  <a:gd name="connsiteX240" fmla="*/ 1314309 w 3024845"/>
                  <a:gd name="connsiteY240" fmla="*/ 661504 h 1166887"/>
                  <a:gd name="connsiteX241" fmla="*/ 1321403 w 3024845"/>
                  <a:gd name="connsiteY241" fmla="*/ 661504 h 1166887"/>
                  <a:gd name="connsiteX242" fmla="*/ 1321403 w 3024845"/>
                  <a:gd name="connsiteY242" fmla="*/ 700416 h 1166887"/>
                  <a:gd name="connsiteX243" fmla="*/ 1323176 w 3024845"/>
                  <a:gd name="connsiteY243" fmla="*/ 700416 h 1166887"/>
                  <a:gd name="connsiteX244" fmla="*/ 1335590 w 3024845"/>
                  <a:gd name="connsiteY244" fmla="*/ 700416 h 1166887"/>
                  <a:gd name="connsiteX245" fmla="*/ 1335590 w 3024845"/>
                  <a:gd name="connsiteY245" fmla="*/ 702578 h 1166887"/>
                  <a:gd name="connsiteX246" fmla="*/ 1335590 w 3024845"/>
                  <a:gd name="connsiteY246" fmla="*/ 717710 h 1166887"/>
                  <a:gd name="connsiteX247" fmla="*/ 1339643 w 3024845"/>
                  <a:gd name="connsiteY247" fmla="*/ 715549 h 1166887"/>
                  <a:gd name="connsiteX248" fmla="*/ 1339643 w 3024845"/>
                  <a:gd name="connsiteY248" fmla="*/ 700416 h 1166887"/>
                  <a:gd name="connsiteX249" fmla="*/ 1341163 w 3024845"/>
                  <a:gd name="connsiteY249" fmla="*/ 700416 h 1166887"/>
                  <a:gd name="connsiteX250" fmla="*/ 1351803 w 3024845"/>
                  <a:gd name="connsiteY250" fmla="*/ 700416 h 1166887"/>
                  <a:gd name="connsiteX251" fmla="*/ 1351803 w 3024845"/>
                  <a:gd name="connsiteY251" fmla="*/ 702037 h 1166887"/>
                  <a:gd name="connsiteX252" fmla="*/ 1351803 w 3024845"/>
                  <a:gd name="connsiteY252" fmla="*/ 713387 h 1166887"/>
                  <a:gd name="connsiteX253" fmla="*/ 1382204 w 3024845"/>
                  <a:gd name="connsiteY253" fmla="*/ 713387 h 1166887"/>
                  <a:gd name="connsiteX254" fmla="*/ 1382204 w 3024845"/>
                  <a:gd name="connsiteY254" fmla="*/ 676637 h 1166887"/>
                  <a:gd name="connsiteX255" fmla="*/ 1383470 w 3024845"/>
                  <a:gd name="connsiteY255" fmla="*/ 676637 h 1166887"/>
                  <a:gd name="connsiteX256" fmla="*/ 1392337 w 3024845"/>
                  <a:gd name="connsiteY256" fmla="*/ 676637 h 1166887"/>
                  <a:gd name="connsiteX257" fmla="*/ 1392337 w 3024845"/>
                  <a:gd name="connsiteY257" fmla="*/ 698254 h 1166887"/>
                  <a:gd name="connsiteX258" fmla="*/ 1394364 w 3024845"/>
                  <a:gd name="connsiteY258" fmla="*/ 665828 h 1166887"/>
                  <a:gd name="connsiteX259" fmla="*/ 1416657 w 3024845"/>
                  <a:gd name="connsiteY259" fmla="*/ 665828 h 1166887"/>
                  <a:gd name="connsiteX260" fmla="*/ 1416657 w 3024845"/>
                  <a:gd name="connsiteY260" fmla="*/ 664206 h 1166887"/>
                  <a:gd name="connsiteX261" fmla="*/ 1416657 w 3024845"/>
                  <a:gd name="connsiteY261" fmla="*/ 652857 h 1166887"/>
                  <a:gd name="connsiteX262" fmla="*/ 1417417 w 3024845"/>
                  <a:gd name="connsiteY262" fmla="*/ 652857 h 1166887"/>
                  <a:gd name="connsiteX263" fmla="*/ 1422737 w 3024845"/>
                  <a:gd name="connsiteY263" fmla="*/ 652857 h 1166887"/>
                  <a:gd name="connsiteX264" fmla="*/ 1422737 w 3024845"/>
                  <a:gd name="connsiteY264" fmla="*/ 650966 h 1166887"/>
                  <a:gd name="connsiteX265" fmla="*/ 1422737 w 3024845"/>
                  <a:gd name="connsiteY265" fmla="*/ 637725 h 1166887"/>
                  <a:gd name="connsiteX266" fmla="*/ 1426791 w 3024845"/>
                  <a:gd name="connsiteY266" fmla="*/ 644210 h 1166887"/>
                  <a:gd name="connsiteX267" fmla="*/ 1429071 w 3024845"/>
                  <a:gd name="connsiteY267" fmla="*/ 644210 h 1166887"/>
                  <a:gd name="connsiteX268" fmla="*/ 1445031 w 3024845"/>
                  <a:gd name="connsiteY268" fmla="*/ 644210 h 1166887"/>
                  <a:gd name="connsiteX269" fmla="*/ 1445031 w 3024845"/>
                  <a:gd name="connsiteY269" fmla="*/ 643399 h 1166887"/>
                  <a:gd name="connsiteX270" fmla="*/ 1445031 w 3024845"/>
                  <a:gd name="connsiteY270" fmla="*/ 637725 h 1166887"/>
                  <a:gd name="connsiteX271" fmla="*/ 1445791 w 3024845"/>
                  <a:gd name="connsiteY271" fmla="*/ 637725 h 1166887"/>
                  <a:gd name="connsiteX272" fmla="*/ 1451111 w 3024845"/>
                  <a:gd name="connsiteY272" fmla="*/ 637725 h 1166887"/>
                  <a:gd name="connsiteX273" fmla="*/ 1451111 w 3024845"/>
                  <a:gd name="connsiteY273" fmla="*/ 639076 h 1166887"/>
                  <a:gd name="connsiteX274" fmla="*/ 1451111 w 3024845"/>
                  <a:gd name="connsiteY274" fmla="*/ 648534 h 1166887"/>
                  <a:gd name="connsiteX275" fmla="*/ 1489618 w 3024845"/>
                  <a:gd name="connsiteY275" fmla="*/ 648534 h 1166887"/>
                  <a:gd name="connsiteX276" fmla="*/ 1489618 w 3024845"/>
                  <a:gd name="connsiteY276" fmla="*/ 786887 h 1166887"/>
                  <a:gd name="connsiteX277" fmla="*/ 1491138 w 3024845"/>
                  <a:gd name="connsiteY277" fmla="*/ 786887 h 1166887"/>
                  <a:gd name="connsiteX278" fmla="*/ 1501778 w 3024845"/>
                  <a:gd name="connsiteY278" fmla="*/ 786887 h 1166887"/>
                  <a:gd name="connsiteX279" fmla="*/ 1501778 w 3024845"/>
                  <a:gd name="connsiteY279" fmla="*/ 773917 h 1166887"/>
                  <a:gd name="connsiteX280" fmla="*/ 1505832 w 3024845"/>
                  <a:gd name="connsiteY280" fmla="*/ 773917 h 1166887"/>
                  <a:gd name="connsiteX281" fmla="*/ 1505832 w 3024845"/>
                  <a:gd name="connsiteY281" fmla="*/ 786887 h 1166887"/>
                  <a:gd name="connsiteX282" fmla="*/ 1536232 w 3024845"/>
                  <a:gd name="connsiteY282" fmla="*/ 786887 h 1166887"/>
                  <a:gd name="connsiteX283" fmla="*/ 1536232 w 3024845"/>
                  <a:gd name="connsiteY283" fmla="*/ 756622 h 1166887"/>
                  <a:gd name="connsiteX284" fmla="*/ 1548392 w 3024845"/>
                  <a:gd name="connsiteY284" fmla="*/ 756622 h 1166887"/>
                  <a:gd name="connsiteX285" fmla="*/ 1560552 w 3024845"/>
                  <a:gd name="connsiteY285" fmla="*/ 754461 h 1166887"/>
                  <a:gd name="connsiteX286" fmla="*/ 1564606 w 3024845"/>
                  <a:gd name="connsiteY286" fmla="*/ 756622 h 1166887"/>
                  <a:gd name="connsiteX287" fmla="*/ 1574739 w 3024845"/>
                  <a:gd name="connsiteY287" fmla="*/ 756622 h 1166887"/>
                  <a:gd name="connsiteX288" fmla="*/ 1574739 w 3024845"/>
                  <a:gd name="connsiteY288" fmla="*/ 786887 h 1166887"/>
                  <a:gd name="connsiteX289" fmla="*/ 1582846 w 3024845"/>
                  <a:gd name="connsiteY289" fmla="*/ 786887 h 1166887"/>
                  <a:gd name="connsiteX290" fmla="*/ 1582846 w 3024845"/>
                  <a:gd name="connsiteY290" fmla="*/ 804182 h 1166887"/>
                  <a:gd name="connsiteX291" fmla="*/ 1592182 w 3024845"/>
                  <a:gd name="connsiteY291" fmla="*/ 805087 h 1166887"/>
                  <a:gd name="connsiteX292" fmla="*/ 1605140 w 3024845"/>
                  <a:gd name="connsiteY292" fmla="*/ 805087 h 1166887"/>
                  <a:gd name="connsiteX293" fmla="*/ 1605140 w 3024845"/>
                  <a:gd name="connsiteY293" fmla="*/ 789049 h 1166887"/>
                  <a:gd name="connsiteX294" fmla="*/ 1673096 w 3024845"/>
                  <a:gd name="connsiteY294" fmla="*/ 789049 h 1166887"/>
                  <a:gd name="connsiteX295" fmla="*/ 1673096 w 3024845"/>
                  <a:gd name="connsiteY295" fmla="*/ 703796 h 1166887"/>
                  <a:gd name="connsiteX296" fmla="*/ 1745104 w 3024845"/>
                  <a:gd name="connsiteY296" fmla="*/ 703796 h 1166887"/>
                  <a:gd name="connsiteX297" fmla="*/ 1745104 w 3024845"/>
                  <a:gd name="connsiteY297" fmla="*/ 782564 h 1166887"/>
                  <a:gd name="connsiteX298" fmla="*/ 1747008 w 3024845"/>
                  <a:gd name="connsiteY298" fmla="*/ 782564 h 1166887"/>
                  <a:gd name="connsiteX299" fmla="*/ 1748250 w 3024845"/>
                  <a:gd name="connsiteY299" fmla="*/ 805087 h 1166887"/>
                  <a:gd name="connsiteX300" fmla="*/ 1757926 w 3024845"/>
                  <a:gd name="connsiteY300" fmla="*/ 805087 h 1166887"/>
                  <a:gd name="connsiteX301" fmla="*/ 1759168 w 3024845"/>
                  <a:gd name="connsiteY301" fmla="*/ 782564 h 1166887"/>
                  <a:gd name="connsiteX302" fmla="*/ 1765248 w 3024845"/>
                  <a:gd name="connsiteY302" fmla="*/ 782564 h 1166887"/>
                  <a:gd name="connsiteX303" fmla="*/ 1766490 w 3024845"/>
                  <a:gd name="connsiteY303" fmla="*/ 805087 h 1166887"/>
                  <a:gd name="connsiteX304" fmla="*/ 1817112 w 3024845"/>
                  <a:gd name="connsiteY304" fmla="*/ 805087 h 1166887"/>
                  <a:gd name="connsiteX305" fmla="*/ 1817112 w 3024845"/>
                  <a:gd name="connsiteY305" fmla="*/ 642059 h 1166887"/>
                  <a:gd name="connsiteX306" fmla="*/ 2014439 w 3024845"/>
                  <a:gd name="connsiteY306" fmla="*/ 642059 h 1166887"/>
                  <a:gd name="connsiteX307" fmla="*/ 2014439 w 3024845"/>
                  <a:gd name="connsiteY307" fmla="*/ 805087 h 1166887"/>
                  <a:gd name="connsiteX308" fmla="*/ 2033136 w 3024845"/>
                  <a:gd name="connsiteY308" fmla="*/ 805087 h 1166887"/>
                  <a:gd name="connsiteX309" fmla="*/ 2033136 w 3024845"/>
                  <a:gd name="connsiteY309" fmla="*/ 722394 h 1166887"/>
                  <a:gd name="connsiteX310" fmla="*/ 2128256 w 3024845"/>
                  <a:gd name="connsiteY310" fmla="*/ 722394 h 1166887"/>
                  <a:gd name="connsiteX311" fmla="*/ 2140186 w 3024845"/>
                  <a:gd name="connsiteY311" fmla="*/ 404253 h 1166887"/>
                  <a:gd name="connsiteX312" fmla="*/ 2128026 w 3024845"/>
                  <a:gd name="connsiteY312" fmla="*/ 382635 h 1166887"/>
                  <a:gd name="connsiteX313" fmla="*/ 2121946 w 3024845"/>
                  <a:gd name="connsiteY313" fmla="*/ 378311 h 1166887"/>
                  <a:gd name="connsiteX314" fmla="*/ 2130053 w 3024845"/>
                  <a:gd name="connsiteY314" fmla="*/ 354532 h 1166887"/>
                  <a:gd name="connsiteX315" fmla="*/ 2130053 w 3024845"/>
                  <a:gd name="connsiteY315" fmla="*/ 337238 h 1166887"/>
                  <a:gd name="connsiteX316" fmla="*/ 2144240 w 3024845"/>
                  <a:gd name="connsiteY316" fmla="*/ 337238 h 1166887"/>
                  <a:gd name="connsiteX317" fmla="*/ 2144240 w 3024845"/>
                  <a:gd name="connsiteY317" fmla="*/ 315620 h 1166887"/>
                  <a:gd name="connsiteX318" fmla="*/ 2146266 w 3024845"/>
                  <a:gd name="connsiteY318" fmla="*/ 311296 h 1166887"/>
                  <a:gd name="connsiteX319" fmla="*/ 2146266 w 3024845"/>
                  <a:gd name="connsiteY319" fmla="*/ 233472 h 1166887"/>
                  <a:gd name="connsiteX320" fmla="*/ 2144240 w 3024845"/>
                  <a:gd name="connsiteY320" fmla="*/ 226987 h 1166887"/>
                  <a:gd name="connsiteX321" fmla="*/ 2150320 w 3024845"/>
                  <a:gd name="connsiteY321" fmla="*/ 220501 h 1166887"/>
                  <a:gd name="connsiteX322" fmla="*/ 2150320 w 3024845"/>
                  <a:gd name="connsiteY322" fmla="*/ 162133 h 1166887"/>
                  <a:gd name="connsiteX323" fmla="*/ 2152346 w 3024845"/>
                  <a:gd name="connsiteY323" fmla="*/ 157810 h 1166887"/>
                  <a:gd name="connsiteX324" fmla="*/ 2152346 w 3024845"/>
                  <a:gd name="connsiteY324" fmla="*/ 101604 h 1166887"/>
                  <a:gd name="connsiteX325" fmla="*/ 2154373 w 3024845"/>
                  <a:gd name="connsiteY325" fmla="*/ 82148 h 1166887"/>
                  <a:gd name="connsiteX326" fmla="*/ 2158427 w 3024845"/>
                  <a:gd name="connsiteY326" fmla="*/ 99442 h 1166887"/>
                  <a:gd name="connsiteX327" fmla="*/ 2160453 w 3024845"/>
                  <a:gd name="connsiteY327" fmla="*/ 157810 h 1166887"/>
                  <a:gd name="connsiteX328" fmla="*/ 2162480 w 3024845"/>
                  <a:gd name="connsiteY328" fmla="*/ 220501 h 1166887"/>
                  <a:gd name="connsiteX329" fmla="*/ 2168560 w 3024845"/>
                  <a:gd name="connsiteY329" fmla="*/ 226987 h 1166887"/>
                  <a:gd name="connsiteX330" fmla="*/ 2166533 w 3024845"/>
                  <a:gd name="connsiteY330" fmla="*/ 233472 h 1166887"/>
                  <a:gd name="connsiteX331" fmla="*/ 2166533 w 3024845"/>
                  <a:gd name="connsiteY331" fmla="*/ 311296 h 1166887"/>
                  <a:gd name="connsiteX332" fmla="*/ 2168560 w 3024845"/>
                  <a:gd name="connsiteY332" fmla="*/ 315620 h 1166887"/>
                  <a:gd name="connsiteX333" fmla="*/ 2168560 w 3024845"/>
                  <a:gd name="connsiteY333" fmla="*/ 337238 h 1166887"/>
                  <a:gd name="connsiteX334" fmla="*/ 2182747 w 3024845"/>
                  <a:gd name="connsiteY334" fmla="*/ 337238 h 1166887"/>
                  <a:gd name="connsiteX335" fmla="*/ 2182747 w 3024845"/>
                  <a:gd name="connsiteY335" fmla="*/ 354532 h 1166887"/>
                  <a:gd name="connsiteX336" fmla="*/ 2190854 w 3024845"/>
                  <a:gd name="connsiteY336" fmla="*/ 378311 h 1166887"/>
                  <a:gd name="connsiteX337" fmla="*/ 2184774 w 3024845"/>
                  <a:gd name="connsiteY337" fmla="*/ 382635 h 1166887"/>
                  <a:gd name="connsiteX338" fmla="*/ 2172613 w 3024845"/>
                  <a:gd name="connsiteY338" fmla="*/ 404253 h 1166887"/>
                  <a:gd name="connsiteX339" fmla="*/ 2180720 w 3024845"/>
                  <a:gd name="connsiteY339" fmla="*/ 657181 h 1166887"/>
                  <a:gd name="connsiteX340" fmla="*/ 2245574 w 3024845"/>
                  <a:gd name="connsiteY340" fmla="*/ 657181 h 1166887"/>
                  <a:gd name="connsiteX341" fmla="*/ 2245574 w 3024845"/>
                  <a:gd name="connsiteY341" fmla="*/ 732843 h 1166887"/>
                  <a:gd name="connsiteX342" fmla="*/ 2253681 w 3024845"/>
                  <a:gd name="connsiteY342" fmla="*/ 732843 h 1166887"/>
                  <a:gd name="connsiteX343" fmla="*/ 2255708 w 3024845"/>
                  <a:gd name="connsiteY343" fmla="*/ 726358 h 1166887"/>
                  <a:gd name="connsiteX344" fmla="*/ 2261788 w 3024845"/>
                  <a:gd name="connsiteY344" fmla="*/ 726358 h 1166887"/>
                  <a:gd name="connsiteX345" fmla="*/ 2263815 w 3024845"/>
                  <a:gd name="connsiteY345" fmla="*/ 735005 h 1166887"/>
                  <a:gd name="connsiteX346" fmla="*/ 2275975 w 3024845"/>
                  <a:gd name="connsiteY346" fmla="*/ 735005 h 1166887"/>
                  <a:gd name="connsiteX347" fmla="*/ 2275975 w 3024845"/>
                  <a:gd name="connsiteY347" fmla="*/ 728519 h 1166887"/>
                  <a:gd name="connsiteX348" fmla="*/ 2298268 w 3024845"/>
                  <a:gd name="connsiteY348" fmla="*/ 728519 h 1166887"/>
                  <a:gd name="connsiteX349" fmla="*/ 2298268 w 3024845"/>
                  <a:gd name="connsiteY349" fmla="*/ 735005 h 1166887"/>
                  <a:gd name="connsiteX350" fmla="*/ 2318535 w 3024845"/>
                  <a:gd name="connsiteY350" fmla="*/ 735005 h 1166887"/>
                  <a:gd name="connsiteX351" fmla="*/ 2318535 w 3024845"/>
                  <a:gd name="connsiteY351" fmla="*/ 780402 h 1166887"/>
                  <a:gd name="connsiteX352" fmla="*/ 2332722 w 3024845"/>
                  <a:gd name="connsiteY352" fmla="*/ 780402 h 1166887"/>
                  <a:gd name="connsiteX353" fmla="*/ 2332722 w 3024845"/>
                  <a:gd name="connsiteY353" fmla="*/ 767431 h 1166887"/>
                  <a:gd name="connsiteX354" fmla="*/ 2348936 w 3024845"/>
                  <a:gd name="connsiteY354" fmla="*/ 767431 h 1166887"/>
                  <a:gd name="connsiteX355" fmla="*/ 2348936 w 3024845"/>
                  <a:gd name="connsiteY355" fmla="*/ 588004 h 1166887"/>
                  <a:gd name="connsiteX356" fmla="*/ 2355016 w 3024845"/>
                  <a:gd name="connsiteY356" fmla="*/ 581518 h 1166887"/>
                  <a:gd name="connsiteX357" fmla="*/ 2427977 w 3024845"/>
                  <a:gd name="connsiteY357" fmla="*/ 581518 h 1166887"/>
                  <a:gd name="connsiteX358" fmla="*/ 2427977 w 3024845"/>
                  <a:gd name="connsiteY358" fmla="*/ 590166 h 1166887"/>
                  <a:gd name="connsiteX359" fmla="*/ 2438110 w 3024845"/>
                  <a:gd name="connsiteY359" fmla="*/ 590166 h 1166887"/>
                  <a:gd name="connsiteX360" fmla="*/ 2438110 w 3024845"/>
                  <a:gd name="connsiteY360" fmla="*/ 704740 h 1166887"/>
                  <a:gd name="connsiteX361" fmla="*/ 2460404 w 3024845"/>
                  <a:gd name="connsiteY361" fmla="*/ 704740 h 1166887"/>
                  <a:gd name="connsiteX362" fmla="*/ 2460404 w 3024845"/>
                  <a:gd name="connsiteY362" fmla="*/ 637725 h 1166887"/>
                  <a:gd name="connsiteX363" fmla="*/ 2486751 w 3024845"/>
                  <a:gd name="connsiteY363" fmla="*/ 637725 h 1166887"/>
                  <a:gd name="connsiteX364" fmla="*/ 2490804 w 3024845"/>
                  <a:gd name="connsiteY364" fmla="*/ 633401 h 1166887"/>
                  <a:gd name="connsiteX365" fmla="*/ 2498911 w 3024845"/>
                  <a:gd name="connsiteY365" fmla="*/ 633401 h 1166887"/>
                  <a:gd name="connsiteX366" fmla="*/ 2502964 w 3024845"/>
                  <a:gd name="connsiteY366" fmla="*/ 637725 h 1166887"/>
                  <a:gd name="connsiteX367" fmla="*/ 2525258 w 3024845"/>
                  <a:gd name="connsiteY367" fmla="*/ 637725 h 1166887"/>
                  <a:gd name="connsiteX368" fmla="*/ 2525258 w 3024845"/>
                  <a:gd name="connsiteY368" fmla="*/ 520989 h 1166887"/>
                  <a:gd name="connsiteX369" fmla="*/ 2582005 w 3024845"/>
                  <a:gd name="connsiteY369" fmla="*/ 510180 h 1166887"/>
                  <a:gd name="connsiteX370" fmla="*/ 2582005 w 3024845"/>
                  <a:gd name="connsiteY370" fmla="*/ 511261 h 1166887"/>
                  <a:gd name="connsiteX371" fmla="*/ 2582005 w 3024845"/>
                  <a:gd name="connsiteY371" fmla="*/ 518827 h 1166887"/>
                  <a:gd name="connsiteX372" fmla="*/ 2608352 w 3024845"/>
                  <a:gd name="connsiteY372" fmla="*/ 518827 h 1166887"/>
                  <a:gd name="connsiteX373" fmla="*/ 2608352 w 3024845"/>
                  <a:gd name="connsiteY373" fmla="*/ 773917 h 1166887"/>
                  <a:gd name="connsiteX374" fmla="*/ 2630646 w 3024845"/>
                  <a:gd name="connsiteY374" fmla="*/ 773917 h 1166887"/>
                  <a:gd name="connsiteX375" fmla="*/ 2630646 w 3024845"/>
                  <a:gd name="connsiteY375" fmla="*/ 769593 h 1166887"/>
                  <a:gd name="connsiteX376" fmla="*/ 2642806 w 3024845"/>
                  <a:gd name="connsiteY376" fmla="*/ 769593 h 1166887"/>
                  <a:gd name="connsiteX377" fmla="*/ 2642806 w 3024845"/>
                  <a:gd name="connsiteY377" fmla="*/ 773917 h 1166887"/>
                  <a:gd name="connsiteX378" fmla="*/ 2667126 w 3024845"/>
                  <a:gd name="connsiteY378" fmla="*/ 773917 h 1166887"/>
                  <a:gd name="connsiteX379" fmla="*/ 2667126 w 3024845"/>
                  <a:gd name="connsiteY379" fmla="*/ 760946 h 1166887"/>
                  <a:gd name="connsiteX380" fmla="*/ 2695500 w 3024845"/>
                  <a:gd name="connsiteY380" fmla="*/ 760946 h 1166887"/>
                  <a:gd name="connsiteX381" fmla="*/ 2707660 w 3024845"/>
                  <a:gd name="connsiteY381" fmla="*/ 756622 h 1166887"/>
                  <a:gd name="connsiteX382" fmla="*/ 2727927 w 3024845"/>
                  <a:gd name="connsiteY382" fmla="*/ 760946 h 1166887"/>
                  <a:gd name="connsiteX383" fmla="*/ 2727927 w 3024845"/>
                  <a:gd name="connsiteY383" fmla="*/ 743652 h 1166887"/>
                  <a:gd name="connsiteX384" fmla="*/ 2736034 w 3024845"/>
                  <a:gd name="connsiteY384" fmla="*/ 743652 h 1166887"/>
                  <a:gd name="connsiteX385" fmla="*/ 2736034 w 3024845"/>
                  <a:gd name="connsiteY385" fmla="*/ 730681 h 1166887"/>
                  <a:gd name="connsiteX386" fmla="*/ 2792781 w 3024845"/>
                  <a:gd name="connsiteY386" fmla="*/ 730681 h 1166887"/>
                  <a:gd name="connsiteX387" fmla="*/ 2792781 w 3024845"/>
                  <a:gd name="connsiteY387" fmla="*/ 700416 h 1166887"/>
                  <a:gd name="connsiteX388" fmla="*/ 2811021 w 3024845"/>
                  <a:gd name="connsiteY388" fmla="*/ 700416 h 1166887"/>
                  <a:gd name="connsiteX389" fmla="*/ 2811021 w 3024845"/>
                  <a:gd name="connsiteY389" fmla="*/ 693931 h 1166887"/>
                  <a:gd name="connsiteX390" fmla="*/ 2823181 w 3024845"/>
                  <a:gd name="connsiteY390" fmla="*/ 693931 h 1166887"/>
                  <a:gd name="connsiteX391" fmla="*/ 2823181 w 3024845"/>
                  <a:gd name="connsiteY391" fmla="*/ 700416 h 1166887"/>
                  <a:gd name="connsiteX392" fmla="*/ 2839395 w 3024845"/>
                  <a:gd name="connsiteY392" fmla="*/ 700416 h 1166887"/>
                  <a:gd name="connsiteX393" fmla="*/ 2839395 w 3024845"/>
                  <a:gd name="connsiteY393" fmla="*/ 750137 h 1166887"/>
                  <a:gd name="connsiteX394" fmla="*/ 2871822 w 3024845"/>
                  <a:gd name="connsiteY394" fmla="*/ 750137 h 1166887"/>
                  <a:gd name="connsiteX395" fmla="*/ 2871822 w 3024845"/>
                  <a:gd name="connsiteY395" fmla="*/ 724196 h 1166887"/>
                  <a:gd name="connsiteX396" fmla="*/ 2910329 w 3024845"/>
                  <a:gd name="connsiteY396" fmla="*/ 724196 h 1166887"/>
                  <a:gd name="connsiteX397" fmla="*/ 2910329 w 3024845"/>
                  <a:gd name="connsiteY397" fmla="*/ 693931 h 1166887"/>
                  <a:gd name="connsiteX398" fmla="*/ 2958970 w 3024845"/>
                  <a:gd name="connsiteY398" fmla="*/ 693931 h 1166887"/>
                  <a:gd name="connsiteX399" fmla="*/ 2958970 w 3024845"/>
                  <a:gd name="connsiteY399" fmla="*/ 805087 h 1166887"/>
                  <a:gd name="connsiteX400" fmla="*/ 2958970 w 3024845"/>
                  <a:gd name="connsiteY400" fmla="*/ 818866 h 1166887"/>
                  <a:gd name="connsiteX401" fmla="*/ 3024845 w 3024845"/>
                  <a:gd name="connsiteY401" fmla="*/ 818866 h 1166887"/>
                  <a:gd name="connsiteX402" fmla="*/ 3024845 w 3024845"/>
                  <a:gd name="connsiteY402" fmla="*/ 1160647 h 1166887"/>
                  <a:gd name="connsiteX403" fmla="*/ 145862 w 3024845"/>
                  <a:gd name="connsiteY403" fmla="*/ 1160647 h 1166887"/>
                  <a:gd name="connsiteX404" fmla="*/ 2054 w 3024845"/>
                  <a:gd name="connsiteY404" fmla="*/ 1166887 h 1166887"/>
                  <a:gd name="connsiteX405" fmla="*/ 0 w 3024845"/>
                  <a:gd name="connsiteY405" fmla="*/ 724196 h 1166887"/>
                  <a:gd name="connsiteX406" fmla="*/ 20267 w 3024845"/>
                  <a:gd name="connsiteY406" fmla="*/ 724196 h 1166887"/>
                  <a:gd name="connsiteX407" fmla="*/ 20774 w 3024845"/>
                  <a:gd name="connsiteY407" fmla="*/ 723115 h 1166887"/>
                  <a:gd name="connsiteX408" fmla="*/ 24320 w 3024845"/>
                  <a:gd name="connsiteY408" fmla="*/ 715549 h 1166887"/>
                  <a:gd name="connsiteX409" fmla="*/ 26094 w 3024845"/>
                  <a:gd name="connsiteY409" fmla="*/ 715819 h 1166887"/>
                  <a:gd name="connsiteX410" fmla="*/ 38507 w 3024845"/>
                  <a:gd name="connsiteY410" fmla="*/ 717710 h 1166887"/>
                  <a:gd name="connsiteX411" fmla="*/ 39014 w 3024845"/>
                  <a:gd name="connsiteY411" fmla="*/ 719062 h 1166887"/>
                  <a:gd name="connsiteX412" fmla="*/ 42560 w 3024845"/>
                  <a:gd name="connsiteY412" fmla="*/ 728519 h 1166887"/>
                  <a:gd name="connsiteX413" fmla="*/ 68907 w 3024845"/>
                  <a:gd name="connsiteY413" fmla="*/ 730681 h 1166887"/>
                  <a:gd name="connsiteX414" fmla="*/ 68907 w 3024845"/>
                  <a:gd name="connsiteY414" fmla="*/ 607460 h 1166887"/>
                  <a:gd name="connsiteX415" fmla="*/ 70934 w 3024845"/>
                  <a:gd name="connsiteY415" fmla="*/ 607460 h 1166887"/>
                  <a:gd name="connsiteX416" fmla="*/ 85121 w 3024845"/>
                  <a:gd name="connsiteY416" fmla="*/ 607460 h 1166887"/>
                  <a:gd name="connsiteX417" fmla="*/ 85121 w 3024845"/>
                  <a:gd name="connsiteY417" fmla="*/ 471268 h 1166887"/>
                  <a:gd name="connsiteX418" fmla="*/ 86894 w 3024845"/>
                  <a:gd name="connsiteY418" fmla="*/ 471268 h 1166887"/>
                  <a:gd name="connsiteX419" fmla="*/ 99308 w 3024845"/>
                  <a:gd name="connsiteY419" fmla="*/ 471268 h 1166887"/>
                  <a:gd name="connsiteX420" fmla="*/ 99308 w 3024845"/>
                  <a:gd name="connsiteY420" fmla="*/ 356694 h 1166887"/>
                  <a:gd name="connsiteX421" fmla="*/ 103361 w 3024845"/>
                  <a:gd name="connsiteY421" fmla="*/ 328590 h 1166887"/>
                  <a:gd name="connsiteX422" fmla="*/ 105388 w 3024845"/>
                  <a:gd name="connsiteY422" fmla="*/ 328590 h 1166887"/>
                  <a:gd name="connsiteX423" fmla="*/ 119575 w 3024845"/>
                  <a:gd name="connsiteY423" fmla="*/ 328590 h 1166887"/>
                  <a:gd name="connsiteX424" fmla="*/ 156055 w 3024845"/>
                  <a:gd name="connsiteY424" fmla="*/ 246443 h 1166887"/>
                  <a:gd name="connsiteX425" fmla="*/ 160109 w 3024845"/>
                  <a:gd name="connsiteY425" fmla="*/ 0 h 116688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56055 w 3024845"/>
                  <a:gd name="connsiteY0" fmla="*/ 164295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423" fmla="*/ 156055 w 3024845"/>
                  <a:gd name="connsiteY423" fmla="*/ 164295 h 1078499"/>
                  <a:gd name="connsiteX0" fmla="*/ 119575 w 3024845"/>
                  <a:gd name="connsiteY0" fmla="*/ 246442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58427 w 3024845"/>
                  <a:gd name="connsiteY325" fmla="*/ 17294 h 1078499"/>
                  <a:gd name="connsiteX326" fmla="*/ 2160453 w 3024845"/>
                  <a:gd name="connsiteY326" fmla="*/ 75662 h 1078499"/>
                  <a:gd name="connsiteX327" fmla="*/ 2162480 w 3024845"/>
                  <a:gd name="connsiteY327" fmla="*/ 138353 h 1078499"/>
                  <a:gd name="connsiteX328" fmla="*/ 2168560 w 3024845"/>
                  <a:gd name="connsiteY328" fmla="*/ 144839 h 1078499"/>
                  <a:gd name="connsiteX329" fmla="*/ 2166533 w 3024845"/>
                  <a:gd name="connsiteY329" fmla="*/ 151324 h 1078499"/>
                  <a:gd name="connsiteX330" fmla="*/ 2166533 w 3024845"/>
                  <a:gd name="connsiteY330" fmla="*/ 229148 h 1078499"/>
                  <a:gd name="connsiteX331" fmla="*/ 2168560 w 3024845"/>
                  <a:gd name="connsiteY331" fmla="*/ 233472 h 1078499"/>
                  <a:gd name="connsiteX332" fmla="*/ 2168560 w 3024845"/>
                  <a:gd name="connsiteY332" fmla="*/ 255090 h 1078499"/>
                  <a:gd name="connsiteX333" fmla="*/ 2182747 w 3024845"/>
                  <a:gd name="connsiteY333" fmla="*/ 255090 h 1078499"/>
                  <a:gd name="connsiteX334" fmla="*/ 2182747 w 3024845"/>
                  <a:gd name="connsiteY334" fmla="*/ 272384 h 1078499"/>
                  <a:gd name="connsiteX335" fmla="*/ 2190854 w 3024845"/>
                  <a:gd name="connsiteY335" fmla="*/ 296163 h 1078499"/>
                  <a:gd name="connsiteX336" fmla="*/ 2184774 w 3024845"/>
                  <a:gd name="connsiteY336" fmla="*/ 300487 h 1078499"/>
                  <a:gd name="connsiteX337" fmla="*/ 2172613 w 3024845"/>
                  <a:gd name="connsiteY337" fmla="*/ 322105 h 1078499"/>
                  <a:gd name="connsiteX338" fmla="*/ 2180720 w 3024845"/>
                  <a:gd name="connsiteY338" fmla="*/ 575033 h 1078499"/>
                  <a:gd name="connsiteX339" fmla="*/ 2245574 w 3024845"/>
                  <a:gd name="connsiteY339" fmla="*/ 575033 h 1078499"/>
                  <a:gd name="connsiteX340" fmla="*/ 2245574 w 3024845"/>
                  <a:gd name="connsiteY340" fmla="*/ 650695 h 1078499"/>
                  <a:gd name="connsiteX341" fmla="*/ 2253681 w 3024845"/>
                  <a:gd name="connsiteY341" fmla="*/ 650695 h 1078499"/>
                  <a:gd name="connsiteX342" fmla="*/ 2255708 w 3024845"/>
                  <a:gd name="connsiteY342" fmla="*/ 644210 h 1078499"/>
                  <a:gd name="connsiteX343" fmla="*/ 2261788 w 3024845"/>
                  <a:gd name="connsiteY343" fmla="*/ 644210 h 1078499"/>
                  <a:gd name="connsiteX344" fmla="*/ 2263815 w 3024845"/>
                  <a:gd name="connsiteY344" fmla="*/ 652857 h 1078499"/>
                  <a:gd name="connsiteX345" fmla="*/ 2275975 w 3024845"/>
                  <a:gd name="connsiteY345" fmla="*/ 652857 h 1078499"/>
                  <a:gd name="connsiteX346" fmla="*/ 2275975 w 3024845"/>
                  <a:gd name="connsiteY346" fmla="*/ 646371 h 1078499"/>
                  <a:gd name="connsiteX347" fmla="*/ 2298268 w 3024845"/>
                  <a:gd name="connsiteY347" fmla="*/ 646371 h 1078499"/>
                  <a:gd name="connsiteX348" fmla="*/ 2298268 w 3024845"/>
                  <a:gd name="connsiteY348" fmla="*/ 652857 h 1078499"/>
                  <a:gd name="connsiteX349" fmla="*/ 2318535 w 3024845"/>
                  <a:gd name="connsiteY349" fmla="*/ 652857 h 1078499"/>
                  <a:gd name="connsiteX350" fmla="*/ 2318535 w 3024845"/>
                  <a:gd name="connsiteY350" fmla="*/ 698254 h 1078499"/>
                  <a:gd name="connsiteX351" fmla="*/ 2332722 w 3024845"/>
                  <a:gd name="connsiteY351" fmla="*/ 698254 h 1078499"/>
                  <a:gd name="connsiteX352" fmla="*/ 2332722 w 3024845"/>
                  <a:gd name="connsiteY352" fmla="*/ 685283 h 1078499"/>
                  <a:gd name="connsiteX353" fmla="*/ 2348936 w 3024845"/>
                  <a:gd name="connsiteY353" fmla="*/ 685283 h 1078499"/>
                  <a:gd name="connsiteX354" fmla="*/ 2348936 w 3024845"/>
                  <a:gd name="connsiteY354" fmla="*/ 505856 h 1078499"/>
                  <a:gd name="connsiteX355" fmla="*/ 2355016 w 3024845"/>
                  <a:gd name="connsiteY355" fmla="*/ 499370 h 1078499"/>
                  <a:gd name="connsiteX356" fmla="*/ 2427977 w 3024845"/>
                  <a:gd name="connsiteY356" fmla="*/ 499370 h 1078499"/>
                  <a:gd name="connsiteX357" fmla="*/ 2427977 w 3024845"/>
                  <a:gd name="connsiteY357" fmla="*/ 508018 h 1078499"/>
                  <a:gd name="connsiteX358" fmla="*/ 2438110 w 3024845"/>
                  <a:gd name="connsiteY358" fmla="*/ 508018 h 1078499"/>
                  <a:gd name="connsiteX359" fmla="*/ 2438110 w 3024845"/>
                  <a:gd name="connsiteY359" fmla="*/ 622592 h 1078499"/>
                  <a:gd name="connsiteX360" fmla="*/ 2460404 w 3024845"/>
                  <a:gd name="connsiteY360" fmla="*/ 622592 h 1078499"/>
                  <a:gd name="connsiteX361" fmla="*/ 2460404 w 3024845"/>
                  <a:gd name="connsiteY361" fmla="*/ 555577 h 1078499"/>
                  <a:gd name="connsiteX362" fmla="*/ 2486751 w 3024845"/>
                  <a:gd name="connsiteY362" fmla="*/ 555577 h 1078499"/>
                  <a:gd name="connsiteX363" fmla="*/ 2490804 w 3024845"/>
                  <a:gd name="connsiteY363" fmla="*/ 551253 h 1078499"/>
                  <a:gd name="connsiteX364" fmla="*/ 2498911 w 3024845"/>
                  <a:gd name="connsiteY364" fmla="*/ 551253 h 1078499"/>
                  <a:gd name="connsiteX365" fmla="*/ 2502964 w 3024845"/>
                  <a:gd name="connsiteY365" fmla="*/ 555577 h 1078499"/>
                  <a:gd name="connsiteX366" fmla="*/ 2525258 w 3024845"/>
                  <a:gd name="connsiteY366" fmla="*/ 555577 h 1078499"/>
                  <a:gd name="connsiteX367" fmla="*/ 2525258 w 3024845"/>
                  <a:gd name="connsiteY367" fmla="*/ 438841 h 1078499"/>
                  <a:gd name="connsiteX368" fmla="*/ 2582005 w 3024845"/>
                  <a:gd name="connsiteY368" fmla="*/ 428032 h 1078499"/>
                  <a:gd name="connsiteX369" fmla="*/ 2582005 w 3024845"/>
                  <a:gd name="connsiteY369" fmla="*/ 429113 h 1078499"/>
                  <a:gd name="connsiteX370" fmla="*/ 2582005 w 3024845"/>
                  <a:gd name="connsiteY370" fmla="*/ 436679 h 1078499"/>
                  <a:gd name="connsiteX371" fmla="*/ 2608352 w 3024845"/>
                  <a:gd name="connsiteY371" fmla="*/ 436679 h 1078499"/>
                  <a:gd name="connsiteX372" fmla="*/ 2608352 w 3024845"/>
                  <a:gd name="connsiteY372" fmla="*/ 691769 h 1078499"/>
                  <a:gd name="connsiteX373" fmla="*/ 2630646 w 3024845"/>
                  <a:gd name="connsiteY373" fmla="*/ 691769 h 1078499"/>
                  <a:gd name="connsiteX374" fmla="*/ 2630646 w 3024845"/>
                  <a:gd name="connsiteY374" fmla="*/ 687445 h 1078499"/>
                  <a:gd name="connsiteX375" fmla="*/ 2642806 w 3024845"/>
                  <a:gd name="connsiteY375" fmla="*/ 687445 h 1078499"/>
                  <a:gd name="connsiteX376" fmla="*/ 2642806 w 3024845"/>
                  <a:gd name="connsiteY376" fmla="*/ 691769 h 1078499"/>
                  <a:gd name="connsiteX377" fmla="*/ 2667126 w 3024845"/>
                  <a:gd name="connsiteY377" fmla="*/ 691769 h 1078499"/>
                  <a:gd name="connsiteX378" fmla="*/ 2667126 w 3024845"/>
                  <a:gd name="connsiteY378" fmla="*/ 678798 h 1078499"/>
                  <a:gd name="connsiteX379" fmla="*/ 2695500 w 3024845"/>
                  <a:gd name="connsiteY379" fmla="*/ 678798 h 1078499"/>
                  <a:gd name="connsiteX380" fmla="*/ 2707660 w 3024845"/>
                  <a:gd name="connsiteY380" fmla="*/ 674474 h 1078499"/>
                  <a:gd name="connsiteX381" fmla="*/ 2727927 w 3024845"/>
                  <a:gd name="connsiteY381" fmla="*/ 678798 h 1078499"/>
                  <a:gd name="connsiteX382" fmla="*/ 2727927 w 3024845"/>
                  <a:gd name="connsiteY382" fmla="*/ 661504 h 1078499"/>
                  <a:gd name="connsiteX383" fmla="*/ 2736034 w 3024845"/>
                  <a:gd name="connsiteY383" fmla="*/ 661504 h 1078499"/>
                  <a:gd name="connsiteX384" fmla="*/ 2736034 w 3024845"/>
                  <a:gd name="connsiteY384" fmla="*/ 648533 h 1078499"/>
                  <a:gd name="connsiteX385" fmla="*/ 2792781 w 3024845"/>
                  <a:gd name="connsiteY385" fmla="*/ 648533 h 1078499"/>
                  <a:gd name="connsiteX386" fmla="*/ 2792781 w 3024845"/>
                  <a:gd name="connsiteY386" fmla="*/ 618268 h 1078499"/>
                  <a:gd name="connsiteX387" fmla="*/ 2811021 w 3024845"/>
                  <a:gd name="connsiteY387" fmla="*/ 618268 h 1078499"/>
                  <a:gd name="connsiteX388" fmla="*/ 2811021 w 3024845"/>
                  <a:gd name="connsiteY388" fmla="*/ 611783 h 1078499"/>
                  <a:gd name="connsiteX389" fmla="*/ 2823181 w 3024845"/>
                  <a:gd name="connsiteY389" fmla="*/ 611783 h 1078499"/>
                  <a:gd name="connsiteX390" fmla="*/ 2823181 w 3024845"/>
                  <a:gd name="connsiteY390" fmla="*/ 618268 h 1078499"/>
                  <a:gd name="connsiteX391" fmla="*/ 2839395 w 3024845"/>
                  <a:gd name="connsiteY391" fmla="*/ 618268 h 1078499"/>
                  <a:gd name="connsiteX392" fmla="*/ 2839395 w 3024845"/>
                  <a:gd name="connsiteY392" fmla="*/ 667989 h 1078499"/>
                  <a:gd name="connsiteX393" fmla="*/ 2871822 w 3024845"/>
                  <a:gd name="connsiteY393" fmla="*/ 667989 h 1078499"/>
                  <a:gd name="connsiteX394" fmla="*/ 2871822 w 3024845"/>
                  <a:gd name="connsiteY394" fmla="*/ 642048 h 1078499"/>
                  <a:gd name="connsiteX395" fmla="*/ 2910329 w 3024845"/>
                  <a:gd name="connsiteY395" fmla="*/ 642048 h 1078499"/>
                  <a:gd name="connsiteX396" fmla="*/ 2910329 w 3024845"/>
                  <a:gd name="connsiteY396" fmla="*/ 611783 h 1078499"/>
                  <a:gd name="connsiteX397" fmla="*/ 2958970 w 3024845"/>
                  <a:gd name="connsiteY397" fmla="*/ 611783 h 1078499"/>
                  <a:gd name="connsiteX398" fmla="*/ 2958970 w 3024845"/>
                  <a:gd name="connsiteY398" fmla="*/ 722939 h 1078499"/>
                  <a:gd name="connsiteX399" fmla="*/ 2958970 w 3024845"/>
                  <a:gd name="connsiteY399" fmla="*/ 736718 h 1078499"/>
                  <a:gd name="connsiteX400" fmla="*/ 3024845 w 3024845"/>
                  <a:gd name="connsiteY400" fmla="*/ 736718 h 1078499"/>
                  <a:gd name="connsiteX401" fmla="*/ 3024845 w 3024845"/>
                  <a:gd name="connsiteY401" fmla="*/ 1078499 h 1078499"/>
                  <a:gd name="connsiteX402" fmla="*/ 2054 w 3024845"/>
                  <a:gd name="connsiteY402" fmla="*/ 1076166 h 1078499"/>
                  <a:gd name="connsiteX403" fmla="*/ 0 w 3024845"/>
                  <a:gd name="connsiteY403" fmla="*/ 642048 h 1078499"/>
                  <a:gd name="connsiteX404" fmla="*/ 20267 w 3024845"/>
                  <a:gd name="connsiteY404" fmla="*/ 642048 h 1078499"/>
                  <a:gd name="connsiteX405" fmla="*/ 20774 w 3024845"/>
                  <a:gd name="connsiteY405" fmla="*/ 640967 h 1078499"/>
                  <a:gd name="connsiteX406" fmla="*/ 24320 w 3024845"/>
                  <a:gd name="connsiteY406" fmla="*/ 633401 h 1078499"/>
                  <a:gd name="connsiteX407" fmla="*/ 26094 w 3024845"/>
                  <a:gd name="connsiteY407" fmla="*/ 633671 h 1078499"/>
                  <a:gd name="connsiteX408" fmla="*/ 38507 w 3024845"/>
                  <a:gd name="connsiteY408" fmla="*/ 635562 h 1078499"/>
                  <a:gd name="connsiteX409" fmla="*/ 39014 w 3024845"/>
                  <a:gd name="connsiteY409" fmla="*/ 636914 h 1078499"/>
                  <a:gd name="connsiteX410" fmla="*/ 42560 w 3024845"/>
                  <a:gd name="connsiteY410" fmla="*/ 646371 h 1078499"/>
                  <a:gd name="connsiteX411" fmla="*/ 68907 w 3024845"/>
                  <a:gd name="connsiteY411" fmla="*/ 648533 h 1078499"/>
                  <a:gd name="connsiteX412" fmla="*/ 68907 w 3024845"/>
                  <a:gd name="connsiteY412" fmla="*/ 525312 h 1078499"/>
                  <a:gd name="connsiteX413" fmla="*/ 70934 w 3024845"/>
                  <a:gd name="connsiteY413" fmla="*/ 525312 h 1078499"/>
                  <a:gd name="connsiteX414" fmla="*/ 85121 w 3024845"/>
                  <a:gd name="connsiteY414" fmla="*/ 525312 h 1078499"/>
                  <a:gd name="connsiteX415" fmla="*/ 85121 w 3024845"/>
                  <a:gd name="connsiteY415" fmla="*/ 389120 h 1078499"/>
                  <a:gd name="connsiteX416" fmla="*/ 86894 w 3024845"/>
                  <a:gd name="connsiteY416" fmla="*/ 389120 h 1078499"/>
                  <a:gd name="connsiteX417" fmla="*/ 99308 w 3024845"/>
                  <a:gd name="connsiteY417" fmla="*/ 389120 h 1078499"/>
                  <a:gd name="connsiteX418" fmla="*/ 99308 w 3024845"/>
                  <a:gd name="connsiteY418" fmla="*/ 274546 h 1078499"/>
                  <a:gd name="connsiteX419" fmla="*/ 103361 w 3024845"/>
                  <a:gd name="connsiteY419" fmla="*/ 246442 h 1078499"/>
                  <a:gd name="connsiteX420" fmla="*/ 105388 w 3024845"/>
                  <a:gd name="connsiteY420" fmla="*/ 246442 h 1078499"/>
                  <a:gd name="connsiteX421" fmla="*/ 119575 w 3024845"/>
                  <a:gd name="connsiteY421"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0453 w 3024845"/>
                  <a:gd name="connsiteY325" fmla="*/ 75662 h 1078499"/>
                  <a:gd name="connsiteX326" fmla="*/ 2162480 w 3024845"/>
                  <a:gd name="connsiteY326" fmla="*/ 138353 h 1078499"/>
                  <a:gd name="connsiteX327" fmla="*/ 2168560 w 3024845"/>
                  <a:gd name="connsiteY327" fmla="*/ 144839 h 1078499"/>
                  <a:gd name="connsiteX328" fmla="*/ 2166533 w 3024845"/>
                  <a:gd name="connsiteY328" fmla="*/ 151324 h 1078499"/>
                  <a:gd name="connsiteX329" fmla="*/ 2166533 w 3024845"/>
                  <a:gd name="connsiteY329" fmla="*/ 229148 h 1078499"/>
                  <a:gd name="connsiteX330" fmla="*/ 2168560 w 3024845"/>
                  <a:gd name="connsiteY330" fmla="*/ 233472 h 1078499"/>
                  <a:gd name="connsiteX331" fmla="*/ 2168560 w 3024845"/>
                  <a:gd name="connsiteY331" fmla="*/ 255090 h 1078499"/>
                  <a:gd name="connsiteX332" fmla="*/ 2182747 w 3024845"/>
                  <a:gd name="connsiteY332" fmla="*/ 255090 h 1078499"/>
                  <a:gd name="connsiteX333" fmla="*/ 2182747 w 3024845"/>
                  <a:gd name="connsiteY333" fmla="*/ 272384 h 1078499"/>
                  <a:gd name="connsiteX334" fmla="*/ 2190854 w 3024845"/>
                  <a:gd name="connsiteY334" fmla="*/ 296163 h 1078499"/>
                  <a:gd name="connsiteX335" fmla="*/ 2184774 w 3024845"/>
                  <a:gd name="connsiteY335" fmla="*/ 300487 h 1078499"/>
                  <a:gd name="connsiteX336" fmla="*/ 2172613 w 3024845"/>
                  <a:gd name="connsiteY336" fmla="*/ 322105 h 1078499"/>
                  <a:gd name="connsiteX337" fmla="*/ 2180720 w 3024845"/>
                  <a:gd name="connsiteY337" fmla="*/ 575033 h 1078499"/>
                  <a:gd name="connsiteX338" fmla="*/ 2245574 w 3024845"/>
                  <a:gd name="connsiteY338" fmla="*/ 575033 h 1078499"/>
                  <a:gd name="connsiteX339" fmla="*/ 2245574 w 3024845"/>
                  <a:gd name="connsiteY339" fmla="*/ 650695 h 1078499"/>
                  <a:gd name="connsiteX340" fmla="*/ 2253681 w 3024845"/>
                  <a:gd name="connsiteY340" fmla="*/ 650695 h 1078499"/>
                  <a:gd name="connsiteX341" fmla="*/ 2255708 w 3024845"/>
                  <a:gd name="connsiteY341" fmla="*/ 644210 h 1078499"/>
                  <a:gd name="connsiteX342" fmla="*/ 2261788 w 3024845"/>
                  <a:gd name="connsiteY342" fmla="*/ 644210 h 1078499"/>
                  <a:gd name="connsiteX343" fmla="*/ 2263815 w 3024845"/>
                  <a:gd name="connsiteY343" fmla="*/ 652857 h 1078499"/>
                  <a:gd name="connsiteX344" fmla="*/ 2275975 w 3024845"/>
                  <a:gd name="connsiteY344" fmla="*/ 652857 h 1078499"/>
                  <a:gd name="connsiteX345" fmla="*/ 2275975 w 3024845"/>
                  <a:gd name="connsiteY345" fmla="*/ 646371 h 1078499"/>
                  <a:gd name="connsiteX346" fmla="*/ 2298268 w 3024845"/>
                  <a:gd name="connsiteY346" fmla="*/ 646371 h 1078499"/>
                  <a:gd name="connsiteX347" fmla="*/ 2298268 w 3024845"/>
                  <a:gd name="connsiteY347" fmla="*/ 652857 h 1078499"/>
                  <a:gd name="connsiteX348" fmla="*/ 2318535 w 3024845"/>
                  <a:gd name="connsiteY348" fmla="*/ 652857 h 1078499"/>
                  <a:gd name="connsiteX349" fmla="*/ 2318535 w 3024845"/>
                  <a:gd name="connsiteY349" fmla="*/ 698254 h 1078499"/>
                  <a:gd name="connsiteX350" fmla="*/ 2332722 w 3024845"/>
                  <a:gd name="connsiteY350" fmla="*/ 698254 h 1078499"/>
                  <a:gd name="connsiteX351" fmla="*/ 2332722 w 3024845"/>
                  <a:gd name="connsiteY351" fmla="*/ 685283 h 1078499"/>
                  <a:gd name="connsiteX352" fmla="*/ 2348936 w 3024845"/>
                  <a:gd name="connsiteY352" fmla="*/ 685283 h 1078499"/>
                  <a:gd name="connsiteX353" fmla="*/ 2348936 w 3024845"/>
                  <a:gd name="connsiteY353" fmla="*/ 505856 h 1078499"/>
                  <a:gd name="connsiteX354" fmla="*/ 2355016 w 3024845"/>
                  <a:gd name="connsiteY354" fmla="*/ 499370 h 1078499"/>
                  <a:gd name="connsiteX355" fmla="*/ 2427977 w 3024845"/>
                  <a:gd name="connsiteY355" fmla="*/ 499370 h 1078499"/>
                  <a:gd name="connsiteX356" fmla="*/ 2427977 w 3024845"/>
                  <a:gd name="connsiteY356" fmla="*/ 508018 h 1078499"/>
                  <a:gd name="connsiteX357" fmla="*/ 2438110 w 3024845"/>
                  <a:gd name="connsiteY357" fmla="*/ 508018 h 1078499"/>
                  <a:gd name="connsiteX358" fmla="*/ 2438110 w 3024845"/>
                  <a:gd name="connsiteY358" fmla="*/ 622592 h 1078499"/>
                  <a:gd name="connsiteX359" fmla="*/ 2460404 w 3024845"/>
                  <a:gd name="connsiteY359" fmla="*/ 622592 h 1078499"/>
                  <a:gd name="connsiteX360" fmla="*/ 2460404 w 3024845"/>
                  <a:gd name="connsiteY360" fmla="*/ 555577 h 1078499"/>
                  <a:gd name="connsiteX361" fmla="*/ 2486751 w 3024845"/>
                  <a:gd name="connsiteY361" fmla="*/ 555577 h 1078499"/>
                  <a:gd name="connsiteX362" fmla="*/ 2490804 w 3024845"/>
                  <a:gd name="connsiteY362" fmla="*/ 551253 h 1078499"/>
                  <a:gd name="connsiteX363" fmla="*/ 2498911 w 3024845"/>
                  <a:gd name="connsiteY363" fmla="*/ 551253 h 1078499"/>
                  <a:gd name="connsiteX364" fmla="*/ 2502964 w 3024845"/>
                  <a:gd name="connsiteY364" fmla="*/ 555577 h 1078499"/>
                  <a:gd name="connsiteX365" fmla="*/ 2525258 w 3024845"/>
                  <a:gd name="connsiteY365" fmla="*/ 555577 h 1078499"/>
                  <a:gd name="connsiteX366" fmla="*/ 2525258 w 3024845"/>
                  <a:gd name="connsiteY366" fmla="*/ 438841 h 1078499"/>
                  <a:gd name="connsiteX367" fmla="*/ 2582005 w 3024845"/>
                  <a:gd name="connsiteY367" fmla="*/ 428032 h 1078499"/>
                  <a:gd name="connsiteX368" fmla="*/ 2582005 w 3024845"/>
                  <a:gd name="connsiteY368" fmla="*/ 429113 h 1078499"/>
                  <a:gd name="connsiteX369" fmla="*/ 2582005 w 3024845"/>
                  <a:gd name="connsiteY369" fmla="*/ 436679 h 1078499"/>
                  <a:gd name="connsiteX370" fmla="*/ 2608352 w 3024845"/>
                  <a:gd name="connsiteY370" fmla="*/ 436679 h 1078499"/>
                  <a:gd name="connsiteX371" fmla="*/ 2608352 w 3024845"/>
                  <a:gd name="connsiteY371" fmla="*/ 691769 h 1078499"/>
                  <a:gd name="connsiteX372" fmla="*/ 2630646 w 3024845"/>
                  <a:gd name="connsiteY372" fmla="*/ 691769 h 1078499"/>
                  <a:gd name="connsiteX373" fmla="*/ 2630646 w 3024845"/>
                  <a:gd name="connsiteY373" fmla="*/ 687445 h 1078499"/>
                  <a:gd name="connsiteX374" fmla="*/ 2642806 w 3024845"/>
                  <a:gd name="connsiteY374" fmla="*/ 687445 h 1078499"/>
                  <a:gd name="connsiteX375" fmla="*/ 2642806 w 3024845"/>
                  <a:gd name="connsiteY375" fmla="*/ 691769 h 1078499"/>
                  <a:gd name="connsiteX376" fmla="*/ 2667126 w 3024845"/>
                  <a:gd name="connsiteY376" fmla="*/ 691769 h 1078499"/>
                  <a:gd name="connsiteX377" fmla="*/ 2667126 w 3024845"/>
                  <a:gd name="connsiteY377" fmla="*/ 678798 h 1078499"/>
                  <a:gd name="connsiteX378" fmla="*/ 2695500 w 3024845"/>
                  <a:gd name="connsiteY378" fmla="*/ 678798 h 1078499"/>
                  <a:gd name="connsiteX379" fmla="*/ 2707660 w 3024845"/>
                  <a:gd name="connsiteY379" fmla="*/ 674474 h 1078499"/>
                  <a:gd name="connsiteX380" fmla="*/ 2727927 w 3024845"/>
                  <a:gd name="connsiteY380" fmla="*/ 678798 h 1078499"/>
                  <a:gd name="connsiteX381" fmla="*/ 2727927 w 3024845"/>
                  <a:gd name="connsiteY381" fmla="*/ 661504 h 1078499"/>
                  <a:gd name="connsiteX382" fmla="*/ 2736034 w 3024845"/>
                  <a:gd name="connsiteY382" fmla="*/ 661504 h 1078499"/>
                  <a:gd name="connsiteX383" fmla="*/ 2736034 w 3024845"/>
                  <a:gd name="connsiteY383" fmla="*/ 648533 h 1078499"/>
                  <a:gd name="connsiteX384" fmla="*/ 2792781 w 3024845"/>
                  <a:gd name="connsiteY384" fmla="*/ 648533 h 1078499"/>
                  <a:gd name="connsiteX385" fmla="*/ 2792781 w 3024845"/>
                  <a:gd name="connsiteY385" fmla="*/ 618268 h 1078499"/>
                  <a:gd name="connsiteX386" fmla="*/ 2811021 w 3024845"/>
                  <a:gd name="connsiteY386" fmla="*/ 618268 h 1078499"/>
                  <a:gd name="connsiteX387" fmla="*/ 2811021 w 3024845"/>
                  <a:gd name="connsiteY387" fmla="*/ 611783 h 1078499"/>
                  <a:gd name="connsiteX388" fmla="*/ 2823181 w 3024845"/>
                  <a:gd name="connsiteY388" fmla="*/ 611783 h 1078499"/>
                  <a:gd name="connsiteX389" fmla="*/ 2823181 w 3024845"/>
                  <a:gd name="connsiteY389" fmla="*/ 618268 h 1078499"/>
                  <a:gd name="connsiteX390" fmla="*/ 2839395 w 3024845"/>
                  <a:gd name="connsiteY390" fmla="*/ 618268 h 1078499"/>
                  <a:gd name="connsiteX391" fmla="*/ 2839395 w 3024845"/>
                  <a:gd name="connsiteY391" fmla="*/ 667989 h 1078499"/>
                  <a:gd name="connsiteX392" fmla="*/ 2871822 w 3024845"/>
                  <a:gd name="connsiteY392" fmla="*/ 667989 h 1078499"/>
                  <a:gd name="connsiteX393" fmla="*/ 2871822 w 3024845"/>
                  <a:gd name="connsiteY393" fmla="*/ 642048 h 1078499"/>
                  <a:gd name="connsiteX394" fmla="*/ 2910329 w 3024845"/>
                  <a:gd name="connsiteY394" fmla="*/ 642048 h 1078499"/>
                  <a:gd name="connsiteX395" fmla="*/ 2910329 w 3024845"/>
                  <a:gd name="connsiteY395" fmla="*/ 611783 h 1078499"/>
                  <a:gd name="connsiteX396" fmla="*/ 2958970 w 3024845"/>
                  <a:gd name="connsiteY396" fmla="*/ 611783 h 1078499"/>
                  <a:gd name="connsiteX397" fmla="*/ 2958970 w 3024845"/>
                  <a:gd name="connsiteY397" fmla="*/ 722939 h 1078499"/>
                  <a:gd name="connsiteX398" fmla="*/ 2958970 w 3024845"/>
                  <a:gd name="connsiteY398" fmla="*/ 736718 h 1078499"/>
                  <a:gd name="connsiteX399" fmla="*/ 3024845 w 3024845"/>
                  <a:gd name="connsiteY399" fmla="*/ 736718 h 1078499"/>
                  <a:gd name="connsiteX400" fmla="*/ 3024845 w 3024845"/>
                  <a:gd name="connsiteY400" fmla="*/ 1078499 h 1078499"/>
                  <a:gd name="connsiteX401" fmla="*/ 2054 w 3024845"/>
                  <a:gd name="connsiteY401" fmla="*/ 1076166 h 1078499"/>
                  <a:gd name="connsiteX402" fmla="*/ 0 w 3024845"/>
                  <a:gd name="connsiteY402" fmla="*/ 642048 h 1078499"/>
                  <a:gd name="connsiteX403" fmla="*/ 20267 w 3024845"/>
                  <a:gd name="connsiteY403" fmla="*/ 642048 h 1078499"/>
                  <a:gd name="connsiteX404" fmla="*/ 20774 w 3024845"/>
                  <a:gd name="connsiteY404" fmla="*/ 640967 h 1078499"/>
                  <a:gd name="connsiteX405" fmla="*/ 24320 w 3024845"/>
                  <a:gd name="connsiteY405" fmla="*/ 633401 h 1078499"/>
                  <a:gd name="connsiteX406" fmla="*/ 26094 w 3024845"/>
                  <a:gd name="connsiteY406" fmla="*/ 633671 h 1078499"/>
                  <a:gd name="connsiteX407" fmla="*/ 38507 w 3024845"/>
                  <a:gd name="connsiteY407" fmla="*/ 635562 h 1078499"/>
                  <a:gd name="connsiteX408" fmla="*/ 39014 w 3024845"/>
                  <a:gd name="connsiteY408" fmla="*/ 636914 h 1078499"/>
                  <a:gd name="connsiteX409" fmla="*/ 42560 w 3024845"/>
                  <a:gd name="connsiteY409" fmla="*/ 646371 h 1078499"/>
                  <a:gd name="connsiteX410" fmla="*/ 68907 w 3024845"/>
                  <a:gd name="connsiteY410" fmla="*/ 648533 h 1078499"/>
                  <a:gd name="connsiteX411" fmla="*/ 68907 w 3024845"/>
                  <a:gd name="connsiteY411" fmla="*/ 525312 h 1078499"/>
                  <a:gd name="connsiteX412" fmla="*/ 70934 w 3024845"/>
                  <a:gd name="connsiteY412" fmla="*/ 525312 h 1078499"/>
                  <a:gd name="connsiteX413" fmla="*/ 85121 w 3024845"/>
                  <a:gd name="connsiteY413" fmla="*/ 525312 h 1078499"/>
                  <a:gd name="connsiteX414" fmla="*/ 85121 w 3024845"/>
                  <a:gd name="connsiteY414" fmla="*/ 389120 h 1078499"/>
                  <a:gd name="connsiteX415" fmla="*/ 86894 w 3024845"/>
                  <a:gd name="connsiteY415" fmla="*/ 389120 h 1078499"/>
                  <a:gd name="connsiteX416" fmla="*/ 99308 w 3024845"/>
                  <a:gd name="connsiteY416" fmla="*/ 389120 h 1078499"/>
                  <a:gd name="connsiteX417" fmla="*/ 99308 w 3024845"/>
                  <a:gd name="connsiteY417" fmla="*/ 274546 h 1078499"/>
                  <a:gd name="connsiteX418" fmla="*/ 103361 w 3024845"/>
                  <a:gd name="connsiteY418" fmla="*/ 246442 h 1078499"/>
                  <a:gd name="connsiteX419" fmla="*/ 105388 w 3024845"/>
                  <a:gd name="connsiteY419" fmla="*/ 246442 h 1078499"/>
                  <a:gd name="connsiteX420" fmla="*/ 119575 w 3024845"/>
                  <a:gd name="connsiteY420"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2480 w 3024845"/>
                  <a:gd name="connsiteY325" fmla="*/ 138353 h 1078499"/>
                  <a:gd name="connsiteX326" fmla="*/ 2168560 w 3024845"/>
                  <a:gd name="connsiteY326" fmla="*/ 144839 h 1078499"/>
                  <a:gd name="connsiteX327" fmla="*/ 2166533 w 3024845"/>
                  <a:gd name="connsiteY327" fmla="*/ 151324 h 1078499"/>
                  <a:gd name="connsiteX328" fmla="*/ 2166533 w 3024845"/>
                  <a:gd name="connsiteY328" fmla="*/ 229148 h 1078499"/>
                  <a:gd name="connsiteX329" fmla="*/ 2168560 w 3024845"/>
                  <a:gd name="connsiteY329" fmla="*/ 233472 h 1078499"/>
                  <a:gd name="connsiteX330" fmla="*/ 2168560 w 3024845"/>
                  <a:gd name="connsiteY330" fmla="*/ 255090 h 1078499"/>
                  <a:gd name="connsiteX331" fmla="*/ 2182747 w 3024845"/>
                  <a:gd name="connsiteY331" fmla="*/ 255090 h 1078499"/>
                  <a:gd name="connsiteX332" fmla="*/ 2182747 w 3024845"/>
                  <a:gd name="connsiteY332" fmla="*/ 272384 h 1078499"/>
                  <a:gd name="connsiteX333" fmla="*/ 2190854 w 3024845"/>
                  <a:gd name="connsiteY333" fmla="*/ 296163 h 1078499"/>
                  <a:gd name="connsiteX334" fmla="*/ 2184774 w 3024845"/>
                  <a:gd name="connsiteY334" fmla="*/ 300487 h 1078499"/>
                  <a:gd name="connsiteX335" fmla="*/ 2172613 w 3024845"/>
                  <a:gd name="connsiteY335" fmla="*/ 322105 h 1078499"/>
                  <a:gd name="connsiteX336" fmla="*/ 2180720 w 3024845"/>
                  <a:gd name="connsiteY336" fmla="*/ 575033 h 1078499"/>
                  <a:gd name="connsiteX337" fmla="*/ 2245574 w 3024845"/>
                  <a:gd name="connsiteY337" fmla="*/ 575033 h 1078499"/>
                  <a:gd name="connsiteX338" fmla="*/ 2245574 w 3024845"/>
                  <a:gd name="connsiteY338" fmla="*/ 650695 h 1078499"/>
                  <a:gd name="connsiteX339" fmla="*/ 2253681 w 3024845"/>
                  <a:gd name="connsiteY339" fmla="*/ 650695 h 1078499"/>
                  <a:gd name="connsiteX340" fmla="*/ 2255708 w 3024845"/>
                  <a:gd name="connsiteY340" fmla="*/ 644210 h 1078499"/>
                  <a:gd name="connsiteX341" fmla="*/ 2261788 w 3024845"/>
                  <a:gd name="connsiteY341" fmla="*/ 644210 h 1078499"/>
                  <a:gd name="connsiteX342" fmla="*/ 2263815 w 3024845"/>
                  <a:gd name="connsiteY342" fmla="*/ 652857 h 1078499"/>
                  <a:gd name="connsiteX343" fmla="*/ 2275975 w 3024845"/>
                  <a:gd name="connsiteY343" fmla="*/ 652857 h 1078499"/>
                  <a:gd name="connsiteX344" fmla="*/ 2275975 w 3024845"/>
                  <a:gd name="connsiteY344" fmla="*/ 646371 h 1078499"/>
                  <a:gd name="connsiteX345" fmla="*/ 2298268 w 3024845"/>
                  <a:gd name="connsiteY345" fmla="*/ 646371 h 1078499"/>
                  <a:gd name="connsiteX346" fmla="*/ 2298268 w 3024845"/>
                  <a:gd name="connsiteY346" fmla="*/ 652857 h 1078499"/>
                  <a:gd name="connsiteX347" fmla="*/ 2318535 w 3024845"/>
                  <a:gd name="connsiteY347" fmla="*/ 652857 h 1078499"/>
                  <a:gd name="connsiteX348" fmla="*/ 2318535 w 3024845"/>
                  <a:gd name="connsiteY348" fmla="*/ 698254 h 1078499"/>
                  <a:gd name="connsiteX349" fmla="*/ 2332722 w 3024845"/>
                  <a:gd name="connsiteY349" fmla="*/ 698254 h 1078499"/>
                  <a:gd name="connsiteX350" fmla="*/ 2332722 w 3024845"/>
                  <a:gd name="connsiteY350" fmla="*/ 685283 h 1078499"/>
                  <a:gd name="connsiteX351" fmla="*/ 2348936 w 3024845"/>
                  <a:gd name="connsiteY351" fmla="*/ 685283 h 1078499"/>
                  <a:gd name="connsiteX352" fmla="*/ 2348936 w 3024845"/>
                  <a:gd name="connsiteY352" fmla="*/ 505856 h 1078499"/>
                  <a:gd name="connsiteX353" fmla="*/ 2355016 w 3024845"/>
                  <a:gd name="connsiteY353" fmla="*/ 499370 h 1078499"/>
                  <a:gd name="connsiteX354" fmla="*/ 2427977 w 3024845"/>
                  <a:gd name="connsiteY354" fmla="*/ 499370 h 1078499"/>
                  <a:gd name="connsiteX355" fmla="*/ 2427977 w 3024845"/>
                  <a:gd name="connsiteY355" fmla="*/ 508018 h 1078499"/>
                  <a:gd name="connsiteX356" fmla="*/ 2438110 w 3024845"/>
                  <a:gd name="connsiteY356" fmla="*/ 508018 h 1078499"/>
                  <a:gd name="connsiteX357" fmla="*/ 2438110 w 3024845"/>
                  <a:gd name="connsiteY357" fmla="*/ 622592 h 1078499"/>
                  <a:gd name="connsiteX358" fmla="*/ 2460404 w 3024845"/>
                  <a:gd name="connsiteY358" fmla="*/ 622592 h 1078499"/>
                  <a:gd name="connsiteX359" fmla="*/ 2460404 w 3024845"/>
                  <a:gd name="connsiteY359" fmla="*/ 555577 h 1078499"/>
                  <a:gd name="connsiteX360" fmla="*/ 2486751 w 3024845"/>
                  <a:gd name="connsiteY360" fmla="*/ 555577 h 1078499"/>
                  <a:gd name="connsiteX361" fmla="*/ 2490804 w 3024845"/>
                  <a:gd name="connsiteY361" fmla="*/ 551253 h 1078499"/>
                  <a:gd name="connsiteX362" fmla="*/ 2498911 w 3024845"/>
                  <a:gd name="connsiteY362" fmla="*/ 551253 h 1078499"/>
                  <a:gd name="connsiteX363" fmla="*/ 2502964 w 3024845"/>
                  <a:gd name="connsiteY363" fmla="*/ 555577 h 1078499"/>
                  <a:gd name="connsiteX364" fmla="*/ 2525258 w 3024845"/>
                  <a:gd name="connsiteY364" fmla="*/ 555577 h 1078499"/>
                  <a:gd name="connsiteX365" fmla="*/ 2525258 w 3024845"/>
                  <a:gd name="connsiteY365" fmla="*/ 438841 h 1078499"/>
                  <a:gd name="connsiteX366" fmla="*/ 2582005 w 3024845"/>
                  <a:gd name="connsiteY366" fmla="*/ 428032 h 1078499"/>
                  <a:gd name="connsiteX367" fmla="*/ 2582005 w 3024845"/>
                  <a:gd name="connsiteY367" fmla="*/ 429113 h 1078499"/>
                  <a:gd name="connsiteX368" fmla="*/ 2582005 w 3024845"/>
                  <a:gd name="connsiteY368" fmla="*/ 436679 h 1078499"/>
                  <a:gd name="connsiteX369" fmla="*/ 2608352 w 3024845"/>
                  <a:gd name="connsiteY369" fmla="*/ 436679 h 1078499"/>
                  <a:gd name="connsiteX370" fmla="*/ 2608352 w 3024845"/>
                  <a:gd name="connsiteY370" fmla="*/ 691769 h 1078499"/>
                  <a:gd name="connsiteX371" fmla="*/ 2630646 w 3024845"/>
                  <a:gd name="connsiteY371" fmla="*/ 691769 h 1078499"/>
                  <a:gd name="connsiteX372" fmla="*/ 2630646 w 3024845"/>
                  <a:gd name="connsiteY372" fmla="*/ 687445 h 1078499"/>
                  <a:gd name="connsiteX373" fmla="*/ 2642806 w 3024845"/>
                  <a:gd name="connsiteY373" fmla="*/ 687445 h 1078499"/>
                  <a:gd name="connsiteX374" fmla="*/ 2642806 w 3024845"/>
                  <a:gd name="connsiteY374" fmla="*/ 691769 h 1078499"/>
                  <a:gd name="connsiteX375" fmla="*/ 2667126 w 3024845"/>
                  <a:gd name="connsiteY375" fmla="*/ 691769 h 1078499"/>
                  <a:gd name="connsiteX376" fmla="*/ 2667126 w 3024845"/>
                  <a:gd name="connsiteY376" fmla="*/ 678798 h 1078499"/>
                  <a:gd name="connsiteX377" fmla="*/ 2695500 w 3024845"/>
                  <a:gd name="connsiteY377" fmla="*/ 678798 h 1078499"/>
                  <a:gd name="connsiteX378" fmla="*/ 2707660 w 3024845"/>
                  <a:gd name="connsiteY378" fmla="*/ 674474 h 1078499"/>
                  <a:gd name="connsiteX379" fmla="*/ 2727927 w 3024845"/>
                  <a:gd name="connsiteY379" fmla="*/ 678798 h 1078499"/>
                  <a:gd name="connsiteX380" fmla="*/ 2727927 w 3024845"/>
                  <a:gd name="connsiteY380" fmla="*/ 661504 h 1078499"/>
                  <a:gd name="connsiteX381" fmla="*/ 2736034 w 3024845"/>
                  <a:gd name="connsiteY381" fmla="*/ 661504 h 1078499"/>
                  <a:gd name="connsiteX382" fmla="*/ 2736034 w 3024845"/>
                  <a:gd name="connsiteY382" fmla="*/ 648533 h 1078499"/>
                  <a:gd name="connsiteX383" fmla="*/ 2792781 w 3024845"/>
                  <a:gd name="connsiteY383" fmla="*/ 648533 h 1078499"/>
                  <a:gd name="connsiteX384" fmla="*/ 2792781 w 3024845"/>
                  <a:gd name="connsiteY384" fmla="*/ 618268 h 1078499"/>
                  <a:gd name="connsiteX385" fmla="*/ 2811021 w 3024845"/>
                  <a:gd name="connsiteY385" fmla="*/ 618268 h 1078499"/>
                  <a:gd name="connsiteX386" fmla="*/ 2811021 w 3024845"/>
                  <a:gd name="connsiteY386" fmla="*/ 611783 h 1078499"/>
                  <a:gd name="connsiteX387" fmla="*/ 2823181 w 3024845"/>
                  <a:gd name="connsiteY387" fmla="*/ 611783 h 1078499"/>
                  <a:gd name="connsiteX388" fmla="*/ 2823181 w 3024845"/>
                  <a:gd name="connsiteY388" fmla="*/ 618268 h 1078499"/>
                  <a:gd name="connsiteX389" fmla="*/ 2839395 w 3024845"/>
                  <a:gd name="connsiteY389" fmla="*/ 618268 h 1078499"/>
                  <a:gd name="connsiteX390" fmla="*/ 2839395 w 3024845"/>
                  <a:gd name="connsiteY390" fmla="*/ 667989 h 1078499"/>
                  <a:gd name="connsiteX391" fmla="*/ 2871822 w 3024845"/>
                  <a:gd name="connsiteY391" fmla="*/ 667989 h 1078499"/>
                  <a:gd name="connsiteX392" fmla="*/ 2871822 w 3024845"/>
                  <a:gd name="connsiteY392" fmla="*/ 642048 h 1078499"/>
                  <a:gd name="connsiteX393" fmla="*/ 2910329 w 3024845"/>
                  <a:gd name="connsiteY393" fmla="*/ 642048 h 1078499"/>
                  <a:gd name="connsiteX394" fmla="*/ 2910329 w 3024845"/>
                  <a:gd name="connsiteY394" fmla="*/ 611783 h 1078499"/>
                  <a:gd name="connsiteX395" fmla="*/ 2958970 w 3024845"/>
                  <a:gd name="connsiteY395" fmla="*/ 611783 h 1078499"/>
                  <a:gd name="connsiteX396" fmla="*/ 2958970 w 3024845"/>
                  <a:gd name="connsiteY396" fmla="*/ 722939 h 1078499"/>
                  <a:gd name="connsiteX397" fmla="*/ 2958970 w 3024845"/>
                  <a:gd name="connsiteY397" fmla="*/ 736718 h 1078499"/>
                  <a:gd name="connsiteX398" fmla="*/ 3024845 w 3024845"/>
                  <a:gd name="connsiteY398" fmla="*/ 736718 h 1078499"/>
                  <a:gd name="connsiteX399" fmla="*/ 3024845 w 3024845"/>
                  <a:gd name="connsiteY399" fmla="*/ 1078499 h 1078499"/>
                  <a:gd name="connsiteX400" fmla="*/ 2054 w 3024845"/>
                  <a:gd name="connsiteY400" fmla="*/ 1076166 h 1078499"/>
                  <a:gd name="connsiteX401" fmla="*/ 0 w 3024845"/>
                  <a:gd name="connsiteY401" fmla="*/ 642048 h 1078499"/>
                  <a:gd name="connsiteX402" fmla="*/ 20267 w 3024845"/>
                  <a:gd name="connsiteY402" fmla="*/ 642048 h 1078499"/>
                  <a:gd name="connsiteX403" fmla="*/ 20774 w 3024845"/>
                  <a:gd name="connsiteY403" fmla="*/ 640967 h 1078499"/>
                  <a:gd name="connsiteX404" fmla="*/ 24320 w 3024845"/>
                  <a:gd name="connsiteY404" fmla="*/ 633401 h 1078499"/>
                  <a:gd name="connsiteX405" fmla="*/ 26094 w 3024845"/>
                  <a:gd name="connsiteY405" fmla="*/ 633671 h 1078499"/>
                  <a:gd name="connsiteX406" fmla="*/ 38507 w 3024845"/>
                  <a:gd name="connsiteY406" fmla="*/ 635562 h 1078499"/>
                  <a:gd name="connsiteX407" fmla="*/ 39014 w 3024845"/>
                  <a:gd name="connsiteY407" fmla="*/ 636914 h 1078499"/>
                  <a:gd name="connsiteX408" fmla="*/ 42560 w 3024845"/>
                  <a:gd name="connsiteY408" fmla="*/ 646371 h 1078499"/>
                  <a:gd name="connsiteX409" fmla="*/ 68907 w 3024845"/>
                  <a:gd name="connsiteY409" fmla="*/ 648533 h 1078499"/>
                  <a:gd name="connsiteX410" fmla="*/ 68907 w 3024845"/>
                  <a:gd name="connsiteY410" fmla="*/ 525312 h 1078499"/>
                  <a:gd name="connsiteX411" fmla="*/ 70934 w 3024845"/>
                  <a:gd name="connsiteY411" fmla="*/ 525312 h 1078499"/>
                  <a:gd name="connsiteX412" fmla="*/ 85121 w 3024845"/>
                  <a:gd name="connsiteY412" fmla="*/ 525312 h 1078499"/>
                  <a:gd name="connsiteX413" fmla="*/ 85121 w 3024845"/>
                  <a:gd name="connsiteY413" fmla="*/ 389120 h 1078499"/>
                  <a:gd name="connsiteX414" fmla="*/ 86894 w 3024845"/>
                  <a:gd name="connsiteY414" fmla="*/ 389120 h 1078499"/>
                  <a:gd name="connsiteX415" fmla="*/ 99308 w 3024845"/>
                  <a:gd name="connsiteY415" fmla="*/ 389120 h 1078499"/>
                  <a:gd name="connsiteX416" fmla="*/ 99308 w 3024845"/>
                  <a:gd name="connsiteY416" fmla="*/ 274546 h 1078499"/>
                  <a:gd name="connsiteX417" fmla="*/ 103361 w 3024845"/>
                  <a:gd name="connsiteY417" fmla="*/ 246442 h 1078499"/>
                  <a:gd name="connsiteX418" fmla="*/ 105388 w 3024845"/>
                  <a:gd name="connsiteY418" fmla="*/ 246442 h 1078499"/>
                  <a:gd name="connsiteX419" fmla="*/ 119575 w 3024845"/>
                  <a:gd name="connsiteY419" fmla="*/ 246442 h 1078499"/>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72613 w 3024845"/>
                  <a:gd name="connsiteY334" fmla="*/ 302649 h 1059043"/>
                  <a:gd name="connsiteX335" fmla="*/ 2180720 w 3024845"/>
                  <a:gd name="connsiteY335" fmla="*/ 555577 h 1059043"/>
                  <a:gd name="connsiteX336" fmla="*/ 2245574 w 3024845"/>
                  <a:gd name="connsiteY336" fmla="*/ 555577 h 1059043"/>
                  <a:gd name="connsiteX337" fmla="*/ 2245574 w 3024845"/>
                  <a:gd name="connsiteY337" fmla="*/ 631239 h 1059043"/>
                  <a:gd name="connsiteX338" fmla="*/ 2253681 w 3024845"/>
                  <a:gd name="connsiteY338" fmla="*/ 631239 h 1059043"/>
                  <a:gd name="connsiteX339" fmla="*/ 2255708 w 3024845"/>
                  <a:gd name="connsiteY339" fmla="*/ 624754 h 1059043"/>
                  <a:gd name="connsiteX340" fmla="*/ 2261788 w 3024845"/>
                  <a:gd name="connsiteY340" fmla="*/ 624754 h 1059043"/>
                  <a:gd name="connsiteX341" fmla="*/ 2263815 w 3024845"/>
                  <a:gd name="connsiteY341" fmla="*/ 633401 h 1059043"/>
                  <a:gd name="connsiteX342" fmla="*/ 2275975 w 3024845"/>
                  <a:gd name="connsiteY342" fmla="*/ 633401 h 1059043"/>
                  <a:gd name="connsiteX343" fmla="*/ 2275975 w 3024845"/>
                  <a:gd name="connsiteY343" fmla="*/ 626915 h 1059043"/>
                  <a:gd name="connsiteX344" fmla="*/ 2298268 w 3024845"/>
                  <a:gd name="connsiteY344" fmla="*/ 626915 h 1059043"/>
                  <a:gd name="connsiteX345" fmla="*/ 2298268 w 3024845"/>
                  <a:gd name="connsiteY345" fmla="*/ 633401 h 1059043"/>
                  <a:gd name="connsiteX346" fmla="*/ 2318535 w 3024845"/>
                  <a:gd name="connsiteY346" fmla="*/ 633401 h 1059043"/>
                  <a:gd name="connsiteX347" fmla="*/ 2318535 w 3024845"/>
                  <a:gd name="connsiteY347" fmla="*/ 678798 h 1059043"/>
                  <a:gd name="connsiteX348" fmla="*/ 2332722 w 3024845"/>
                  <a:gd name="connsiteY348" fmla="*/ 678798 h 1059043"/>
                  <a:gd name="connsiteX349" fmla="*/ 2332722 w 3024845"/>
                  <a:gd name="connsiteY349" fmla="*/ 665827 h 1059043"/>
                  <a:gd name="connsiteX350" fmla="*/ 2348936 w 3024845"/>
                  <a:gd name="connsiteY350" fmla="*/ 665827 h 1059043"/>
                  <a:gd name="connsiteX351" fmla="*/ 2348936 w 3024845"/>
                  <a:gd name="connsiteY351" fmla="*/ 486400 h 1059043"/>
                  <a:gd name="connsiteX352" fmla="*/ 2355016 w 3024845"/>
                  <a:gd name="connsiteY352" fmla="*/ 479914 h 1059043"/>
                  <a:gd name="connsiteX353" fmla="*/ 2427977 w 3024845"/>
                  <a:gd name="connsiteY353" fmla="*/ 479914 h 1059043"/>
                  <a:gd name="connsiteX354" fmla="*/ 2427977 w 3024845"/>
                  <a:gd name="connsiteY354" fmla="*/ 488562 h 1059043"/>
                  <a:gd name="connsiteX355" fmla="*/ 2438110 w 3024845"/>
                  <a:gd name="connsiteY355" fmla="*/ 488562 h 1059043"/>
                  <a:gd name="connsiteX356" fmla="*/ 2438110 w 3024845"/>
                  <a:gd name="connsiteY356" fmla="*/ 603136 h 1059043"/>
                  <a:gd name="connsiteX357" fmla="*/ 2460404 w 3024845"/>
                  <a:gd name="connsiteY357" fmla="*/ 603136 h 1059043"/>
                  <a:gd name="connsiteX358" fmla="*/ 2460404 w 3024845"/>
                  <a:gd name="connsiteY358" fmla="*/ 536121 h 1059043"/>
                  <a:gd name="connsiteX359" fmla="*/ 2486751 w 3024845"/>
                  <a:gd name="connsiteY359" fmla="*/ 536121 h 1059043"/>
                  <a:gd name="connsiteX360" fmla="*/ 2490804 w 3024845"/>
                  <a:gd name="connsiteY360" fmla="*/ 531797 h 1059043"/>
                  <a:gd name="connsiteX361" fmla="*/ 2498911 w 3024845"/>
                  <a:gd name="connsiteY361" fmla="*/ 531797 h 1059043"/>
                  <a:gd name="connsiteX362" fmla="*/ 2502964 w 3024845"/>
                  <a:gd name="connsiteY362" fmla="*/ 536121 h 1059043"/>
                  <a:gd name="connsiteX363" fmla="*/ 2525258 w 3024845"/>
                  <a:gd name="connsiteY363" fmla="*/ 536121 h 1059043"/>
                  <a:gd name="connsiteX364" fmla="*/ 2525258 w 3024845"/>
                  <a:gd name="connsiteY364" fmla="*/ 419385 h 1059043"/>
                  <a:gd name="connsiteX365" fmla="*/ 2582005 w 3024845"/>
                  <a:gd name="connsiteY365" fmla="*/ 408576 h 1059043"/>
                  <a:gd name="connsiteX366" fmla="*/ 2582005 w 3024845"/>
                  <a:gd name="connsiteY366" fmla="*/ 409657 h 1059043"/>
                  <a:gd name="connsiteX367" fmla="*/ 2582005 w 3024845"/>
                  <a:gd name="connsiteY367" fmla="*/ 417223 h 1059043"/>
                  <a:gd name="connsiteX368" fmla="*/ 2608352 w 3024845"/>
                  <a:gd name="connsiteY368" fmla="*/ 417223 h 1059043"/>
                  <a:gd name="connsiteX369" fmla="*/ 2608352 w 3024845"/>
                  <a:gd name="connsiteY369" fmla="*/ 672313 h 1059043"/>
                  <a:gd name="connsiteX370" fmla="*/ 2630646 w 3024845"/>
                  <a:gd name="connsiteY370" fmla="*/ 672313 h 1059043"/>
                  <a:gd name="connsiteX371" fmla="*/ 2630646 w 3024845"/>
                  <a:gd name="connsiteY371" fmla="*/ 667989 h 1059043"/>
                  <a:gd name="connsiteX372" fmla="*/ 2642806 w 3024845"/>
                  <a:gd name="connsiteY372" fmla="*/ 667989 h 1059043"/>
                  <a:gd name="connsiteX373" fmla="*/ 2642806 w 3024845"/>
                  <a:gd name="connsiteY373" fmla="*/ 672313 h 1059043"/>
                  <a:gd name="connsiteX374" fmla="*/ 2667126 w 3024845"/>
                  <a:gd name="connsiteY374" fmla="*/ 672313 h 1059043"/>
                  <a:gd name="connsiteX375" fmla="*/ 2667126 w 3024845"/>
                  <a:gd name="connsiteY375" fmla="*/ 659342 h 1059043"/>
                  <a:gd name="connsiteX376" fmla="*/ 2695500 w 3024845"/>
                  <a:gd name="connsiteY376" fmla="*/ 659342 h 1059043"/>
                  <a:gd name="connsiteX377" fmla="*/ 2707660 w 3024845"/>
                  <a:gd name="connsiteY377" fmla="*/ 655018 h 1059043"/>
                  <a:gd name="connsiteX378" fmla="*/ 2727927 w 3024845"/>
                  <a:gd name="connsiteY378" fmla="*/ 659342 h 1059043"/>
                  <a:gd name="connsiteX379" fmla="*/ 2727927 w 3024845"/>
                  <a:gd name="connsiteY379" fmla="*/ 642048 h 1059043"/>
                  <a:gd name="connsiteX380" fmla="*/ 2736034 w 3024845"/>
                  <a:gd name="connsiteY380" fmla="*/ 642048 h 1059043"/>
                  <a:gd name="connsiteX381" fmla="*/ 2736034 w 3024845"/>
                  <a:gd name="connsiteY381" fmla="*/ 629077 h 1059043"/>
                  <a:gd name="connsiteX382" fmla="*/ 2792781 w 3024845"/>
                  <a:gd name="connsiteY382" fmla="*/ 629077 h 1059043"/>
                  <a:gd name="connsiteX383" fmla="*/ 2792781 w 3024845"/>
                  <a:gd name="connsiteY383" fmla="*/ 598812 h 1059043"/>
                  <a:gd name="connsiteX384" fmla="*/ 2811021 w 3024845"/>
                  <a:gd name="connsiteY384" fmla="*/ 598812 h 1059043"/>
                  <a:gd name="connsiteX385" fmla="*/ 2811021 w 3024845"/>
                  <a:gd name="connsiteY385" fmla="*/ 592327 h 1059043"/>
                  <a:gd name="connsiteX386" fmla="*/ 2823181 w 3024845"/>
                  <a:gd name="connsiteY386" fmla="*/ 592327 h 1059043"/>
                  <a:gd name="connsiteX387" fmla="*/ 2823181 w 3024845"/>
                  <a:gd name="connsiteY387" fmla="*/ 598812 h 1059043"/>
                  <a:gd name="connsiteX388" fmla="*/ 2839395 w 3024845"/>
                  <a:gd name="connsiteY388" fmla="*/ 598812 h 1059043"/>
                  <a:gd name="connsiteX389" fmla="*/ 2839395 w 3024845"/>
                  <a:gd name="connsiteY389" fmla="*/ 648533 h 1059043"/>
                  <a:gd name="connsiteX390" fmla="*/ 2871822 w 3024845"/>
                  <a:gd name="connsiteY390" fmla="*/ 648533 h 1059043"/>
                  <a:gd name="connsiteX391" fmla="*/ 2871822 w 3024845"/>
                  <a:gd name="connsiteY391" fmla="*/ 622592 h 1059043"/>
                  <a:gd name="connsiteX392" fmla="*/ 2910329 w 3024845"/>
                  <a:gd name="connsiteY392" fmla="*/ 622592 h 1059043"/>
                  <a:gd name="connsiteX393" fmla="*/ 2910329 w 3024845"/>
                  <a:gd name="connsiteY393" fmla="*/ 592327 h 1059043"/>
                  <a:gd name="connsiteX394" fmla="*/ 2958970 w 3024845"/>
                  <a:gd name="connsiteY394" fmla="*/ 592327 h 1059043"/>
                  <a:gd name="connsiteX395" fmla="*/ 2958970 w 3024845"/>
                  <a:gd name="connsiteY395" fmla="*/ 703483 h 1059043"/>
                  <a:gd name="connsiteX396" fmla="*/ 2958970 w 3024845"/>
                  <a:gd name="connsiteY396" fmla="*/ 717262 h 1059043"/>
                  <a:gd name="connsiteX397" fmla="*/ 3024845 w 3024845"/>
                  <a:gd name="connsiteY397" fmla="*/ 717262 h 1059043"/>
                  <a:gd name="connsiteX398" fmla="*/ 3024845 w 3024845"/>
                  <a:gd name="connsiteY398" fmla="*/ 1059043 h 1059043"/>
                  <a:gd name="connsiteX399" fmla="*/ 2054 w 3024845"/>
                  <a:gd name="connsiteY399" fmla="*/ 1056710 h 1059043"/>
                  <a:gd name="connsiteX400" fmla="*/ 0 w 3024845"/>
                  <a:gd name="connsiteY400" fmla="*/ 622592 h 1059043"/>
                  <a:gd name="connsiteX401" fmla="*/ 20267 w 3024845"/>
                  <a:gd name="connsiteY401" fmla="*/ 622592 h 1059043"/>
                  <a:gd name="connsiteX402" fmla="*/ 20774 w 3024845"/>
                  <a:gd name="connsiteY402" fmla="*/ 621511 h 1059043"/>
                  <a:gd name="connsiteX403" fmla="*/ 24320 w 3024845"/>
                  <a:gd name="connsiteY403" fmla="*/ 613945 h 1059043"/>
                  <a:gd name="connsiteX404" fmla="*/ 26094 w 3024845"/>
                  <a:gd name="connsiteY404" fmla="*/ 614215 h 1059043"/>
                  <a:gd name="connsiteX405" fmla="*/ 38507 w 3024845"/>
                  <a:gd name="connsiteY405" fmla="*/ 616106 h 1059043"/>
                  <a:gd name="connsiteX406" fmla="*/ 39014 w 3024845"/>
                  <a:gd name="connsiteY406" fmla="*/ 617458 h 1059043"/>
                  <a:gd name="connsiteX407" fmla="*/ 42560 w 3024845"/>
                  <a:gd name="connsiteY407" fmla="*/ 626915 h 1059043"/>
                  <a:gd name="connsiteX408" fmla="*/ 68907 w 3024845"/>
                  <a:gd name="connsiteY408" fmla="*/ 629077 h 1059043"/>
                  <a:gd name="connsiteX409" fmla="*/ 68907 w 3024845"/>
                  <a:gd name="connsiteY409" fmla="*/ 505856 h 1059043"/>
                  <a:gd name="connsiteX410" fmla="*/ 70934 w 3024845"/>
                  <a:gd name="connsiteY410" fmla="*/ 505856 h 1059043"/>
                  <a:gd name="connsiteX411" fmla="*/ 85121 w 3024845"/>
                  <a:gd name="connsiteY411" fmla="*/ 505856 h 1059043"/>
                  <a:gd name="connsiteX412" fmla="*/ 85121 w 3024845"/>
                  <a:gd name="connsiteY412" fmla="*/ 369664 h 1059043"/>
                  <a:gd name="connsiteX413" fmla="*/ 86894 w 3024845"/>
                  <a:gd name="connsiteY413" fmla="*/ 369664 h 1059043"/>
                  <a:gd name="connsiteX414" fmla="*/ 99308 w 3024845"/>
                  <a:gd name="connsiteY414" fmla="*/ 369664 h 1059043"/>
                  <a:gd name="connsiteX415" fmla="*/ 99308 w 3024845"/>
                  <a:gd name="connsiteY415" fmla="*/ 255090 h 1059043"/>
                  <a:gd name="connsiteX416" fmla="*/ 103361 w 3024845"/>
                  <a:gd name="connsiteY416" fmla="*/ 226986 h 1059043"/>
                  <a:gd name="connsiteX417" fmla="*/ 105388 w 3024845"/>
                  <a:gd name="connsiteY417" fmla="*/ 226986 h 1059043"/>
                  <a:gd name="connsiteX418" fmla="*/ 119575 w 3024845"/>
                  <a:gd name="connsiteY41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80720 w 3024845"/>
                  <a:gd name="connsiteY334" fmla="*/ 555577 h 1059043"/>
                  <a:gd name="connsiteX335" fmla="*/ 2245574 w 3024845"/>
                  <a:gd name="connsiteY335" fmla="*/ 555577 h 1059043"/>
                  <a:gd name="connsiteX336" fmla="*/ 2245574 w 3024845"/>
                  <a:gd name="connsiteY336" fmla="*/ 631239 h 1059043"/>
                  <a:gd name="connsiteX337" fmla="*/ 2253681 w 3024845"/>
                  <a:gd name="connsiteY337" fmla="*/ 631239 h 1059043"/>
                  <a:gd name="connsiteX338" fmla="*/ 2255708 w 3024845"/>
                  <a:gd name="connsiteY338" fmla="*/ 624754 h 1059043"/>
                  <a:gd name="connsiteX339" fmla="*/ 2261788 w 3024845"/>
                  <a:gd name="connsiteY339" fmla="*/ 624754 h 1059043"/>
                  <a:gd name="connsiteX340" fmla="*/ 2263815 w 3024845"/>
                  <a:gd name="connsiteY340" fmla="*/ 633401 h 1059043"/>
                  <a:gd name="connsiteX341" fmla="*/ 2275975 w 3024845"/>
                  <a:gd name="connsiteY341" fmla="*/ 633401 h 1059043"/>
                  <a:gd name="connsiteX342" fmla="*/ 2275975 w 3024845"/>
                  <a:gd name="connsiteY342" fmla="*/ 626915 h 1059043"/>
                  <a:gd name="connsiteX343" fmla="*/ 2298268 w 3024845"/>
                  <a:gd name="connsiteY343" fmla="*/ 626915 h 1059043"/>
                  <a:gd name="connsiteX344" fmla="*/ 2298268 w 3024845"/>
                  <a:gd name="connsiteY344" fmla="*/ 633401 h 1059043"/>
                  <a:gd name="connsiteX345" fmla="*/ 2318535 w 3024845"/>
                  <a:gd name="connsiteY345" fmla="*/ 633401 h 1059043"/>
                  <a:gd name="connsiteX346" fmla="*/ 2318535 w 3024845"/>
                  <a:gd name="connsiteY346" fmla="*/ 678798 h 1059043"/>
                  <a:gd name="connsiteX347" fmla="*/ 2332722 w 3024845"/>
                  <a:gd name="connsiteY347" fmla="*/ 678798 h 1059043"/>
                  <a:gd name="connsiteX348" fmla="*/ 2332722 w 3024845"/>
                  <a:gd name="connsiteY348" fmla="*/ 665827 h 1059043"/>
                  <a:gd name="connsiteX349" fmla="*/ 2348936 w 3024845"/>
                  <a:gd name="connsiteY349" fmla="*/ 665827 h 1059043"/>
                  <a:gd name="connsiteX350" fmla="*/ 2348936 w 3024845"/>
                  <a:gd name="connsiteY350" fmla="*/ 486400 h 1059043"/>
                  <a:gd name="connsiteX351" fmla="*/ 2355016 w 3024845"/>
                  <a:gd name="connsiteY351" fmla="*/ 479914 h 1059043"/>
                  <a:gd name="connsiteX352" fmla="*/ 2427977 w 3024845"/>
                  <a:gd name="connsiteY352" fmla="*/ 479914 h 1059043"/>
                  <a:gd name="connsiteX353" fmla="*/ 2427977 w 3024845"/>
                  <a:gd name="connsiteY353" fmla="*/ 488562 h 1059043"/>
                  <a:gd name="connsiteX354" fmla="*/ 2438110 w 3024845"/>
                  <a:gd name="connsiteY354" fmla="*/ 488562 h 1059043"/>
                  <a:gd name="connsiteX355" fmla="*/ 2438110 w 3024845"/>
                  <a:gd name="connsiteY355" fmla="*/ 603136 h 1059043"/>
                  <a:gd name="connsiteX356" fmla="*/ 2460404 w 3024845"/>
                  <a:gd name="connsiteY356" fmla="*/ 603136 h 1059043"/>
                  <a:gd name="connsiteX357" fmla="*/ 2460404 w 3024845"/>
                  <a:gd name="connsiteY357" fmla="*/ 536121 h 1059043"/>
                  <a:gd name="connsiteX358" fmla="*/ 2486751 w 3024845"/>
                  <a:gd name="connsiteY358" fmla="*/ 536121 h 1059043"/>
                  <a:gd name="connsiteX359" fmla="*/ 2490804 w 3024845"/>
                  <a:gd name="connsiteY359" fmla="*/ 531797 h 1059043"/>
                  <a:gd name="connsiteX360" fmla="*/ 2498911 w 3024845"/>
                  <a:gd name="connsiteY360" fmla="*/ 531797 h 1059043"/>
                  <a:gd name="connsiteX361" fmla="*/ 2502964 w 3024845"/>
                  <a:gd name="connsiteY361" fmla="*/ 536121 h 1059043"/>
                  <a:gd name="connsiteX362" fmla="*/ 2525258 w 3024845"/>
                  <a:gd name="connsiteY362" fmla="*/ 536121 h 1059043"/>
                  <a:gd name="connsiteX363" fmla="*/ 2525258 w 3024845"/>
                  <a:gd name="connsiteY363" fmla="*/ 419385 h 1059043"/>
                  <a:gd name="connsiteX364" fmla="*/ 2582005 w 3024845"/>
                  <a:gd name="connsiteY364" fmla="*/ 408576 h 1059043"/>
                  <a:gd name="connsiteX365" fmla="*/ 2582005 w 3024845"/>
                  <a:gd name="connsiteY365" fmla="*/ 409657 h 1059043"/>
                  <a:gd name="connsiteX366" fmla="*/ 2582005 w 3024845"/>
                  <a:gd name="connsiteY366" fmla="*/ 417223 h 1059043"/>
                  <a:gd name="connsiteX367" fmla="*/ 2608352 w 3024845"/>
                  <a:gd name="connsiteY367" fmla="*/ 417223 h 1059043"/>
                  <a:gd name="connsiteX368" fmla="*/ 2608352 w 3024845"/>
                  <a:gd name="connsiteY368" fmla="*/ 672313 h 1059043"/>
                  <a:gd name="connsiteX369" fmla="*/ 2630646 w 3024845"/>
                  <a:gd name="connsiteY369" fmla="*/ 672313 h 1059043"/>
                  <a:gd name="connsiteX370" fmla="*/ 2630646 w 3024845"/>
                  <a:gd name="connsiteY370" fmla="*/ 667989 h 1059043"/>
                  <a:gd name="connsiteX371" fmla="*/ 2642806 w 3024845"/>
                  <a:gd name="connsiteY371" fmla="*/ 667989 h 1059043"/>
                  <a:gd name="connsiteX372" fmla="*/ 2642806 w 3024845"/>
                  <a:gd name="connsiteY372" fmla="*/ 672313 h 1059043"/>
                  <a:gd name="connsiteX373" fmla="*/ 2667126 w 3024845"/>
                  <a:gd name="connsiteY373" fmla="*/ 672313 h 1059043"/>
                  <a:gd name="connsiteX374" fmla="*/ 2667126 w 3024845"/>
                  <a:gd name="connsiteY374" fmla="*/ 659342 h 1059043"/>
                  <a:gd name="connsiteX375" fmla="*/ 2695500 w 3024845"/>
                  <a:gd name="connsiteY375" fmla="*/ 659342 h 1059043"/>
                  <a:gd name="connsiteX376" fmla="*/ 2707660 w 3024845"/>
                  <a:gd name="connsiteY376" fmla="*/ 655018 h 1059043"/>
                  <a:gd name="connsiteX377" fmla="*/ 2727927 w 3024845"/>
                  <a:gd name="connsiteY377" fmla="*/ 659342 h 1059043"/>
                  <a:gd name="connsiteX378" fmla="*/ 2727927 w 3024845"/>
                  <a:gd name="connsiteY378" fmla="*/ 642048 h 1059043"/>
                  <a:gd name="connsiteX379" fmla="*/ 2736034 w 3024845"/>
                  <a:gd name="connsiteY379" fmla="*/ 642048 h 1059043"/>
                  <a:gd name="connsiteX380" fmla="*/ 2736034 w 3024845"/>
                  <a:gd name="connsiteY380" fmla="*/ 629077 h 1059043"/>
                  <a:gd name="connsiteX381" fmla="*/ 2792781 w 3024845"/>
                  <a:gd name="connsiteY381" fmla="*/ 629077 h 1059043"/>
                  <a:gd name="connsiteX382" fmla="*/ 2792781 w 3024845"/>
                  <a:gd name="connsiteY382" fmla="*/ 598812 h 1059043"/>
                  <a:gd name="connsiteX383" fmla="*/ 2811021 w 3024845"/>
                  <a:gd name="connsiteY383" fmla="*/ 598812 h 1059043"/>
                  <a:gd name="connsiteX384" fmla="*/ 2811021 w 3024845"/>
                  <a:gd name="connsiteY384" fmla="*/ 592327 h 1059043"/>
                  <a:gd name="connsiteX385" fmla="*/ 2823181 w 3024845"/>
                  <a:gd name="connsiteY385" fmla="*/ 592327 h 1059043"/>
                  <a:gd name="connsiteX386" fmla="*/ 2823181 w 3024845"/>
                  <a:gd name="connsiteY386" fmla="*/ 598812 h 1059043"/>
                  <a:gd name="connsiteX387" fmla="*/ 2839395 w 3024845"/>
                  <a:gd name="connsiteY387" fmla="*/ 598812 h 1059043"/>
                  <a:gd name="connsiteX388" fmla="*/ 2839395 w 3024845"/>
                  <a:gd name="connsiteY388" fmla="*/ 648533 h 1059043"/>
                  <a:gd name="connsiteX389" fmla="*/ 2871822 w 3024845"/>
                  <a:gd name="connsiteY389" fmla="*/ 648533 h 1059043"/>
                  <a:gd name="connsiteX390" fmla="*/ 2871822 w 3024845"/>
                  <a:gd name="connsiteY390" fmla="*/ 622592 h 1059043"/>
                  <a:gd name="connsiteX391" fmla="*/ 2910329 w 3024845"/>
                  <a:gd name="connsiteY391" fmla="*/ 622592 h 1059043"/>
                  <a:gd name="connsiteX392" fmla="*/ 2910329 w 3024845"/>
                  <a:gd name="connsiteY392" fmla="*/ 592327 h 1059043"/>
                  <a:gd name="connsiteX393" fmla="*/ 2958970 w 3024845"/>
                  <a:gd name="connsiteY393" fmla="*/ 592327 h 1059043"/>
                  <a:gd name="connsiteX394" fmla="*/ 2958970 w 3024845"/>
                  <a:gd name="connsiteY394" fmla="*/ 703483 h 1059043"/>
                  <a:gd name="connsiteX395" fmla="*/ 2958970 w 3024845"/>
                  <a:gd name="connsiteY395" fmla="*/ 717262 h 1059043"/>
                  <a:gd name="connsiteX396" fmla="*/ 3024845 w 3024845"/>
                  <a:gd name="connsiteY396" fmla="*/ 717262 h 1059043"/>
                  <a:gd name="connsiteX397" fmla="*/ 3024845 w 3024845"/>
                  <a:gd name="connsiteY397" fmla="*/ 1059043 h 1059043"/>
                  <a:gd name="connsiteX398" fmla="*/ 2054 w 3024845"/>
                  <a:gd name="connsiteY398" fmla="*/ 1056710 h 1059043"/>
                  <a:gd name="connsiteX399" fmla="*/ 0 w 3024845"/>
                  <a:gd name="connsiteY399" fmla="*/ 622592 h 1059043"/>
                  <a:gd name="connsiteX400" fmla="*/ 20267 w 3024845"/>
                  <a:gd name="connsiteY400" fmla="*/ 622592 h 1059043"/>
                  <a:gd name="connsiteX401" fmla="*/ 20774 w 3024845"/>
                  <a:gd name="connsiteY401" fmla="*/ 621511 h 1059043"/>
                  <a:gd name="connsiteX402" fmla="*/ 24320 w 3024845"/>
                  <a:gd name="connsiteY402" fmla="*/ 613945 h 1059043"/>
                  <a:gd name="connsiteX403" fmla="*/ 26094 w 3024845"/>
                  <a:gd name="connsiteY403" fmla="*/ 614215 h 1059043"/>
                  <a:gd name="connsiteX404" fmla="*/ 38507 w 3024845"/>
                  <a:gd name="connsiteY404" fmla="*/ 616106 h 1059043"/>
                  <a:gd name="connsiteX405" fmla="*/ 39014 w 3024845"/>
                  <a:gd name="connsiteY405" fmla="*/ 617458 h 1059043"/>
                  <a:gd name="connsiteX406" fmla="*/ 42560 w 3024845"/>
                  <a:gd name="connsiteY406" fmla="*/ 626915 h 1059043"/>
                  <a:gd name="connsiteX407" fmla="*/ 68907 w 3024845"/>
                  <a:gd name="connsiteY407" fmla="*/ 629077 h 1059043"/>
                  <a:gd name="connsiteX408" fmla="*/ 68907 w 3024845"/>
                  <a:gd name="connsiteY408" fmla="*/ 505856 h 1059043"/>
                  <a:gd name="connsiteX409" fmla="*/ 70934 w 3024845"/>
                  <a:gd name="connsiteY409" fmla="*/ 505856 h 1059043"/>
                  <a:gd name="connsiteX410" fmla="*/ 85121 w 3024845"/>
                  <a:gd name="connsiteY410" fmla="*/ 505856 h 1059043"/>
                  <a:gd name="connsiteX411" fmla="*/ 85121 w 3024845"/>
                  <a:gd name="connsiteY411" fmla="*/ 369664 h 1059043"/>
                  <a:gd name="connsiteX412" fmla="*/ 86894 w 3024845"/>
                  <a:gd name="connsiteY412" fmla="*/ 369664 h 1059043"/>
                  <a:gd name="connsiteX413" fmla="*/ 99308 w 3024845"/>
                  <a:gd name="connsiteY413" fmla="*/ 369664 h 1059043"/>
                  <a:gd name="connsiteX414" fmla="*/ 99308 w 3024845"/>
                  <a:gd name="connsiteY414" fmla="*/ 255090 h 1059043"/>
                  <a:gd name="connsiteX415" fmla="*/ 103361 w 3024845"/>
                  <a:gd name="connsiteY415" fmla="*/ 226986 h 1059043"/>
                  <a:gd name="connsiteX416" fmla="*/ 105388 w 3024845"/>
                  <a:gd name="connsiteY416" fmla="*/ 226986 h 1059043"/>
                  <a:gd name="connsiteX417" fmla="*/ 119575 w 3024845"/>
                  <a:gd name="connsiteY41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0720 w 3024845"/>
                  <a:gd name="connsiteY333" fmla="*/ 555577 h 1059043"/>
                  <a:gd name="connsiteX334" fmla="*/ 2245574 w 3024845"/>
                  <a:gd name="connsiteY334" fmla="*/ 555577 h 1059043"/>
                  <a:gd name="connsiteX335" fmla="*/ 2245574 w 3024845"/>
                  <a:gd name="connsiteY335" fmla="*/ 631239 h 1059043"/>
                  <a:gd name="connsiteX336" fmla="*/ 2253681 w 3024845"/>
                  <a:gd name="connsiteY336" fmla="*/ 631239 h 1059043"/>
                  <a:gd name="connsiteX337" fmla="*/ 2255708 w 3024845"/>
                  <a:gd name="connsiteY337" fmla="*/ 624754 h 1059043"/>
                  <a:gd name="connsiteX338" fmla="*/ 2261788 w 3024845"/>
                  <a:gd name="connsiteY338" fmla="*/ 624754 h 1059043"/>
                  <a:gd name="connsiteX339" fmla="*/ 2263815 w 3024845"/>
                  <a:gd name="connsiteY339" fmla="*/ 633401 h 1059043"/>
                  <a:gd name="connsiteX340" fmla="*/ 2275975 w 3024845"/>
                  <a:gd name="connsiteY340" fmla="*/ 633401 h 1059043"/>
                  <a:gd name="connsiteX341" fmla="*/ 2275975 w 3024845"/>
                  <a:gd name="connsiteY341" fmla="*/ 626915 h 1059043"/>
                  <a:gd name="connsiteX342" fmla="*/ 2298268 w 3024845"/>
                  <a:gd name="connsiteY342" fmla="*/ 626915 h 1059043"/>
                  <a:gd name="connsiteX343" fmla="*/ 2298268 w 3024845"/>
                  <a:gd name="connsiteY343" fmla="*/ 633401 h 1059043"/>
                  <a:gd name="connsiteX344" fmla="*/ 2318535 w 3024845"/>
                  <a:gd name="connsiteY344" fmla="*/ 633401 h 1059043"/>
                  <a:gd name="connsiteX345" fmla="*/ 2318535 w 3024845"/>
                  <a:gd name="connsiteY345" fmla="*/ 678798 h 1059043"/>
                  <a:gd name="connsiteX346" fmla="*/ 2332722 w 3024845"/>
                  <a:gd name="connsiteY346" fmla="*/ 678798 h 1059043"/>
                  <a:gd name="connsiteX347" fmla="*/ 2332722 w 3024845"/>
                  <a:gd name="connsiteY347" fmla="*/ 665827 h 1059043"/>
                  <a:gd name="connsiteX348" fmla="*/ 2348936 w 3024845"/>
                  <a:gd name="connsiteY348" fmla="*/ 665827 h 1059043"/>
                  <a:gd name="connsiteX349" fmla="*/ 2348936 w 3024845"/>
                  <a:gd name="connsiteY349" fmla="*/ 486400 h 1059043"/>
                  <a:gd name="connsiteX350" fmla="*/ 2355016 w 3024845"/>
                  <a:gd name="connsiteY350" fmla="*/ 479914 h 1059043"/>
                  <a:gd name="connsiteX351" fmla="*/ 2427977 w 3024845"/>
                  <a:gd name="connsiteY351" fmla="*/ 479914 h 1059043"/>
                  <a:gd name="connsiteX352" fmla="*/ 2427977 w 3024845"/>
                  <a:gd name="connsiteY352" fmla="*/ 488562 h 1059043"/>
                  <a:gd name="connsiteX353" fmla="*/ 2438110 w 3024845"/>
                  <a:gd name="connsiteY353" fmla="*/ 488562 h 1059043"/>
                  <a:gd name="connsiteX354" fmla="*/ 2438110 w 3024845"/>
                  <a:gd name="connsiteY354" fmla="*/ 603136 h 1059043"/>
                  <a:gd name="connsiteX355" fmla="*/ 2460404 w 3024845"/>
                  <a:gd name="connsiteY355" fmla="*/ 603136 h 1059043"/>
                  <a:gd name="connsiteX356" fmla="*/ 2460404 w 3024845"/>
                  <a:gd name="connsiteY356" fmla="*/ 536121 h 1059043"/>
                  <a:gd name="connsiteX357" fmla="*/ 2486751 w 3024845"/>
                  <a:gd name="connsiteY357" fmla="*/ 536121 h 1059043"/>
                  <a:gd name="connsiteX358" fmla="*/ 2490804 w 3024845"/>
                  <a:gd name="connsiteY358" fmla="*/ 531797 h 1059043"/>
                  <a:gd name="connsiteX359" fmla="*/ 2498911 w 3024845"/>
                  <a:gd name="connsiteY359" fmla="*/ 531797 h 1059043"/>
                  <a:gd name="connsiteX360" fmla="*/ 2502964 w 3024845"/>
                  <a:gd name="connsiteY360" fmla="*/ 536121 h 1059043"/>
                  <a:gd name="connsiteX361" fmla="*/ 2525258 w 3024845"/>
                  <a:gd name="connsiteY361" fmla="*/ 536121 h 1059043"/>
                  <a:gd name="connsiteX362" fmla="*/ 2525258 w 3024845"/>
                  <a:gd name="connsiteY362" fmla="*/ 419385 h 1059043"/>
                  <a:gd name="connsiteX363" fmla="*/ 2582005 w 3024845"/>
                  <a:gd name="connsiteY363" fmla="*/ 408576 h 1059043"/>
                  <a:gd name="connsiteX364" fmla="*/ 2582005 w 3024845"/>
                  <a:gd name="connsiteY364" fmla="*/ 409657 h 1059043"/>
                  <a:gd name="connsiteX365" fmla="*/ 2582005 w 3024845"/>
                  <a:gd name="connsiteY365" fmla="*/ 417223 h 1059043"/>
                  <a:gd name="connsiteX366" fmla="*/ 2608352 w 3024845"/>
                  <a:gd name="connsiteY366" fmla="*/ 417223 h 1059043"/>
                  <a:gd name="connsiteX367" fmla="*/ 2608352 w 3024845"/>
                  <a:gd name="connsiteY367" fmla="*/ 672313 h 1059043"/>
                  <a:gd name="connsiteX368" fmla="*/ 2630646 w 3024845"/>
                  <a:gd name="connsiteY368" fmla="*/ 672313 h 1059043"/>
                  <a:gd name="connsiteX369" fmla="*/ 2630646 w 3024845"/>
                  <a:gd name="connsiteY369" fmla="*/ 667989 h 1059043"/>
                  <a:gd name="connsiteX370" fmla="*/ 2642806 w 3024845"/>
                  <a:gd name="connsiteY370" fmla="*/ 667989 h 1059043"/>
                  <a:gd name="connsiteX371" fmla="*/ 2642806 w 3024845"/>
                  <a:gd name="connsiteY371" fmla="*/ 672313 h 1059043"/>
                  <a:gd name="connsiteX372" fmla="*/ 2667126 w 3024845"/>
                  <a:gd name="connsiteY372" fmla="*/ 672313 h 1059043"/>
                  <a:gd name="connsiteX373" fmla="*/ 2667126 w 3024845"/>
                  <a:gd name="connsiteY373" fmla="*/ 659342 h 1059043"/>
                  <a:gd name="connsiteX374" fmla="*/ 2695500 w 3024845"/>
                  <a:gd name="connsiteY374" fmla="*/ 659342 h 1059043"/>
                  <a:gd name="connsiteX375" fmla="*/ 2707660 w 3024845"/>
                  <a:gd name="connsiteY375" fmla="*/ 655018 h 1059043"/>
                  <a:gd name="connsiteX376" fmla="*/ 2727927 w 3024845"/>
                  <a:gd name="connsiteY376" fmla="*/ 659342 h 1059043"/>
                  <a:gd name="connsiteX377" fmla="*/ 2727927 w 3024845"/>
                  <a:gd name="connsiteY377" fmla="*/ 642048 h 1059043"/>
                  <a:gd name="connsiteX378" fmla="*/ 2736034 w 3024845"/>
                  <a:gd name="connsiteY378" fmla="*/ 642048 h 1059043"/>
                  <a:gd name="connsiteX379" fmla="*/ 2736034 w 3024845"/>
                  <a:gd name="connsiteY379" fmla="*/ 629077 h 1059043"/>
                  <a:gd name="connsiteX380" fmla="*/ 2792781 w 3024845"/>
                  <a:gd name="connsiteY380" fmla="*/ 629077 h 1059043"/>
                  <a:gd name="connsiteX381" fmla="*/ 2792781 w 3024845"/>
                  <a:gd name="connsiteY381" fmla="*/ 598812 h 1059043"/>
                  <a:gd name="connsiteX382" fmla="*/ 2811021 w 3024845"/>
                  <a:gd name="connsiteY382" fmla="*/ 598812 h 1059043"/>
                  <a:gd name="connsiteX383" fmla="*/ 2811021 w 3024845"/>
                  <a:gd name="connsiteY383" fmla="*/ 592327 h 1059043"/>
                  <a:gd name="connsiteX384" fmla="*/ 2823181 w 3024845"/>
                  <a:gd name="connsiteY384" fmla="*/ 592327 h 1059043"/>
                  <a:gd name="connsiteX385" fmla="*/ 2823181 w 3024845"/>
                  <a:gd name="connsiteY385" fmla="*/ 598812 h 1059043"/>
                  <a:gd name="connsiteX386" fmla="*/ 2839395 w 3024845"/>
                  <a:gd name="connsiteY386" fmla="*/ 598812 h 1059043"/>
                  <a:gd name="connsiteX387" fmla="*/ 2839395 w 3024845"/>
                  <a:gd name="connsiteY387" fmla="*/ 648533 h 1059043"/>
                  <a:gd name="connsiteX388" fmla="*/ 2871822 w 3024845"/>
                  <a:gd name="connsiteY388" fmla="*/ 648533 h 1059043"/>
                  <a:gd name="connsiteX389" fmla="*/ 2871822 w 3024845"/>
                  <a:gd name="connsiteY389" fmla="*/ 622592 h 1059043"/>
                  <a:gd name="connsiteX390" fmla="*/ 2910329 w 3024845"/>
                  <a:gd name="connsiteY390" fmla="*/ 622592 h 1059043"/>
                  <a:gd name="connsiteX391" fmla="*/ 2910329 w 3024845"/>
                  <a:gd name="connsiteY391" fmla="*/ 592327 h 1059043"/>
                  <a:gd name="connsiteX392" fmla="*/ 2958970 w 3024845"/>
                  <a:gd name="connsiteY392" fmla="*/ 592327 h 1059043"/>
                  <a:gd name="connsiteX393" fmla="*/ 2958970 w 3024845"/>
                  <a:gd name="connsiteY393" fmla="*/ 703483 h 1059043"/>
                  <a:gd name="connsiteX394" fmla="*/ 2958970 w 3024845"/>
                  <a:gd name="connsiteY394" fmla="*/ 717262 h 1059043"/>
                  <a:gd name="connsiteX395" fmla="*/ 3024845 w 3024845"/>
                  <a:gd name="connsiteY395" fmla="*/ 717262 h 1059043"/>
                  <a:gd name="connsiteX396" fmla="*/ 3024845 w 3024845"/>
                  <a:gd name="connsiteY396" fmla="*/ 1059043 h 1059043"/>
                  <a:gd name="connsiteX397" fmla="*/ 2054 w 3024845"/>
                  <a:gd name="connsiteY397" fmla="*/ 1056710 h 1059043"/>
                  <a:gd name="connsiteX398" fmla="*/ 0 w 3024845"/>
                  <a:gd name="connsiteY398" fmla="*/ 622592 h 1059043"/>
                  <a:gd name="connsiteX399" fmla="*/ 20267 w 3024845"/>
                  <a:gd name="connsiteY399" fmla="*/ 622592 h 1059043"/>
                  <a:gd name="connsiteX400" fmla="*/ 20774 w 3024845"/>
                  <a:gd name="connsiteY400" fmla="*/ 621511 h 1059043"/>
                  <a:gd name="connsiteX401" fmla="*/ 24320 w 3024845"/>
                  <a:gd name="connsiteY401" fmla="*/ 613945 h 1059043"/>
                  <a:gd name="connsiteX402" fmla="*/ 26094 w 3024845"/>
                  <a:gd name="connsiteY402" fmla="*/ 614215 h 1059043"/>
                  <a:gd name="connsiteX403" fmla="*/ 38507 w 3024845"/>
                  <a:gd name="connsiteY403" fmla="*/ 616106 h 1059043"/>
                  <a:gd name="connsiteX404" fmla="*/ 39014 w 3024845"/>
                  <a:gd name="connsiteY404" fmla="*/ 617458 h 1059043"/>
                  <a:gd name="connsiteX405" fmla="*/ 42560 w 3024845"/>
                  <a:gd name="connsiteY405" fmla="*/ 626915 h 1059043"/>
                  <a:gd name="connsiteX406" fmla="*/ 68907 w 3024845"/>
                  <a:gd name="connsiteY406" fmla="*/ 629077 h 1059043"/>
                  <a:gd name="connsiteX407" fmla="*/ 68907 w 3024845"/>
                  <a:gd name="connsiteY407" fmla="*/ 505856 h 1059043"/>
                  <a:gd name="connsiteX408" fmla="*/ 70934 w 3024845"/>
                  <a:gd name="connsiteY408" fmla="*/ 505856 h 1059043"/>
                  <a:gd name="connsiteX409" fmla="*/ 85121 w 3024845"/>
                  <a:gd name="connsiteY409" fmla="*/ 505856 h 1059043"/>
                  <a:gd name="connsiteX410" fmla="*/ 85121 w 3024845"/>
                  <a:gd name="connsiteY410" fmla="*/ 369664 h 1059043"/>
                  <a:gd name="connsiteX411" fmla="*/ 86894 w 3024845"/>
                  <a:gd name="connsiteY411" fmla="*/ 369664 h 1059043"/>
                  <a:gd name="connsiteX412" fmla="*/ 99308 w 3024845"/>
                  <a:gd name="connsiteY412" fmla="*/ 369664 h 1059043"/>
                  <a:gd name="connsiteX413" fmla="*/ 99308 w 3024845"/>
                  <a:gd name="connsiteY413" fmla="*/ 255090 h 1059043"/>
                  <a:gd name="connsiteX414" fmla="*/ 103361 w 3024845"/>
                  <a:gd name="connsiteY414" fmla="*/ 226986 h 1059043"/>
                  <a:gd name="connsiteX415" fmla="*/ 105388 w 3024845"/>
                  <a:gd name="connsiteY415" fmla="*/ 226986 h 1059043"/>
                  <a:gd name="connsiteX416" fmla="*/ 119575 w 3024845"/>
                  <a:gd name="connsiteY41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35634 h 1059043"/>
                  <a:gd name="connsiteX330" fmla="*/ 2182747 w 3024845"/>
                  <a:gd name="connsiteY330" fmla="*/ 252928 h 1059043"/>
                  <a:gd name="connsiteX331" fmla="*/ 2190854 w 3024845"/>
                  <a:gd name="connsiteY331" fmla="*/ 276707 h 1059043"/>
                  <a:gd name="connsiteX332" fmla="*/ 2180720 w 3024845"/>
                  <a:gd name="connsiteY332" fmla="*/ 555577 h 1059043"/>
                  <a:gd name="connsiteX333" fmla="*/ 2245574 w 3024845"/>
                  <a:gd name="connsiteY333" fmla="*/ 555577 h 1059043"/>
                  <a:gd name="connsiteX334" fmla="*/ 2245574 w 3024845"/>
                  <a:gd name="connsiteY334" fmla="*/ 631239 h 1059043"/>
                  <a:gd name="connsiteX335" fmla="*/ 2253681 w 3024845"/>
                  <a:gd name="connsiteY335" fmla="*/ 631239 h 1059043"/>
                  <a:gd name="connsiteX336" fmla="*/ 2255708 w 3024845"/>
                  <a:gd name="connsiteY336" fmla="*/ 624754 h 1059043"/>
                  <a:gd name="connsiteX337" fmla="*/ 2261788 w 3024845"/>
                  <a:gd name="connsiteY337" fmla="*/ 624754 h 1059043"/>
                  <a:gd name="connsiteX338" fmla="*/ 2263815 w 3024845"/>
                  <a:gd name="connsiteY338" fmla="*/ 633401 h 1059043"/>
                  <a:gd name="connsiteX339" fmla="*/ 2275975 w 3024845"/>
                  <a:gd name="connsiteY339" fmla="*/ 633401 h 1059043"/>
                  <a:gd name="connsiteX340" fmla="*/ 2275975 w 3024845"/>
                  <a:gd name="connsiteY340" fmla="*/ 626915 h 1059043"/>
                  <a:gd name="connsiteX341" fmla="*/ 2298268 w 3024845"/>
                  <a:gd name="connsiteY341" fmla="*/ 626915 h 1059043"/>
                  <a:gd name="connsiteX342" fmla="*/ 2298268 w 3024845"/>
                  <a:gd name="connsiteY342" fmla="*/ 633401 h 1059043"/>
                  <a:gd name="connsiteX343" fmla="*/ 2318535 w 3024845"/>
                  <a:gd name="connsiteY343" fmla="*/ 633401 h 1059043"/>
                  <a:gd name="connsiteX344" fmla="*/ 2318535 w 3024845"/>
                  <a:gd name="connsiteY344" fmla="*/ 678798 h 1059043"/>
                  <a:gd name="connsiteX345" fmla="*/ 2332722 w 3024845"/>
                  <a:gd name="connsiteY345" fmla="*/ 678798 h 1059043"/>
                  <a:gd name="connsiteX346" fmla="*/ 2332722 w 3024845"/>
                  <a:gd name="connsiteY346" fmla="*/ 665827 h 1059043"/>
                  <a:gd name="connsiteX347" fmla="*/ 2348936 w 3024845"/>
                  <a:gd name="connsiteY347" fmla="*/ 665827 h 1059043"/>
                  <a:gd name="connsiteX348" fmla="*/ 2348936 w 3024845"/>
                  <a:gd name="connsiteY348" fmla="*/ 486400 h 1059043"/>
                  <a:gd name="connsiteX349" fmla="*/ 2355016 w 3024845"/>
                  <a:gd name="connsiteY349" fmla="*/ 479914 h 1059043"/>
                  <a:gd name="connsiteX350" fmla="*/ 2427977 w 3024845"/>
                  <a:gd name="connsiteY350" fmla="*/ 479914 h 1059043"/>
                  <a:gd name="connsiteX351" fmla="*/ 2427977 w 3024845"/>
                  <a:gd name="connsiteY351" fmla="*/ 488562 h 1059043"/>
                  <a:gd name="connsiteX352" fmla="*/ 2438110 w 3024845"/>
                  <a:gd name="connsiteY352" fmla="*/ 488562 h 1059043"/>
                  <a:gd name="connsiteX353" fmla="*/ 2438110 w 3024845"/>
                  <a:gd name="connsiteY353" fmla="*/ 603136 h 1059043"/>
                  <a:gd name="connsiteX354" fmla="*/ 2460404 w 3024845"/>
                  <a:gd name="connsiteY354" fmla="*/ 603136 h 1059043"/>
                  <a:gd name="connsiteX355" fmla="*/ 2460404 w 3024845"/>
                  <a:gd name="connsiteY355" fmla="*/ 536121 h 1059043"/>
                  <a:gd name="connsiteX356" fmla="*/ 2486751 w 3024845"/>
                  <a:gd name="connsiteY356" fmla="*/ 536121 h 1059043"/>
                  <a:gd name="connsiteX357" fmla="*/ 2490804 w 3024845"/>
                  <a:gd name="connsiteY357" fmla="*/ 531797 h 1059043"/>
                  <a:gd name="connsiteX358" fmla="*/ 2498911 w 3024845"/>
                  <a:gd name="connsiteY358" fmla="*/ 531797 h 1059043"/>
                  <a:gd name="connsiteX359" fmla="*/ 2502964 w 3024845"/>
                  <a:gd name="connsiteY359" fmla="*/ 536121 h 1059043"/>
                  <a:gd name="connsiteX360" fmla="*/ 2525258 w 3024845"/>
                  <a:gd name="connsiteY360" fmla="*/ 536121 h 1059043"/>
                  <a:gd name="connsiteX361" fmla="*/ 2525258 w 3024845"/>
                  <a:gd name="connsiteY361" fmla="*/ 419385 h 1059043"/>
                  <a:gd name="connsiteX362" fmla="*/ 2582005 w 3024845"/>
                  <a:gd name="connsiteY362" fmla="*/ 408576 h 1059043"/>
                  <a:gd name="connsiteX363" fmla="*/ 2582005 w 3024845"/>
                  <a:gd name="connsiteY363" fmla="*/ 409657 h 1059043"/>
                  <a:gd name="connsiteX364" fmla="*/ 2582005 w 3024845"/>
                  <a:gd name="connsiteY364" fmla="*/ 417223 h 1059043"/>
                  <a:gd name="connsiteX365" fmla="*/ 2608352 w 3024845"/>
                  <a:gd name="connsiteY365" fmla="*/ 417223 h 1059043"/>
                  <a:gd name="connsiteX366" fmla="*/ 2608352 w 3024845"/>
                  <a:gd name="connsiteY366" fmla="*/ 672313 h 1059043"/>
                  <a:gd name="connsiteX367" fmla="*/ 2630646 w 3024845"/>
                  <a:gd name="connsiteY367" fmla="*/ 672313 h 1059043"/>
                  <a:gd name="connsiteX368" fmla="*/ 2630646 w 3024845"/>
                  <a:gd name="connsiteY368" fmla="*/ 667989 h 1059043"/>
                  <a:gd name="connsiteX369" fmla="*/ 2642806 w 3024845"/>
                  <a:gd name="connsiteY369" fmla="*/ 667989 h 1059043"/>
                  <a:gd name="connsiteX370" fmla="*/ 2642806 w 3024845"/>
                  <a:gd name="connsiteY370" fmla="*/ 672313 h 1059043"/>
                  <a:gd name="connsiteX371" fmla="*/ 2667126 w 3024845"/>
                  <a:gd name="connsiteY371" fmla="*/ 672313 h 1059043"/>
                  <a:gd name="connsiteX372" fmla="*/ 2667126 w 3024845"/>
                  <a:gd name="connsiteY372" fmla="*/ 659342 h 1059043"/>
                  <a:gd name="connsiteX373" fmla="*/ 2695500 w 3024845"/>
                  <a:gd name="connsiteY373" fmla="*/ 659342 h 1059043"/>
                  <a:gd name="connsiteX374" fmla="*/ 2707660 w 3024845"/>
                  <a:gd name="connsiteY374" fmla="*/ 655018 h 1059043"/>
                  <a:gd name="connsiteX375" fmla="*/ 2727927 w 3024845"/>
                  <a:gd name="connsiteY375" fmla="*/ 659342 h 1059043"/>
                  <a:gd name="connsiteX376" fmla="*/ 2727927 w 3024845"/>
                  <a:gd name="connsiteY376" fmla="*/ 642048 h 1059043"/>
                  <a:gd name="connsiteX377" fmla="*/ 2736034 w 3024845"/>
                  <a:gd name="connsiteY377" fmla="*/ 642048 h 1059043"/>
                  <a:gd name="connsiteX378" fmla="*/ 2736034 w 3024845"/>
                  <a:gd name="connsiteY378" fmla="*/ 629077 h 1059043"/>
                  <a:gd name="connsiteX379" fmla="*/ 2792781 w 3024845"/>
                  <a:gd name="connsiteY379" fmla="*/ 629077 h 1059043"/>
                  <a:gd name="connsiteX380" fmla="*/ 2792781 w 3024845"/>
                  <a:gd name="connsiteY380" fmla="*/ 598812 h 1059043"/>
                  <a:gd name="connsiteX381" fmla="*/ 2811021 w 3024845"/>
                  <a:gd name="connsiteY381" fmla="*/ 598812 h 1059043"/>
                  <a:gd name="connsiteX382" fmla="*/ 2811021 w 3024845"/>
                  <a:gd name="connsiteY382" fmla="*/ 592327 h 1059043"/>
                  <a:gd name="connsiteX383" fmla="*/ 2823181 w 3024845"/>
                  <a:gd name="connsiteY383" fmla="*/ 592327 h 1059043"/>
                  <a:gd name="connsiteX384" fmla="*/ 2823181 w 3024845"/>
                  <a:gd name="connsiteY384" fmla="*/ 598812 h 1059043"/>
                  <a:gd name="connsiteX385" fmla="*/ 2839395 w 3024845"/>
                  <a:gd name="connsiteY385" fmla="*/ 598812 h 1059043"/>
                  <a:gd name="connsiteX386" fmla="*/ 2839395 w 3024845"/>
                  <a:gd name="connsiteY386" fmla="*/ 648533 h 1059043"/>
                  <a:gd name="connsiteX387" fmla="*/ 2871822 w 3024845"/>
                  <a:gd name="connsiteY387" fmla="*/ 648533 h 1059043"/>
                  <a:gd name="connsiteX388" fmla="*/ 2871822 w 3024845"/>
                  <a:gd name="connsiteY388" fmla="*/ 622592 h 1059043"/>
                  <a:gd name="connsiteX389" fmla="*/ 2910329 w 3024845"/>
                  <a:gd name="connsiteY389" fmla="*/ 622592 h 1059043"/>
                  <a:gd name="connsiteX390" fmla="*/ 2910329 w 3024845"/>
                  <a:gd name="connsiteY390" fmla="*/ 592327 h 1059043"/>
                  <a:gd name="connsiteX391" fmla="*/ 2958970 w 3024845"/>
                  <a:gd name="connsiteY391" fmla="*/ 592327 h 1059043"/>
                  <a:gd name="connsiteX392" fmla="*/ 2958970 w 3024845"/>
                  <a:gd name="connsiteY392" fmla="*/ 703483 h 1059043"/>
                  <a:gd name="connsiteX393" fmla="*/ 2958970 w 3024845"/>
                  <a:gd name="connsiteY393" fmla="*/ 717262 h 1059043"/>
                  <a:gd name="connsiteX394" fmla="*/ 3024845 w 3024845"/>
                  <a:gd name="connsiteY394" fmla="*/ 717262 h 1059043"/>
                  <a:gd name="connsiteX395" fmla="*/ 3024845 w 3024845"/>
                  <a:gd name="connsiteY395" fmla="*/ 1059043 h 1059043"/>
                  <a:gd name="connsiteX396" fmla="*/ 2054 w 3024845"/>
                  <a:gd name="connsiteY396" fmla="*/ 1056710 h 1059043"/>
                  <a:gd name="connsiteX397" fmla="*/ 0 w 3024845"/>
                  <a:gd name="connsiteY397" fmla="*/ 622592 h 1059043"/>
                  <a:gd name="connsiteX398" fmla="*/ 20267 w 3024845"/>
                  <a:gd name="connsiteY398" fmla="*/ 622592 h 1059043"/>
                  <a:gd name="connsiteX399" fmla="*/ 20774 w 3024845"/>
                  <a:gd name="connsiteY399" fmla="*/ 621511 h 1059043"/>
                  <a:gd name="connsiteX400" fmla="*/ 24320 w 3024845"/>
                  <a:gd name="connsiteY400" fmla="*/ 613945 h 1059043"/>
                  <a:gd name="connsiteX401" fmla="*/ 26094 w 3024845"/>
                  <a:gd name="connsiteY401" fmla="*/ 614215 h 1059043"/>
                  <a:gd name="connsiteX402" fmla="*/ 38507 w 3024845"/>
                  <a:gd name="connsiteY402" fmla="*/ 616106 h 1059043"/>
                  <a:gd name="connsiteX403" fmla="*/ 39014 w 3024845"/>
                  <a:gd name="connsiteY403" fmla="*/ 617458 h 1059043"/>
                  <a:gd name="connsiteX404" fmla="*/ 42560 w 3024845"/>
                  <a:gd name="connsiteY404" fmla="*/ 626915 h 1059043"/>
                  <a:gd name="connsiteX405" fmla="*/ 68907 w 3024845"/>
                  <a:gd name="connsiteY405" fmla="*/ 629077 h 1059043"/>
                  <a:gd name="connsiteX406" fmla="*/ 68907 w 3024845"/>
                  <a:gd name="connsiteY406" fmla="*/ 505856 h 1059043"/>
                  <a:gd name="connsiteX407" fmla="*/ 70934 w 3024845"/>
                  <a:gd name="connsiteY407" fmla="*/ 505856 h 1059043"/>
                  <a:gd name="connsiteX408" fmla="*/ 85121 w 3024845"/>
                  <a:gd name="connsiteY408" fmla="*/ 505856 h 1059043"/>
                  <a:gd name="connsiteX409" fmla="*/ 85121 w 3024845"/>
                  <a:gd name="connsiteY409" fmla="*/ 369664 h 1059043"/>
                  <a:gd name="connsiteX410" fmla="*/ 86894 w 3024845"/>
                  <a:gd name="connsiteY410" fmla="*/ 369664 h 1059043"/>
                  <a:gd name="connsiteX411" fmla="*/ 99308 w 3024845"/>
                  <a:gd name="connsiteY411" fmla="*/ 369664 h 1059043"/>
                  <a:gd name="connsiteX412" fmla="*/ 99308 w 3024845"/>
                  <a:gd name="connsiteY412" fmla="*/ 255090 h 1059043"/>
                  <a:gd name="connsiteX413" fmla="*/ 103361 w 3024845"/>
                  <a:gd name="connsiteY413" fmla="*/ 226986 h 1059043"/>
                  <a:gd name="connsiteX414" fmla="*/ 105388 w 3024845"/>
                  <a:gd name="connsiteY414" fmla="*/ 226986 h 1059043"/>
                  <a:gd name="connsiteX415" fmla="*/ 119575 w 3024845"/>
                  <a:gd name="connsiteY41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90854 w 3024845"/>
                  <a:gd name="connsiteY330" fmla="*/ 276707 h 1059043"/>
                  <a:gd name="connsiteX331" fmla="*/ 2180720 w 3024845"/>
                  <a:gd name="connsiteY331" fmla="*/ 555577 h 1059043"/>
                  <a:gd name="connsiteX332" fmla="*/ 2245574 w 3024845"/>
                  <a:gd name="connsiteY332" fmla="*/ 555577 h 1059043"/>
                  <a:gd name="connsiteX333" fmla="*/ 2245574 w 3024845"/>
                  <a:gd name="connsiteY333" fmla="*/ 631239 h 1059043"/>
                  <a:gd name="connsiteX334" fmla="*/ 2253681 w 3024845"/>
                  <a:gd name="connsiteY334" fmla="*/ 631239 h 1059043"/>
                  <a:gd name="connsiteX335" fmla="*/ 2255708 w 3024845"/>
                  <a:gd name="connsiteY335" fmla="*/ 624754 h 1059043"/>
                  <a:gd name="connsiteX336" fmla="*/ 2261788 w 3024845"/>
                  <a:gd name="connsiteY336" fmla="*/ 624754 h 1059043"/>
                  <a:gd name="connsiteX337" fmla="*/ 2263815 w 3024845"/>
                  <a:gd name="connsiteY337" fmla="*/ 633401 h 1059043"/>
                  <a:gd name="connsiteX338" fmla="*/ 2275975 w 3024845"/>
                  <a:gd name="connsiteY338" fmla="*/ 633401 h 1059043"/>
                  <a:gd name="connsiteX339" fmla="*/ 2275975 w 3024845"/>
                  <a:gd name="connsiteY339" fmla="*/ 626915 h 1059043"/>
                  <a:gd name="connsiteX340" fmla="*/ 2298268 w 3024845"/>
                  <a:gd name="connsiteY340" fmla="*/ 626915 h 1059043"/>
                  <a:gd name="connsiteX341" fmla="*/ 2298268 w 3024845"/>
                  <a:gd name="connsiteY341" fmla="*/ 633401 h 1059043"/>
                  <a:gd name="connsiteX342" fmla="*/ 2318535 w 3024845"/>
                  <a:gd name="connsiteY342" fmla="*/ 633401 h 1059043"/>
                  <a:gd name="connsiteX343" fmla="*/ 2318535 w 3024845"/>
                  <a:gd name="connsiteY343" fmla="*/ 678798 h 1059043"/>
                  <a:gd name="connsiteX344" fmla="*/ 2332722 w 3024845"/>
                  <a:gd name="connsiteY344" fmla="*/ 678798 h 1059043"/>
                  <a:gd name="connsiteX345" fmla="*/ 2332722 w 3024845"/>
                  <a:gd name="connsiteY345" fmla="*/ 665827 h 1059043"/>
                  <a:gd name="connsiteX346" fmla="*/ 2348936 w 3024845"/>
                  <a:gd name="connsiteY346" fmla="*/ 665827 h 1059043"/>
                  <a:gd name="connsiteX347" fmla="*/ 2348936 w 3024845"/>
                  <a:gd name="connsiteY347" fmla="*/ 486400 h 1059043"/>
                  <a:gd name="connsiteX348" fmla="*/ 2355016 w 3024845"/>
                  <a:gd name="connsiteY348" fmla="*/ 479914 h 1059043"/>
                  <a:gd name="connsiteX349" fmla="*/ 2427977 w 3024845"/>
                  <a:gd name="connsiteY349" fmla="*/ 479914 h 1059043"/>
                  <a:gd name="connsiteX350" fmla="*/ 2427977 w 3024845"/>
                  <a:gd name="connsiteY350" fmla="*/ 488562 h 1059043"/>
                  <a:gd name="connsiteX351" fmla="*/ 2438110 w 3024845"/>
                  <a:gd name="connsiteY351" fmla="*/ 488562 h 1059043"/>
                  <a:gd name="connsiteX352" fmla="*/ 2438110 w 3024845"/>
                  <a:gd name="connsiteY352" fmla="*/ 603136 h 1059043"/>
                  <a:gd name="connsiteX353" fmla="*/ 2460404 w 3024845"/>
                  <a:gd name="connsiteY353" fmla="*/ 603136 h 1059043"/>
                  <a:gd name="connsiteX354" fmla="*/ 2460404 w 3024845"/>
                  <a:gd name="connsiteY354" fmla="*/ 536121 h 1059043"/>
                  <a:gd name="connsiteX355" fmla="*/ 2486751 w 3024845"/>
                  <a:gd name="connsiteY355" fmla="*/ 536121 h 1059043"/>
                  <a:gd name="connsiteX356" fmla="*/ 2490804 w 3024845"/>
                  <a:gd name="connsiteY356" fmla="*/ 531797 h 1059043"/>
                  <a:gd name="connsiteX357" fmla="*/ 2498911 w 3024845"/>
                  <a:gd name="connsiteY357" fmla="*/ 531797 h 1059043"/>
                  <a:gd name="connsiteX358" fmla="*/ 2502964 w 3024845"/>
                  <a:gd name="connsiteY358" fmla="*/ 536121 h 1059043"/>
                  <a:gd name="connsiteX359" fmla="*/ 2525258 w 3024845"/>
                  <a:gd name="connsiteY359" fmla="*/ 536121 h 1059043"/>
                  <a:gd name="connsiteX360" fmla="*/ 2525258 w 3024845"/>
                  <a:gd name="connsiteY360" fmla="*/ 419385 h 1059043"/>
                  <a:gd name="connsiteX361" fmla="*/ 2582005 w 3024845"/>
                  <a:gd name="connsiteY361" fmla="*/ 408576 h 1059043"/>
                  <a:gd name="connsiteX362" fmla="*/ 2582005 w 3024845"/>
                  <a:gd name="connsiteY362" fmla="*/ 409657 h 1059043"/>
                  <a:gd name="connsiteX363" fmla="*/ 2582005 w 3024845"/>
                  <a:gd name="connsiteY363" fmla="*/ 417223 h 1059043"/>
                  <a:gd name="connsiteX364" fmla="*/ 2608352 w 3024845"/>
                  <a:gd name="connsiteY364" fmla="*/ 417223 h 1059043"/>
                  <a:gd name="connsiteX365" fmla="*/ 2608352 w 3024845"/>
                  <a:gd name="connsiteY365" fmla="*/ 672313 h 1059043"/>
                  <a:gd name="connsiteX366" fmla="*/ 2630646 w 3024845"/>
                  <a:gd name="connsiteY366" fmla="*/ 672313 h 1059043"/>
                  <a:gd name="connsiteX367" fmla="*/ 2630646 w 3024845"/>
                  <a:gd name="connsiteY367" fmla="*/ 667989 h 1059043"/>
                  <a:gd name="connsiteX368" fmla="*/ 2642806 w 3024845"/>
                  <a:gd name="connsiteY368" fmla="*/ 667989 h 1059043"/>
                  <a:gd name="connsiteX369" fmla="*/ 2642806 w 3024845"/>
                  <a:gd name="connsiteY369" fmla="*/ 672313 h 1059043"/>
                  <a:gd name="connsiteX370" fmla="*/ 2667126 w 3024845"/>
                  <a:gd name="connsiteY370" fmla="*/ 672313 h 1059043"/>
                  <a:gd name="connsiteX371" fmla="*/ 2667126 w 3024845"/>
                  <a:gd name="connsiteY371" fmla="*/ 659342 h 1059043"/>
                  <a:gd name="connsiteX372" fmla="*/ 2695500 w 3024845"/>
                  <a:gd name="connsiteY372" fmla="*/ 659342 h 1059043"/>
                  <a:gd name="connsiteX373" fmla="*/ 2707660 w 3024845"/>
                  <a:gd name="connsiteY373" fmla="*/ 655018 h 1059043"/>
                  <a:gd name="connsiteX374" fmla="*/ 2727927 w 3024845"/>
                  <a:gd name="connsiteY374" fmla="*/ 659342 h 1059043"/>
                  <a:gd name="connsiteX375" fmla="*/ 2727927 w 3024845"/>
                  <a:gd name="connsiteY375" fmla="*/ 642048 h 1059043"/>
                  <a:gd name="connsiteX376" fmla="*/ 2736034 w 3024845"/>
                  <a:gd name="connsiteY376" fmla="*/ 642048 h 1059043"/>
                  <a:gd name="connsiteX377" fmla="*/ 2736034 w 3024845"/>
                  <a:gd name="connsiteY377" fmla="*/ 629077 h 1059043"/>
                  <a:gd name="connsiteX378" fmla="*/ 2792781 w 3024845"/>
                  <a:gd name="connsiteY378" fmla="*/ 629077 h 1059043"/>
                  <a:gd name="connsiteX379" fmla="*/ 2792781 w 3024845"/>
                  <a:gd name="connsiteY379" fmla="*/ 598812 h 1059043"/>
                  <a:gd name="connsiteX380" fmla="*/ 2811021 w 3024845"/>
                  <a:gd name="connsiteY380" fmla="*/ 598812 h 1059043"/>
                  <a:gd name="connsiteX381" fmla="*/ 2811021 w 3024845"/>
                  <a:gd name="connsiteY381" fmla="*/ 592327 h 1059043"/>
                  <a:gd name="connsiteX382" fmla="*/ 2823181 w 3024845"/>
                  <a:gd name="connsiteY382" fmla="*/ 592327 h 1059043"/>
                  <a:gd name="connsiteX383" fmla="*/ 2823181 w 3024845"/>
                  <a:gd name="connsiteY383" fmla="*/ 598812 h 1059043"/>
                  <a:gd name="connsiteX384" fmla="*/ 2839395 w 3024845"/>
                  <a:gd name="connsiteY384" fmla="*/ 598812 h 1059043"/>
                  <a:gd name="connsiteX385" fmla="*/ 2839395 w 3024845"/>
                  <a:gd name="connsiteY385" fmla="*/ 648533 h 1059043"/>
                  <a:gd name="connsiteX386" fmla="*/ 2871822 w 3024845"/>
                  <a:gd name="connsiteY386" fmla="*/ 648533 h 1059043"/>
                  <a:gd name="connsiteX387" fmla="*/ 2871822 w 3024845"/>
                  <a:gd name="connsiteY387" fmla="*/ 622592 h 1059043"/>
                  <a:gd name="connsiteX388" fmla="*/ 2910329 w 3024845"/>
                  <a:gd name="connsiteY388" fmla="*/ 622592 h 1059043"/>
                  <a:gd name="connsiteX389" fmla="*/ 2910329 w 3024845"/>
                  <a:gd name="connsiteY389" fmla="*/ 592327 h 1059043"/>
                  <a:gd name="connsiteX390" fmla="*/ 2958970 w 3024845"/>
                  <a:gd name="connsiteY390" fmla="*/ 592327 h 1059043"/>
                  <a:gd name="connsiteX391" fmla="*/ 2958970 w 3024845"/>
                  <a:gd name="connsiteY391" fmla="*/ 703483 h 1059043"/>
                  <a:gd name="connsiteX392" fmla="*/ 2958970 w 3024845"/>
                  <a:gd name="connsiteY392" fmla="*/ 717262 h 1059043"/>
                  <a:gd name="connsiteX393" fmla="*/ 3024845 w 3024845"/>
                  <a:gd name="connsiteY393" fmla="*/ 717262 h 1059043"/>
                  <a:gd name="connsiteX394" fmla="*/ 3024845 w 3024845"/>
                  <a:gd name="connsiteY394" fmla="*/ 1059043 h 1059043"/>
                  <a:gd name="connsiteX395" fmla="*/ 2054 w 3024845"/>
                  <a:gd name="connsiteY395" fmla="*/ 1056710 h 1059043"/>
                  <a:gd name="connsiteX396" fmla="*/ 0 w 3024845"/>
                  <a:gd name="connsiteY396" fmla="*/ 622592 h 1059043"/>
                  <a:gd name="connsiteX397" fmla="*/ 20267 w 3024845"/>
                  <a:gd name="connsiteY397" fmla="*/ 622592 h 1059043"/>
                  <a:gd name="connsiteX398" fmla="*/ 20774 w 3024845"/>
                  <a:gd name="connsiteY398" fmla="*/ 621511 h 1059043"/>
                  <a:gd name="connsiteX399" fmla="*/ 24320 w 3024845"/>
                  <a:gd name="connsiteY399" fmla="*/ 613945 h 1059043"/>
                  <a:gd name="connsiteX400" fmla="*/ 26094 w 3024845"/>
                  <a:gd name="connsiteY400" fmla="*/ 614215 h 1059043"/>
                  <a:gd name="connsiteX401" fmla="*/ 38507 w 3024845"/>
                  <a:gd name="connsiteY401" fmla="*/ 616106 h 1059043"/>
                  <a:gd name="connsiteX402" fmla="*/ 39014 w 3024845"/>
                  <a:gd name="connsiteY402" fmla="*/ 617458 h 1059043"/>
                  <a:gd name="connsiteX403" fmla="*/ 42560 w 3024845"/>
                  <a:gd name="connsiteY403" fmla="*/ 626915 h 1059043"/>
                  <a:gd name="connsiteX404" fmla="*/ 68907 w 3024845"/>
                  <a:gd name="connsiteY404" fmla="*/ 629077 h 1059043"/>
                  <a:gd name="connsiteX405" fmla="*/ 68907 w 3024845"/>
                  <a:gd name="connsiteY405" fmla="*/ 505856 h 1059043"/>
                  <a:gd name="connsiteX406" fmla="*/ 70934 w 3024845"/>
                  <a:gd name="connsiteY406" fmla="*/ 505856 h 1059043"/>
                  <a:gd name="connsiteX407" fmla="*/ 85121 w 3024845"/>
                  <a:gd name="connsiteY407" fmla="*/ 505856 h 1059043"/>
                  <a:gd name="connsiteX408" fmla="*/ 85121 w 3024845"/>
                  <a:gd name="connsiteY408" fmla="*/ 369664 h 1059043"/>
                  <a:gd name="connsiteX409" fmla="*/ 86894 w 3024845"/>
                  <a:gd name="connsiteY409" fmla="*/ 369664 h 1059043"/>
                  <a:gd name="connsiteX410" fmla="*/ 99308 w 3024845"/>
                  <a:gd name="connsiteY410" fmla="*/ 369664 h 1059043"/>
                  <a:gd name="connsiteX411" fmla="*/ 99308 w 3024845"/>
                  <a:gd name="connsiteY411" fmla="*/ 255090 h 1059043"/>
                  <a:gd name="connsiteX412" fmla="*/ 103361 w 3024845"/>
                  <a:gd name="connsiteY412" fmla="*/ 226986 h 1059043"/>
                  <a:gd name="connsiteX413" fmla="*/ 105388 w 3024845"/>
                  <a:gd name="connsiteY413" fmla="*/ 226986 h 1059043"/>
                  <a:gd name="connsiteX414" fmla="*/ 119575 w 3024845"/>
                  <a:gd name="connsiteY41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80720 w 3024845"/>
                  <a:gd name="connsiteY330" fmla="*/ 555577 h 1059043"/>
                  <a:gd name="connsiteX331" fmla="*/ 2245574 w 3024845"/>
                  <a:gd name="connsiteY331" fmla="*/ 555577 h 1059043"/>
                  <a:gd name="connsiteX332" fmla="*/ 2245574 w 3024845"/>
                  <a:gd name="connsiteY332" fmla="*/ 631239 h 1059043"/>
                  <a:gd name="connsiteX333" fmla="*/ 2253681 w 3024845"/>
                  <a:gd name="connsiteY333" fmla="*/ 631239 h 1059043"/>
                  <a:gd name="connsiteX334" fmla="*/ 2255708 w 3024845"/>
                  <a:gd name="connsiteY334" fmla="*/ 624754 h 1059043"/>
                  <a:gd name="connsiteX335" fmla="*/ 2261788 w 3024845"/>
                  <a:gd name="connsiteY335" fmla="*/ 624754 h 1059043"/>
                  <a:gd name="connsiteX336" fmla="*/ 2263815 w 3024845"/>
                  <a:gd name="connsiteY336" fmla="*/ 633401 h 1059043"/>
                  <a:gd name="connsiteX337" fmla="*/ 2275975 w 3024845"/>
                  <a:gd name="connsiteY337" fmla="*/ 633401 h 1059043"/>
                  <a:gd name="connsiteX338" fmla="*/ 2275975 w 3024845"/>
                  <a:gd name="connsiteY338" fmla="*/ 626915 h 1059043"/>
                  <a:gd name="connsiteX339" fmla="*/ 2298268 w 3024845"/>
                  <a:gd name="connsiteY339" fmla="*/ 626915 h 1059043"/>
                  <a:gd name="connsiteX340" fmla="*/ 2298268 w 3024845"/>
                  <a:gd name="connsiteY340" fmla="*/ 633401 h 1059043"/>
                  <a:gd name="connsiteX341" fmla="*/ 2318535 w 3024845"/>
                  <a:gd name="connsiteY341" fmla="*/ 633401 h 1059043"/>
                  <a:gd name="connsiteX342" fmla="*/ 2318535 w 3024845"/>
                  <a:gd name="connsiteY342" fmla="*/ 678798 h 1059043"/>
                  <a:gd name="connsiteX343" fmla="*/ 2332722 w 3024845"/>
                  <a:gd name="connsiteY343" fmla="*/ 678798 h 1059043"/>
                  <a:gd name="connsiteX344" fmla="*/ 2332722 w 3024845"/>
                  <a:gd name="connsiteY344" fmla="*/ 665827 h 1059043"/>
                  <a:gd name="connsiteX345" fmla="*/ 2348936 w 3024845"/>
                  <a:gd name="connsiteY345" fmla="*/ 665827 h 1059043"/>
                  <a:gd name="connsiteX346" fmla="*/ 2348936 w 3024845"/>
                  <a:gd name="connsiteY346" fmla="*/ 486400 h 1059043"/>
                  <a:gd name="connsiteX347" fmla="*/ 2355016 w 3024845"/>
                  <a:gd name="connsiteY347" fmla="*/ 479914 h 1059043"/>
                  <a:gd name="connsiteX348" fmla="*/ 2427977 w 3024845"/>
                  <a:gd name="connsiteY348" fmla="*/ 479914 h 1059043"/>
                  <a:gd name="connsiteX349" fmla="*/ 2427977 w 3024845"/>
                  <a:gd name="connsiteY349" fmla="*/ 488562 h 1059043"/>
                  <a:gd name="connsiteX350" fmla="*/ 2438110 w 3024845"/>
                  <a:gd name="connsiteY350" fmla="*/ 488562 h 1059043"/>
                  <a:gd name="connsiteX351" fmla="*/ 2438110 w 3024845"/>
                  <a:gd name="connsiteY351" fmla="*/ 603136 h 1059043"/>
                  <a:gd name="connsiteX352" fmla="*/ 2460404 w 3024845"/>
                  <a:gd name="connsiteY352" fmla="*/ 603136 h 1059043"/>
                  <a:gd name="connsiteX353" fmla="*/ 2460404 w 3024845"/>
                  <a:gd name="connsiteY353" fmla="*/ 536121 h 1059043"/>
                  <a:gd name="connsiteX354" fmla="*/ 2486751 w 3024845"/>
                  <a:gd name="connsiteY354" fmla="*/ 536121 h 1059043"/>
                  <a:gd name="connsiteX355" fmla="*/ 2490804 w 3024845"/>
                  <a:gd name="connsiteY355" fmla="*/ 531797 h 1059043"/>
                  <a:gd name="connsiteX356" fmla="*/ 2498911 w 3024845"/>
                  <a:gd name="connsiteY356" fmla="*/ 531797 h 1059043"/>
                  <a:gd name="connsiteX357" fmla="*/ 2502964 w 3024845"/>
                  <a:gd name="connsiteY357" fmla="*/ 536121 h 1059043"/>
                  <a:gd name="connsiteX358" fmla="*/ 2525258 w 3024845"/>
                  <a:gd name="connsiteY358" fmla="*/ 536121 h 1059043"/>
                  <a:gd name="connsiteX359" fmla="*/ 2525258 w 3024845"/>
                  <a:gd name="connsiteY359" fmla="*/ 419385 h 1059043"/>
                  <a:gd name="connsiteX360" fmla="*/ 2582005 w 3024845"/>
                  <a:gd name="connsiteY360" fmla="*/ 408576 h 1059043"/>
                  <a:gd name="connsiteX361" fmla="*/ 2582005 w 3024845"/>
                  <a:gd name="connsiteY361" fmla="*/ 409657 h 1059043"/>
                  <a:gd name="connsiteX362" fmla="*/ 2582005 w 3024845"/>
                  <a:gd name="connsiteY362" fmla="*/ 417223 h 1059043"/>
                  <a:gd name="connsiteX363" fmla="*/ 2608352 w 3024845"/>
                  <a:gd name="connsiteY363" fmla="*/ 417223 h 1059043"/>
                  <a:gd name="connsiteX364" fmla="*/ 2608352 w 3024845"/>
                  <a:gd name="connsiteY364" fmla="*/ 672313 h 1059043"/>
                  <a:gd name="connsiteX365" fmla="*/ 2630646 w 3024845"/>
                  <a:gd name="connsiteY365" fmla="*/ 672313 h 1059043"/>
                  <a:gd name="connsiteX366" fmla="*/ 2630646 w 3024845"/>
                  <a:gd name="connsiteY366" fmla="*/ 667989 h 1059043"/>
                  <a:gd name="connsiteX367" fmla="*/ 2642806 w 3024845"/>
                  <a:gd name="connsiteY367" fmla="*/ 667989 h 1059043"/>
                  <a:gd name="connsiteX368" fmla="*/ 2642806 w 3024845"/>
                  <a:gd name="connsiteY368" fmla="*/ 672313 h 1059043"/>
                  <a:gd name="connsiteX369" fmla="*/ 2667126 w 3024845"/>
                  <a:gd name="connsiteY369" fmla="*/ 672313 h 1059043"/>
                  <a:gd name="connsiteX370" fmla="*/ 2667126 w 3024845"/>
                  <a:gd name="connsiteY370" fmla="*/ 659342 h 1059043"/>
                  <a:gd name="connsiteX371" fmla="*/ 2695500 w 3024845"/>
                  <a:gd name="connsiteY371" fmla="*/ 659342 h 1059043"/>
                  <a:gd name="connsiteX372" fmla="*/ 2707660 w 3024845"/>
                  <a:gd name="connsiteY372" fmla="*/ 655018 h 1059043"/>
                  <a:gd name="connsiteX373" fmla="*/ 2727927 w 3024845"/>
                  <a:gd name="connsiteY373" fmla="*/ 659342 h 1059043"/>
                  <a:gd name="connsiteX374" fmla="*/ 2727927 w 3024845"/>
                  <a:gd name="connsiteY374" fmla="*/ 642048 h 1059043"/>
                  <a:gd name="connsiteX375" fmla="*/ 2736034 w 3024845"/>
                  <a:gd name="connsiteY375" fmla="*/ 642048 h 1059043"/>
                  <a:gd name="connsiteX376" fmla="*/ 2736034 w 3024845"/>
                  <a:gd name="connsiteY376" fmla="*/ 629077 h 1059043"/>
                  <a:gd name="connsiteX377" fmla="*/ 2792781 w 3024845"/>
                  <a:gd name="connsiteY377" fmla="*/ 629077 h 1059043"/>
                  <a:gd name="connsiteX378" fmla="*/ 2792781 w 3024845"/>
                  <a:gd name="connsiteY378" fmla="*/ 598812 h 1059043"/>
                  <a:gd name="connsiteX379" fmla="*/ 2811021 w 3024845"/>
                  <a:gd name="connsiteY379" fmla="*/ 598812 h 1059043"/>
                  <a:gd name="connsiteX380" fmla="*/ 2811021 w 3024845"/>
                  <a:gd name="connsiteY380" fmla="*/ 592327 h 1059043"/>
                  <a:gd name="connsiteX381" fmla="*/ 2823181 w 3024845"/>
                  <a:gd name="connsiteY381" fmla="*/ 592327 h 1059043"/>
                  <a:gd name="connsiteX382" fmla="*/ 2823181 w 3024845"/>
                  <a:gd name="connsiteY382" fmla="*/ 598812 h 1059043"/>
                  <a:gd name="connsiteX383" fmla="*/ 2839395 w 3024845"/>
                  <a:gd name="connsiteY383" fmla="*/ 598812 h 1059043"/>
                  <a:gd name="connsiteX384" fmla="*/ 2839395 w 3024845"/>
                  <a:gd name="connsiteY384" fmla="*/ 648533 h 1059043"/>
                  <a:gd name="connsiteX385" fmla="*/ 2871822 w 3024845"/>
                  <a:gd name="connsiteY385" fmla="*/ 648533 h 1059043"/>
                  <a:gd name="connsiteX386" fmla="*/ 2871822 w 3024845"/>
                  <a:gd name="connsiteY386" fmla="*/ 622592 h 1059043"/>
                  <a:gd name="connsiteX387" fmla="*/ 2910329 w 3024845"/>
                  <a:gd name="connsiteY387" fmla="*/ 622592 h 1059043"/>
                  <a:gd name="connsiteX388" fmla="*/ 2910329 w 3024845"/>
                  <a:gd name="connsiteY388" fmla="*/ 592327 h 1059043"/>
                  <a:gd name="connsiteX389" fmla="*/ 2958970 w 3024845"/>
                  <a:gd name="connsiteY389" fmla="*/ 592327 h 1059043"/>
                  <a:gd name="connsiteX390" fmla="*/ 2958970 w 3024845"/>
                  <a:gd name="connsiteY390" fmla="*/ 703483 h 1059043"/>
                  <a:gd name="connsiteX391" fmla="*/ 2958970 w 3024845"/>
                  <a:gd name="connsiteY391" fmla="*/ 717262 h 1059043"/>
                  <a:gd name="connsiteX392" fmla="*/ 3024845 w 3024845"/>
                  <a:gd name="connsiteY392" fmla="*/ 717262 h 1059043"/>
                  <a:gd name="connsiteX393" fmla="*/ 3024845 w 3024845"/>
                  <a:gd name="connsiteY393" fmla="*/ 1059043 h 1059043"/>
                  <a:gd name="connsiteX394" fmla="*/ 2054 w 3024845"/>
                  <a:gd name="connsiteY394" fmla="*/ 1056710 h 1059043"/>
                  <a:gd name="connsiteX395" fmla="*/ 0 w 3024845"/>
                  <a:gd name="connsiteY395" fmla="*/ 622592 h 1059043"/>
                  <a:gd name="connsiteX396" fmla="*/ 20267 w 3024845"/>
                  <a:gd name="connsiteY396" fmla="*/ 622592 h 1059043"/>
                  <a:gd name="connsiteX397" fmla="*/ 20774 w 3024845"/>
                  <a:gd name="connsiteY397" fmla="*/ 621511 h 1059043"/>
                  <a:gd name="connsiteX398" fmla="*/ 24320 w 3024845"/>
                  <a:gd name="connsiteY398" fmla="*/ 613945 h 1059043"/>
                  <a:gd name="connsiteX399" fmla="*/ 26094 w 3024845"/>
                  <a:gd name="connsiteY399" fmla="*/ 614215 h 1059043"/>
                  <a:gd name="connsiteX400" fmla="*/ 38507 w 3024845"/>
                  <a:gd name="connsiteY400" fmla="*/ 616106 h 1059043"/>
                  <a:gd name="connsiteX401" fmla="*/ 39014 w 3024845"/>
                  <a:gd name="connsiteY401" fmla="*/ 617458 h 1059043"/>
                  <a:gd name="connsiteX402" fmla="*/ 42560 w 3024845"/>
                  <a:gd name="connsiteY402" fmla="*/ 626915 h 1059043"/>
                  <a:gd name="connsiteX403" fmla="*/ 68907 w 3024845"/>
                  <a:gd name="connsiteY403" fmla="*/ 629077 h 1059043"/>
                  <a:gd name="connsiteX404" fmla="*/ 68907 w 3024845"/>
                  <a:gd name="connsiteY404" fmla="*/ 505856 h 1059043"/>
                  <a:gd name="connsiteX405" fmla="*/ 70934 w 3024845"/>
                  <a:gd name="connsiteY405" fmla="*/ 505856 h 1059043"/>
                  <a:gd name="connsiteX406" fmla="*/ 85121 w 3024845"/>
                  <a:gd name="connsiteY406" fmla="*/ 505856 h 1059043"/>
                  <a:gd name="connsiteX407" fmla="*/ 85121 w 3024845"/>
                  <a:gd name="connsiteY407" fmla="*/ 369664 h 1059043"/>
                  <a:gd name="connsiteX408" fmla="*/ 86894 w 3024845"/>
                  <a:gd name="connsiteY408" fmla="*/ 369664 h 1059043"/>
                  <a:gd name="connsiteX409" fmla="*/ 99308 w 3024845"/>
                  <a:gd name="connsiteY409" fmla="*/ 369664 h 1059043"/>
                  <a:gd name="connsiteX410" fmla="*/ 99308 w 3024845"/>
                  <a:gd name="connsiteY410" fmla="*/ 255090 h 1059043"/>
                  <a:gd name="connsiteX411" fmla="*/ 103361 w 3024845"/>
                  <a:gd name="connsiteY411" fmla="*/ 226986 h 1059043"/>
                  <a:gd name="connsiteX412" fmla="*/ 105388 w 3024845"/>
                  <a:gd name="connsiteY412" fmla="*/ 226986 h 1059043"/>
                  <a:gd name="connsiteX413" fmla="*/ 119575 w 3024845"/>
                  <a:gd name="connsiteY41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0720 w 3024845"/>
                  <a:gd name="connsiteY329" fmla="*/ 555577 h 1059043"/>
                  <a:gd name="connsiteX330" fmla="*/ 2245574 w 3024845"/>
                  <a:gd name="connsiteY330" fmla="*/ 555577 h 1059043"/>
                  <a:gd name="connsiteX331" fmla="*/ 2245574 w 3024845"/>
                  <a:gd name="connsiteY331" fmla="*/ 631239 h 1059043"/>
                  <a:gd name="connsiteX332" fmla="*/ 2253681 w 3024845"/>
                  <a:gd name="connsiteY332" fmla="*/ 631239 h 1059043"/>
                  <a:gd name="connsiteX333" fmla="*/ 2255708 w 3024845"/>
                  <a:gd name="connsiteY333" fmla="*/ 624754 h 1059043"/>
                  <a:gd name="connsiteX334" fmla="*/ 2261788 w 3024845"/>
                  <a:gd name="connsiteY334" fmla="*/ 624754 h 1059043"/>
                  <a:gd name="connsiteX335" fmla="*/ 2263815 w 3024845"/>
                  <a:gd name="connsiteY335" fmla="*/ 633401 h 1059043"/>
                  <a:gd name="connsiteX336" fmla="*/ 2275975 w 3024845"/>
                  <a:gd name="connsiteY336" fmla="*/ 633401 h 1059043"/>
                  <a:gd name="connsiteX337" fmla="*/ 2275975 w 3024845"/>
                  <a:gd name="connsiteY337" fmla="*/ 626915 h 1059043"/>
                  <a:gd name="connsiteX338" fmla="*/ 2298268 w 3024845"/>
                  <a:gd name="connsiteY338" fmla="*/ 626915 h 1059043"/>
                  <a:gd name="connsiteX339" fmla="*/ 2298268 w 3024845"/>
                  <a:gd name="connsiteY339" fmla="*/ 633401 h 1059043"/>
                  <a:gd name="connsiteX340" fmla="*/ 2318535 w 3024845"/>
                  <a:gd name="connsiteY340" fmla="*/ 633401 h 1059043"/>
                  <a:gd name="connsiteX341" fmla="*/ 2318535 w 3024845"/>
                  <a:gd name="connsiteY341" fmla="*/ 678798 h 1059043"/>
                  <a:gd name="connsiteX342" fmla="*/ 2332722 w 3024845"/>
                  <a:gd name="connsiteY342" fmla="*/ 678798 h 1059043"/>
                  <a:gd name="connsiteX343" fmla="*/ 2332722 w 3024845"/>
                  <a:gd name="connsiteY343" fmla="*/ 665827 h 1059043"/>
                  <a:gd name="connsiteX344" fmla="*/ 2348936 w 3024845"/>
                  <a:gd name="connsiteY344" fmla="*/ 665827 h 1059043"/>
                  <a:gd name="connsiteX345" fmla="*/ 2348936 w 3024845"/>
                  <a:gd name="connsiteY345" fmla="*/ 486400 h 1059043"/>
                  <a:gd name="connsiteX346" fmla="*/ 2355016 w 3024845"/>
                  <a:gd name="connsiteY346" fmla="*/ 479914 h 1059043"/>
                  <a:gd name="connsiteX347" fmla="*/ 2427977 w 3024845"/>
                  <a:gd name="connsiteY347" fmla="*/ 479914 h 1059043"/>
                  <a:gd name="connsiteX348" fmla="*/ 2427977 w 3024845"/>
                  <a:gd name="connsiteY348" fmla="*/ 488562 h 1059043"/>
                  <a:gd name="connsiteX349" fmla="*/ 2438110 w 3024845"/>
                  <a:gd name="connsiteY349" fmla="*/ 488562 h 1059043"/>
                  <a:gd name="connsiteX350" fmla="*/ 2438110 w 3024845"/>
                  <a:gd name="connsiteY350" fmla="*/ 603136 h 1059043"/>
                  <a:gd name="connsiteX351" fmla="*/ 2460404 w 3024845"/>
                  <a:gd name="connsiteY351" fmla="*/ 603136 h 1059043"/>
                  <a:gd name="connsiteX352" fmla="*/ 2460404 w 3024845"/>
                  <a:gd name="connsiteY352" fmla="*/ 536121 h 1059043"/>
                  <a:gd name="connsiteX353" fmla="*/ 2486751 w 3024845"/>
                  <a:gd name="connsiteY353" fmla="*/ 536121 h 1059043"/>
                  <a:gd name="connsiteX354" fmla="*/ 2490804 w 3024845"/>
                  <a:gd name="connsiteY354" fmla="*/ 531797 h 1059043"/>
                  <a:gd name="connsiteX355" fmla="*/ 2498911 w 3024845"/>
                  <a:gd name="connsiteY355" fmla="*/ 531797 h 1059043"/>
                  <a:gd name="connsiteX356" fmla="*/ 2502964 w 3024845"/>
                  <a:gd name="connsiteY356" fmla="*/ 536121 h 1059043"/>
                  <a:gd name="connsiteX357" fmla="*/ 2525258 w 3024845"/>
                  <a:gd name="connsiteY357" fmla="*/ 536121 h 1059043"/>
                  <a:gd name="connsiteX358" fmla="*/ 2525258 w 3024845"/>
                  <a:gd name="connsiteY358" fmla="*/ 419385 h 1059043"/>
                  <a:gd name="connsiteX359" fmla="*/ 2582005 w 3024845"/>
                  <a:gd name="connsiteY359" fmla="*/ 408576 h 1059043"/>
                  <a:gd name="connsiteX360" fmla="*/ 2582005 w 3024845"/>
                  <a:gd name="connsiteY360" fmla="*/ 409657 h 1059043"/>
                  <a:gd name="connsiteX361" fmla="*/ 2582005 w 3024845"/>
                  <a:gd name="connsiteY361" fmla="*/ 417223 h 1059043"/>
                  <a:gd name="connsiteX362" fmla="*/ 2608352 w 3024845"/>
                  <a:gd name="connsiteY362" fmla="*/ 417223 h 1059043"/>
                  <a:gd name="connsiteX363" fmla="*/ 2608352 w 3024845"/>
                  <a:gd name="connsiteY363" fmla="*/ 672313 h 1059043"/>
                  <a:gd name="connsiteX364" fmla="*/ 2630646 w 3024845"/>
                  <a:gd name="connsiteY364" fmla="*/ 672313 h 1059043"/>
                  <a:gd name="connsiteX365" fmla="*/ 2630646 w 3024845"/>
                  <a:gd name="connsiteY365" fmla="*/ 667989 h 1059043"/>
                  <a:gd name="connsiteX366" fmla="*/ 2642806 w 3024845"/>
                  <a:gd name="connsiteY366" fmla="*/ 667989 h 1059043"/>
                  <a:gd name="connsiteX367" fmla="*/ 2642806 w 3024845"/>
                  <a:gd name="connsiteY367" fmla="*/ 672313 h 1059043"/>
                  <a:gd name="connsiteX368" fmla="*/ 2667126 w 3024845"/>
                  <a:gd name="connsiteY368" fmla="*/ 672313 h 1059043"/>
                  <a:gd name="connsiteX369" fmla="*/ 2667126 w 3024845"/>
                  <a:gd name="connsiteY369" fmla="*/ 659342 h 1059043"/>
                  <a:gd name="connsiteX370" fmla="*/ 2695500 w 3024845"/>
                  <a:gd name="connsiteY370" fmla="*/ 659342 h 1059043"/>
                  <a:gd name="connsiteX371" fmla="*/ 2707660 w 3024845"/>
                  <a:gd name="connsiteY371" fmla="*/ 655018 h 1059043"/>
                  <a:gd name="connsiteX372" fmla="*/ 2727927 w 3024845"/>
                  <a:gd name="connsiteY372" fmla="*/ 659342 h 1059043"/>
                  <a:gd name="connsiteX373" fmla="*/ 2727927 w 3024845"/>
                  <a:gd name="connsiteY373" fmla="*/ 642048 h 1059043"/>
                  <a:gd name="connsiteX374" fmla="*/ 2736034 w 3024845"/>
                  <a:gd name="connsiteY374" fmla="*/ 642048 h 1059043"/>
                  <a:gd name="connsiteX375" fmla="*/ 2736034 w 3024845"/>
                  <a:gd name="connsiteY375" fmla="*/ 629077 h 1059043"/>
                  <a:gd name="connsiteX376" fmla="*/ 2792781 w 3024845"/>
                  <a:gd name="connsiteY376" fmla="*/ 629077 h 1059043"/>
                  <a:gd name="connsiteX377" fmla="*/ 2792781 w 3024845"/>
                  <a:gd name="connsiteY377" fmla="*/ 598812 h 1059043"/>
                  <a:gd name="connsiteX378" fmla="*/ 2811021 w 3024845"/>
                  <a:gd name="connsiteY378" fmla="*/ 598812 h 1059043"/>
                  <a:gd name="connsiteX379" fmla="*/ 2811021 w 3024845"/>
                  <a:gd name="connsiteY379" fmla="*/ 592327 h 1059043"/>
                  <a:gd name="connsiteX380" fmla="*/ 2823181 w 3024845"/>
                  <a:gd name="connsiteY380" fmla="*/ 592327 h 1059043"/>
                  <a:gd name="connsiteX381" fmla="*/ 2823181 w 3024845"/>
                  <a:gd name="connsiteY381" fmla="*/ 598812 h 1059043"/>
                  <a:gd name="connsiteX382" fmla="*/ 2839395 w 3024845"/>
                  <a:gd name="connsiteY382" fmla="*/ 598812 h 1059043"/>
                  <a:gd name="connsiteX383" fmla="*/ 2839395 w 3024845"/>
                  <a:gd name="connsiteY383" fmla="*/ 648533 h 1059043"/>
                  <a:gd name="connsiteX384" fmla="*/ 2871822 w 3024845"/>
                  <a:gd name="connsiteY384" fmla="*/ 648533 h 1059043"/>
                  <a:gd name="connsiteX385" fmla="*/ 2871822 w 3024845"/>
                  <a:gd name="connsiteY385" fmla="*/ 622592 h 1059043"/>
                  <a:gd name="connsiteX386" fmla="*/ 2910329 w 3024845"/>
                  <a:gd name="connsiteY386" fmla="*/ 622592 h 1059043"/>
                  <a:gd name="connsiteX387" fmla="*/ 2910329 w 3024845"/>
                  <a:gd name="connsiteY387" fmla="*/ 592327 h 1059043"/>
                  <a:gd name="connsiteX388" fmla="*/ 2958970 w 3024845"/>
                  <a:gd name="connsiteY388" fmla="*/ 592327 h 1059043"/>
                  <a:gd name="connsiteX389" fmla="*/ 2958970 w 3024845"/>
                  <a:gd name="connsiteY389" fmla="*/ 703483 h 1059043"/>
                  <a:gd name="connsiteX390" fmla="*/ 2958970 w 3024845"/>
                  <a:gd name="connsiteY390" fmla="*/ 717262 h 1059043"/>
                  <a:gd name="connsiteX391" fmla="*/ 3024845 w 3024845"/>
                  <a:gd name="connsiteY391" fmla="*/ 717262 h 1059043"/>
                  <a:gd name="connsiteX392" fmla="*/ 3024845 w 3024845"/>
                  <a:gd name="connsiteY392" fmla="*/ 1059043 h 1059043"/>
                  <a:gd name="connsiteX393" fmla="*/ 2054 w 3024845"/>
                  <a:gd name="connsiteY393" fmla="*/ 1056710 h 1059043"/>
                  <a:gd name="connsiteX394" fmla="*/ 0 w 3024845"/>
                  <a:gd name="connsiteY394" fmla="*/ 622592 h 1059043"/>
                  <a:gd name="connsiteX395" fmla="*/ 20267 w 3024845"/>
                  <a:gd name="connsiteY395" fmla="*/ 622592 h 1059043"/>
                  <a:gd name="connsiteX396" fmla="*/ 20774 w 3024845"/>
                  <a:gd name="connsiteY396" fmla="*/ 621511 h 1059043"/>
                  <a:gd name="connsiteX397" fmla="*/ 24320 w 3024845"/>
                  <a:gd name="connsiteY397" fmla="*/ 613945 h 1059043"/>
                  <a:gd name="connsiteX398" fmla="*/ 26094 w 3024845"/>
                  <a:gd name="connsiteY398" fmla="*/ 614215 h 1059043"/>
                  <a:gd name="connsiteX399" fmla="*/ 38507 w 3024845"/>
                  <a:gd name="connsiteY399" fmla="*/ 616106 h 1059043"/>
                  <a:gd name="connsiteX400" fmla="*/ 39014 w 3024845"/>
                  <a:gd name="connsiteY400" fmla="*/ 617458 h 1059043"/>
                  <a:gd name="connsiteX401" fmla="*/ 42560 w 3024845"/>
                  <a:gd name="connsiteY401" fmla="*/ 626915 h 1059043"/>
                  <a:gd name="connsiteX402" fmla="*/ 68907 w 3024845"/>
                  <a:gd name="connsiteY402" fmla="*/ 629077 h 1059043"/>
                  <a:gd name="connsiteX403" fmla="*/ 68907 w 3024845"/>
                  <a:gd name="connsiteY403" fmla="*/ 505856 h 1059043"/>
                  <a:gd name="connsiteX404" fmla="*/ 70934 w 3024845"/>
                  <a:gd name="connsiteY404" fmla="*/ 505856 h 1059043"/>
                  <a:gd name="connsiteX405" fmla="*/ 85121 w 3024845"/>
                  <a:gd name="connsiteY405" fmla="*/ 505856 h 1059043"/>
                  <a:gd name="connsiteX406" fmla="*/ 85121 w 3024845"/>
                  <a:gd name="connsiteY406" fmla="*/ 369664 h 1059043"/>
                  <a:gd name="connsiteX407" fmla="*/ 86894 w 3024845"/>
                  <a:gd name="connsiteY407" fmla="*/ 369664 h 1059043"/>
                  <a:gd name="connsiteX408" fmla="*/ 99308 w 3024845"/>
                  <a:gd name="connsiteY408" fmla="*/ 369664 h 1059043"/>
                  <a:gd name="connsiteX409" fmla="*/ 99308 w 3024845"/>
                  <a:gd name="connsiteY409" fmla="*/ 255090 h 1059043"/>
                  <a:gd name="connsiteX410" fmla="*/ 103361 w 3024845"/>
                  <a:gd name="connsiteY410" fmla="*/ 226986 h 1059043"/>
                  <a:gd name="connsiteX411" fmla="*/ 105388 w 3024845"/>
                  <a:gd name="connsiteY411" fmla="*/ 226986 h 1059043"/>
                  <a:gd name="connsiteX412" fmla="*/ 119575 w 3024845"/>
                  <a:gd name="connsiteY41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35634 h 1059043"/>
                  <a:gd name="connsiteX328" fmla="*/ 2180720 w 3024845"/>
                  <a:gd name="connsiteY328" fmla="*/ 555577 h 1059043"/>
                  <a:gd name="connsiteX329" fmla="*/ 2245574 w 3024845"/>
                  <a:gd name="connsiteY329" fmla="*/ 555577 h 1059043"/>
                  <a:gd name="connsiteX330" fmla="*/ 2245574 w 3024845"/>
                  <a:gd name="connsiteY330" fmla="*/ 631239 h 1059043"/>
                  <a:gd name="connsiteX331" fmla="*/ 2253681 w 3024845"/>
                  <a:gd name="connsiteY331" fmla="*/ 631239 h 1059043"/>
                  <a:gd name="connsiteX332" fmla="*/ 2255708 w 3024845"/>
                  <a:gd name="connsiteY332" fmla="*/ 624754 h 1059043"/>
                  <a:gd name="connsiteX333" fmla="*/ 2261788 w 3024845"/>
                  <a:gd name="connsiteY333" fmla="*/ 624754 h 1059043"/>
                  <a:gd name="connsiteX334" fmla="*/ 2263815 w 3024845"/>
                  <a:gd name="connsiteY334" fmla="*/ 633401 h 1059043"/>
                  <a:gd name="connsiteX335" fmla="*/ 2275975 w 3024845"/>
                  <a:gd name="connsiteY335" fmla="*/ 633401 h 1059043"/>
                  <a:gd name="connsiteX336" fmla="*/ 2275975 w 3024845"/>
                  <a:gd name="connsiteY336" fmla="*/ 626915 h 1059043"/>
                  <a:gd name="connsiteX337" fmla="*/ 2298268 w 3024845"/>
                  <a:gd name="connsiteY337" fmla="*/ 626915 h 1059043"/>
                  <a:gd name="connsiteX338" fmla="*/ 2298268 w 3024845"/>
                  <a:gd name="connsiteY338" fmla="*/ 633401 h 1059043"/>
                  <a:gd name="connsiteX339" fmla="*/ 2318535 w 3024845"/>
                  <a:gd name="connsiteY339" fmla="*/ 633401 h 1059043"/>
                  <a:gd name="connsiteX340" fmla="*/ 2318535 w 3024845"/>
                  <a:gd name="connsiteY340" fmla="*/ 678798 h 1059043"/>
                  <a:gd name="connsiteX341" fmla="*/ 2332722 w 3024845"/>
                  <a:gd name="connsiteY341" fmla="*/ 678798 h 1059043"/>
                  <a:gd name="connsiteX342" fmla="*/ 2332722 w 3024845"/>
                  <a:gd name="connsiteY342" fmla="*/ 665827 h 1059043"/>
                  <a:gd name="connsiteX343" fmla="*/ 2348936 w 3024845"/>
                  <a:gd name="connsiteY343" fmla="*/ 665827 h 1059043"/>
                  <a:gd name="connsiteX344" fmla="*/ 2348936 w 3024845"/>
                  <a:gd name="connsiteY344" fmla="*/ 486400 h 1059043"/>
                  <a:gd name="connsiteX345" fmla="*/ 2355016 w 3024845"/>
                  <a:gd name="connsiteY345" fmla="*/ 479914 h 1059043"/>
                  <a:gd name="connsiteX346" fmla="*/ 2427977 w 3024845"/>
                  <a:gd name="connsiteY346" fmla="*/ 479914 h 1059043"/>
                  <a:gd name="connsiteX347" fmla="*/ 2427977 w 3024845"/>
                  <a:gd name="connsiteY347" fmla="*/ 488562 h 1059043"/>
                  <a:gd name="connsiteX348" fmla="*/ 2438110 w 3024845"/>
                  <a:gd name="connsiteY348" fmla="*/ 488562 h 1059043"/>
                  <a:gd name="connsiteX349" fmla="*/ 2438110 w 3024845"/>
                  <a:gd name="connsiteY349" fmla="*/ 603136 h 1059043"/>
                  <a:gd name="connsiteX350" fmla="*/ 2460404 w 3024845"/>
                  <a:gd name="connsiteY350" fmla="*/ 603136 h 1059043"/>
                  <a:gd name="connsiteX351" fmla="*/ 2460404 w 3024845"/>
                  <a:gd name="connsiteY351" fmla="*/ 536121 h 1059043"/>
                  <a:gd name="connsiteX352" fmla="*/ 2486751 w 3024845"/>
                  <a:gd name="connsiteY352" fmla="*/ 536121 h 1059043"/>
                  <a:gd name="connsiteX353" fmla="*/ 2490804 w 3024845"/>
                  <a:gd name="connsiteY353" fmla="*/ 531797 h 1059043"/>
                  <a:gd name="connsiteX354" fmla="*/ 2498911 w 3024845"/>
                  <a:gd name="connsiteY354" fmla="*/ 531797 h 1059043"/>
                  <a:gd name="connsiteX355" fmla="*/ 2502964 w 3024845"/>
                  <a:gd name="connsiteY355" fmla="*/ 536121 h 1059043"/>
                  <a:gd name="connsiteX356" fmla="*/ 2525258 w 3024845"/>
                  <a:gd name="connsiteY356" fmla="*/ 536121 h 1059043"/>
                  <a:gd name="connsiteX357" fmla="*/ 2525258 w 3024845"/>
                  <a:gd name="connsiteY357" fmla="*/ 419385 h 1059043"/>
                  <a:gd name="connsiteX358" fmla="*/ 2582005 w 3024845"/>
                  <a:gd name="connsiteY358" fmla="*/ 408576 h 1059043"/>
                  <a:gd name="connsiteX359" fmla="*/ 2582005 w 3024845"/>
                  <a:gd name="connsiteY359" fmla="*/ 409657 h 1059043"/>
                  <a:gd name="connsiteX360" fmla="*/ 2582005 w 3024845"/>
                  <a:gd name="connsiteY360" fmla="*/ 417223 h 1059043"/>
                  <a:gd name="connsiteX361" fmla="*/ 2608352 w 3024845"/>
                  <a:gd name="connsiteY361" fmla="*/ 417223 h 1059043"/>
                  <a:gd name="connsiteX362" fmla="*/ 2608352 w 3024845"/>
                  <a:gd name="connsiteY362" fmla="*/ 672313 h 1059043"/>
                  <a:gd name="connsiteX363" fmla="*/ 2630646 w 3024845"/>
                  <a:gd name="connsiteY363" fmla="*/ 672313 h 1059043"/>
                  <a:gd name="connsiteX364" fmla="*/ 2630646 w 3024845"/>
                  <a:gd name="connsiteY364" fmla="*/ 667989 h 1059043"/>
                  <a:gd name="connsiteX365" fmla="*/ 2642806 w 3024845"/>
                  <a:gd name="connsiteY365" fmla="*/ 667989 h 1059043"/>
                  <a:gd name="connsiteX366" fmla="*/ 2642806 w 3024845"/>
                  <a:gd name="connsiteY366" fmla="*/ 672313 h 1059043"/>
                  <a:gd name="connsiteX367" fmla="*/ 2667126 w 3024845"/>
                  <a:gd name="connsiteY367" fmla="*/ 672313 h 1059043"/>
                  <a:gd name="connsiteX368" fmla="*/ 2667126 w 3024845"/>
                  <a:gd name="connsiteY368" fmla="*/ 659342 h 1059043"/>
                  <a:gd name="connsiteX369" fmla="*/ 2695500 w 3024845"/>
                  <a:gd name="connsiteY369" fmla="*/ 659342 h 1059043"/>
                  <a:gd name="connsiteX370" fmla="*/ 2707660 w 3024845"/>
                  <a:gd name="connsiteY370" fmla="*/ 655018 h 1059043"/>
                  <a:gd name="connsiteX371" fmla="*/ 2727927 w 3024845"/>
                  <a:gd name="connsiteY371" fmla="*/ 659342 h 1059043"/>
                  <a:gd name="connsiteX372" fmla="*/ 2727927 w 3024845"/>
                  <a:gd name="connsiteY372" fmla="*/ 642048 h 1059043"/>
                  <a:gd name="connsiteX373" fmla="*/ 2736034 w 3024845"/>
                  <a:gd name="connsiteY373" fmla="*/ 642048 h 1059043"/>
                  <a:gd name="connsiteX374" fmla="*/ 2736034 w 3024845"/>
                  <a:gd name="connsiteY374" fmla="*/ 629077 h 1059043"/>
                  <a:gd name="connsiteX375" fmla="*/ 2792781 w 3024845"/>
                  <a:gd name="connsiteY375" fmla="*/ 629077 h 1059043"/>
                  <a:gd name="connsiteX376" fmla="*/ 2792781 w 3024845"/>
                  <a:gd name="connsiteY376" fmla="*/ 598812 h 1059043"/>
                  <a:gd name="connsiteX377" fmla="*/ 2811021 w 3024845"/>
                  <a:gd name="connsiteY377" fmla="*/ 598812 h 1059043"/>
                  <a:gd name="connsiteX378" fmla="*/ 2811021 w 3024845"/>
                  <a:gd name="connsiteY378" fmla="*/ 592327 h 1059043"/>
                  <a:gd name="connsiteX379" fmla="*/ 2823181 w 3024845"/>
                  <a:gd name="connsiteY379" fmla="*/ 592327 h 1059043"/>
                  <a:gd name="connsiteX380" fmla="*/ 2823181 w 3024845"/>
                  <a:gd name="connsiteY380" fmla="*/ 598812 h 1059043"/>
                  <a:gd name="connsiteX381" fmla="*/ 2839395 w 3024845"/>
                  <a:gd name="connsiteY381" fmla="*/ 598812 h 1059043"/>
                  <a:gd name="connsiteX382" fmla="*/ 2839395 w 3024845"/>
                  <a:gd name="connsiteY382" fmla="*/ 648533 h 1059043"/>
                  <a:gd name="connsiteX383" fmla="*/ 2871822 w 3024845"/>
                  <a:gd name="connsiteY383" fmla="*/ 648533 h 1059043"/>
                  <a:gd name="connsiteX384" fmla="*/ 2871822 w 3024845"/>
                  <a:gd name="connsiteY384" fmla="*/ 622592 h 1059043"/>
                  <a:gd name="connsiteX385" fmla="*/ 2910329 w 3024845"/>
                  <a:gd name="connsiteY385" fmla="*/ 622592 h 1059043"/>
                  <a:gd name="connsiteX386" fmla="*/ 2910329 w 3024845"/>
                  <a:gd name="connsiteY386" fmla="*/ 592327 h 1059043"/>
                  <a:gd name="connsiteX387" fmla="*/ 2958970 w 3024845"/>
                  <a:gd name="connsiteY387" fmla="*/ 592327 h 1059043"/>
                  <a:gd name="connsiteX388" fmla="*/ 2958970 w 3024845"/>
                  <a:gd name="connsiteY388" fmla="*/ 703483 h 1059043"/>
                  <a:gd name="connsiteX389" fmla="*/ 2958970 w 3024845"/>
                  <a:gd name="connsiteY389" fmla="*/ 717262 h 1059043"/>
                  <a:gd name="connsiteX390" fmla="*/ 3024845 w 3024845"/>
                  <a:gd name="connsiteY390" fmla="*/ 717262 h 1059043"/>
                  <a:gd name="connsiteX391" fmla="*/ 3024845 w 3024845"/>
                  <a:gd name="connsiteY391" fmla="*/ 1059043 h 1059043"/>
                  <a:gd name="connsiteX392" fmla="*/ 2054 w 3024845"/>
                  <a:gd name="connsiteY392" fmla="*/ 1056710 h 1059043"/>
                  <a:gd name="connsiteX393" fmla="*/ 0 w 3024845"/>
                  <a:gd name="connsiteY393" fmla="*/ 622592 h 1059043"/>
                  <a:gd name="connsiteX394" fmla="*/ 20267 w 3024845"/>
                  <a:gd name="connsiteY394" fmla="*/ 622592 h 1059043"/>
                  <a:gd name="connsiteX395" fmla="*/ 20774 w 3024845"/>
                  <a:gd name="connsiteY395" fmla="*/ 621511 h 1059043"/>
                  <a:gd name="connsiteX396" fmla="*/ 24320 w 3024845"/>
                  <a:gd name="connsiteY396" fmla="*/ 613945 h 1059043"/>
                  <a:gd name="connsiteX397" fmla="*/ 26094 w 3024845"/>
                  <a:gd name="connsiteY397" fmla="*/ 614215 h 1059043"/>
                  <a:gd name="connsiteX398" fmla="*/ 38507 w 3024845"/>
                  <a:gd name="connsiteY398" fmla="*/ 616106 h 1059043"/>
                  <a:gd name="connsiteX399" fmla="*/ 39014 w 3024845"/>
                  <a:gd name="connsiteY399" fmla="*/ 617458 h 1059043"/>
                  <a:gd name="connsiteX400" fmla="*/ 42560 w 3024845"/>
                  <a:gd name="connsiteY400" fmla="*/ 626915 h 1059043"/>
                  <a:gd name="connsiteX401" fmla="*/ 68907 w 3024845"/>
                  <a:gd name="connsiteY401" fmla="*/ 629077 h 1059043"/>
                  <a:gd name="connsiteX402" fmla="*/ 68907 w 3024845"/>
                  <a:gd name="connsiteY402" fmla="*/ 505856 h 1059043"/>
                  <a:gd name="connsiteX403" fmla="*/ 70934 w 3024845"/>
                  <a:gd name="connsiteY403" fmla="*/ 505856 h 1059043"/>
                  <a:gd name="connsiteX404" fmla="*/ 85121 w 3024845"/>
                  <a:gd name="connsiteY404" fmla="*/ 505856 h 1059043"/>
                  <a:gd name="connsiteX405" fmla="*/ 85121 w 3024845"/>
                  <a:gd name="connsiteY405" fmla="*/ 369664 h 1059043"/>
                  <a:gd name="connsiteX406" fmla="*/ 86894 w 3024845"/>
                  <a:gd name="connsiteY406" fmla="*/ 369664 h 1059043"/>
                  <a:gd name="connsiteX407" fmla="*/ 99308 w 3024845"/>
                  <a:gd name="connsiteY407" fmla="*/ 369664 h 1059043"/>
                  <a:gd name="connsiteX408" fmla="*/ 99308 w 3024845"/>
                  <a:gd name="connsiteY408" fmla="*/ 255090 h 1059043"/>
                  <a:gd name="connsiteX409" fmla="*/ 103361 w 3024845"/>
                  <a:gd name="connsiteY409" fmla="*/ 226986 h 1059043"/>
                  <a:gd name="connsiteX410" fmla="*/ 105388 w 3024845"/>
                  <a:gd name="connsiteY410" fmla="*/ 226986 h 1059043"/>
                  <a:gd name="connsiteX411" fmla="*/ 119575 w 3024845"/>
                  <a:gd name="connsiteY41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80720 w 3024845"/>
                  <a:gd name="connsiteY327" fmla="*/ 555577 h 1059043"/>
                  <a:gd name="connsiteX328" fmla="*/ 2245574 w 3024845"/>
                  <a:gd name="connsiteY328" fmla="*/ 555577 h 1059043"/>
                  <a:gd name="connsiteX329" fmla="*/ 2245574 w 3024845"/>
                  <a:gd name="connsiteY329" fmla="*/ 631239 h 1059043"/>
                  <a:gd name="connsiteX330" fmla="*/ 2253681 w 3024845"/>
                  <a:gd name="connsiteY330" fmla="*/ 631239 h 1059043"/>
                  <a:gd name="connsiteX331" fmla="*/ 2255708 w 3024845"/>
                  <a:gd name="connsiteY331" fmla="*/ 624754 h 1059043"/>
                  <a:gd name="connsiteX332" fmla="*/ 2261788 w 3024845"/>
                  <a:gd name="connsiteY332" fmla="*/ 624754 h 1059043"/>
                  <a:gd name="connsiteX333" fmla="*/ 2263815 w 3024845"/>
                  <a:gd name="connsiteY333" fmla="*/ 633401 h 1059043"/>
                  <a:gd name="connsiteX334" fmla="*/ 2275975 w 3024845"/>
                  <a:gd name="connsiteY334" fmla="*/ 633401 h 1059043"/>
                  <a:gd name="connsiteX335" fmla="*/ 2275975 w 3024845"/>
                  <a:gd name="connsiteY335" fmla="*/ 626915 h 1059043"/>
                  <a:gd name="connsiteX336" fmla="*/ 2298268 w 3024845"/>
                  <a:gd name="connsiteY336" fmla="*/ 626915 h 1059043"/>
                  <a:gd name="connsiteX337" fmla="*/ 2298268 w 3024845"/>
                  <a:gd name="connsiteY337" fmla="*/ 633401 h 1059043"/>
                  <a:gd name="connsiteX338" fmla="*/ 2318535 w 3024845"/>
                  <a:gd name="connsiteY338" fmla="*/ 633401 h 1059043"/>
                  <a:gd name="connsiteX339" fmla="*/ 2318535 w 3024845"/>
                  <a:gd name="connsiteY339" fmla="*/ 678798 h 1059043"/>
                  <a:gd name="connsiteX340" fmla="*/ 2332722 w 3024845"/>
                  <a:gd name="connsiteY340" fmla="*/ 678798 h 1059043"/>
                  <a:gd name="connsiteX341" fmla="*/ 2332722 w 3024845"/>
                  <a:gd name="connsiteY341" fmla="*/ 665827 h 1059043"/>
                  <a:gd name="connsiteX342" fmla="*/ 2348936 w 3024845"/>
                  <a:gd name="connsiteY342" fmla="*/ 665827 h 1059043"/>
                  <a:gd name="connsiteX343" fmla="*/ 2348936 w 3024845"/>
                  <a:gd name="connsiteY343" fmla="*/ 486400 h 1059043"/>
                  <a:gd name="connsiteX344" fmla="*/ 2355016 w 3024845"/>
                  <a:gd name="connsiteY344" fmla="*/ 479914 h 1059043"/>
                  <a:gd name="connsiteX345" fmla="*/ 2427977 w 3024845"/>
                  <a:gd name="connsiteY345" fmla="*/ 479914 h 1059043"/>
                  <a:gd name="connsiteX346" fmla="*/ 2427977 w 3024845"/>
                  <a:gd name="connsiteY346" fmla="*/ 488562 h 1059043"/>
                  <a:gd name="connsiteX347" fmla="*/ 2438110 w 3024845"/>
                  <a:gd name="connsiteY347" fmla="*/ 488562 h 1059043"/>
                  <a:gd name="connsiteX348" fmla="*/ 2438110 w 3024845"/>
                  <a:gd name="connsiteY348" fmla="*/ 603136 h 1059043"/>
                  <a:gd name="connsiteX349" fmla="*/ 2460404 w 3024845"/>
                  <a:gd name="connsiteY349" fmla="*/ 603136 h 1059043"/>
                  <a:gd name="connsiteX350" fmla="*/ 2460404 w 3024845"/>
                  <a:gd name="connsiteY350" fmla="*/ 536121 h 1059043"/>
                  <a:gd name="connsiteX351" fmla="*/ 2486751 w 3024845"/>
                  <a:gd name="connsiteY351" fmla="*/ 536121 h 1059043"/>
                  <a:gd name="connsiteX352" fmla="*/ 2490804 w 3024845"/>
                  <a:gd name="connsiteY352" fmla="*/ 531797 h 1059043"/>
                  <a:gd name="connsiteX353" fmla="*/ 2498911 w 3024845"/>
                  <a:gd name="connsiteY353" fmla="*/ 531797 h 1059043"/>
                  <a:gd name="connsiteX354" fmla="*/ 2502964 w 3024845"/>
                  <a:gd name="connsiteY354" fmla="*/ 536121 h 1059043"/>
                  <a:gd name="connsiteX355" fmla="*/ 2525258 w 3024845"/>
                  <a:gd name="connsiteY355" fmla="*/ 536121 h 1059043"/>
                  <a:gd name="connsiteX356" fmla="*/ 2525258 w 3024845"/>
                  <a:gd name="connsiteY356" fmla="*/ 419385 h 1059043"/>
                  <a:gd name="connsiteX357" fmla="*/ 2582005 w 3024845"/>
                  <a:gd name="connsiteY357" fmla="*/ 408576 h 1059043"/>
                  <a:gd name="connsiteX358" fmla="*/ 2582005 w 3024845"/>
                  <a:gd name="connsiteY358" fmla="*/ 409657 h 1059043"/>
                  <a:gd name="connsiteX359" fmla="*/ 2582005 w 3024845"/>
                  <a:gd name="connsiteY359" fmla="*/ 417223 h 1059043"/>
                  <a:gd name="connsiteX360" fmla="*/ 2608352 w 3024845"/>
                  <a:gd name="connsiteY360" fmla="*/ 417223 h 1059043"/>
                  <a:gd name="connsiteX361" fmla="*/ 2608352 w 3024845"/>
                  <a:gd name="connsiteY361" fmla="*/ 672313 h 1059043"/>
                  <a:gd name="connsiteX362" fmla="*/ 2630646 w 3024845"/>
                  <a:gd name="connsiteY362" fmla="*/ 672313 h 1059043"/>
                  <a:gd name="connsiteX363" fmla="*/ 2630646 w 3024845"/>
                  <a:gd name="connsiteY363" fmla="*/ 667989 h 1059043"/>
                  <a:gd name="connsiteX364" fmla="*/ 2642806 w 3024845"/>
                  <a:gd name="connsiteY364" fmla="*/ 667989 h 1059043"/>
                  <a:gd name="connsiteX365" fmla="*/ 2642806 w 3024845"/>
                  <a:gd name="connsiteY365" fmla="*/ 672313 h 1059043"/>
                  <a:gd name="connsiteX366" fmla="*/ 2667126 w 3024845"/>
                  <a:gd name="connsiteY366" fmla="*/ 672313 h 1059043"/>
                  <a:gd name="connsiteX367" fmla="*/ 2667126 w 3024845"/>
                  <a:gd name="connsiteY367" fmla="*/ 659342 h 1059043"/>
                  <a:gd name="connsiteX368" fmla="*/ 2695500 w 3024845"/>
                  <a:gd name="connsiteY368" fmla="*/ 659342 h 1059043"/>
                  <a:gd name="connsiteX369" fmla="*/ 2707660 w 3024845"/>
                  <a:gd name="connsiteY369" fmla="*/ 655018 h 1059043"/>
                  <a:gd name="connsiteX370" fmla="*/ 2727927 w 3024845"/>
                  <a:gd name="connsiteY370" fmla="*/ 659342 h 1059043"/>
                  <a:gd name="connsiteX371" fmla="*/ 2727927 w 3024845"/>
                  <a:gd name="connsiteY371" fmla="*/ 642048 h 1059043"/>
                  <a:gd name="connsiteX372" fmla="*/ 2736034 w 3024845"/>
                  <a:gd name="connsiteY372" fmla="*/ 642048 h 1059043"/>
                  <a:gd name="connsiteX373" fmla="*/ 2736034 w 3024845"/>
                  <a:gd name="connsiteY373" fmla="*/ 629077 h 1059043"/>
                  <a:gd name="connsiteX374" fmla="*/ 2792781 w 3024845"/>
                  <a:gd name="connsiteY374" fmla="*/ 629077 h 1059043"/>
                  <a:gd name="connsiteX375" fmla="*/ 2792781 w 3024845"/>
                  <a:gd name="connsiteY375" fmla="*/ 598812 h 1059043"/>
                  <a:gd name="connsiteX376" fmla="*/ 2811021 w 3024845"/>
                  <a:gd name="connsiteY376" fmla="*/ 598812 h 1059043"/>
                  <a:gd name="connsiteX377" fmla="*/ 2811021 w 3024845"/>
                  <a:gd name="connsiteY377" fmla="*/ 592327 h 1059043"/>
                  <a:gd name="connsiteX378" fmla="*/ 2823181 w 3024845"/>
                  <a:gd name="connsiteY378" fmla="*/ 592327 h 1059043"/>
                  <a:gd name="connsiteX379" fmla="*/ 2823181 w 3024845"/>
                  <a:gd name="connsiteY379" fmla="*/ 598812 h 1059043"/>
                  <a:gd name="connsiteX380" fmla="*/ 2839395 w 3024845"/>
                  <a:gd name="connsiteY380" fmla="*/ 598812 h 1059043"/>
                  <a:gd name="connsiteX381" fmla="*/ 2839395 w 3024845"/>
                  <a:gd name="connsiteY381" fmla="*/ 648533 h 1059043"/>
                  <a:gd name="connsiteX382" fmla="*/ 2871822 w 3024845"/>
                  <a:gd name="connsiteY382" fmla="*/ 648533 h 1059043"/>
                  <a:gd name="connsiteX383" fmla="*/ 2871822 w 3024845"/>
                  <a:gd name="connsiteY383" fmla="*/ 622592 h 1059043"/>
                  <a:gd name="connsiteX384" fmla="*/ 2910329 w 3024845"/>
                  <a:gd name="connsiteY384" fmla="*/ 622592 h 1059043"/>
                  <a:gd name="connsiteX385" fmla="*/ 2910329 w 3024845"/>
                  <a:gd name="connsiteY385" fmla="*/ 592327 h 1059043"/>
                  <a:gd name="connsiteX386" fmla="*/ 2958970 w 3024845"/>
                  <a:gd name="connsiteY386" fmla="*/ 592327 h 1059043"/>
                  <a:gd name="connsiteX387" fmla="*/ 2958970 w 3024845"/>
                  <a:gd name="connsiteY387" fmla="*/ 703483 h 1059043"/>
                  <a:gd name="connsiteX388" fmla="*/ 2958970 w 3024845"/>
                  <a:gd name="connsiteY388" fmla="*/ 717262 h 1059043"/>
                  <a:gd name="connsiteX389" fmla="*/ 3024845 w 3024845"/>
                  <a:gd name="connsiteY389" fmla="*/ 717262 h 1059043"/>
                  <a:gd name="connsiteX390" fmla="*/ 3024845 w 3024845"/>
                  <a:gd name="connsiteY390" fmla="*/ 1059043 h 1059043"/>
                  <a:gd name="connsiteX391" fmla="*/ 2054 w 3024845"/>
                  <a:gd name="connsiteY391" fmla="*/ 1056710 h 1059043"/>
                  <a:gd name="connsiteX392" fmla="*/ 0 w 3024845"/>
                  <a:gd name="connsiteY392" fmla="*/ 622592 h 1059043"/>
                  <a:gd name="connsiteX393" fmla="*/ 20267 w 3024845"/>
                  <a:gd name="connsiteY393" fmla="*/ 622592 h 1059043"/>
                  <a:gd name="connsiteX394" fmla="*/ 20774 w 3024845"/>
                  <a:gd name="connsiteY394" fmla="*/ 621511 h 1059043"/>
                  <a:gd name="connsiteX395" fmla="*/ 24320 w 3024845"/>
                  <a:gd name="connsiteY395" fmla="*/ 613945 h 1059043"/>
                  <a:gd name="connsiteX396" fmla="*/ 26094 w 3024845"/>
                  <a:gd name="connsiteY396" fmla="*/ 614215 h 1059043"/>
                  <a:gd name="connsiteX397" fmla="*/ 38507 w 3024845"/>
                  <a:gd name="connsiteY397" fmla="*/ 616106 h 1059043"/>
                  <a:gd name="connsiteX398" fmla="*/ 39014 w 3024845"/>
                  <a:gd name="connsiteY398" fmla="*/ 617458 h 1059043"/>
                  <a:gd name="connsiteX399" fmla="*/ 42560 w 3024845"/>
                  <a:gd name="connsiteY399" fmla="*/ 626915 h 1059043"/>
                  <a:gd name="connsiteX400" fmla="*/ 68907 w 3024845"/>
                  <a:gd name="connsiteY400" fmla="*/ 629077 h 1059043"/>
                  <a:gd name="connsiteX401" fmla="*/ 68907 w 3024845"/>
                  <a:gd name="connsiteY401" fmla="*/ 505856 h 1059043"/>
                  <a:gd name="connsiteX402" fmla="*/ 70934 w 3024845"/>
                  <a:gd name="connsiteY402" fmla="*/ 505856 h 1059043"/>
                  <a:gd name="connsiteX403" fmla="*/ 85121 w 3024845"/>
                  <a:gd name="connsiteY403" fmla="*/ 505856 h 1059043"/>
                  <a:gd name="connsiteX404" fmla="*/ 85121 w 3024845"/>
                  <a:gd name="connsiteY404" fmla="*/ 369664 h 1059043"/>
                  <a:gd name="connsiteX405" fmla="*/ 86894 w 3024845"/>
                  <a:gd name="connsiteY405" fmla="*/ 369664 h 1059043"/>
                  <a:gd name="connsiteX406" fmla="*/ 99308 w 3024845"/>
                  <a:gd name="connsiteY406" fmla="*/ 369664 h 1059043"/>
                  <a:gd name="connsiteX407" fmla="*/ 99308 w 3024845"/>
                  <a:gd name="connsiteY407" fmla="*/ 255090 h 1059043"/>
                  <a:gd name="connsiteX408" fmla="*/ 103361 w 3024845"/>
                  <a:gd name="connsiteY408" fmla="*/ 226986 h 1059043"/>
                  <a:gd name="connsiteX409" fmla="*/ 105388 w 3024845"/>
                  <a:gd name="connsiteY409" fmla="*/ 226986 h 1059043"/>
                  <a:gd name="connsiteX410" fmla="*/ 119575 w 3024845"/>
                  <a:gd name="connsiteY41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80720 w 3024845"/>
                  <a:gd name="connsiteY326" fmla="*/ 555577 h 1059043"/>
                  <a:gd name="connsiteX327" fmla="*/ 2245574 w 3024845"/>
                  <a:gd name="connsiteY327" fmla="*/ 555577 h 1059043"/>
                  <a:gd name="connsiteX328" fmla="*/ 2245574 w 3024845"/>
                  <a:gd name="connsiteY328" fmla="*/ 631239 h 1059043"/>
                  <a:gd name="connsiteX329" fmla="*/ 2253681 w 3024845"/>
                  <a:gd name="connsiteY329" fmla="*/ 631239 h 1059043"/>
                  <a:gd name="connsiteX330" fmla="*/ 2255708 w 3024845"/>
                  <a:gd name="connsiteY330" fmla="*/ 624754 h 1059043"/>
                  <a:gd name="connsiteX331" fmla="*/ 2261788 w 3024845"/>
                  <a:gd name="connsiteY331" fmla="*/ 624754 h 1059043"/>
                  <a:gd name="connsiteX332" fmla="*/ 2263815 w 3024845"/>
                  <a:gd name="connsiteY332" fmla="*/ 633401 h 1059043"/>
                  <a:gd name="connsiteX333" fmla="*/ 2275975 w 3024845"/>
                  <a:gd name="connsiteY333" fmla="*/ 633401 h 1059043"/>
                  <a:gd name="connsiteX334" fmla="*/ 2275975 w 3024845"/>
                  <a:gd name="connsiteY334" fmla="*/ 626915 h 1059043"/>
                  <a:gd name="connsiteX335" fmla="*/ 2298268 w 3024845"/>
                  <a:gd name="connsiteY335" fmla="*/ 626915 h 1059043"/>
                  <a:gd name="connsiteX336" fmla="*/ 2298268 w 3024845"/>
                  <a:gd name="connsiteY336" fmla="*/ 633401 h 1059043"/>
                  <a:gd name="connsiteX337" fmla="*/ 2318535 w 3024845"/>
                  <a:gd name="connsiteY337" fmla="*/ 633401 h 1059043"/>
                  <a:gd name="connsiteX338" fmla="*/ 2318535 w 3024845"/>
                  <a:gd name="connsiteY338" fmla="*/ 678798 h 1059043"/>
                  <a:gd name="connsiteX339" fmla="*/ 2332722 w 3024845"/>
                  <a:gd name="connsiteY339" fmla="*/ 678798 h 1059043"/>
                  <a:gd name="connsiteX340" fmla="*/ 2332722 w 3024845"/>
                  <a:gd name="connsiteY340" fmla="*/ 665827 h 1059043"/>
                  <a:gd name="connsiteX341" fmla="*/ 2348936 w 3024845"/>
                  <a:gd name="connsiteY341" fmla="*/ 665827 h 1059043"/>
                  <a:gd name="connsiteX342" fmla="*/ 2348936 w 3024845"/>
                  <a:gd name="connsiteY342" fmla="*/ 486400 h 1059043"/>
                  <a:gd name="connsiteX343" fmla="*/ 2355016 w 3024845"/>
                  <a:gd name="connsiteY343" fmla="*/ 479914 h 1059043"/>
                  <a:gd name="connsiteX344" fmla="*/ 2427977 w 3024845"/>
                  <a:gd name="connsiteY344" fmla="*/ 479914 h 1059043"/>
                  <a:gd name="connsiteX345" fmla="*/ 2427977 w 3024845"/>
                  <a:gd name="connsiteY345" fmla="*/ 488562 h 1059043"/>
                  <a:gd name="connsiteX346" fmla="*/ 2438110 w 3024845"/>
                  <a:gd name="connsiteY346" fmla="*/ 488562 h 1059043"/>
                  <a:gd name="connsiteX347" fmla="*/ 2438110 w 3024845"/>
                  <a:gd name="connsiteY347" fmla="*/ 603136 h 1059043"/>
                  <a:gd name="connsiteX348" fmla="*/ 2460404 w 3024845"/>
                  <a:gd name="connsiteY348" fmla="*/ 603136 h 1059043"/>
                  <a:gd name="connsiteX349" fmla="*/ 2460404 w 3024845"/>
                  <a:gd name="connsiteY349" fmla="*/ 536121 h 1059043"/>
                  <a:gd name="connsiteX350" fmla="*/ 2486751 w 3024845"/>
                  <a:gd name="connsiteY350" fmla="*/ 536121 h 1059043"/>
                  <a:gd name="connsiteX351" fmla="*/ 2490804 w 3024845"/>
                  <a:gd name="connsiteY351" fmla="*/ 531797 h 1059043"/>
                  <a:gd name="connsiteX352" fmla="*/ 2498911 w 3024845"/>
                  <a:gd name="connsiteY352" fmla="*/ 531797 h 1059043"/>
                  <a:gd name="connsiteX353" fmla="*/ 2502964 w 3024845"/>
                  <a:gd name="connsiteY353" fmla="*/ 536121 h 1059043"/>
                  <a:gd name="connsiteX354" fmla="*/ 2525258 w 3024845"/>
                  <a:gd name="connsiteY354" fmla="*/ 536121 h 1059043"/>
                  <a:gd name="connsiteX355" fmla="*/ 2525258 w 3024845"/>
                  <a:gd name="connsiteY355" fmla="*/ 419385 h 1059043"/>
                  <a:gd name="connsiteX356" fmla="*/ 2582005 w 3024845"/>
                  <a:gd name="connsiteY356" fmla="*/ 408576 h 1059043"/>
                  <a:gd name="connsiteX357" fmla="*/ 2582005 w 3024845"/>
                  <a:gd name="connsiteY357" fmla="*/ 409657 h 1059043"/>
                  <a:gd name="connsiteX358" fmla="*/ 2582005 w 3024845"/>
                  <a:gd name="connsiteY358" fmla="*/ 417223 h 1059043"/>
                  <a:gd name="connsiteX359" fmla="*/ 2608352 w 3024845"/>
                  <a:gd name="connsiteY359" fmla="*/ 417223 h 1059043"/>
                  <a:gd name="connsiteX360" fmla="*/ 2608352 w 3024845"/>
                  <a:gd name="connsiteY360" fmla="*/ 672313 h 1059043"/>
                  <a:gd name="connsiteX361" fmla="*/ 2630646 w 3024845"/>
                  <a:gd name="connsiteY361" fmla="*/ 672313 h 1059043"/>
                  <a:gd name="connsiteX362" fmla="*/ 2630646 w 3024845"/>
                  <a:gd name="connsiteY362" fmla="*/ 667989 h 1059043"/>
                  <a:gd name="connsiteX363" fmla="*/ 2642806 w 3024845"/>
                  <a:gd name="connsiteY363" fmla="*/ 667989 h 1059043"/>
                  <a:gd name="connsiteX364" fmla="*/ 2642806 w 3024845"/>
                  <a:gd name="connsiteY364" fmla="*/ 672313 h 1059043"/>
                  <a:gd name="connsiteX365" fmla="*/ 2667126 w 3024845"/>
                  <a:gd name="connsiteY365" fmla="*/ 672313 h 1059043"/>
                  <a:gd name="connsiteX366" fmla="*/ 2667126 w 3024845"/>
                  <a:gd name="connsiteY366" fmla="*/ 659342 h 1059043"/>
                  <a:gd name="connsiteX367" fmla="*/ 2695500 w 3024845"/>
                  <a:gd name="connsiteY367" fmla="*/ 659342 h 1059043"/>
                  <a:gd name="connsiteX368" fmla="*/ 2707660 w 3024845"/>
                  <a:gd name="connsiteY368" fmla="*/ 655018 h 1059043"/>
                  <a:gd name="connsiteX369" fmla="*/ 2727927 w 3024845"/>
                  <a:gd name="connsiteY369" fmla="*/ 659342 h 1059043"/>
                  <a:gd name="connsiteX370" fmla="*/ 2727927 w 3024845"/>
                  <a:gd name="connsiteY370" fmla="*/ 642048 h 1059043"/>
                  <a:gd name="connsiteX371" fmla="*/ 2736034 w 3024845"/>
                  <a:gd name="connsiteY371" fmla="*/ 642048 h 1059043"/>
                  <a:gd name="connsiteX372" fmla="*/ 2736034 w 3024845"/>
                  <a:gd name="connsiteY372" fmla="*/ 629077 h 1059043"/>
                  <a:gd name="connsiteX373" fmla="*/ 2792781 w 3024845"/>
                  <a:gd name="connsiteY373" fmla="*/ 629077 h 1059043"/>
                  <a:gd name="connsiteX374" fmla="*/ 2792781 w 3024845"/>
                  <a:gd name="connsiteY374" fmla="*/ 598812 h 1059043"/>
                  <a:gd name="connsiteX375" fmla="*/ 2811021 w 3024845"/>
                  <a:gd name="connsiteY375" fmla="*/ 598812 h 1059043"/>
                  <a:gd name="connsiteX376" fmla="*/ 2811021 w 3024845"/>
                  <a:gd name="connsiteY376" fmla="*/ 592327 h 1059043"/>
                  <a:gd name="connsiteX377" fmla="*/ 2823181 w 3024845"/>
                  <a:gd name="connsiteY377" fmla="*/ 592327 h 1059043"/>
                  <a:gd name="connsiteX378" fmla="*/ 2823181 w 3024845"/>
                  <a:gd name="connsiteY378" fmla="*/ 598812 h 1059043"/>
                  <a:gd name="connsiteX379" fmla="*/ 2839395 w 3024845"/>
                  <a:gd name="connsiteY379" fmla="*/ 598812 h 1059043"/>
                  <a:gd name="connsiteX380" fmla="*/ 2839395 w 3024845"/>
                  <a:gd name="connsiteY380" fmla="*/ 648533 h 1059043"/>
                  <a:gd name="connsiteX381" fmla="*/ 2871822 w 3024845"/>
                  <a:gd name="connsiteY381" fmla="*/ 648533 h 1059043"/>
                  <a:gd name="connsiteX382" fmla="*/ 2871822 w 3024845"/>
                  <a:gd name="connsiteY382" fmla="*/ 622592 h 1059043"/>
                  <a:gd name="connsiteX383" fmla="*/ 2910329 w 3024845"/>
                  <a:gd name="connsiteY383" fmla="*/ 622592 h 1059043"/>
                  <a:gd name="connsiteX384" fmla="*/ 2910329 w 3024845"/>
                  <a:gd name="connsiteY384" fmla="*/ 592327 h 1059043"/>
                  <a:gd name="connsiteX385" fmla="*/ 2958970 w 3024845"/>
                  <a:gd name="connsiteY385" fmla="*/ 592327 h 1059043"/>
                  <a:gd name="connsiteX386" fmla="*/ 2958970 w 3024845"/>
                  <a:gd name="connsiteY386" fmla="*/ 703483 h 1059043"/>
                  <a:gd name="connsiteX387" fmla="*/ 2958970 w 3024845"/>
                  <a:gd name="connsiteY387" fmla="*/ 717262 h 1059043"/>
                  <a:gd name="connsiteX388" fmla="*/ 3024845 w 3024845"/>
                  <a:gd name="connsiteY388" fmla="*/ 717262 h 1059043"/>
                  <a:gd name="connsiteX389" fmla="*/ 3024845 w 3024845"/>
                  <a:gd name="connsiteY389" fmla="*/ 1059043 h 1059043"/>
                  <a:gd name="connsiteX390" fmla="*/ 2054 w 3024845"/>
                  <a:gd name="connsiteY390" fmla="*/ 1056710 h 1059043"/>
                  <a:gd name="connsiteX391" fmla="*/ 0 w 3024845"/>
                  <a:gd name="connsiteY391" fmla="*/ 622592 h 1059043"/>
                  <a:gd name="connsiteX392" fmla="*/ 20267 w 3024845"/>
                  <a:gd name="connsiteY392" fmla="*/ 622592 h 1059043"/>
                  <a:gd name="connsiteX393" fmla="*/ 20774 w 3024845"/>
                  <a:gd name="connsiteY393" fmla="*/ 621511 h 1059043"/>
                  <a:gd name="connsiteX394" fmla="*/ 24320 w 3024845"/>
                  <a:gd name="connsiteY394" fmla="*/ 613945 h 1059043"/>
                  <a:gd name="connsiteX395" fmla="*/ 26094 w 3024845"/>
                  <a:gd name="connsiteY395" fmla="*/ 614215 h 1059043"/>
                  <a:gd name="connsiteX396" fmla="*/ 38507 w 3024845"/>
                  <a:gd name="connsiteY396" fmla="*/ 616106 h 1059043"/>
                  <a:gd name="connsiteX397" fmla="*/ 39014 w 3024845"/>
                  <a:gd name="connsiteY397" fmla="*/ 617458 h 1059043"/>
                  <a:gd name="connsiteX398" fmla="*/ 42560 w 3024845"/>
                  <a:gd name="connsiteY398" fmla="*/ 626915 h 1059043"/>
                  <a:gd name="connsiteX399" fmla="*/ 68907 w 3024845"/>
                  <a:gd name="connsiteY399" fmla="*/ 629077 h 1059043"/>
                  <a:gd name="connsiteX400" fmla="*/ 68907 w 3024845"/>
                  <a:gd name="connsiteY400" fmla="*/ 505856 h 1059043"/>
                  <a:gd name="connsiteX401" fmla="*/ 70934 w 3024845"/>
                  <a:gd name="connsiteY401" fmla="*/ 505856 h 1059043"/>
                  <a:gd name="connsiteX402" fmla="*/ 85121 w 3024845"/>
                  <a:gd name="connsiteY402" fmla="*/ 505856 h 1059043"/>
                  <a:gd name="connsiteX403" fmla="*/ 85121 w 3024845"/>
                  <a:gd name="connsiteY403" fmla="*/ 369664 h 1059043"/>
                  <a:gd name="connsiteX404" fmla="*/ 86894 w 3024845"/>
                  <a:gd name="connsiteY404" fmla="*/ 369664 h 1059043"/>
                  <a:gd name="connsiteX405" fmla="*/ 99308 w 3024845"/>
                  <a:gd name="connsiteY405" fmla="*/ 369664 h 1059043"/>
                  <a:gd name="connsiteX406" fmla="*/ 99308 w 3024845"/>
                  <a:gd name="connsiteY406" fmla="*/ 255090 h 1059043"/>
                  <a:gd name="connsiteX407" fmla="*/ 103361 w 3024845"/>
                  <a:gd name="connsiteY407" fmla="*/ 226986 h 1059043"/>
                  <a:gd name="connsiteX408" fmla="*/ 105388 w 3024845"/>
                  <a:gd name="connsiteY408" fmla="*/ 226986 h 1059043"/>
                  <a:gd name="connsiteX409" fmla="*/ 119575 w 3024845"/>
                  <a:gd name="connsiteY40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131868 h 1059043"/>
                  <a:gd name="connsiteX317" fmla="*/ 2144240 w 3024845"/>
                  <a:gd name="connsiteY317" fmla="*/ 125383 h 1059043"/>
                  <a:gd name="connsiteX318" fmla="*/ 2150320 w 3024845"/>
                  <a:gd name="connsiteY318" fmla="*/ 118897 h 1059043"/>
                  <a:gd name="connsiteX319" fmla="*/ 2150320 w 3024845"/>
                  <a:gd name="connsiteY319" fmla="*/ 60529 h 1059043"/>
                  <a:gd name="connsiteX320" fmla="*/ 2152346 w 3024845"/>
                  <a:gd name="connsiteY320" fmla="*/ 56206 h 1059043"/>
                  <a:gd name="connsiteX321" fmla="*/ 2152346 w 3024845"/>
                  <a:gd name="connsiteY321" fmla="*/ 0 h 1059043"/>
                  <a:gd name="connsiteX322" fmla="*/ 2162480 w 3024845"/>
                  <a:gd name="connsiteY322" fmla="*/ 118897 h 1059043"/>
                  <a:gd name="connsiteX323" fmla="*/ 2168560 w 3024845"/>
                  <a:gd name="connsiteY323" fmla="*/ 125383 h 1059043"/>
                  <a:gd name="connsiteX324" fmla="*/ 2166533 w 3024845"/>
                  <a:gd name="connsiteY324" fmla="*/ 131868 h 1059043"/>
                  <a:gd name="connsiteX325" fmla="*/ 2180720 w 3024845"/>
                  <a:gd name="connsiteY325" fmla="*/ 555577 h 1059043"/>
                  <a:gd name="connsiteX326" fmla="*/ 2245574 w 3024845"/>
                  <a:gd name="connsiteY326" fmla="*/ 555577 h 1059043"/>
                  <a:gd name="connsiteX327" fmla="*/ 2245574 w 3024845"/>
                  <a:gd name="connsiteY327" fmla="*/ 631239 h 1059043"/>
                  <a:gd name="connsiteX328" fmla="*/ 2253681 w 3024845"/>
                  <a:gd name="connsiteY328" fmla="*/ 631239 h 1059043"/>
                  <a:gd name="connsiteX329" fmla="*/ 2255708 w 3024845"/>
                  <a:gd name="connsiteY329" fmla="*/ 624754 h 1059043"/>
                  <a:gd name="connsiteX330" fmla="*/ 2261788 w 3024845"/>
                  <a:gd name="connsiteY330" fmla="*/ 624754 h 1059043"/>
                  <a:gd name="connsiteX331" fmla="*/ 2263815 w 3024845"/>
                  <a:gd name="connsiteY331" fmla="*/ 633401 h 1059043"/>
                  <a:gd name="connsiteX332" fmla="*/ 2275975 w 3024845"/>
                  <a:gd name="connsiteY332" fmla="*/ 633401 h 1059043"/>
                  <a:gd name="connsiteX333" fmla="*/ 2275975 w 3024845"/>
                  <a:gd name="connsiteY333" fmla="*/ 626915 h 1059043"/>
                  <a:gd name="connsiteX334" fmla="*/ 2298268 w 3024845"/>
                  <a:gd name="connsiteY334" fmla="*/ 626915 h 1059043"/>
                  <a:gd name="connsiteX335" fmla="*/ 2298268 w 3024845"/>
                  <a:gd name="connsiteY335" fmla="*/ 633401 h 1059043"/>
                  <a:gd name="connsiteX336" fmla="*/ 2318535 w 3024845"/>
                  <a:gd name="connsiteY336" fmla="*/ 633401 h 1059043"/>
                  <a:gd name="connsiteX337" fmla="*/ 2318535 w 3024845"/>
                  <a:gd name="connsiteY337" fmla="*/ 678798 h 1059043"/>
                  <a:gd name="connsiteX338" fmla="*/ 2332722 w 3024845"/>
                  <a:gd name="connsiteY338" fmla="*/ 678798 h 1059043"/>
                  <a:gd name="connsiteX339" fmla="*/ 2332722 w 3024845"/>
                  <a:gd name="connsiteY339" fmla="*/ 665827 h 1059043"/>
                  <a:gd name="connsiteX340" fmla="*/ 2348936 w 3024845"/>
                  <a:gd name="connsiteY340" fmla="*/ 665827 h 1059043"/>
                  <a:gd name="connsiteX341" fmla="*/ 2348936 w 3024845"/>
                  <a:gd name="connsiteY341" fmla="*/ 486400 h 1059043"/>
                  <a:gd name="connsiteX342" fmla="*/ 2355016 w 3024845"/>
                  <a:gd name="connsiteY342" fmla="*/ 479914 h 1059043"/>
                  <a:gd name="connsiteX343" fmla="*/ 2427977 w 3024845"/>
                  <a:gd name="connsiteY343" fmla="*/ 479914 h 1059043"/>
                  <a:gd name="connsiteX344" fmla="*/ 2427977 w 3024845"/>
                  <a:gd name="connsiteY344" fmla="*/ 488562 h 1059043"/>
                  <a:gd name="connsiteX345" fmla="*/ 2438110 w 3024845"/>
                  <a:gd name="connsiteY345" fmla="*/ 488562 h 1059043"/>
                  <a:gd name="connsiteX346" fmla="*/ 2438110 w 3024845"/>
                  <a:gd name="connsiteY346" fmla="*/ 603136 h 1059043"/>
                  <a:gd name="connsiteX347" fmla="*/ 2460404 w 3024845"/>
                  <a:gd name="connsiteY347" fmla="*/ 603136 h 1059043"/>
                  <a:gd name="connsiteX348" fmla="*/ 2460404 w 3024845"/>
                  <a:gd name="connsiteY348" fmla="*/ 536121 h 1059043"/>
                  <a:gd name="connsiteX349" fmla="*/ 2486751 w 3024845"/>
                  <a:gd name="connsiteY349" fmla="*/ 536121 h 1059043"/>
                  <a:gd name="connsiteX350" fmla="*/ 2490804 w 3024845"/>
                  <a:gd name="connsiteY350" fmla="*/ 531797 h 1059043"/>
                  <a:gd name="connsiteX351" fmla="*/ 2498911 w 3024845"/>
                  <a:gd name="connsiteY351" fmla="*/ 531797 h 1059043"/>
                  <a:gd name="connsiteX352" fmla="*/ 2502964 w 3024845"/>
                  <a:gd name="connsiteY352" fmla="*/ 536121 h 1059043"/>
                  <a:gd name="connsiteX353" fmla="*/ 2525258 w 3024845"/>
                  <a:gd name="connsiteY353" fmla="*/ 536121 h 1059043"/>
                  <a:gd name="connsiteX354" fmla="*/ 2525258 w 3024845"/>
                  <a:gd name="connsiteY354" fmla="*/ 419385 h 1059043"/>
                  <a:gd name="connsiteX355" fmla="*/ 2582005 w 3024845"/>
                  <a:gd name="connsiteY355" fmla="*/ 408576 h 1059043"/>
                  <a:gd name="connsiteX356" fmla="*/ 2582005 w 3024845"/>
                  <a:gd name="connsiteY356" fmla="*/ 409657 h 1059043"/>
                  <a:gd name="connsiteX357" fmla="*/ 2582005 w 3024845"/>
                  <a:gd name="connsiteY357" fmla="*/ 417223 h 1059043"/>
                  <a:gd name="connsiteX358" fmla="*/ 2608352 w 3024845"/>
                  <a:gd name="connsiteY358" fmla="*/ 417223 h 1059043"/>
                  <a:gd name="connsiteX359" fmla="*/ 2608352 w 3024845"/>
                  <a:gd name="connsiteY359" fmla="*/ 672313 h 1059043"/>
                  <a:gd name="connsiteX360" fmla="*/ 2630646 w 3024845"/>
                  <a:gd name="connsiteY360" fmla="*/ 672313 h 1059043"/>
                  <a:gd name="connsiteX361" fmla="*/ 2630646 w 3024845"/>
                  <a:gd name="connsiteY361" fmla="*/ 667989 h 1059043"/>
                  <a:gd name="connsiteX362" fmla="*/ 2642806 w 3024845"/>
                  <a:gd name="connsiteY362" fmla="*/ 667989 h 1059043"/>
                  <a:gd name="connsiteX363" fmla="*/ 2642806 w 3024845"/>
                  <a:gd name="connsiteY363" fmla="*/ 672313 h 1059043"/>
                  <a:gd name="connsiteX364" fmla="*/ 2667126 w 3024845"/>
                  <a:gd name="connsiteY364" fmla="*/ 672313 h 1059043"/>
                  <a:gd name="connsiteX365" fmla="*/ 2667126 w 3024845"/>
                  <a:gd name="connsiteY365" fmla="*/ 659342 h 1059043"/>
                  <a:gd name="connsiteX366" fmla="*/ 2695500 w 3024845"/>
                  <a:gd name="connsiteY366" fmla="*/ 659342 h 1059043"/>
                  <a:gd name="connsiteX367" fmla="*/ 2707660 w 3024845"/>
                  <a:gd name="connsiteY367" fmla="*/ 655018 h 1059043"/>
                  <a:gd name="connsiteX368" fmla="*/ 2727927 w 3024845"/>
                  <a:gd name="connsiteY368" fmla="*/ 659342 h 1059043"/>
                  <a:gd name="connsiteX369" fmla="*/ 2727927 w 3024845"/>
                  <a:gd name="connsiteY369" fmla="*/ 642048 h 1059043"/>
                  <a:gd name="connsiteX370" fmla="*/ 2736034 w 3024845"/>
                  <a:gd name="connsiteY370" fmla="*/ 642048 h 1059043"/>
                  <a:gd name="connsiteX371" fmla="*/ 2736034 w 3024845"/>
                  <a:gd name="connsiteY371" fmla="*/ 629077 h 1059043"/>
                  <a:gd name="connsiteX372" fmla="*/ 2792781 w 3024845"/>
                  <a:gd name="connsiteY372" fmla="*/ 629077 h 1059043"/>
                  <a:gd name="connsiteX373" fmla="*/ 2792781 w 3024845"/>
                  <a:gd name="connsiteY373" fmla="*/ 598812 h 1059043"/>
                  <a:gd name="connsiteX374" fmla="*/ 2811021 w 3024845"/>
                  <a:gd name="connsiteY374" fmla="*/ 598812 h 1059043"/>
                  <a:gd name="connsiteX375" fmla="*/ 2811021 w 3024845"/>
                  <a:gd name="connsiteY375" fmla="*/ 592327 h 1059043"/>
                  <a:gd name="connsiteX376" fmla="*/ 2823181 w 3024845"/>
                  <a:gd name="connsiteY376" fmla="*/ 592327 h 1059043"/>
                  <a:gd name="connsiteX377" fmla="*/ 2823181 w 3024845"/>
                  <a:gd name="connsiteY377" fmla="*/ 598812 h 1059043"/>
                  <a:gd name="connsiteX378" fmla="*/ 2839395 w 3024845"/>
                  <a:gd name="connsiteY378" fmla="*/ 598812 h 1059043"/>
                  <a:gd name="connsiteX379" fmla="*/ 2839395 w 3024845"/>
                  <a:gd name="connsiteY379" fmla="*/ 648533 h 1059043"/>
                  <a:gd name="connsiteX380" fmla="*/ 2871822 w 3024845"/>
                  <a:gd name="connsiteY380" fmla="*/ 648533 h 1059043"/>
                  <a:gd name="connsiteX381" fmla="*/ 2871822 w 3024845"/>
                  <a:gd name="connsiteY381" fmla="*/ 622592 h 1059043"/>
                  <a:gd name="connsiteX382" fmla="*/ 2910329 w 3024845"/>
                  <a:gd name="connsiteY382" fmla="*/ 622592 h 1059043"/>
                  <a:gd name="connsiteX383" fmla="*/ 2910329 w 3024845"/>
                  <a:gd name="connsiteY383" fmla="*/ 592327 h 1059043"/>
                  <a:gd name="connsiteX384" fmla="*/ 2958970 w 3024845"/>
                  <a:gd name="connsiteY384" fmla="*/ 592327 h 1059043"/>
                  <a:gd name="connsiteX385" fmla="*/ 2958970 w 3024845"/>
                  <a:gd name="connsiteY385" fmla="*/ 703483 h 1059043"/>
                  <a:gd name="connsiteX386" fmla="*/ 2958970 w 3024845"/>
                  <a:gd name="connsiteY386" fmla="*/ 717262 h 1059043"/>
                  <a:gd name="connsiteX387" fmla="*/ 3024845 w 3024845"/>
                  <a:gd name="connsiteY387" fmla="*/ 717262 h 1059043"/>
                  <a:gd name="connsiteX388" fmla="*/ 3024845 w 3024845"/>
                  <a:gd name="connsiteY388" fmla="*/ 1059043 h 1059043"/>
                  <a:gd name="connsiteX389" fmla="*/ 2054 w 3024845"/>
                  <a:gd name="connsiteY389" fmla="*/ 1056710 h 1059043"/>
                  <a:gd name="connsiteX390" fmla="*/ 0 w 3024845"/>
                  <a:gd name="connsiteY390" fmla="*/ 622592 h 1059043"/>
                  <a:gd name="connsiteX391" fmla="*/ 20267 w 3024845"/>
                  <a:gd name="connsiteY391" fmla="*/ 622592 h 1059043"/>
                  <a:gd name="connsiteX392" fmla="*/ 20774 w 3024845"/>
                  <a:gd name="connsiteY392" fmla="*/ 621511 h 1059043"/>
                  <a:gd name="connsiteX393" fmla="*/ 24320 w 3024845"/>
                  <a:gd name="connsiteY393" fmla="*/ 613945 h 1059043"/>
                  <a:gd name="connsiteX394" fmla="*/ 26094 w 3024845"/>
                  <a:gd name="connsiteY394" fmla="*/ 614215 h 1059043"/>
                  <a:gd name="connsiteX395" fmla="*/ 38507 w 3024845"/>
                  <a:gd name="connsiteY395" fmla="*/ 616106 h 1059043"/>
                  <a:gd name="connsiteX396" fmla="*/ 39014 w 3024845"/>
                  <a:gd name="connsiteY396" fmla="*/ 617458 h 1059043"/>
                  <a:gd name="connsiteX397" fmla="*/ 42560 w 3024845"/>
                  <a:gd name="connsiteY397" fmla="*/ 626915 h 1059043"/>
                  <a:gd name="connsiteX398" fmla="*/ 68907 w 3024845"/>
                  <a:gd name="connsiteY398" fmla="*/ 629077 h 1059043"/>
                  <a:gd name="connsiteX399" fmla="*/ 68907 w 3024845"/>
                  <a:gd name="connsiteY399" fmla="*/ 505856 h 1059043"/>
                  <a:gd name="connsiteX400" fmla="*/ 70934 w 3024845"/>
                  <a:gd name="connsiteY400" fmla="*/ 505856 h 1059043"/>
                  <a:gd name="connsiteX401" fmla="*/ 85121 w 3024845"/>
                  <a:gd name="connsiteY401" fmla="*/ 505856 h 1059043"/>
                  <a:gd name="connsiteX402" fmla="*/ 85121 w 3024845"/>
                  <a:gd name="connsiteY402" fmla="*/ 369664 h 1059043"/>
                  <a:gd name="connsiteX403" fmla="*/ 86894 w 3024845"/>
                  <a:gd name="connsiteY403" fmla="*/ 369664 h 1059043"/>
                  <a:gd name="connsiteX404" fmla="*/ 99308 w 3024845"/>
                  <a:gd name="connsiteY404" fmla="*/ 369664 h 1059043"/>
                  <a:gd name="connsiteX405" fmla="*/ 99308 w 3024845"/>
                  <a:gd name="connsiteY405" fmla="*/ 255090 h 1059043"/>
                  <a:gd name="connsiteX406" fmla="*/ 103361 w 3024845"/>
                  <a:gd name="connsiteY406" fmla="*/ 226986 h 1059043"/>
                  <a:gd name="connsiteX407" fmla="*/ 105388 w 3024845"/>
                  <a:gd name="connsiteY407" fmla="*/ 226986 h 1059043"/>
                  <a:gd name="connsiteX408" fmla="*/ 119575 w 3024845"/>
                  <a:gd name="connsiteY40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14016 h 1059043"/>
                  <a:gd name="connsiteX315" fmla="*/ 2146266 w 3024845"/>
                  <a:gd name="connsiteY315" fmla="*/ 131868 h 1059043"/>
                  <a:gd name="connsiteX316" fmla="*/ 2144240 w 3024845"/>
                  <a:gd name="connsiteY316" fmla="*/ 125383 h 1059043"/>
                  <a:gd name="connsiteX317" fmla="*/ 2150320 w 3024845"/>
                  <a:gd name="connsiteY317" fmla="*/ 118897 h 1059043"/>
                  <a:gd name="connsiteX318" fmla="*/ 2150320 w 3024845"/>
                  <a:gd name="connsiteY318" fmla="*/ 60529 h 1059043"/>
                  <a:gd name="connsiteX319" fmla="*/ 2152346 w 3024845"/>
                  <a:gd name="connsiteY319" fmla="*/ 56206 h 1059043"/>
                  <a:gd name="connsiteX320" fmla="*/ 2152346 w 3024845"/>
                  <a:gd name="connsiteY320" fmla="*/ 0 h 1059043"/>
                  <a:gd name="connsiteX321" fmla="*/ 2162480 w 3024845"/>
                  <a:gd name="connsiteY321" fmla="*/ 118897 h 1059043"/>
                  <a:gd name="connsiteX322" fmla="*/ 2168560 w 3024845"/>
                  <a:gd name="connsiteY322" fmla="*/ 125383 h 1059043"/>
                  <a:gd name="connsiteX323" fmla="*/ 2166533 w 3024845"/>
                  <a:gd name="connsiteY323" fmla="*/ 131868 h 1059043"/>
                  <a:gd name="connsiteX324" fmla="*/ 2180720 w 3024845"/>
                  <a:gd name="connsiteY324" fmla="*/ 555577 h 1059043"/>
                  <a:gd name="connsiteX325" fmla="*/ 2245574 w 3024845"/>
                  <a:gd name="connsiteY325" fmla="*/ 555577 h 1059043"/>
                  <a:gd name="connsiteX326" fmla="*/ 2245574 w 3024845"/>
                  <a:gd name="connsiteY326" fmla="*/ 631239 h 1059043"/>
                  <a:gd name="connsiteX327" fmla="*/ 2253681 w 3024845"/>
                  <a:gd name="connsiteY327" fmla="*/ 631239 h 1059043"/>
                  <a:gd name="connsiteX328" fmla="*/ 2255708 w 3024845"/>
                  <a:gd name="connsiteY328" fmla="*/ 624754 h 1059043"/>
                  <a:gd name="connsiteX329" fmla="*/ 2261788 w 3024845"/>
                  <a:gd name="connsiteY329" fmla="*/ 624754 h 1059043"/>
                  <a:gd name="connsiteX330" fmla="*/ 2263815 w 3024845"/>
                  <a:gd name="connsiteY330" fmla="*/ 633401 h 1059043"/>
                  <a:gd name="connsiteX331" fmla="*/ 2275975 w 3024845"/>
                  <a:gd name="connsiteY331" fmla="*/ 633401 h 1059043"/>
                  <a:gd name="connsiteX332" fmla="*/ 2275975 w 3024845"/>
                  <a:gd name="connsiteY332" fmla="*/ 626915 h 1059043"/>
                  <a:gd name="connsiteX333" fmla="*/ 2298268 w 3024845"/>
                  <a:gd name="connsiteY333" fmla="*/ 626915 h 1059043"/>
                  <a:gd name="connsiteX334" fmla="*/ 2298268 w 3024845"/>
                  <a:gd name="connsiteY334" fmla="*/ 633401 h 1059043"/>
                  <a:gd name="connsiteX335" fmla="*/ 2318535 w 3024845"/>
                  <a:gd name="connsiteY335" fmla="*/ 633401 h 1059043"/>
                  <a:gd name="connsiteX336" fmla="*/ 2318535 w 3024845"/>
                  <a:gd name="connsiteY336" fmla="*/ 678798 h 1059043"/>
                  <a:gd name="connsiteX337" fmla="*/ 2332722 w 3024845"/>
                  <a:gd name="connsiteY337" fmla="*/ 678798 h 1059043"/>
                  <a:gd name="connsiteX338" fmla="*/ 2332722 w 3024845"/>
                  <a:gd name="connsiteY338" fmla="*/ 665827 h 1059043"/>
                  <a:gd name="connsiteX339" fmla="*/ 2348936 w 3024845"/>
                  <a:gd name="connsiteY339" fmla="*/ 665827 h 1059043"/>
                  <a:gd name="connsiteX340" fmla="*/ 2348936 w 3024845"/>
                  <a:gd name="connsiteY340" fmla="*/ 486400 h 1059043"/>
                  <a:gd name="connsiteX341" fmla="*/ 2355016 w 3024845"/>
                  <a:gd name="connsiteY341" fmla="*/ 479914 h 1059043"/>
                  <a:gd name="connsiteX342" fmla="*/ 2427977 w 3024845"/>
                  <a:gd name="connsiteY342" fmla="*/ 479914 h 1059043"/>
                  <a:gd name="connsiteX343" fmla="*/ 2427977 w 3024845"/>
                  <a:gd name="connsiteY343" fmla="*/ 488562 h 1059043"/>
                  <a:gd name="connsiteX344" fmla="*/ 2438110 w 3024845"/>
                  <a:gd name="connsiteY344" fmla="*/ 488562 h 1059043"/>
                  <a:gd name="connsiteX345" fmla="*/ 2438110 w 3024845"/>
                  <a:gd name="connsiteY345" fmla="*/ 603136 h 1059043"/>
                  <a:gd name="connsiteX346" fmla="*/ 2460404 w 3024845"/>
                  <a:gd name="connsiteY346" fmla="*/ 603136 h 1059043"/>
                  <a:gd name="connsiteX347" fmla="*/ 2460404 w 3024845"/>
                  <a:gd name="connsiteY347" fmla="*/ 536121 h 1059043"/>
                  <a:gd name="connsiteX348" fmla="*/ 2486751 w 3024845"/>
                  <a:gd name="connsiteY348" fmla="*/ 536121 h 1059043"/>
                  <a:gd name="connsiteX349" fmla="*/ 2490804 w 3024845"/>
                  <a:gd name="connsiteY349" fmla="*/ 531797 h 1059043"/>
                  <a:gd name="connsiteX350" fmla="*/ 2498911 w 3024845"/>
                  <a:gd name="connsiteY350" fmla="*/ 531797 h 1059043"/>
                  <a:gd name="connsiteX351" fmla="*/ 2502964 w 3024845"/>
                  <a:gd name="connsiteY351" fmla="*/ 536121 h 1059043"/>
                  <a:gd name="connsiteX352" fmla="*/ 2525258 w 3024845"/>
                  <a:gd name="connsiteY352" fmla="*/ 536121 h 1059043"/>
                  <a:gd name="connsiteX353" fmla="*/ 2525258 w 3024845"/>
                  <a:gd name="connsiteY353" fmla="*/ 419385 h 1059043"/>
                  <a:gd name="connsiteX354" fmla="*/ 2582005 w 3024845"/>
                  <a:gd name="connsiteY354" fmla="*/ 408576 h 1059043"/>
                  <a:gd name="connsiteX355" fmla="*/ 2582005 w 3024845"/>
                  <a:gd name="connsiteY355" fmla="*/ 409657 h 1059043"/>
                  <a:gd name="connsiteX356" fmla="*/ 2582005 w 3024845"/>
                  <a:gd name="connsiteY356" fmla="*/ 417223 h 1059043"/>
                  <a:gd name="connsiteX357" fmla="*/ 2608352 w 3024845"/>
                  <a:gd name="connsiteY357" fmla="*/ 417223 h 1059043"/>
                  <a:gd name="connsiteX358" fmla="*/ 2608352 w 3024845"/>
                  <a:gd name="connsiteY358" fmla="*/ 672313 h 1059043"/>
                  <a:gd name="connsiteX359" fmla="*/ 2630646 w 3024845"/>
                  <a:gd name="connsiteY359" fmla="*/ 672313 h 1059043"/>
                  <a:gd name="connsiteX360" fmla="*/ 2630646 w 3024845"/>
                  <a:gd name="connsiteY360" fmla="*/ 667989 h 1059043"/>
                  <a:gd name="connsiteX361" fmla="*/ 2642806 w 3024845"/>
                  <a:gd name="connsiteY361" fmla="*/ 667989 h 1059043"/>
                  <a:gd name="connsiteX362" fmla="*/ 2642806 w 3024845"/>
                  <a:gd name="connsiteY362" fmla="*/ 672313 h 1059043"/>
                  <a:gd name="connsiteX363" fmla="*/ 2667126 w 3024845"/>
                  <a:gd name="connsiteY363" fmla="*/ 672313 h 1059043"/>
                  <a:gd name="connsiteX364" fmla="*/ 2667126 w 3024845"/>
                  <a:gd name="connsiteY364" fmla="*/ 659342 h 1059043"/>
                  <a:gd name="connsiteX365" fmla="*/ 2695500 w 3024845"/>
                  <a:gd name="connsiteY365" fmla="*/ 659342 h 1059043"/>
                  <a:gd name="connsiteX366" fmla="*/ 2707660 w 3024845"/>
                  <a:gd name="connsiteY366" fmla="*/ 655018 h 1059043"/>
                  <a:gd name="connsiteX367" fmla="*/ 2727927 w 3024845"/>
                  <a:gd name="connsiteY367" fmla="*/ 659342 h 1059043"/>
                  <a:gd name="connsiteX368" fmla="*/ 2727927 w 3024845"/>
                  <a:gd name="connsiteY368" fmla="*/ 642048 h 1059043"/>
                  <a:gd name="connsiteX369" fmla="*/ 2736034 w 3024845"/>
                  <a:gd name="connsiteY369" fmla="*/ 642048 h 1059043"/>
                  <a:gd name="connsiteX370" fmla="*/ 2736034 w 3024845"/>
                  <a:gd name="connsiteY370" fmla="*/ 629077 h 1059043"/>
                  <a:gd name="connsiteX371" fmla="*/ 2792781 w 3024845"/>
                  <a:gd name="connsiteY371" fmla="*/ 629077 h 1059043"/>
                  <a:gd name="connsiteX372" fmla="*/ 2792781 w 3024845"/>
                  <a:gd name="connsiteY372" fmla="*/ 598812 h 1059043"/>
                  <a:gd name="connsiteX373" fmla="*/ 2811021 w 3024845"/>
                  <a:gd name="connsiteY373" fmla="*/ 598812 h 1059043"/>
                  <a:gd name="connsiteX374" fmla="*/ 2811021 w 3024845"/>
                  <a:gd name="connsiteY374" fmla="*/ 592327 h 1059043"/>
                  <a:gd name="connsiteX375" fmla="*/ 2823181 w 3024845"/>
                  <a:gd name="connsiteY375" fmla="*/ 592327 h 1059043"/>
                  <a:gd name="connsiteX376" fmla="*/ 2823181 w 3024845"/>
                  <a:gd name="connsiteY376" fmla="*/ 598812 h 1059043"/>
                  <a:gd name="connsiteX377" fmla="*/ 2839395 w 3024845"/>
                  <a:gd name="connsiteY377" fmla="*/ 598812 h 1059043"/>
                  <a:gd name="connsiteX378" fmla="*/ 2839395 w 3024845"/>
                  <a:gd name="connsiteY378" fmla="*/ 648533 h 1059043"/>
                  <a:gd name="connsiteX379" fmla="*/ 2871822 w 3024845"/>
                  <a:gd name="connsiteY379" fmla="*/ 648533 h 1059043"/>
                  <a:gd name="connsiteX380" fmla="*/ 2871822 w 3024845"/>
                  <a:gd name="connsiteY380" fmla="*/ 622592 h 1059043"/>
                  <a:gd name="connsiteX381" fmla="*/ 2910329 w 3024845"/>
                  <a:gd name="connsiteY381" fmla="*/ 622592 h 1059043"/>
                  <a:gd name="connsiteX382" fmla="*/ 2910329 w 3024845"/>
                  <a:gd name="connsiteY382" fmla="*/ 592327 h 1059043"/>
                  <a:gd name="connsiteX383" fmla="*/ 2958970 w 3024845"/>
                  <a:gd name="connsiteY383" fmla="*/ 592327 h 1059043"/>
                  <a:gd name="connsiteX384" fmla="*/ 2958970 w 3024845"/>
                  <a:gd name="connsiteY384" fmla="*/ 703483 h 1059043"/>
                  <a:gd name="connsiteX385" fmla="*/ 2958970 w 3024845"/>
                  <a:gd name="connsiteY385" fmla="*/ 717262 h 1059043"/>
                  <a:gd name="connsiteX386" fmla="*/ 3024845 w 3024845"/>
                  <a:gd name="connsiteY386" fmla="*/ 717262 h 1059043"/>
                  <a:gd name="connsiteX387" fmla="*/ 3024845 w 3024845"/>
                  <a:gd name="connsiteY387" fmla="*/ 1059043 h 1059043"/>
                  <a:gd name="connsiteX388" fmla="*/ 2054 w 3024845"/>
                  <a:gd name="connsiteY388" fmla="*/ 1056710 h 1059043"/>
                  <a:gd name="connsiteX389" fmla="*/ 0 w 3024845"/>
                  <a:gd name="connsiteY389" fmla="*/ 622592 h 1059043"/>
                  <a:gd name="connsiteX390" fmla="*/ 20267 w 3024845"/>
                  <a:gd name="connsiteY390" fmla="*/ 622592 h 1059043"/>
                  <a:gd name="connsiteX391" fmla="*/ 20774 w 3024845"/>
                  <a:gd name="connsiteY391" fmla="*/ 621511 h 1059043"/>
                  <a:gd name="connsiteX392" fmla="*/ 24320 w 3024845"/>
                  <a:gd name="connsiteY392" fmla="*/ 613945 h 1059043"/>
                  <a:gd name="connsiteX393" fmla="*/ 26094 w 3024845"/>
                  <a:gd name="connsiteY393" fmla="*/ 614215 h 1059043"/>
                  <a:gd name="connsiteX394" fmla="*/ 38507 w 3024845"/>
                  <a:gd name="connsiteY394" fmla="*/ 616106 h 1059043"/>
                  <a:gd name="connsiteX395" fmla="*/ 39014 w 3024845"/>
                  <a:gd name="connsiteY395" fmla="*/ 617458 h 1059043"/>
                  <a:gd name="connsiteX396" fmla="*/ 42560 w 3024845"/>
                  <a:gd name="connsiteY396" fmla="*/ 626915 h 1059043"/>
                  <a:gd name="connsiteX397" fmla="*/ 68907 w 3024845"/>
                  <a:gd name="connsiteY397" fmla="*/ 629077 h 1059043"/>
                  <a:gd name="connsiteX398" fmla="*/ 68907 w 3024845"/>
                  <a:gd name="connsiteY398" fmla="*/ 505856 h 1059043"/>
                  <a:gd name="connsiteX399" fmla="*/ 70934 w 3024845"/>
                  <a:gd name="connsiteY399" fmla="*/ 505856 h 1059043"/>
                  <a:gd name="connsiteX400" fmla="*/ 85121 w 3024845"/>
                  <a:gd name="connsiteY400" fmla="*/ 505856 h 1059043"/>
                  <a:gd name="connsiteX401" fmla="*/ 85121 w 3024845"/>
                  <a:gd name="connsiteY401" fmla="*/ 369664 h 1059043"/>
                  <a:gd name="connsiteX402" fmla="*/ 86894 w 3024845"/>
                  <a:gd name="connsiteY402" fmla="*/ 369664 h 1059043"/>
                  <a:gd name="connsiteX403" fmla="*/ 99308 w 3024845"/>
                  <a:gd name="connsiteY403" fmla="*/ 369664 h 1059043"/>
                  <a:gd name="connsiteX404" fmla="*/ 99308 w 3024845"/>
                  <a:gd name="connsiteY404" fmla="*/ 255090 h 1059043"/>
                  <a:gd name="connsiteX405" fmla="*/ 103361 w 3024845"/>
                  <a:gd name="connsiteY405" fmla="*/ 226986 h 1059043"/>
                  <a:gd name="connsiteX406" fmla="*/ 105388 w 3024845"/>
                  <a:gd name="connsiteY406" fmla="*/ 226986 h 1059043"/>
                  <a:gd name="connsiteX407" fmla="*/ 119575 w 3024845"/>
                  <a:gd name="connsiteY40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44240 w 3024845"/>
                  <a:gd name="connsiteY313" fmla="*/ 214016 h 1059043"/>
                  <a:gd name="connsiteX314" fmla="*/ 2146266 w 3024845"/>
                  <a:gd name="connsiteY314" fmla="*/ 131868 h 1059043"/>
                  <a:gd name="connsiteX315" fmla="*/ 2144240 w 3024845"/>
                  <a:gd name="connsiteY315" fmla="*/ 125383 h 1059043"/>
                  <a:gd name="connsiteX316" fmla="*/ 2150320 w 3024845"/>
                  <a:gd name="connsiteY316" fmla="*/ 118897 h 1059043"/>
                  <a:gd name="connsiteX317" fmla="*/ 2150320 w 3024845"/>
                  <a:gd name="connsiteY317" fmla="*/ 60529 h 1059043"/>
                  <a:gd name="connsiteX318" fmla="*/ 2152346 w 3024845"/>
                  <a:gd name="connsiteY318" fmla="*/ 56206 h 1059043"/>
                  <a:gd name="connsiteX319" fmla="*/ 2152346 w 3024845"/>
                  <a:gd name="connsiteY319" fmla="*/ 0 h 1059043"/>
                  <a:gd name="connsiteX320" fmla="*/ 2162480 w 3024845"/>
                  <a:gd name="connsiteY320" fmla="*/ 118897 h 1059043"/>
                  <a:gd name="connsiteX321" fmla="*/ 2168560 w 3024845"/>
                  <a:gd name="connsiteY321" fmla="*/ 125383 h 1059043"/>
                  <a:gd name="connsiteX322" fmla="*/ 2166533 w 3024845"/>
                  <a:gd name="connsiteY322" fmla="*/ 131868 h 1059043"/>
                  <a:gd name="connsiteX323" fmla="*/ 2180720 w 3024845"/>
                  <a:gd name="connsiteY323" fmla="*/ 555577 h 1059043"/>
                  <a:gd name="connsiteX324" fmla="*/ 2245574 w 3024845"/>
                  <a:gd name="connsiteY324" fmla="*/ 555577 h 1059043"/>
                  <a:gd name="connsiteX325" fmla="*/ 2245574 w 3024845"/>
                  <a:gd name="connsiteY325" fmla="*/ 631239 h 1059043"/>
                  <a:gd name="connsiteX326" fmla="*/ 2253681 w 3024845"/>
                  <a:gd name="connsiteY326" fmla="*/ 631239 h 1059043"/>
                  <a:gd name="connsiteX327" fmla="*/ 2255708 w 3024845"/>
                  <a:gd name="connsiteY327" fmla="*/ 624754 h 1059043"/>
                  <a:gd name="connsiteX328" fmla="*/ 2261788 w 3024845"/>
                  <a:gd name="connsiteY328" fmla="*/ 624754 h 1059043"/>
                  <a:gd name="connsiteX329" fmla="*/ 2263815 w 3024845"/>
                  <a:gd name="connsiteY329" fmla="*/ 633401 h 1059043"/>
                  <a:gd name="connsiteX330" fmla="*/ 2275975 w 3024845"/>
                  <a:gd name="connsiteY330" fmla="*/ 633401 h 1059043"/>
                  <a:gd name="connsiteX331" fmla="*/ 2275975 w 3024845"/>
                  <a:gd name="connsiteY331" fmla="*/ 626915 h 1059043"/>
                  <a:gd name="connsiteX332" fmla="*/ 2298268 w 3024845"/>
                  <a:gd name="connsiteY332" fmla="*/ 626915 h 1059043"/>
                  <a:gd name="connsiteX333" fmla="*/ 2298268 w 3024845"/>
                  <a:gd name="connsiteY333" fmla="*/ 633401 h 1059043"/>
                  <a:gd name="connsiteX334" fmla="*/ 2318535 w 3024845"/>
                  <a:gd name="connsiteY334" fmla="*/ 633401 h 1059043"/>
                  <a:gd name="connsiteX335" fmla="*/ 2318535 w 3024845"/>
                  <a:gd name="connsiteY335" fmla="*/ 678798 h 1059043"/>
                  <a:gd name="connsiteX336" fmla="*/ 2332722 w 3024845"/>
                  <a:gd name="connsiteY336" fmla="*/ 678798 h 1059043"/>
                  <a:gd name="connsiteX337" fmla="*/ 2332722 w 3024845"/>
                  <a:gd name="connsiteY337" fmla="*/ 665827 h 1059043"/>
                  <a:gd name="connsiteX338" fmla="*/ 2348936 w 3024845"/>
                  <a:gd name="connsiteY338" fmla="*/ 665827 h 1059043"/>
                  <a:gd name="connsiteX339" fmla="*/ 2348936 w 3024845"/>
                  <a:gd name="connsiteY339" fmla="*/ 486400 h 1059043"/>
                  <a:gd name="connsiteX340" fmla="*/ 2355016 w 3024845"/>
                  <a:gd name="connsiteY340" fmla="*/ 479914 h 1059043"/>
                  <a:gd name="connsiteX341" fmla="*/ 2427977 w 3024845"/>
                  <a:gd name="connsiteY341" fmla="*/ 479914 h 1059043"/>
                  <a:gd name="connsiteX342" fmla="*/ 2427977 w 3024845"/>
                  <a:gd name="connsiteY342" fmla="*/ 488562 h 1059043"/>
                  <a:gd name="connsiteX343" fmla="*/ 2438110 w 3024845"/>
                  <a:gd name="connsiteY343" fmla="*/ 488562 h 1059043"/>
                  <a:gd name="connsiteX344" fmla="*/ 2438110 w 3024845"/>
                  <a:gd name="connsiteY344" fmla="*/ 603136 h 1059043"/>
                  <a:gd name="connsiteX345" fmla="*/ 2460404 w 3024845"/>
                  <a:gd name="connsiteY345" fmla="*/ 603136 h 1059043"/>
                  <a:gd name="connsiteX346" fmla="*/ 2460404 w 3024845"/>
                  <a:gd name="connsiteY346" fmla="*/ 536121 h 1059043"/>
                  <a:gd name="connsiteX347" fmla="*/ 2486751 w 3024845"/>
                  <a:gd name="connsiteY347" fmla="*/ 536121 h 1059043"/>
                  <a:gd name="connsiteX348" fmla="*/ 2490804 w 3024845"/>
                  <a:gd name="connsiteY348" fmla="*/ 531797 h 1059043"/>
                  <a:gd name="connsiteX349" fmla="*/ 2498911 w 3024845"/>
                  <a:gd name="connsiteY349" fmla="*/ 531797 h 1059043"/>
                  <a:gd name="connsiteX350" fmla="*/ 2502964 w 3024845"/>
                  <a:gd name="connsiteY350" fmla="*/ 536121 h 1059043"/>
                  <a:gd name="connsiteX351" fmla="*/ 2525258 w 3024845"/>
                  <a:gd name="connsiteY351" fmla="*/ 536121 h 1059043"/>
                  <a:gd name="connsiteX352" fmla="*/ 2525258 w 3024845"/>
                  <a:gd name="connsiteY352" fmla="*/ 419385 h 1059043"/>
                  <a:gd name="connsiteX353" fmla="*/ 2582005 w 3024845"/>
                  <a:gd name="connsiteY353" fmla="*/ 408576 h 1059043"/>
                  <a:gd name="connsiteX354" fmla="*/ 2582005 w 3024845"/>
                  <a:gd name="connsiteY354" fmla="*/ 409657 h 1059043"/>
                  <a:gd name="connsiteX355" fmla="*/ 2582005 w 3024845"/>
                  <a:gd name="connsiteY355" fmla="*/ 417223 h 1059043"/>
                  <a:gd name="connsiteX356" fmla="*/ 2608352 w 3024845"/>
                  <a:gd name="connsiteY356" fmla="*/ 417223 h 1059043"/>
                  <a:gd name="connsiteX357" fmla="*/ 2608352 w 3024845"/>
                  <a:gd name="connsiteY357" fmla="*/ 672313 h 1059043"/>
                  <a:gd name="connsiteX358" fmla="*/ 2630646 w 3024845"/>
                  <a:gd name="connsiteY358" fmla="*/ 672313 h 1059043"/>
                  <a:gd name="connsiteX359" fmla="*/ 2630646 w 3024845"/>
                  <a:gd name="connsiteY359" fmla="*/ 667989 h 1059043"/>
                  <a:gd name="connsiteX360" fmla="*/ 2642806 w 3024845"/>
                  <a:gd name="connsiteY360" fmla="*/ 667989 h 1059043"/>
                  <a:gd name="connsiteX361" fmla="*/ 2642806 w 3024845"/>
                  <a:gd name="connsiteY361" fmla="*/ 672313 h 1059043"/>
                  <a:gd name="connsiteX362" fmla="*/ 2667126 w 3024845"/>
                  <a:gd name="connsiteY362" fmla="*/ 672313 h 1059043"/>
                  <a:gd name="connsiteX363" fmla="*/ 2667126 w 3024845"/>
                  <a:gd name="connsiteY363" fmla="*/ 659342 h 1059043"/>
                  <a:gd name="connsiteX364" fmla="*/ 2695500 w 3024845"/>
                  <a:gd name="connsiteY364" fmla="*/ 659342 h 1059043"/>
                  <a:gd name="connsiteX365" fmla="*/ 2707660 w 3024845"/>
                  <a:gd name="connsiteY365" fmla="*/ 655018 h 1059043"/>
                  <a:gd name="connsiteX366" fmla="*/ 2727927 w 3024845"/>
                  <a:gd name="connsiteY366" fmla="*/ 659342 h 1059043"/>
                  <a:gd name="connsiteX367" fmla="*/ 2727927 w 3024845"/>
                  <a:gd name="connsiteY367" fmla="*/ 642048 h 1059043"/>
                  <a:gd name="connsiteX368" fmla="*/ 2736034 w 3024845"/>
                  <a:gd name="connsiteY368" fmla="*/ 642048 h 1059043"/>
                  <a:gd name="connsiteX369" fmla="*/ 2736034 w 3024845"/>
                  <a:gd name="connsiteY369" fmla="*/ 629077 h 1059043"/>
                  <a:gd name="connsiteX370" fmla="*/ 2792781 w 3024845"/>
                  <a:gd name="connsiteY370" fmla="*/ 629077 h 1059043"/>
                  <a:gd name="connsiteX371" fmla="*/ 2792781 w 3024845"/>
                  <a:gd name="connsiteY371" fmla="*/ 598812 h 1059043"/>
                  <a:gd name="connsiteX372" fmla="*/ 2811021 w 3024845"/>
                  <a:gd name="connsiteY372" fmla="*/ 598812 h 1059043"/>
                  <a:gd name="connsiteX373" fmla="*/ 2811021 w 3024845"/>
                  <a:gd name="connsiteY373" fmla="*/ 592327 h 1059043"/>
                  <a:gd name="connsiteX374" fmla="*/ 2823181 w 3024845"/>
                  <a:gd name="connsiteY374" fmla="*/ 592327 h 1059043"/>
                  <a:gd name="connsiteX375" fmla="*/ 2823181 w 3024845"/>
                  <a:gd name="connsiteY375" fmla="*/ 598812 h 1059043"/>
                  <a:gd name="connsiteX376" fmla="*/ 2839395 w 3024845"/>
                  <a:gd name="connsiteY376" fmla="*/ 598812 h 1059043"/>
                  <a:gd name="connsiteX377" fmla="*/ 2839395 w 3024845"/>
                  <a:gd name="connsiteY377" fmla="*/ 648533 h 1059043"/>
                  <a:gd name="connsiteX378" fmla="*/ 2871822 w 3024845"/>
                  <a:gd name="connsiteY378" fmla="*/ 648533 h 1059043"/>
                  <a:gd name="connsiteX379" fmla="*/ 2871822 w 3024845"/>
                  <a:gd name="connsiteY379" fmla="*/ 622592 h 1059043"/>
                  <a:gd name="connsiteX380" fmla="*/ 2910329 w 3024845"/>
                  <a:gd name="connsiteY380" fmla="*/ 622592 h 1059043"/>
                  <a:gd name="connsiteX381" fmla="*/ 2910329 w 3024845"/>
                  <a:gd name="connsiteY381" fmla="*/ 592327 h 1059043"/>
                  <a:gd name="connsiteX382" fmla="*/ 2958970 w 3024845"/>
                  <a:gd name="connsiteY382" fmla="*/ 592327 h 1059043"/>
                  <a:gd name="connsiteX383" fmla="*/ 2958970 w 3024845"/>
                  <a:gd name="connsiteY383" fmla="*/ 703483 h 1059043"/>
                  <a:gd name="connsiteX384" fmla="*/ 2958970 w 3024845"/>
                  <a:gd name="connsiteY384" fmla="*/ 717262 h 1059043"/>
                  <a:gd name="connsiteX385" fmla="*/ 3024845 w 3024845"/>
                  <a:gd name="connsiteY385" fmla="*/ 717262 h 1059043"/>
                  <a:gd name="connsiteX386" fmla="*/ 3024845 w 3024845"/>
                  <a:gd name="connsiteY386" fmla="*/ 1059043 h 1059043"/>
                  <a:gd name="connsiteX387" fmla="*/ 2054 w 3024845"/>
                  <a:gd name="connsiteY387" fmla="*/ 1056710 h 1059043"/>
                  <a:gd name="connsiteX388" fmla="*/ 0 w 3024845"/>
                  <a:gd name="connsiteY388" fmla="*/ 622592 h 1059043"/>
                  <a:gd name="connsiteX389" fmla="*/ 20267 w 3024845"/>
                  <a:gd name="connsiteY389" fmla="*/ 622592 h 1059043"/>
                  <a:gd name="connsiteX390" fmla="*/ 20774 w 3024845"/>
                  <a:gd name="connsiteY390" fmla="*/ 621511 h 1059043"/>
                  <a:gd name="connsiteX391" fmla="*/ 24320 w 3024845"/>
                  <a:gd name="connsiteY391" fmla="*/ 613945 h 1059043"/>
                  <a:gd name="connsiteX392" fmla="*/ 26094 w 3024845"/>
                  <a:gd name="connsiteY392" fmla="*/ 614215 h 1059043"/>
                  <a:gd name="connsiteX393" fmla="*/ 38507 w 3024845"/>
                  <a:gd name="connsiteY393" fmla="*/ 616106 h 1059043"/>
                  <a:gd name="connsiteX394" fmla="*/ 39014 w 3024845"/>
                  <a:gd name="connsiteY394" fmla="*/ 617458 h 1059043"/>
                  <a:gd name="connsiteX395" fmla="*/ 42560 w 3024845"/>
                  <a:gd name="connsiteY395" fmla="*/ 626915 h 1059043"/>
                  <a:gd name="connsiteX396" fmla="*/ 68907 w 3024845"/>
                  <a:gd name="connsiteY396" fmla="*/ 629077 h 1059043"/>
                  <a:gd name="connsiteX397" fmla="*/ 68907 w 3024845"/>
                  <a:gd name="connsiteY397" fmla="*/ 505856 h 1059043"/>
                  <a:gd name="connsiteX398" fmla="*/ 70934 w 3024845"/>
                  <a:gd name="connsiteY398" fmla="*/ 505856 h 1059043"/>
                  <a:gd name="connsiteX399" fmla="*/ 85121 w 3024845"/>
                  <a:gd name="connsiteY399" fmla="*/ 505856 h 1059043"/>
                  <a:gd name="connsiteX400" fmla="*/ 85121 w 3024845"/>
                  <a:gd name="connsiteY400" fmla="*/ 369664 h 1059043"/>
                  <a:gd name="connsiteX401" fmla="*/ 86894 w 3024845"/>
                  <a:gd name="connsiteY401" fmla="*/ 369664 h 1059043"/>
                  <a:gd name="connsiteX402" fmla="*/ 99308 w 3024845"/>
                  <a:gd name="connsiteY402" fmla="*/ 369664 h 1059043"/>
                  <a:gd name="connsiteX403" fmla="*/ 99308 w 3024845"/>
                  <a:gd name="connsiteY403" fmla="*/ 255090 h 1059043"/>
                  <a:gd name="connsiteX404" fmla="*/ 103361 w 3024845"/>
                  <a:gd name="connsiteY404" fmla="*/ 226986 h 1059043"/>
                  <a:gd name="connsiteX405" fmla="*/ 105388 w 3024845"/>
                  <a:gd name="connsiteY405" fmla="*/ 226986 h 1059043"/>
                  <a:gd name="connsiteX406" fmla="*/ 119575 w 3024845"/>
                  <a:gd name="connsiteY40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44240 w 3024845"/>
                  <a:gd name="connsiteY312" fmla="*/ 214016 h 1059043"/>
                  <a:gd name="connsiteX313" fmla="*/ 2146266 w 3024845"/>
                  <a:gd name="connsiteY313" fmla="*/ 131868 h 1059043"/>
                  <a:gd name="connsiteX314" fmla="*/ 2144240 w 3024845"/>
                  <a:gd name="connsiteY314" fmla="*/ 125383 h 1059043"/>
                  <a:gd name="connsiteX315" fmla="*/ 2150320 w 3024845"/>
                  <a:gd name="connsiteY315" fmla="*/ 118897 h 1059043"/>
                  <a:gd name="connsiteX316" fmla="*/ 2150320 w 3024845"/>
                  <a:gd name="connsiteY316" fmla="*/ 60529 h 1059043"/>
                  <a:gd name="connsiteX317" fmla="*/ 2152346 w 3024845"/>
                  <a:gd name="connsiteY317" fmla="*/ 56206 h 1059043"/>
                  <a:gd name="connsiteX318" fmla="*/ 2152346 w 3024845"/>
                  <a:gd name="connsiteY318" fmla="*/ 0 h 1059043"/>
                  <a:gd name="connsiteX319" fmla="*/ 2162480 w 3024845"/>
                  <a:gd name="connsiteY319" fmla="*/ 118897 h 1059043"/>
                  <a:gd name="connsiteX320" fmla="*/ 2168560 w 3024845"/>
                  <a:gd name="connsiteY320" fmla="*/ 125383 h 1059043"/>
                  <a:gd name="connsiteX321" fmla="*/ 2166533 w 3024845"/>
                  <a:gd name="connsiteY321" fmla="*/ 131868 h 1059043"/>
                  <a:gd name="connsiteX322" fmla="*/ 2180720 w 3024845"/>
                  <a:gd name="connsiteY322" fmla="*/ 555577 h 1059043"/>
                  <a:gd name="connsiteX323" fmla="*/ 2245574 w 3024845"/>
                  <a:gd name="connsiteY323" fmla="*/ 555577 h 1059043"/>
                  <a:gd name="connsiteX324" fmla="*/ 2245574 w 3024845"/>
                  <a:gd name="connsiteY324" fmla="*/ 631239 h 1059043"/>
                  <a:gd name="connsiteX325" fmla="*/ 2253681 w 3024845"/>
                  <a:gd name="connsiteY325" fmla="*/ 631239 h 1059043"/>
                  <a:gd name="connsiteX326" fmla="*/ 2255708 w 3024845"/>
                  <a:gd name="connsiteY326" fmla="*/ 624754 h 1059043"/>
                  <a:gd name="connsiteX327" fmla="*/ 2261788 w 3024845"/>
                  <a:gd name="connsiteY327" fmla="*/ 624754 h 1059043"/>
                  <a:gd name="connsiteX328" fmla="*/ 2263815 w 3024845"/>
                  <a:gd name="connsiteY328" fmla="*/ 633401 h 1059043"/>
                  <a:gd name="connsiteX329" fmla="*/ 2275975 w 3024845"/>
                  <a:gd name="connsiteY329" fmla="*/ 633401 h 1059043"/>
                  <a:gd name="connsiteX330" fmla="*/ 2275975 w 3024845"/>
                  <a:gd name="connsiteY330" fmla="*/ 626915 h 1059043"/>
                  <a:gd name="connsiteX331" fmla="*/ 2298268 w 3024845"/>
                  <a:gd name="connsiteY331" fmla="*/ 626915 h 1059043"/>
                  <a:gd name="connsiteX332" fmla="*/ 2298268 w 3024845"/>
                  <a:gd name="connsiteY332" fmla="*/ 633401 h 1059043"/>
                  <a:gd name="connsiteX333" fmla="*/ 2318535 w 3024845"/>
                  <a:gd name="connsiteY333" fmla="*/ 633401 h 1059043"/>
                  <a:gd name="connsiteX334" fmla="*/ 2318535 w 3024845"/>
                  <a:gd name="connsiteY334" fmla="*/ 678798 h 1059043"/>
                  <a:gd name="connsiteX335" fmla="*/ 2332722 w 3024845"/>
                  <a:gd name="connsiteY335" fmla="*/ 678798 h 1059043"/>
                  <a:gd name="connsiteX336" fmla="*/ 2332722 w 3024845"/>
                  <a:gd name="connsiteY336" fmla="*/ 665827 h 1059043"/>
                  <a:gd name="connsiteX337" fmla="*/ 2348936 w 3024845"/>
                  <a:gd name="connsiteY337" fmla="*/ 665827 h 1059043"/>
                  <a:gd name="connsiteX338" fmla="*/ 2348936 w 3024845"/>
                  <a:gd name="connsiteY338" fmla="*/ 486400 h 1059043"/>
                  <a:gd name="connsiteX339" fmla="*/ 2355016 w 3024845"/>
                  <a:gd name="connsiteY339" fmla="*/ 479914 h 1059043"/>
                  <a:gd name="connsiteX340" fmla="*/ 2427977 w 3024845"/>
                  <a:gd name="connsiteY340" fmla="*/ 479914 h 1059043"/>
                  <a:gd name="connsiteX341" fmla="*/ 2427977 w 3024845"/>
                  <a:gd name="connsiteY341" fmla="*/ 488562 h 1059043"/>
                  <a:gd name="connsiteX342" fmla="*/ 2438110 w 3024845"/>
                  <a:gd name="connsiteY342" fmla="*/ 488562 h 1059043"/>
                  <a:gd name="connsiteX343" fmla="*/ 2438110 w 3024845"/>
                  <a:gd name="connsiteY343" fmla="*/ 603136 h 1059043"/>
                  <a:gd name="connsiteX344" fmla="*/ 2460404 w 3024845"/>
                  <a:gd name="connsiteY344" fmla="*/ 603136 h 1059043"/>
                  <a:gd name="connsiteX345" fmla="*/ 2460404 w 3024845"/>
                  <a:gd name="connsiteY345" fmla="*/ 536121 h 1059043"/>
                  <a:gd name="connsiteX346" fmla="*/ 2486751 w 3024845"/>
                  <a:gd name="connsiteY346" fmla="*/ 536121 h 1059043"/>
                  <a:gd name="connsiteX347" fmla="*/ 2490804 w 3024845"/>
                  <a:gd name="connsiteY347" fmla="*/ 531797 h 1059043"/>
                  <a:gd name="connsiteX348" fmla="*/ 2498911 w 3024845"/>
                  <a:gd name="connsiteY348" fmla="*/ 531797 h 1059043"/>
                  <a:gd name="connsiteX349" fmla="*/ 2502964 w 3024845"/>
                  <a:gd name="connsiteY349" fmla="*/ 536121 h 1059043"/>
                  <a:gd name="connsiteX350" fmla="*/ 2525258 w 3024845"/>
                  <a:gd name="connsiteY350" fmla="*/ 536121 h 1059043"/>
                  <a:gd name="connsiteX351" fmla="*/ 2525258 w 3024845"/>
                  <a:gd name="connsiteY351" fmla="*/ 419385 h 1059043"/>
                  <a:gd name="connsiteX352" fmla="*/ 2582005 w 3024845"/>
                  <a:gd name="connsiteY352" fmla="*/ 408576 h 1059043"/>
                  <a:gd name="connsiteX353" fmla="*/ 2582005 w 3024845"/>
                  <a:gd name="connsiteY353" fmla="*/ 409657 h 1059043"/>
                  <a:gd name="connsiteX354" fmla="*/ 2582005 w 3024845"/>
                  <a:gd name="connsiteY354" fmla="*/ 417223 h 1059043"/>
                  <a:gd name="connsiteX355" fmla="*/ 2608352 w 3024845"/>
                  <a:gd name="connsiteY355" fmla="*/ 417223 h 1059043"/>
                  <a:gd name="connsiteX356" fmla="*/ 2608352 w 3024845"/>
                  <a:gd name="connsiteY356" fmla="*/ 672313 h 1059043"/>
                  <a:gd name="connsiteX357" fmla="*/ 2630646 w 3024845"/>
                  <a:gd name="connsiteY357" fmla="*/ 672313 h 1059043"/>
                  <a:gd name="connsiteX358" fmla="*/ 2630646 w 3024845"/>
                  <a:gd name="connsiteY358" fmla="*/ 667989 h 1059043"/>
                  <a:gd name="connsiteX359" fmla="*/ 2642806 w 3024845"/>
                  <a:gd name="connsiteY359" fmla="*/ 667989 h 1059043"/>
                  <a:gd name="connsiteX360" fmla="*/ 2642806 w 3024845"/>
                  <a:gd name="connsiteY360" fmla="*/ 672313 h 1059043"/>
                  <a:gd name="connsiteX361" fmla="*/ 2667126 w 3024845"/>
                  <a:gd name="connsiteY361" fmla="*/ 672313 h 1059043"/>
                  <a:gd name="connsiteX362" fmla="*/ 2667126 w 3024845"/>
                  <a:gd name="connsiteY362" fmla="*/ 659342 h 1059043"/>
                  <a:gd name="connsiteX363" fmla="*/ 2695500 w 3024845"/>
                  <a:gd name="connsiteY363" fmla="*/ 659342 h 1059043"/>
                  <a:gd name="connsiteX364" fmla="*/ 2707660 w 3024845"/>
                  <a:gd name="connsiteY364" fmla="*/ 655018 h 1059043"/>
                  <a:gd name="connsiteX365" fmla="*/ 2727927 w 3024845"/>
                  <a:gd name="connsiteY365" fmla="*/ 659342 h 1059043"/>
                  <a:gd name="connsiteX366" fmla="*/ 2727927 w 3024845"/>
                  <a:gd name="connsiteY366" fmla="*/ 642048 h 1059043"/>
                  <a:gd name="connsiteX367" fmla="*/ 2736034 w 3024845"/>
                  <a:gd name="connsiteY367" fmla="*/ 642048 h 1059043"/>
                  <a:gd name="connsiteX368" fmla="*/ 2736034 w 3024845"/>
                  <a:gd name="connsiteY368" fmla="*/ 629077 h 1059043"/>
                  <a:gd name="connsiteX369" fmla="*/ 2792781 w 3024845"/>
                  <a:gd name="connsiteY369" fmla="*/ 629077 h 1059043"/>
                  <a:gd name="connsiteX370" fmla="*/ 2792781 w 3024845"/>
                  <a:gd name="connsiteY370" fmla="*/ 598812 h 1059043"/>
                  <a:gd name="connsiteX371" fmla="*/ 2811021 w 3024845"/>
                  <a:gd name="connsiteY371" fmla="*/ 598812 h 1059043"/>
                  <a:gd name="connsiteX372" fmla="*/ 2811021 w 3024845"/>
                  <a:gd name="connsiteY372" fmla="*/ 592327 h 1059043"/>
                  <a:gd name="connsiteX373" fmla="*/ 2823181 w 3024845"/>
                  <a:gd name="connsiteY373" fmla="*/ 592327 h 1059043"/>
                  <a:gd name="connsiteX374" fmla="*/ 2823181 w 3024845"/>
                  <a:gd name="connsiteY374" fmla="*/ 598812 h 1059043"/>
                  <a:gd name="connsiteX375" fmla="*/ 2839395 w 3024845"/>
                  <a:gd name="connsiteY375" fmla="*/ 598812 h 1059043"/>
                  <a:gd name="connsiteX376" fmla="*/ 2839395 w 3024845"/>
                  <a:gd name="connsiteY376" fmla="*/ 648533 h 1059043"/>
                  <a:gd name="connsiteX377" fmla="*/ 2871822 w 3024845"/>
                  <a:gd name="connsiteY377" fmla="*/ 648533 h 1059043"/>
                  <a:gd name="connsiteX378" fmla="*/ 2871822 w 3024845"/>
                  <a:gd name="connsiteY378" fmla="*/ 622592 h 1059043"/>
                  <a:gd name="connsiteX379" fmla="*/ 2910329 w 3024845"/>
                  <a:gd name="connsiteY379" fmla="*/ 622592 h 1059043"/>
                  <a:gd name="connsiteX380" fmla="*/ 2910329 w 3024845"/>
                  <a:gd name="connsiteY380" fmla="*/ 592327 h 1059043"/>
                  <a:gd name="connsiteX381" fmla="*/ 2958970 w 3024845"/>
                  <a:gd name="connsiteY381" fmla="*/ 592327 h 1059043"/>
                  <a:gd name="connsiteX382" fmla="*/ 2958970 w 3024845"/>
                  <a:gd name="connsiteY382" fmla="*/ 703483 h 1059043"/>
                  <a:gd name="connsiteX383" fmla="*/ 2958970 w 3024845"/>
                  <a:gd name="connsiteY383" fmla="*/ 717262 h 1059043"/>
                  <a:gd name="connsiteX384" fmla="*/ 3024845 w 3024845"/>
                  <a:gd name="connsiteY384" fmla="*/ 717262 h 1059043"/>
                  <a:gd name="connsiteX385" fmla="*/ 3024845 w 3024845"/>
                  <a:gd name="connsiteY385" fmla="*/ 1059043 h 1059043"/>
                  <a:gd name="connsiteX386" fmla="*/ 2054 w 3024845"/>
                  <a:gd name="connsiteY386" fmla="*/ 1056710 h 1059043"/>
                  <a:gd name="connsiteX387" fmla="*/ 0 w 3024845"/>
                  <a:gd name="connsiteY387" fmla="*/ 622592 h 1059043"/>
                  <a:gd name="connsiteX388" fmla="*/ 20267 w 3024845"/>
                  <a:gd name="connsiteY388" fmla="*/ 622592 h 1059043"/>
                  <a:gd name="connsiteX389" fmla="*/ 20774 w 3024845"/>
                  <a:gd name="connsiteY389" fmla="*/ 621511 h 1059043"/>
                  <a:gd name="connsiteX390" fmla="*/ 24320 w 3024845"/>
                  <a:gd name="connsiteY390" fmla="*/ 613945 h 1059043"/>
                  <a:gd name="connsiteX391" fmla="*/ 26094 w 3024845"/>
                  <a:gd name="connsiteY391" fmla="*/ 614215 h 1059043"/>
                  <a:gd name="connsiteX392" fmla="*/ 38507 w 3024845"/>
                  <a:gd name="connsiteY392" fmla="*/ 616106 h 1059043"/>
                  <a:gd name="connsiteX393" fmla="*/ 39014 w 3024845"/>
                  <a:gd name="connsiteY393" fmla="*/ 617458 h 1059043"/>
                  <a:gd name="connsiteX394" fmla="*/ 42560 w 3024845"/>
                  <a:gd name="connsiteY394" fmla="*/ 626915 h 1059043"/>
                  <a:gd name="connsiteX395" fmla="*/ 68907 w 3024845"/>
                  <a:gd name="connsiteY395" fmla="*/ 629077 h 1059043"/>
                  <a:gd name="connsiteX396" fmla="*/ 68907 w 3024845"/>
                  <a:gd name="connsiteY396" fmla="*/ 505856 h 1059043"/>
                  <a:gd name="connsiteX397" fmla="*/ 70934 w 3024845"/>
                  <a:gd name="connsiteY397" fmla="*/ 505856 h 1059043"/>
                  <a:gd name="connsiteX398" fmla="*/ 85121 w 3024845"/>
                  <a:gd name="connsiteY398" fmla="*/ 505856 h 1059043"/>
                  <a:gd name="connsiteX399" fmla="*/ 85121 w 3024845"/>
                  <a:gd name="connsiteY399" fmla="*/ 369664 h 1059043"/>
                  <a:gd name="connsiteX400" fmla="*/ 86894 w 3024845"/>
                  <a:gd name="connsiteY400" fmla="*/ 369664 h 1059043"/>
                  <a:gd name="connsiteX401" fmla="*/ 99308 w 3024845"/>
                  <a:gd name="connsiteY401" fmla="*/ 369664 h 1059043"/>
                  <a:gd name="connsiteX402" fmla="*/ 99308 w 3024845"/>
                  <a:gd name="connsiteY402" fmla="*/ 255090 h 1059043"/>
                  <a:gd name="connsiteX403" fmla="*/ 103361 w 3024845"/>
                  <a:gd name="connsiteY403" fmla="*/ 226986 h 1059043"/>
                  <a:gd name="connsiteX404" fmla="*/ 105388 w 3024845"/>
                  <a:gd name="connsiteY404" fmla="*/ 226986 h 1059043"/>
                  <a:gd name="connsiteX405" fmla="*/ 119575 w 3024845"/>
                  <a:gd name="connsiteY40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44240 w 3024845"/>
                  <a:gd name="connsiteY311" fmla="*/ 214016 h 1059043"/>
                  <a:gd name="connsiteX312" fmla="*/ 2146266 w 3024845"/>
                  <a:gd name="connsiteY312" fmla="*/ 131868 h 1059043"/>
                  <a:gd name="connsiteX313" fmla="*/ 2144240 w 3024845"/>
                  <a:gd name="connsiteY313" fmla="*/ 125383 h 1059043"/>
                  <a:gd name="connsiteX314" fmla="*/ 2150320 w 3024845"/>
                  <a:gd name="connsiteY314" fmla="*/ 118897 h 1059043"/>
                  <a:gd name="connsiteX315" fmla="*/ 2150320 w 3024845"/>
                  <a:gd name="connsiteY315" fmla="*/ 60529 h 1059043"/>
                  <a:gd name="connsiteX316" fmla="*/ 2152346 w 3024845"/>
                  <a:gd name="connsiteY316" fmla="*/ 56206 h 1059043"/>
                  <a:gd name="connsiteX317" fmla="*/ 2152346 w 3024845"/>
                  <a:gd name="connsiteY317" fmla="*/ 0 h 1059043"/>
                  <a:gd name="connsiteX318" fmla="*/ 2162480 w 3024845"/>
                  <a:gd name="connsiteY318" fmla="*/ 118897 h 1059043"/>
                  <a:gd name="connsiteX319" fmla="*/ 2168560 w 3024845"/>
                  <a:gd name="connsiteY319" fmla="*/ 125383 h 1059043"/>
                  <a:gd name="connsiteX320" fmla="*/ 2166533 w 3024845"/>
                  <a:gd name="connsiteY320" fmla="*/ 131868 h 1059043"/>
                  <a:gd name="connsiteX321" fmla="*/ 2180720 w 3024845"/>
                  <a:gd name="connsiteY321" fmla="*/ 555577 h 1059043"/>
                  <a:gd name="connsiteX322" fmla="*/ 2245574 w 3024845"/>
                  <a:gd name="connsiteY322" fmla="*/ 555577 h 1059043"/>
                  <a:gd name="connsiteX323" fmla="*/ 2245574 w 3024845"/>
                  <a:gd name="connsiteY323" fmla="*/ 631239 h 1059043"/>
                  <a:gd name="connsiteX324" fmla="*/ 2253681 w 3024845"/>
                  <a:gd name="connsiteY324" fmla="*/ 631239 h 1059043"/>
                  <a:gd name="connsiteX325" fmla="*/ 2255708 w 3024845"/>
                  <a:gd name="connsiteY325" fmla="*/ 624754 h 1059043"/>
                  <a:gd name="connsiteX326" fmla="*/ 2261788 w 3024845"/>
                  <a:gd name="connsiteY326" fmla="*/ 624754 h 1059043"/>
                  <a:gd name="connsiteX327" fmla="*/ 2263815 w 3024845"/>
                  <a:gd name="connsiteY327" fmla="*/ 633401 h 1059043"/>
                  <a:gd name="connsiteX328" fmla="*/ 2275975 w 3024845"/>
                  <a:gd name="connsiteY328" fmla="*/ 633401 h 1059043"/>
                  <a:gd name="connsiteX329" fmla="*/ 2275975 w 3024845"/>
                  <a:gd name="connsiteY329" fmla="*/ 626915 h 1059043"/>
                  <a:gd name="connsiteX330" fmla="*/ 2298268 w 3024845"/>
                  <a:gd name="connsiteY330" fmla="*/ 626915 h 1059043"/>
                  <a:gd name="connsiteX331" fmla="*/ 2298268 w 3024845"/>
                  <a:gd name="connsiteY331" fmla="*/ 633401 h 1059043"/>
                  <a:gd name="connsiteX332" fmla="*/ 2318535 w 3024845"/>
                  <a:gd name="connsiteY332" fmla="*/ 633401 h 1059043"/>
                  <a:gd name="connsiteX333" fmla="*/ 2318535 w 3024845"/>
                  <a:gd name="connsiteY333" fmla="*/ 678798 h 1059043"/>
                  <a:gd name="connsiteX334" fmla="*/ 2332722 w 3024845"/>
                  <a:gd name="connsiteY334" fmla="*/ 678798 h 1059043"/>
                  <a:gd name="connsiteX335" fmla="*/ 2332722 w 3024845"/>
                  <a:gd name="connsiteY335" fmla="*/ 665827 h 1059043"/>
                  <a:gd name="connsiteX336" fmla="*/ 2348936 w 3024845"/>
                  <a:gd name="connsiteY336" fmla="*/ 665827 h 1059043"/>
                  <a:gd name="connsiteX337" fmla="*/ 2348936 w 3024845"/>
                  <a:gd name="connsiteY337" fmla="*/ 486400 h 1059043"/>
                  <a:gd name="connsiteX338" fmla="*/ 2355016 w 3024845"/>
                  <a:gd name="connsiteY338" fmla="*/ 479914 h 1059043"/>
                  <a:gd name="connsiteX339" fmla="*/ 2427977 w 3024845"/>
                  <a:gd name="connsiteY339" fmla="*/ 479914 h 1059043"/>
                  <a:gd name="connsiteX340" fmla="*/ 2427977 w 3024845"/>
                  <a:gd name="connsiteY340" fmla="*/ 488562 h 1059043"/>
                  <a:gd name="connsiteX341" fmla="*/ 2438110 w 3024845"/>
                  <a:gd name="connsiteY341" fmla="*/ 488562 h 1059043"/>
                  <a:gd name="connsiteX342" fmla="*/ 2438110 w 3024845"/>
                  <a:gd name="connsiteY342" fmla="*/ 603136 h 1059043"/>
                  <a:gd name="connsiteX343" fmla="*/ 2460404 w 3024845"/>
                  <a:gd name="connsiteY343" fmla="*/ 603136 h 1059043"/>
                  <a:gd name="connsiteX344" fmla="*/ 2460404 w 3024845"/>
                  <a:gd name="connsiteY344" fmla="*/ 536121 h 1059043"/>
                  <a:gd name="connsiteX345" fmla="*/ 2486751 w 3024845"/>
                  <a:gd name="connsiteY345" fmla="*/ 536121 h 1059043"/>
                  <a:gd name="connsiteX346" fmla="*/ 2490804 w 3024845"/>
                  <a:gd name="connsiteY346" fmla="*/ 531797 h 1059043"/>
                  <a:gd name="connsiteX347" fmla="*/ 2498911 w 3024845"/>
                  <a:gd name="connsiteY347" fmla="*/ 531797 h 1059043"/>
                  <a:gd name="connsiteX348" fmla="*/ 2502964 w 3024845"/>
                  <a:gd name="connsiteY348" fmla="*/ 536121 h 1059043"/>
                  <a:gd name="connsiteX349" fmla="*/ 2525258 w 3024845"/>
                  <a:gd name="connsiteY349" fmla="*/ 536121 h 1059043"/>
                  <a:gd name="connsiteX350" fmla="*/ 2525258 w 3024845"/>
                  <a:gd name="connsiteY350" fmla="*/ 419385 h 1059043"/>
                  <a:gd name="connsiteX351" fmla="*/ 2582005 w 3024845"/>
                  <a:gd name="connsiteY351" fmla="*/ 408576 h 1059043"/>
                  <a:gd name="connsiteX352" fmla="*/ 2582005 w 3024845"/>
                  <a:gd name="connsiteY352" fmla="*/ 409657 h 1059043"/>
                  <a:gd name="connsiteX353" fmla="*/ 2582005 w 3024845"/>
                  <a:gd name="connsiteY353" fmla="*/ 417223 h 1059043"/>
                  <a:gd name="connsiteX354" fmla="*/ 2608352 w 3024845"/>
                  <a:gd name="connsiteY354" fmla="*/ 417223 h 1059043"/>
                  <a:gd name="connsiteX355" fmla="*/ 2608352 w 3024845"/>
                  <a:gd name="connsiteY355" fmla="*/ 672313 h 1059043"/>
                  <a:gd name="connsiteX356" fmla="*/ 2630646 w 3024845"/>
                  <a:gd name="connsiteY356" fmla="*/ 672313 h 1059043"/>
                  <a:gd name="connsiteX357" fmla="*/ 2630646 w 3024845"/>
                  <a:gd name="connsiteY357" fmla="*/ 667989 h 1059043"/>
                  <a:gd name="connsiteX358" fmla="*/ 2642806 w 3024845"/>
                  <a:gd name="connsiteY358" fmla="*/ 667989 h 1059043"/>
                  <a:gd name="connsiteX359" fmla="*/ 2642806 w 3024845"/>
                  <a:gd name="connsiteY359" fmla="*/ 672313 h 1059043"/>
                  <a:gd name="connsiteX360" fmla="*/ 2667126 w 3024845"/>
                  <a:gd name="connsiteY360" fmla="*/ 672313 h 1059043"/>
                  <a:gd name="connsiteX361" fmla="*/ 2667126 w 3024845"/>
                  <a:gd name="connsiteY361" fmla="*/ 659342 h 1059043"/>
                  <a:gd name="connsiteX362" fmla="*/ 2695500 w 3024845"/>
                  <a:gd name="connsiteY362" fmla="*/ 659342 h 1059043"/>
                  <a:gd name="connsiteX363" fmla="*/ 2707660 w 3024845"/>
                  <a:gd name="connsiteY363" fmla="*/ 655018 h 1059043"/>
                  <a:gd name="connsiteX364" fmla="*/ 2727927 w 3024845"/>
                  <a:gd name="connsiteY364" fmla="*/ 659342 h 1059043"/>
                  <a:gd name="connsiteX365" fmla="*/ 2727927 w 3024845"/>
                  <a:gd name="connsiteY365" fmla="*/ 642048 h 1059043"/>
                  <a:gd name="connsiteX366" fmla="*/ 2736034 w 3024845"/>
                  <a:gd name="connsiteY366" fmla="*/ 642048 h 1059043"/>
                  <a:gd name="connsiteX367" fmla="*/ 2736034 w 3024845"/>
                  <a:gd name="connsiteY367" fmla="*/ 629077 h 1059043"/>
                  <a:gd name="connsiteX368" fmla="*/ 2792781 w 3024845"/>
                  <a:gd name="connsiteY368" fmla="*/ 629077 h 1059043"/>
                  <a:gd name="connsiteX369" fmla="*/ 2792781 w 3024845"/>
                  <a:gd name="connsiteY369" fmla="*/ 598812 h 1059043"/>
                  <a:gd name="connsiteX370" fmla="*/ 2811021 w 3024845"/>
                  <a:gd name="connsiteY370" fmla="*/ 598812 h 1059043"/>
                  <a:gd name="connsiteX371" fmla="*/ 2811021 w 3024845"/>
                  <a:gd name="connsiteY371" fmla="*/ 592327 h 1059043"/>
                  <a:gd name="connsiteX372" fmla="*/ 2823181 w 3024845"/>
                  <a:gd name="connsiteY372" fmla="*/ 592327 h 1059043"/>
                  <a:gd name="connsiteX373" fmla="*/ 2823181 w 3024845"/>
                  <a:gd name="connsiteY373" fmla="*/ 598812 h 1059043"/>
                  <a:gd name="connsiteX374" fmla="*/ 2839395 w 3024845"/>
                  <a:gd name="connsiteY374" fmla="*/ 598812 h 1059043"/>
                  <a:gd name="connsiteX375" fmla="*/ 2839395 w 3024845"/>
                  <a:gd name="connsiteY375" fmla="*/ 648533 h 1059043"/>
                  <a:gd name="connsiteX376" fmla="*/ 2871822 w 3024845"/>
                  <a:gd name="connsiteY376" fmla="*/ 648533 h 1059043"/>
                  <a:gd name="connsiteX377" fmla="*/ 2871822 w 3024845"/>
                  <a:gd name="connsiteY377" fmla="*/ 622592 h 1059043"/>
                  <a:gd name="connsiteX378" fmla="*/ 2910329 w 3024845"/>
                  <a:gd name="connsiteY378" fmla="*/ 622592 h 1059043"/>
                  <a:gd name="connsiteX379" fmla="*/ 2910329 w 3024845"/>
                  <a:gd name="connsiteY379" fmla="*/ 592327 h 1059043"/>
                  <a:gd name="connsiteX380" fmla="*/ 2958970 w 3024845"/>
                  <a:gd name="connsiteY380" fmla="*/ 592327 h 1059043"/>
                  <a:gd name="connsiteX381" fmla="*/ 2958970 w 3024845"/>
                  <a:gd name="connsiteY381" fmla="*/ 703483 h 1059043"/>
                  <a:gd name="connsiteX382" fmla="*/ 2958970 w 3024845"/>
                  <a:gd name="connsiteY382" fmla="*/ 717262 h 1059043"/>
                  <a:gd name="connsiteX383" fmla="*/ 3024845 w 3024845"/>
                  <a:gd name="connsiteY383" fmla="*/ 717262 h 1059043"/>
                  <a:gd name="connsiteX384" fmla="*/ 3024845 w 3024845"/>
                  <a:gd name="connsiteY384" fmla="*/ 1059043 h 1059043"/>
                  <a:gd name="connsiteX385" fmla="*/ 2054 w 3024845"/>
                  <a:gd name="connsiteY385" fmla="*/ 1056710 h 1059043"/>
                  <a:gd name="connsiteX386" fmla="*/ 0 w 3024845"/>
                  <a:gd name="connsiteY386" fmla="*/ 622592 h 1059043"/>
                  <a:gd name="connsiteX387" fmla="*/ 20267 w 3024845"/>
                  <a:gd name="connsiteY387" fmla="*/ 622592 h 1059043"/>
                  <a:gd name="connsiteX388" fmla="*/ 20774 w 3024845"/>
                  <a:gd name="connsiteY388" fmla="*/ 621511 h 1059043"/>
                  <a:gd name="connsiteX389" fmla="*/ 24320 w 3024845"/>
                  <a:gd name="connsiteY389" fmla="*/ 613945 h 1059043"/>
                  <a:gd name="connsiteX390" fmla="*/ 26094 w 3024845"/>
                  <a:gd name="connsiteY390" fmla="*/ 614215 h 1059043"/>
                  <a:gd name="connsiteX391" fmla="*/ 38507 w 3024845"/>
                  <a:gd name="connsiteY391" fmla="*/ 616106 h 1059043"/>
                  <a:gd name="connsiteX392" fmla="*/ 39014 w 3024845"/>
                  <a:gd name="connsiteY392" fmla="*/ 617458 h 1059043"/>
                  <a:gd name="connsiteX393" fmla="*/ 42560 w 3024845"/>
                  <a:gd name="connsiteY393" fmla="*/ 626915 h 1059043"/>
                  <a:gd name="connsiteX394" fmla="*/ 68907 w 3024845"/>
                  <a:gd name="connsiteY394" fmla="*/ 629077 h 1059043"/>
                  <a:gd name="connsiteX395" fmla="*/ 68907 w 3024845"/>
                  <a:gd name="connsiteY395" fmla="*/ 505856 h 1059043"/>
                  <a:gd name="connsiteX396" fmla="*/ 70934 w 3024845"/>
                  <a:gd name="connsiteY396" fmla="*/ 505856 h 1059043"/>
                  <a:gd name="connsiteX397" fmla="*/ 85121 w 3024845"/>
                  <a:gd name="connsiteY397" fmla="*/ 505856 h 1059043"/>
                  <a:gd name="connsiteX398" fmla="*/ 85121 w 3024845"/>
                  <a:gd name="connsiteY398" fmla="*/ 369664 h 1059043"/>
                  <a:gd name="connsiteX399" fmla="*/ 86894 w 3024845"/>
                  <a:gd name="connsiteY399" fmla="*/ 369664 h 1059043"/>
                  <a:gd name="connsiteX400" fmla="*/ 99308 w 3024845"/>
                  <a:gd name="connsiteY400" fmla="*/ 369664 h 1059043"/>
                  <a:gd name="connsiteX401" fmla="*/ 99308 w 3024845"/>
                  <a:gd name="connsiteY401" fmla="*/ 255090 h 1059043"/>
                  <a:gd name="connsiteX402" fmla="*/ 103361 w 3024845"/>
                  <a:gd name="connsiteY402" fmla="*/ 226986 h 1059043"/>
                  <a:gd name="connsiteX403" fmla="*/ 105388 w 3024845"/>
                  <a:gd name="connsiteY403" fmla="*/ 226986 h 1059043"/>
                  <a:gd name="connsiteX404" fmla="*/ 119575 w 3024845"/>
                  <a:gd name="connsiteY40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4240 w 3024845"/>
                  <a:gd name="connsiteY310" fmla="*/ 214016 h 1059043"/>
                  <a:gd name="connsiteX311" fmla="*/ 2146266 w 3024845"/>
                  <a:gd name="connsiteY311" fmla="*/ 131868 h 1059043"/>
                  <a:gd name="connsiteX312" fmla="*/ 2144240 w 3024845"/>
                  <a:gd name="connsiteY312" fmla="*/ 125383 h 1059043"/>
                  <a:gd name="connsiteX313" fmla="*/ 2150320 w 3024845"/>
                  <a:gd name="connsiteY313" fmla="*/ 118897 h 1059043"/>
                  <a:gd name="connsiteX314" fmla="*/ 2150320 w 3024845"/>
                  <a:gd name="connsiteY314" fmla="*/ 60529 h 1059043"/>
                  <a:gd name="connsiteX315" fmla="*/ 2152346 w 3024845"/>
                  <a:gd name="connsiteY315" fmla="*/ 56206 h 1059043"/>
                  <a:gd name="connsiteX316" fmla="*/ 2152346 w 3024845"/>
                  <a:gd name="connsiteY316" fmla="*/ 0 h 1059043"/>
                  <a:gd name="connsiteX317" fmla="*/ 2162480 w 3024845"/>
                  <a:gd name="connsiteY317" fmla="*/ 118897 h 1059043"/>
                  <a:gd name="connsiteX318" fmla="*/ 2168560 w 3024845"/>
                  <a:gd name="connsiteY318" fmla="*/ 125383 h 1059043"/>
                  <a:gd name="connsiteX319" fmla="*/ 2166533 w 3024845"/>
                  <a:gd name="connsiteY319" fmla="*/ 131868 h 1059043"/>
                  <a:gd name="connsiteX320" fmla="*/ 2180720 w 3024845"/>
                  <a:gd name="connsiteY320" fmla="*/ 555577 h 1059043"/>
                  <a:gd name="connsiteX321" fmla="*/ 2245574 w 3024845"/>
                  <a:gd name="connsiteY321" fmla="*/ 555577 h 1059043"/>
                  <a:gd name="connsiteX322" fmla="*/ 2245574 w 3024845"/>
                  <a:gd name="connsiteY322" fmla="*/ 631239 h 1059043"/>
                  <a:gd name="connsiteX323" fmla="*/ 2253681 w 3024845"/>
                  <a:gd name="connsiteY323" fmla="*/ 631239 h 1059043"/>
                  <a:gd name="connsiteX324" fmla="*/ 2255708 w 3024845"/>
                  <a:gd name="connsiteY324" fmla="*/ 624754 h 1059043"/>
                  <a:gd name="connsiteX325" fmla="*/ 2261788 w 3024845"/>
                  <a:gd name="connsiteY325" fmla="*/ 624754 h 1059043"/>
                  <a:gd name="connsiteX326" fmla="*/ 2263815 w 3024845"/>
                  <a:gd name="connsiteY326" fmla="*/ 633401 h 1059043"/>
                  <a:gd name="connsiteX327" fmla="*/ 2275975 w 3024845"/>
                  <a:gd name="connsiteY327" fmla="*/ 633401 h 1059043"/>
                  <a:gd name="connsiteX328" fmla="*/ 2275975 w 3024845"/>
                  <a:gd name="connsiteY328" fmla="*/ 626915 h 1059043"/>
                  <a:gd name="connsiteX329" fmla="*/ 2298268 w 3024845"/>
                  <a:gd name="connsiteY329" fmla="*/ 626915 h 1059043"/>
                  <a:gd name="connsiteX330" fmla="*/ 2298268 w 3024845"/>
                  <a:gd name="connsiteY330" fmla="*/ 633401 h 1059043"/>
                  <a:gd name="connsiteX331" fmla="*/ 2318535 w 3024845"/>
                  <a:gd name="connsiteY331" fmla="*/ 633401 h 1059043"/>
                  <a:gd name="connsiteX332" fmla="*/ 2318535 w 3024845"/>
                  <a:gd name="connsiteY332" fmla="*/ 678798 h 1059043"/>
                  <a:gd name="connsiteX333" fmla="*/ 2332722 w 3024845"/>
                  <a:gd name="connsiteY333" fmla="*/ 678798 h 1059043"/>
                  <a:gd name="connsiteX334" fmla="*/ 2332722 w 3024845"/>
                  <a:gd name="connsiteY334" fmla="*/ 665827 h 1059043"/>
                  <a:gd name="connsiteX335" fmla="*/ 2348936 w 3024845"/>
                  <a:gd name="connsiteY335" fmla="*/ 665827 h 1059043"/>
                  <a:gd name="connsiteX336" fmla="*/ 2348936 w 3024845"/>
                  <a:gd name="connsiteY336" fmla="*/ 486400 h 1059043"/>
                  <a:gd name="connsiteX337" fmla="*/ 2355016 w 3024845"/>
                  <a:gd name="connsiteY337" fmla="*/ 479914 h 1059043"/>
                  <a:gd name="connsiteX338" fmla="*/ 2427977 w 3024845"/>
                  <a:gd name="connsiteY338" fmla="*/ 479914 h 1059043"/>
                  <a:gd name="connsiteX339" fmla="*/ 2427977 w 3024845"/>
                  <a:gd name="connsiteY339" fmla="*/ 488562 h 1059043"/>
                  <a:gd name="connsiteX340" fmla="*/ 2438110 w 3024845"/>
                  <a:gd name="connsiteY340" fmla="*/ 488562 h 1059043"/>
                  <a:gd name="connsiteX341" fmla="*/ 2438110 w 3024845"/>
                  <a:gd name="connsiteY341" fmla="*/ 603136 h 1059043"/>
                  <a:gd name="connsiteX342" fmla="*/ 2460404 w 3024845"/>
                  <a:gd name="connsiteY342" fmla="*/ 603136 h 1059043"/>
                  <a:gd name="connsiteX343" fmla="*/ 2460404 w 3024845"/>
                  <a:gd name="connsiteY343" fmla="*/ 536121 h 1059043"/>
                  <a:gd name="connsiteX344" fmla="*/ 2486751 w 3024845"/>
                  <a:gd name="connsiteY344" fmla="*/ 536121 h 1059043"/>
                  <a:gd name="connsiteX345" fmla="*/ 2490804 w 3024845"/>
                  <a:gd name="connsiteY345" fmla="*/ 531797 h 1059043"/>
                  <a:gd name="connsiteX346" fmla="*/ 2498911 w 3024845"/>
                  <a:gd name="connsiteY346" fmla="*/ 531797 h 1059043"/>
                  <a:gd name="connsiteX347" fmla="*/ 2502964 w 3024845"/>
                  <a:gd name="connsiteY347" fmla="*/ 536121 h 1059043"/>
                  <a:gd name="connsiteX348" fmla="*/ 2525258 w 3024845"/>
                  <a:gd name="connsiteY348" fmla="*/ 536121 h 1059043"/>
                  <a:gd name="connsiteX349" fmla="*/ 2525258 w 3024845"/>
                  <a:gd name="connsiteY349" fmla="*/ 419385 h 1059043"/>
                  <a:gd name="connsiteX350" fmla="*/ 2582005 w 3024845"/>
                  <a:gd name="connsiteY350" fmla="*/ 408576 h 1059043"/>
                  <a:gd name="connsiteX351" fmla="*/ 2582005 w 3024845"/>
                  <a:gd name="connsiteY351" fmla="*/ 409657 h 1059043"/>
                  <a:gd name="connsiteX352" fmla="*/ 2582005 w 3024845"/>
                  <a:gd name="connsiteY352" fmla="*/ 417223 h 1059043"/>
                  <a:gd name="connsiteX353" fmla="*/ 2608352 w 3024845"/>
                  <a:gd name="connsiteY353" fmla="*/ 417223 h 1059043"/>
                  <a:gd name="connsiteX354" fmla="*/ 2608352 w 3024845"/>
                  <a:gd name="connsiteY354" fmla="*/ 672313 h 1059043"/>
                  <a:gd name="connsiteX355" fmla="*/ 2630646 w 3024845"/>
                  <a:gd name="connsiteY355" fmla="*/ 672313 h 1059043"/>
                  <a:gd name="connsiteX356" fmla="*/ 2630646 w 3024845"/>
                  <a:gd name="connsiteY356" fmla="*/ 667989 h 1059043"/>
                  <a:gd name="connsiteX357" fmla="*/ 2642806 w 3024845"/>
                  <a:gd name="connsiteY357" fmla="*/ 667989 h 1059043"/>
                  <a:gd name="connsiteX358" fmla="*/ 2642806 w 3024845"/>
                  <a:gd name="connsiteY358" fmla="*/ 672313 h 1059043"/>
                  <a:gd name="connsiteX359" fmla="*/ 2667126 w 3024845"/>
                  <a:gd name="connsiteY359" fmla="*/ 672313 h 1059043"/>
                  <a:gd name="connsiteX360" fmla="*/ 2667126 w 3024845"/>
                  <a:gd name="connsiteY360" fmla="*/ 659342 h 1059043"/>
                  <a:gd name="connsiteX361" fmla="*/ 2695500 w 3024845"/>
                  <a:gd name="connsiteY361" fmla="*/ 659342 h 1059043"/>
                  <a:gd name="connsiteX362" fmla="*/ 2707660 w 3024845"/>
                  <a:gd name="connsiteY362" fmla="*/ 655018 h 1059043"/>
                  <a:gd name="connsiteX363" fmla="*/ 2727927 w 3024845"/>
                  <a:gd name="connsiteY363" fmla="*/ 659342 h 1059043"/>
                  <a:gd name="connsiteX364" fmla="*/ 2727927 w 3024845"/>
                  <a:gd name="connsiteY364" fmla="*/ 642048 h 1059043"/>
                  <a:gd name="connsiteX365" fmla="*/ 2736034 w 3024845"/>
                  <a:gd name="connsiteY365" fmla="*/ 642048 h 1059043"/>
                  <a:gd name="connsiteX366" fmla="*/ 2736034 w 3024845"/>
                  <a:gd name="connsiteY366" fmla="*/ 629077 h 1059043"/>
                  <a:gd name="connsiteX367" fmla="*/ 2792781 w 3024845"/>
                  <a:gd name="connsiteY367" fmla="*/ 629077 h 1059043"/>
                  <a:gd name="connsiteX368" fmla="*/ 2792781 w 3024845"/>
                  <a:gd name="connsiteY368" fmla="*/ 598812 h 1059043"/>
                  <a:gd name="connsiteX369" fmla="*/ 2811021 w 3024845"/>
                  <a:gd name="connsiteY369" fmla="*/ 598812 h 1059043"/>
                  <a:gd name="connsiteX370" fmla="*/ 2811021 w 3024845"/>
                  <a:gd name="connsiteY370" fmla="*/ 592327 h 1059043"/>
                  <a:gd name="connsiteX371" fmla="*/ 2823181 w 3024845"/>
                  <a:gd name="connsiteY371" fmla="*/ 592327 h 1059043"/>
                  <a:gd name="connsiteX372" fmla="*/ 2823181 w 3024845"/>
                  <a:gd name="connsiteY372" fmla="*/ 598812 h 1059043"/>
                  <a:gd name="connsiteX373" fmla="*/ 2839395 w 3024845"/>
                  <a:gd name="connsiteY373" fmla="*/ 598812 h 1059043"/>
                  <a:gd name="connsiteX374" fmla="*/ 2839395 w 3024845"/>
                  <a:gd name="connsiteY374" fmla="*/ 648533 h 1059043"/>
                  <a:gd name="connsiteX375" fmla="*/ 2871822 w 3024845"/>
                  <a:gd name="connsiteY375" fmla="*/ 648533 h 1059043"/>
                  <a:gd name="connsiteX376" fmla="*/ 2871822 w 3024845"/>
                  <a:gd name="connsiteY376" fmla="*/ 622592 h 1059043"/>
                  <a:gd name="connsiteX377" fmla="*/ 2910329 w 3024845"/>
                  <a:gd name="connsiteY377" fmla="*/ 622592 h 1059043"/>
                  <a:gd name="connsiteX378" fmla="*/ 2910329 w 3024845"/>
                  <a:gd name="connsiteY378" fmla="*/ 592327 h 1059043"/>
                  <a:gd name="connsiteX379" fmla="*/ 2958970 w 3024845"/>
                  <a:gd name="connsiteY379" fmla="*/ 592327 h 1059043"/>
                  <a:gd name="connsiteX380" fmla="*/ 2958970 w 3024845"/>
                  <a:gd name="connsiteY380" fmla="*/ 703483 h 1059043"/>
                  <a:gd name="connsiteX381" fmla="*/ 2958970 w 3024845"/>
                  <a:gd name="connsiteY381" fmla="*/ 717262 h 1059043"/>
                  <a:gd name="connsiteX382" fmla="*/ 3024845 w 3024845"/>
                  <a:gd name="connsiteY382" fmla="*/ 717262 h 1059043"/>
                  <a:gd name="connsiteX383" fmla="*/ 3024845 w 3024845"/>
                  <a:gd name="connsiteY383" fmla="*/ 1059043 h 1059043"/>
                  <a:gd name="connsiteX384" fmla="*/ 2054 w 3024845"/>
                  <a:gd name="connsiteY384" fmla="*/ 1056710 h 1059043"/>
                  <a:gd name="connsiteX385" fmla="*/ 0 w 3024845"/>
                  <a:gd name="connsiteY385" fmla="*/ 622592 h 1059043"/>
                  <a:gd name="connsiteX386" fmla="*/ 20267 w 3024845"/>
                  <a:gd name="connsiteY386" fmla="*/ 622592 h 1059043"/>
                  <a:gd name="connsiteX387" fmla="*/ 20774 w 3024845"/>
                  <a:gd name="connsiteY387" fmla="*/ 621511 h 1059043"/>
                  <a:gd name="connsiteX388" fmla="*/ 24320 w 3024845"/>
                  <a:gd name="connsiteY388" fmla="*/ 613945 h 1059043"/>
                  <a:gd name="connsiteX389" fmla="*/ 26094 w 3024845"/>
                  <a:gd name="connsiteY389" fmla="*/ 614215 h 1059043"/>
                  <a:gd name="connsiteX390" fmla="*/ 38507 w 3024845"/>
                  <a:gd name="connsiteY390" fmla="*/ 616106 h 1059043"/>
                  <a:gd name="connsiteX391" fmla="*/ 39014 w 3024845"/>
                  <a:gd name="connsiteY391" fmla="*/ 617458 h 1059043"/>
                  <a:gd name="connsiteX392" fmla="*/ 42560 w 3024845"/>
                  <a:gd name="connsiteY392" fmla="*/ 626915 h 1059043"/>
                  <a:gd name="connsiteX393" fmla="*/ 68907 w 3024845"/>
                  <a:gd name="connsiteY393" fmla="*/ 629077 h 1059043"/>
                  <a:gd name="connsiteX394" fmla="*/ 68907 w 3024845"/>
                  <a:gd name="connsiteY394" fmla="*/ 505856 h 1059043"/>
                  <a:gd name="connsiteX395" fmla="*/ 70934 w 3024845"/>
                  <a:gd name="connsiteY395" fmla="*/ 505856 h 1059043"/>
                  <a:gd name="connsiteX396" fmla="*/ 85121 w 3024845"/>
                  <a:gd name="connsiteY396" fmla="*/ 505856 h 1059043"/>
                  <a:gd name="connsiteX397" fmla="*/ 85121 w 3024845"/>
                  <a:gd name="connsiteY397" fmla="*/ 369664 h 1059043"/>
                  <a:gd name="connsiteX398" fmla="*/ 86894 w 3024845"/>
                  <a:gd name="connsiteY398" fmla="*/ 369664 h 1059043"/>
                  <a:gd name="connsiteX399" fmla="*/ 99308 w 3024845"/>
                  <a:gd name="connsiteY399" fmla="*/ 369664 h 1059043"/>
                  <a:gd name="connsiteX400" fmla="*/ 99308 w 3024845"/>
                  <a:gd name="connsiteY400" fmla="*/ 255090 h 1059043"/>
                  <a:gd name="connsiteX401" fmla="*/ 103361 w 3024845"/>
                  <a:gd name="connsiteY401" fmla="*/ 226986 h 1059043"/>
                  <a:gd name="connsiteX402" fmla="*/ 105388 w 3024845"/>
                  <a:gd name="connsiteY402" fmla="*/ 226986 h 1059043"/>
                  <a:gd name="connsiteX403" fmla="*/ 119575 w 3024845"/>
                  <a:gd name="connsiteY40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66533 w 3024845"/>
                  <a:gd name="connsiteY318" fmla="*/ 131868 h 1059043"/>
                  <a:gd name="connsiteX319" fmla="*/ 2180720 w 3024845"/>
                  <a:gd name="connsiteY319" fmla="*/ 555577 h 1059043"/>
                  <a:gd name="connsiteX320" fmla="*/ 2245574 w 3024845"/>
                  <a:gd name="connsiteY320" fmla="*/ 555577 h 1059043"/>
                  <a:gd name="connsiteX321" fmla="*/ 2245574 w 3024845"/>
                  <a:gd name="connsiteY321" fmla="*/ 631239 h 1059043"/>
                  <a:gd name="connsiteX322" fmla="*/ 2253681 w 3024845"/>
                  <a:gd name="connsiteY322" fmla="*/ 631239 h 1059043"/>
                  <a:gd name="connsiteX323" fmla="*/ 2255708 w 3024845"/>
                  <a:gd name="connsiteY323" fmla="*/ 624754 h 1059043"/>
                  <a:gd name="connsiteX324" fmla="*/ 2261788 w 3024845"/>
                  <a:gd name="connsiteY324" fmla="*/ 624754 h 1059043"/>
                  <a:gd name="connsiteX325" fmla="*/ 2263815 w 3024845"/>
                  <a:gd name="connsiteY325" fmla="*/ 633401 h 1059043"/>
                  <a:gd name="connsiteX326" fmla="*/ 2275975 w 3024845"/>
                  <a:gd name="connsiteY326" fmla="*/ 633401 h 1059043"/>
                  <a:gd name="connsiteX327" fmla="*/ 2275975 w 3024845"/>
                  <a:gd name="connsiteY327" fmla="*/ 626915 h 1059043"/>
                  <a:gd name="connsiteX328" fmla="*/ 2298268 w 3024845"/>
                  <a:gd name="connsiteY328" fmla="*/ 626915 h 1059043"/>
                  <a:gd name="connsiteX329" fmla="*/ 2298268 w 3024845"/>
                  <a:gd name="connsiteY329" fmla="*/ 633401 h 1059043"/>
                  <a:gd name="connsiteX330" fmla="*/ 2318535 w 3024845"/>
                  <a:gd name="connsiteY330" fmla="*/ 633401 h 1059043"/>
                  <a:gd name="connsiteX331" fmla="*/ 2318535 w 3024845"/>
                  <a:gd name="connsiteY331" fmla="*/ 678798 h 1059043"/>
                  <a:gd name="connsiteX332" fmla="*/ 2332722 w 3024845"/>
                  <a:gd name="connsiteY332" fmla="*/ 678798 h 1059043"/>
                  <a:gd name="connsiteX333" fmla="*/ 2332722 w 3024845"/>
                  <a:gd name="connsiteY333" fmla="*/ 665827 h 1059043"/>
                  <a:gd name="connsiteX334" fmla="*/ 2348936 w 3024845"/>
                  <a:gd name="connsiteY334" fmla="*/ 665827 h 1059043"/>
                  <a:gd name="connsiteX335" fmla="*/ 2348936 w 3024845"/>
                  <a:gd name="connsiteY335" fmla="*/ 486400 h 1059043"/>
                  <a:gd name="connsiteX336" fmla="*/ 2355016 w 3024845"/>
                  <a:gd name="connsiteY336" fmla="*/ 479914 h 1059043"/>
                  <a:gd name="connsiteX337" fmla="*/ 2427977 w 3024845"/>
                  <a:gd name="connsiteY337" fmla="*/ 479914 h 1059043"/>
                  <a:gd name="connsiteX338" fmla="*/ 2427977 w 3024845"/>
                  <a:gd name="connsiteY338" fmla="*/ 488562 h 1059043"/>
                  <a:gd name="connsiteX339" fmla="*/ 2438110 w 3024845"/>
                  <a:gd name="connsiteY339" fmla="*/ 488562 h 1059043"/>
                  <a:gd name="connsiteX340" fmla="*/ 2438110 w 3024845"/>
                  <a:gd name="connsiteY340" fmla="*/ 603136 h 1059043"/>
                  <a:gd name="connsiteX341" fmla="*/ 2460404 w 3024845"/>
                  <a:gd name="connsiteY341" fmla="*/ 603136 h 1059043"/>
                  <a:gd name="connsiteX342" fmla="*/ 2460404 w 3024845"/>
                  <a:gd name="connsiteY342" fmla="*/ 536121 h 1059043"/>
                  <a:gd name="connsiteX343" fmla="*/ 2486751 w 3024845"/>
                  <a:gd name="connsiteY343" fmla="*/ 536121 h 1059043"/>
                  <a:gd name="connsiteX344" fmla="*/ 2490804 w 3024845"/>
                  <a:gd name="connsiteY344" fmla="*/ 531797 h 1059043"/>
                  <a:gd name="connsiteX345" fmla="*/ 2498911 w 3024845"/>
                  <a:gd name="connsiteY345" fmla="*/ 531797 h 1059043"/>
                  <a:gd name="connsiteX346" fmla="*/ 2502964 w 3024845"/>
                  <a:gd name="connsiteY346" fmla="*/ 536121 h 1059043"/>
                  <a:gd name="connsiteX347" fmla="*/ 2525258 w 3024845"/>
                  <a:gd name="connsiteY347" fmla="*/ 536121 h 1059043"/>
                  <a:gd name="connsiteX348" fmla="*/ 2525258 w 3024845"/>
                  <a:gd name="connsiteY348" fmla="*/ 419385 h 1059043"/>
                  <a:gd name="connsiteX349" fmla="*/ 2582005 w 3024845"/>
                  <a:gd name="connsiteY349" fmla="*/ 408576 h 1059043"/>
                  <a:gd name="connsiteX350" fmla="*/ 2582005 w 3024845"/>
                  <a:gd name="connsiteY350" fmla="*/ 409657 h 1059043"/>
                  <a:gd name="connsiteX351" fmla="*/ 2582005 w 3024845"/>
                  <a:gd name="connsiteY351" fmla="*/ 417223 h 1059043"/>
                  <a:gd name="connsiteX352" fmla="*/ 2608352 w 3024845"/>
                  <a:gd name="connsiteY352" fmla="*/ 417223 h 1059043"/>
                  <a:gd name="connsiteX353" fmla="*/ 2608352 w 3024845"/>
                  <a:gd name="connsiteY353" fmla="*/ 672313 h 1059043"/>
                  <a:gd name="connsiteX354" fmla="*/ 2630646 w 3024845"/>
                  <a:gd name="connsiteY354" fmla="*/ 672313 h 1059043"/>
                  <a:gd name="connsiteX355" fmla="*/ 2630646 w 3024845"/>
                  <a:gd name="connsiteY355" fmla="*/ 667989 h 1059043"/>
                  <a:gd name="connsiteX356" fmla="*/ 2642806 w 3024845"/>
                  <a:gd name="connsiteY356" fmla="*/ 667989 h 1059043"/>
                  <a:gd name="connsiteX357" fmla="*/ 2642806 w 3024845"/>
                  <a:gd name="connsiteY357" fmla="*/ 672313 h 1059043"/>
                  <a:gd name="connsiteX358" fmla="*/ 2667126 w 3024845"/>
                  <a:gd name="connsiteY358" fmla="*/ 672313 h 1059043"/>
                  <a:gd name="connsiteX359" fmla="*/ 2667126 w 3024845"/>
                  <a:gd name="connsiteY359" fmla="*/ 659342 h 1059043"/>
                  <a:gd name="connsiteX360" fmla="*/ 2695500 w 3024845"/>
                  <a:gd name="connsiteY360" fmla="*/ 659342 h 1059043"/>
                  <a:gd name="connsiteX361" fmla="*/ 2707660 w 3024845"/>
                  <a:gd name="connsiteY361" fmla="*/ 655018 h 1059043"/>
                  <a:gd name="connsiteX362" fmla="*/ 2727927 w 3024845"/>
                  <a:gd name="connsiteY362" fmla="*/ 659342 h 1059043"/>
                  <a:gd name="connsiteX363" fmla="*/ 2727927 w 3024845"/>
                  <a:gd name="connsiteY363" fmla="*/ 642048 h 1059043"/>
                  <a:gd name="connsiteX364" fmla="*/ 2736034 w 3024845"/>
                  <a:gd name="connsiteY364" fmla="*/ 642048 h 1059043"/>
                  <a:gd name="connsiteX365" fmla="*/ 2736034 w 3024845"/>
                  <a:gd name="connsiteY365" fmla="*/ 629077 h 1059043"/>
                  <a:gd name="connsiteX366" fmla="*/ 2792781 w 3024845"/>
                  <a:gd name="connsiteY366" fmla="*/ 629077 h 1059043"/>
                  <a:gd name="connsiteX367" fmla="*/ 2792781 w 3024845"/>
                  <a:gd name="connsiteY367" fmla="*/ 598812 h 1059043"/>
                  <a:gd name="connsiteX368" fmla="*/ 2811021 w 3024845"/>
                  <a:gd name="connsiteY368" fmla="*/ 598812 h 1059043"/>
                  <a:gd name="connsiteX369" fmla="*/ 2811021 w 3024845"/>
                  <a:gd name="connsiteY369" fmla="*/ 592327 h 1059043"/>
                  <a:gd name="connsiteX370" fmla="*/ 2823181 w 3024845"/>
                  <a:gd name="connsiteY370" fmla="*/ 592327 h 1059043"/>
                  <a:gd name="connsiteX371" fmla="*/ 2823181 w 3024845"/>
                  <a:gd name="connsiteY371" fmla="*/ 598812 h 1059043"/>
                  <a:gd name="connsiteX372" fmla="*/ 2839395 w 3024845"/>
                  <a:gd name="connsiteY372" fmla="*/ 598812 h 1059043"/>
                  <a:gd name="connsiteX373" fmla="*/ 2839395 w 3024845"/>
                  <a:gd name="connsiteY373" fmla="*/ 648533 h 1059043"/>
                  <a:gd name="connsiteX374" fmla="*/ 2871822 w 3024845"/>
                  <a:gd name="connsiteY374" fmla="*/ 648533 h 1059043"/>
                  <a:gd name="connsiteX375" fmla="*/ 2871822 w 3024845"/>
                  <a:gd name="connsiteY375" fmla="*/ 622592 h 1059043"/>
                  <a:gd name="connsiteX376" fmla="*/ 2910329 w 3024845"/>
                  <a:gd name="connsiteY376" fmla="*/ 622592 h 1059043"/>
                  <a:gd name="connsiteX377" fmla="*/ 2910329 w 3024845"/>
                  <a:gd name="connsiteY377" fmla="*/ 592327 h 1059043"/>
                  <a:gd name="connsiteX378" fmla="*/ 2958970 w 3024845"/>
                  <a:gd name="connsiteY378" fmla="*/ 592327 h 1059043"/>
                  <a:gd name="connsiteX379" fmla="*/ 2958970 w 3024845"/>
                  <a:gd name="connsiteY379" fmla="*/ 703483 h 1059043"/>
                  <a:gd name="connsiteX380" fmla="*/ 2958970 w 3024845"/>
                  <a:gd name="connsiteY380" fmla="*/ 717262 h 1059043"/>
                  <a:gd name="connsiteX381" fmla="*/ 3024845 w 3024845"/>
                  <a:gd name="connsiteY381" fmla="*/ 717262 h 1059043"/>
                  <a:gd name="connsiteX382" fmla="*/ 3024845 w 3024845"/>
                  <a:gd name="connsiteY382" fmla="*/ 1059043 h 1059043"/>
                  <a:gd name="connsiteX383" fmla="*/ 2054 w 3024845"/>
                  <a:gd name="connsiteY383" fmla="*/ 1056710 h 1059043"/>
                  <a:gd name="connsiteX384" fmla="*/ 0 w 3024845"/>
                  <a:gd name="connsiteY384" fmla="*/ 622592 h 1059043"/>
                  <a:gd name="connsiteX385" fmla="*/ 20267 w 3024845"/>
                  <a:gd name="connsiteY385" fmla="*/ 622592 h 1059043"/>
                  <a:gd name="connsiteX386" fmla="*/ 20774 w 3024845"/>
                  <a:gd name="connsiteY386" fmla="*/ 621511 h 1059043"/>
                  <a:gd name="connsiteX387" fmla="*/ 24320 w 3024845"/>
                  <a:gd name="connsiteY387" fmla="*/ 613945 h 1059043"/>
                  <a:gd name="connsiteX388" fmla="*/ 26094 w 3024845"/>
                  <a:gd name="connsiteY388" fmla="*/ 614215 h 1059043"/>
                  <a:gd name="connsiteX389" fmla="*/ 38507 w 3024845"/>
                  <a:gd name="connsiteY389" fmla="*/ 616106 h 1059043"/>
                  <a:gd name="connsiteX390" fmla="*/ 39014 w 3024845"/>
                  <a:gd name="connsiteY390" fmla="*/ 617458 h 1059043"/>
                  <a:gd name="connsiteX391" fmla="*/ 42560 w 3024845"/>
                  <a:gd name="connsiteY391" fmla="*/ 626915 h 1059043"/>
                  <a:gd name="connsiteX392" fmla="*/ 68907 w 3024845"/>
                  <a:gd name="connsiteY392" fmla="*/ 629077 h 1059043"/>
                  <a:gd name="connsiteX393" fmla="*/ 68907 w 3024845"/>
                  <a:gd name="connsiteY393" fmla="*/ 505856 h 1059043"/>
                  <a:gd name="connsiteX394" fmla="*/ 70934 w 3024845"/>
                  <a:gd name="connsiteY394" fmla="*/ 505856 h 1059043"/>
                  <a:gd name="connsiteX395" fmla="*/ 85121 w 3024845"/>
                  <a:gd name="connsiteY395" fmla="*/ 505856 h 1059043"/>
                  <a:gd name="connsiteX396" fmla="*/ 85121 w 3024845"/>
                  <a:gd name="connsiteY396" fmla="*/ 369664 h 1059043"/>
                  <a:gd name="connsiteX397" fmla="*/ 86894 w 3024845"/>
                  <a:gd name="connsiteY397" fmla="*/ 369664 h 1059043"/>
                  <a:gd name="connsiteX398" fmla="*/ 99308 w 3024845"/>
                  <a:gd name="connsiteY398" fmla="*/ 369664 h 1059043"/>
                  <a:gd name="connsiteX399" fmla="*/ 99308 w 3024845"/>
                  <a:gd name="connsiteY399" fmla="*/ 255090 h 1059043"/>
                  <a:gd name="connsiteX400" fmla="*/ 103361 w 3024845"/>
                  <a:gd name="connsiteY400" fmla="*/ 226986 h 1059043"/>
                  <a:gd name="connsiteX401" fmla="*/ 105388 w 3024845"/>
                  <a:gd name="connsiteY401" fmla="*/ 226986 h 1059043"/>
                  <a:gd name="connsiteX402" fmla="*/ 119575 w 3024845"/>
                  <a:gd name="connsiteY40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80720 w 3024845"/>
                  <a:gd name="connsiteY318" fmla="*/ 555577 h 1059043"/>
                  <a:gd name="connsiteX319" fmla="*/ 2245574 w 3024845"/>
                  <a:gd name="connsiteY319" fmla="*/ 555577 h 1059043"/>
                  <a:gd name="connsiteX320" fmla="*/ 2245574 w 3024845"/>
                  <a:gd name="connsiteY320" fmla="*/ 631239 h 1059043"/>
                  <a:gd name="connsiteX321" fmla="*/ 2253681 w 3024845"/>
                  <a:gd name="connsiteY321" fmla="*/ 631239 h 1059043"/>
                  <a:gd name="connsiteX322" fmla="*/ 2255708 w 3024845"/>
                  <a:gd name="connsiteY322" fmla="*/ 624754 h 1059043"/>
                  <a:gd name="connsiteX323" fmla="*/ 2261788 w 3024845"/>
                  <a:gd name="connsiteY323" fmla="*/ 624754 h 1059043"/>
                  <a:gd name="connsiteX324" fmla="*/ 2263815 w 3024845"/>
                  <a:gd name="connsiteY324" fmla="*/ 633401 h 1059043"/>
                  <a:gd name="connsiteX325" fmla="*/ 2275975 w 3024845"/>
                  <a:gd name="connsiteY325" fmla="*/ 633401 h 1059043"/>
                  <a:gd name="connsiteX326" fmla="*/ 2275975 w 3024845"/>
                  <a:gd name="connsiteY326" fmla="*/ 626915 h 1059043"/>
                  <a:gd name="connsiteX327" fmla="*/ 2298268 w 3024845"/>
                  <a:gd name="connsiteY327" fmla="*/ 626915 h 1059043"/>
                  <a:gd name="connsiteX328" fmla="*/ 2298268 w 3024845"/>
                  <a:gd name="connsiteY328" fmla="*/ 633401 h 1059043"/>
                  <a:gd name="connsiteX329" fmla="*/ 2318535 w 3024845"/>
                  <a:gd name="connsiteY329" fmla="*/ 633401 h 1059043"/>
                  <a:gd name="connsiteX330" fmla="*/ 2318535 w 3024845"/>
                  <a:gd name="connsiteY330" fmla="*/ 678798 h 1059043"/>
                  <a:gd name="connsiteX331" fmla="*/ 2332722 w 3024845"/>
                  <a:gd name="connsiteY331" fmla="*/ 678798 h 1059043"/>
                  <a:gd name="connsiteX332" fmla="*/ 2332722 w 3024845"/>
                  <a:gd name="connsiteY332" fmla="*/ 665827 h 1059043"/>
                  <a:gd name="connsiteX333" fmla="*/ 2348936 w 3024845"/>
                  <a:gd name="connsiteY333" fmla="*/ 665827 h 1059043"/>
                  <a:gd name="connsiteX334" fmla="*/ 2348936 w 3024845"/>
                  <a:gd name="connsiteY334" fmla="*/ 486400 h 1059043"/>
                  <a:gd name="connsiteX335" fmla="*/ 2355016 w 3024845"/>
                  <a:gd name="connsiteY335" fmla="*/ 479914 h 1059043"/>
                  <a:gd name="connsiteX336" fmla="*/ 2427977 w 3024845"/>
                  <a:gd name="connsiteY336" fmla="*/ 479914 h 1059043"/>
                  <a:gd name="connsiteX337" fmla="*/ 2427977 w 3024845"/>
                  <a:gd name="connsiteY337" fmla="*/ 488562 h 1059043"/>
                  <a:gd name="connsiteX338" fmla="*/ 2438110 w 3024845"/>
                  <a:gd name="connsiteY338" fmla="*/ 488562 h 1059043"/>
                  <a:gd name="connsiteX339" fmla="*/ 2438110 w 3024845"/>
                  <a:gd name="connsiteY339" fmla="*/ 603136 h 1059043"/>
                  <a:gd name="connsiteX340" fmla="*/ 2460404 w 3024845"/>
                  <a:gd name="connsiteY340" fmla="*/ 603136 h 1059043"/>
                  <a:gd name="connsiteX341" fmla="*/ 2460404 w 3024845"/>
                  <a:gd name="connsiteY341" fmla="*/ 536121 h 1059043"/>
                  <a:gd name="connsiteX342" fmla="*/ 2486751 w 3024845"/>
                  <a:gd name="connsiteY342" fmla="*/ 536121 h 1059043"/>
                  <a:gd name="connsiteX343" fmla="*/ 2490804 w 3024845"/>
                  <a:gd name="connsiteY343" fmla="*/ 531797 h 1059043"/>
                  <a:gd name="connsiteX344" fmla="*/ 2498911 w 3024845"/>
                  <a:gd name="connsiteY344" fmla="*/ 531797 h 1059043"/>
                  <a:gd name="connsiteX345" fmla="*/ 2502964 w 3024845"/>
                  <a:gd name="connsiteY345" fmla="*/ 536121 h 1059043"/>
                  <a:gd name="connsiteX346" fmla="*/ 2525258 w 3024845"/>
                  <a:gd name="connsiteY346" fmla="*/ 536121 h 1059043"/>
                  <a:gd name="connsiteX347" fmla="*/ 2525258 w 3024845"/>
                  <a:gd name="connsiteY347" fmla="*/ 419385 h 1059043"/>
                  <a:gd name="connsiteX348" fmla="*/ 2582005 w 3024845"/>
                  <a:gd name="connsiteY348" fmla="*/ 408576 h 1059043"/>
                  <a:gd name="connsiteX349" fmla="*/ 2582005 w 3024845"/>
                  <a:gd name="connsiteY349" fmla="*/ 409657 h 1059043"/>
                  <a:gd name="connsiteX350" fmla="*/ 2582005 w 3024845"/>
                  <a:gd name="connsiteY350" fmla="*/ 417223 h 1059043"/>
                  <a:gd name="connsiteX351" fmla="*/ 2608352 w 3024845"/>
                  <a:gd name="connsiteY351" fmla="*/ 417223 h 1059043"/>
                  <a:gd name="connsiteX352" fmla="*/ 2608352 w 3024845"/>
                  <a:gd name="connsiteY352" fmla="*/ 672313 h 1059043"/>
                  <a:gd name="connsiteX353" fmla="*/ 2630646 w 3024845"/>
                  <a:gd name="connsiteY353" fmla="*/ 672313 h 1059043"/>
                  <a:gd name="connsiteX354" fmla="*/ 2630646 w 3024845"/>
                  <a:gd name="connsiteY354" fmla="*/ 667989 h 1059043"/>
                  <a:gd name="connsiteX355" fmla="*/ 2642806 w 3024845"/>
                  <a:gd name="connsiteY355" fmla="*/ 667989 h 1059043"/>
                  <a:gd name="connsiteX356" fmla="*/ 2642806 w 3024845"/>
                  <a:gd name="connsiteY356" fmla="*/ 672313 h 1059043"/>
                  <a:gd name="connsiteX357" fmla="*/ 2667126 w 3024845"/>
                  <a:gd name="connsiteY357" fmla="*/ 672313 h 1059043"/>
                  <a:gd name="connsiteX358" fmla="*/ 2667126 w 3024845"/>
                  <a:gd name="connsiteY358" fmla="*/ 659342 h 1059043"/>
                  <a:gd name="connsiteX359" fmla="*/ 2695500 w 3024845"/>
                  <a:gd name="connsiteY359" fmla="*/ 659342 h 1059043"/>
                  <a:gd name="connsiteX360" fmla="*/ 2707660 w 3024845"/>
                  <a:gd name="connsiteY360" fmla="*/ 655018 h 1059043"/>
                  <a:gd name="connsiteX361" fmla="*/ 2727927 w 3024845"/>
                  <a:gd name="connsiteY361" fmla="*/ 659342 h 1059043"/>
                  <a:gd name="connsiteX362" fmla="*/ 2727927 w 3024845"/>
                  <a:gd name="connsiteY362" fmla="*/ 642048 h 1059043"/>
                  <a:gd name="connsiteX363" fmla="*/ 2736034 w 3024845"/>
                  <a:gd name="connsiteY363" fmla="*/ 642048 h 1059043"/>
                  <a:gd name="connsiteX364" fmla="*/ 2736034 w 3024845"/>
                  <a:gd name="connsiteY364" fmla="*/ 629077 h 1059043"/>
                  <a:gd name="connsiteX365" fmla="*/ 2792781 w 3024845"/>
                  <a:gd name="connsiteY365" fmla="*/ 629077 h 1059043"/>
                  <a:gd name="connsiteX366" fmla="*/ 2792781 w 3024845"/>
                  <a:gd name="connsiteY366" fmla="*/ 598812 h 1059043"/>
                  <a:gd name="connsiteX367" fmla="*/ 2811021 w 3024845"/>
                  <a:gd name="connsiteY367" fmla="*/ 598812 h 1059043"/>
                  <a:gd name="connsiteX368" fmla="*/ 2811021 w 3024845"/>
                  <a:gd name="connsiteY368" fmla="*/ 592327 h 1059043"/>
                  <a:gd name="connsiteX369" fmla="*/ 2823181 w 3024845"/>
                  <a:gd name="connsiteY369" fmla="*/ 592327 h 1059043"/>
                  <a:gd name="connsiteX370" fmla="*/ 2823181 w 3024845"/>
                  <a:gd name="connsiteY370" fmla="*/ 598812 h 1059043"/>
                  <a:gd name="connsiteX371" fmla="*/ 2839395 w 3024845"/>
                  <a:gd name="connsiteY371" fmla="*/ 598812 h 1059043"/>
                  <a:gd name="connsiteX372" fmla="*/ 2839395 w 3024845"/>
                  <a:gd name="connsiteY372" fmla="*/ 648533 h 1059043"/>
                  <a:gd name="connsiteX373" fmla="*/ 2871822 w 3024845"/>
                  <a:gd name="connsiteY373" fmla="*/ 648533 h 1059043"/>
                  <a:gd name="connsiteX374" fmla="*/ 2871822 w 3024845"/>
                  <a:gd name="connsiteY374" fmla="*/ 622592 h 1059043"/>
                  <a:gd name="connsiteX375" fmla="*/ 2910329 w 3024845"/>
                  <a:gd name="connsiteY375" fmla="*/ 622592 h 1059043"/>
                  <a:gd name="connsiteX376" fmla="*/ 2910329 w 3024845"/>
                  <a:gd name="connsiteY376" fmla="*/ 592327 h 1059043"/>
                  <a:gd name="connsiteX377" fmla="*/ 2958970 w 3024845"/>
                  <a:gd name="connsiteY377" fmla="*/ 592327 h 1059043"/>
                  <a:gd name="connsiteX378" fmla="*/ 2958970 w 3024845"/>
                  <a:gd name="connsiteY378" fmla="*/ 703483 h 1059043"/>
                  <a:gd name="connsiteX379" fmla="*/ 2958970 w 3024845"/>
                  <a:gd name="connsiteY379" fmla="*/ 717262 h 1059043"/>
                  <a:gd name="connsiteX380" fmla="*/ 3024845 w 3024845"/>
                  <a:gd name="connsiteY380" fmla="*/ 717262 h 1059043"/>
                  <a:gd name="connsiteX381" fmla="*/ 3024845 w 3024845"/>
                  <a:gd name="connsiteY381" fmla="*/ 1059043 h 1059043"/>
                  <a:gd name="connsiteX382" fmla="*/ 2054 w 3024845"/>
                  <a:gd name="connsiteY382" fmla="*/ 1056710 h 1059043"/>
                  <a:gd name="connsiteX383" fmla="*/ 0 w 3024845"/>
                  <a:gd name="connsiteY383" fmla="*/ 622592 h 1059043"/>
                  <a:gd name="connsiteX384" fmla="*/ 20267 w 3024845"/>
                  <a:gd name="connsiteY384" fmla="*/ 622592 h 1059043"/>
                  <a:gd name="connsiteX385" fmla="*/ 20774 w 3024845"/>
                  <a:gd name="connsiteY385" fmla="*/ 621511 h 1059043"/>
                  <a:gd name="connsiteX386" fmla="*/ 24320 w 3024845"/>
                  <a:gd name="connsiteY386" fmla="*/ 613945 h 1059043"/>
                  <a:gd name="connsiteX387" fmla="*/ 26094 w 3024845"/>
                  <a:gd name="connsiteY387" fmla="*/ 614215 h 1059043"/>
                  <a:gd name="connsiteX388" fmla="*/ 38507 w 3024845"/>
                  <a:gd name="connsiteY388" fmla="*/ 616106 h 1059043"/>
                  <a:gd name="connsiteX389" fmla="*/ 39014 w 3024845"/>
                  <a:gd name="connsiteY389" fmla="*/ 617458 h 1059043"/>
                  <a:gd name="connsiteX390" fmla="*/ 42560 w 3024845"/>
                  <a:gd name="connsiteY390" fmla="*/ 626915 h 1059043"/>
                  <a:gd name="connsiteX391" fmla="*/ 68907 w 3024845"/>
                  <a:gd name="connsiteY391" fmla="*/ 629077 h 1059043"/>
                  <a:gd name="connsiteX392" fmla="*/ 68907 w 3024845"/>
                  <a:gd name="connsiteY392" fmla="*/ 505856 h 1059043"/>
                  <a:gd name="connsiteX393" fmla="*/ 70934 w 3024845"/>
                  <a:gd name="connsiteY393" fmla="*/ 505856 h 1059043"/>
                  <a:gd name="connsiteX394" fmla="*/ 85121 w 3024845"/>
                  <a:gd name="connsiteY394" fmla="*/ 505856 h 1059043"/>
                  <a:gd name="connsiteX395" fmla="*/ 85121 w 3024845"/>
                  <a:gd name="connsiteY395" fmla="*/ 369664 h 1059043"/>
                  <a:gd name="connsiteX396" fmla="*/ 86894 w 3024845"/>
                  <a:gd name="connsiteY396" fmla="*/ 369664 h 1059043"/>
                  <a:gd name="connsiteX397" fmla="*/ 99308 w 3024845"/>
                  <a:gd name="connsiteY397" fmla="*/ 369664 h 1059043"/>
                  <a:gd name="connsiteX398" fmla="*/ 99308 w 3024845"/>
                  <a:gd name="connsiteY398" fmla="*/ 255090 h 1059043"/>
                  <a:gd name="connsiteX399" fmla="*/ 103361 w 3024845"/>
                  <a:gd name="connsiteY399" fmla="*/ 226986 h 1059043"/>
                  <a:gd name="connsiteX400" fmla="*/ 105388 w 3024845"/>
                  <a:gd name="connsiteY400" fmla="*/ 226986 h 1059043"/>
                  <a:gd name="connsiteX401" fmla="*/ 119575 w 3024845"/>
                  <a:gd name="connsiteY40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8560 w 3024845"/>
                  <a:gd name="connsiteY316" fmla="*/ 125383 h 1059043"/>
                  <a:gd name="connsiteX317" fmla="*/ 2180720 w 3024845"/>
                  <a:gd name="connsiteY317" fmla="*/ 555577 h 1059043"/>
                  <a:gd name="connsiteX318" fmla="*/ 2245574 w 3024845"/>
                  <a:gd name="connsiteY318" fmla="*/ 555577 h 1059043"/>
                  <a:gd name="connsiteX319" fmla="*/ 2245574 w 3024845"/>
                  <a:gd name="connsiteY319" fmla="*/ 631239 h 1059043"/>
                  <a:gd name="connsiteX320" fmla="*/ 2253681 w 3024845"/>
                  <a:gd name="connsiteY320" fmla="*/ 631239 h 1059043"/>
                  <a:gd name="connsiteX321" fmla="*/ 2255708 w 3024845"/>
                  <a:gd name="connsiteY321" fmla="*/ 624754 h 1059043"/>
                  <a:gd name="connsiteX322" fmla="*/ 2261788 w 3024845"/>
                  <a:gd name="connsiteY322" fmla="*/ 624754 h 1059043"/>
                  <a:gd name="connsiteX323" fmla="*/ 2263815 w 3024845"/>
                  <a:gd name="connsiteY323" fmla="*/ 633401 h 1059043"/>
                  <a:gd name="connsiteX324" fmla="*/ 2275975 w 3024845"/>
                  <a:gd name="connsiteY324" fmla="*/ 633401 h 1059043"/>
                  <a:gd name="connsiteX325" fmla="*/ 2275975 w 3024845"/>
                  <a:gd name="connsiteY325" fmla="*/ 626915 h 1059043"/>
                  <a:gd name="connsiteX326" fmla="*/ 2298268 w 3024845"/>
                  <a:gd name="connsiteY326" fmla="*/ 626915 h 1059043"/>
                  <a:gd name="connsiteX327" fmla="*/ 2298268 w 3024845"/>
                  <a:gd name="connsiteY327" fmla="*/ 633401 h 1059043"/>
                  <a:gd name="connsiteX328" fmla="*/ 2318535 w 3024845"/>
                  <a:gd name="connsiteY328" fmla="*/ 633401 h 1059043"/>
                  <a:gd name="connsiteX329" fmla="*/ 2318535 w 3024845"/>
                  <a:gd name="connsiteY329" fmla="*/ 678798 h 1059043"/>
                  <a:gd name="connsiteX330" fmla="*/ 2332722 w 3024845"/>
                  <a:gd name="connsiteY330" fmla="*/ 678798 h 1059043"/>
                  <a:gd name="connsiteX331" fmla="*/ 2332722 w 3024845"/>
                  <a:gd name="connsiteY331" fmla="*/ 665827 h 1059043"/>
                  <a:gd name="connsiteX332" fmla="*/ 2348936 w 3024845"/>
                  <a:gd name="connsiteY332" fmla="*/ 665827 h 1059043"/>
                  <a:gd name="connsiteX333" fmla="*/ 2348936 w 3024845"/>
                  <a:gd name="connsiteY333" fmla="*/ 486400 h 1059043"/>
                  <a:gd name="connsiteX334" fmla="*/ 2355016 w 3024845"/>
                  <a:gd name="connsiteY334" fmla="*/ 479914 h 1059043"/>
                  <a:gd name="connsiteX335" fmla="*/ 2427977 w 3024845"/>
                  <a:gd name="connsiteY335" fmla="*/ 479914 h 1059043"/>
                  <a:gd name="connsiteX336" fmla="*/ 2427977 w 3024845"/>
                  <a:gd name="connsiteY336" fmla="*/ 488562 h 1059043"/>
                  <a:gd name="connsiteX337" fmla="*/ 2438110 w 3024845"/>
                  <a:gd name="connsiteY337" fmla="*/ 488562 h 1059043"/>
                  <a:gd name="connsiteX338" fmla="*/ 2438110 w 3024845"/>
                  <a:gd name="connsiteY338" fmla="*/ 603136 h 1059043"/>
                  <a:gd name="connsiteX339" fmla="*/ 2460404 w 3024845"/>
                  <a:gd name="connsiteY339" fmla="*/ 603136 h 1059043"/>
                  <a:gd name="connsiteX340" fmla="*/ 2460404 w 3024845"/>
                  <a:gd name="connsiteY340" fmla="*/ 536121 h 1059043"/>
                  <a:gd name="connsiteX341" fmla="*/ 2486751 w 3024845"/>
                  <a:gd name="connsiteY341" fmla="*/ 536121 h 1059043"/>
                  <a:gd name="connsiteX342" fmla="*/ 2490804 w 3024845"/>
                  <a:gd name="connsiteY342" fmla="*/ 531797 h 1059043"/>
                  <a:gd name="connsiteX343" fmla="*/ 2498911 w 3024845"/>
                  <a:gd name="connsiteY343" fmla="*/ 531797 h 1059043"/>
                  <a:gd name="connsiteX344" fmla="*/ 2502964 w 3024845"/>
                  <a:gd name="connsiteY344" fmla="*/ 536121 h 1059043"/>
                  <a:gd name="connsiteX345" fmla="*/ 2525258 w 3024845"/>
                  <a:gd name="connsiteY345" fmla="*/ 536121 h 1059043"/>
                  <a:gd name="connsiteX346" fmla="*/ 2525258 w 3024845"/>
                  <a:gd name="connsiteY346" fmla="*/ 419385 h 1059043"/>
                  <a:gd name="connsiteX347" fmla="*/ 2582005 w 3024845"/>
                  <a:gd name="connsiteY347" fmla="*/ 408576 h 1059043"/>
                  <a:gd name="connsiteX348" fmla="*/ 2582005 w 3024845"/>
                  <a:gd name="connsiteY348" fmla="*/ 409657 h 1059043"/>
                  <a:gd name="connsiteX349" fmla="*/ 2582005 w 3024845"/>
                  <a:gd name="connsiteY349" fmla="*/ 417223 h 1059043"/>
                  <a:gd name="connsiteX350" fmla="*/ 2608352 w 3024845"/>
                  <a:gd name="connsiteY350" fmla="*/ 417223 h 1059043"/>
                  <a:gd name="connsiteX351" fmla="*/ 2608352 w 3024845"/>
                  <a:gd name="connsiteY351" fmla="*/ 672313 h 1059043"/>
                  <a:gd name="connsiteX352" fmla="*/ 2630646 w 3024845"/>
                  <a:gd name="connsiteY352" fmla="*/ 672313 h 1059043"/>
                  <a:gd name="connsiteX353" fmla="*/ 2630646 w 3024845"/>
                  <a:gd name="connsiteY353" fmla="*/ 667989 h 1059043"/>
                  <a:gd name="connsiteX354" fmla="*/ 2642806 w 3024845"/>
                  <a:gd name="connsiteY354" fmla="*/ 667989 h 1059043"/>
                  <a:gd name="connsiteX355" fmla="*/ 2642806 w 3024845"/>
                  <a:gd name="connsiteY355" fmla="*/ 672313 h 1059043"/>
                  <a:gd name="connsiteX356" fmla="*/ 2667126 w 3024845"/>
                  <a:gd name="connsiteY356" fmla="*/ 672313 h 1059043"/>
                  <a:gd name="connsiteX357" fmla="*/ 2667126 w 3024845"/>
                  <a:gd name="connsiteY357" fmla="*/ 659342 h 1059043"/>
                  <a:gd name="connsiteX358" fmla="*/ 2695500 w 3024845"/>
                  <a:gd name="connsiteY358" fmla="*/ 659342 h 1059043"/>
                  <a:gd name="connsiteX359" fmla="*/ 2707660 w 3024845"/>
                  <a:gd name="connsiteY359" fmla="*/ 655018 h 1059043"/>
                  <a:gd name="connsiteX360" fmla="*/ 2727927 w 3024845"/>
                  <a:gd name="connsiteY360" fmla="*/ 659342 h 1059043"/>
                  <a:gd name="connsiteX361" fmla="*/ 2727927 w 3024845"/>
                  <a:gd name="connsiteY361" fmla="*/ 642048 h 1059043"/>
                  <a:gd name="connsiteX362" fmla="*/ 2736034 w 3024845"/>
                  <a:gd name="connsiteY362" fmla="*/ 642048 h 1059043"/>
                  <a:gd name="connsiteX363" fmla="*/ 2736034 w 3024845"/>
                  <a:gd name="connsiteY363" fmla="*/ 629077 h 1059043"/>
                  <a:gd name="connsiteX364" fmla="*/ 2792781 w 3024845"/>
                  <a:gd name="connsiteY364" fmla="*/ 629077 h 1059043"/>
                  <a:gd name="connsiteX365" fmla="*/ 2792781 w 3024845"/>
                  <a:gd name="connsiteY365" fmla="*/ 598812 h 1059043"/>
                  <a:gd name="connsiteX366" fmla="*/ 2811021 w 3024845"/>
                  <a:gd name="connsiteY366" fmla="*/ 598812 h 1059043"/>
                  <a:gd name="connsiteX367" fmla="*/ 2811021 w 3024845"/>
                  <a:gd name="connsiteY367" fmla="*/ 592327 h 1059043"/>
                  <a:gd name="connsiteX368" fmla="*/ 2823181 w 3024845"/>
                  <a:gd name="connsiteY368" fmla="*/ 592327 h 1059043"/>
                  <a:gd name="connsiteX369" fmla="*/ 2823181 w 3024845"/>
                  <a:gd name="connsiteY369" fmla="*/ 598812 h 1059043"/>
                  <a:gd name="connsiteX370" fmla="*/ 2839395 w 3024845"/>
                  <a:gd name="connsiteY370" fmla="*/ 598812 h 1059043"/>
                  <a:gd name="connsiteX371" fmla="*/ 2839395 w 3024845"/>
                  <a:gd name="connsiteY371" fmla="*/ 648533 h 1059043"/>
                  <a:gd name="connsiteX372" fmla="*/ 2871822 w 3024845"/>
                  <a:gd name="connsiteY372" fmla="*/ 648533 h 1059043"/>
                  <a:gd name="connsiteX373" fmla="*/ 2871822 w 3024845"/>
                  <a:gd name="connsiteY373" fmla="*/ 622592 h 1059043"/>
                  <a:gd name="connsiteX374" fmla="*/ 2910329 w 3024845"/>
                  <a:gd name="connsiteY374" fmla="*/ 622592 h 1059043"/>
                  <a:gd name="connsiteX375" fmla="*/ 2910329 w 3024845"/>
                  <a:gd name="connsiteY375" fmla="*/ 592327 h 1059043"/>
                  <a:gd name="connsiteX376" fmla="*/ 2958970 w 3024845"/>
                  <a:gd name="connsiteY376" fmla="*/ 592327 h 1059043"/>
                  <a:gd name="connsiteX377" fmla="*/ 2958970 w 3024845"/>
                  <a:gd name="connsiteY377" fmla="*/ 703483 h 1059043"/>
                  <a:gd name="connsiteX378" fmla="*/ 2958970 w 3024845"/>
                  <a:gd name="connsiteY378" fmla="*/ 717262 h 1059043"/>
                  <a:gd name="connsiteX379" fmla="*/ 3024845 w 3024845"/>
                  <a:gd name="connsiteY379" fmla="*/ 717262 h 1059043"/>
                  <a:gd name="connsiteX380" fmla="*/ 3024845 w 3024845"/>
                  <a:gd name="connsiteY380" fmla="*/ 1059043 h 1059043"/>
                  <a:gd name="connsiteX381" fmla="*/ 2054 w 3024845"/>
                  <a:gd name="connsiteY381" fmla="*/ 1056710 h 1059043"/>
                  <a:gd name="connsiteX382" fmla="*/ 0 w 3024845"/>
                  <a:gd name="connsiteY382" fmla="*/ 622592 h 1059043"/>
                  <a:gd name="connsiteX383" fmla="*/ 20267 w 3024845"/>
                  <a:gd name="connsiteY383" fmla="*/ 622592 h 1059043"/>
                  <a:gd name="connsiteX384" fmla="*/ 20774 w 3024845"/>
                  <a:gd name="connsiteY384" fmla="*/ 621511 h 1059043"/>
                  <a:gd name="connsiteX385" fmla="*/ 24320 w 3024845"/>
                  <a:gd name="connsiteY385" fmla="*/ 613945 h 1059043"/>
                  <a:gd name="connsiteX386" fmla="*/ 26094 w 3024845"/>
                  <a:gd name="connsiteY386" fmla="*/ 614215 h 1059043"/>
                  <a:gd name="connsiteX387" fmla="*/ 38507 w 3024845"/>
                  <a:gd name="connsiteY387" fmla="*/ 616106 h 1059043"/>
                  <a:gd name="connsiteX388" fmla="*/ 39014 w 3024845"/>
                  <a:gd name="connsiteY388" fmla="*/ 617458 h 1059043"/>
                  <a:gd name="connsiteX389" fmla="*/ 42560 w 3024845"/>
                  <a:gd name="connsiteY389" fmla="*/ 626915 h 1059043"/>
                  <a:gd name="connsiteX390" fmla="*/ 68907 w 3024845"/>
                  <a:gd name="connsiteY390" fmla="*/ 629077 h 1059043"/>
                  <a:gd name="connsiteX391" fmla="*/ 68907 w 3024845"/>
                  <a:gd name="connsiteY391" fmla="*/ 505856 h 1059043"/>
                  <a:gd name="connsiteX392" fmla="*/ 70934 w 3024845"/>
                  <a:gd name="connsiteY392" fmla="*/ 505856 h 1059043"/>
                  <a:gd name="connsiteX393" fmla="*/ 85121 w 3024845"/>
                  <a:gd name="connsiteY393" fmla="*/ 505856 h 1059043"/>
                  <a:gd name="connsiteX394" fmla="*/ 85121 w 3024845"/>
                  <a:gd name="connsiteY394" fmla="*/ 369664 h 1059043"/>
                  <a:gd name="connsiteX395" fmla="*/ 86894 w 3024845"/>
                  <a:gd name="connsiteY395" fmla="*/ 369664 h 1059043"/>
                  <a:gd name="connsiteX396" fmla="*/ 99308 w 3024845"/>
                  <a:gd name="connsiteY396" fmla="*/ 369664 h 1059043"/>
                  <a:gd name="connsiteX397" fmla="*/ 99308 w 3024845"/>
                  <a:gd name="connsiteY397" fmla="*/ 255090 h 1059043"/>
                  <a:gd name="connsiteX398" fmla="*/ 103361 w 3024845"/>
                  <a:gd name="connsiteY398" fmla="*/ 226986 h 1059043"/>
                  <a:gd name="connsiteX399" fmla="*/ 105388 w 3024845"/>
                  <a:gd name="connsiteY399" fmla="*/ 226986 h 1059043"/>
                  <a:gd name="connsiteX400" fmla="*/ 119575 w 3024845"/>
                  <a:gd name="connsiteY40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80720 w 3024845"/>
                  <a:gd name="connsiteY316" fmla="*/ 555577 h 1059043"/>
                  <a:gd name="connsiteX317" fmla="*/ 2245574 w 3024845"/>
                  <a:gd name="connsiteY317" fmla="*/ 555577 h 1059043"/>
                  <a:gd name="connsiteX318" fmla="*/ 2245574 w 3024845"/>
                  <a:gd name="connsiteY318" fmla="*/ 631239 h 1059043"/>
                  <a:gd name="connsiteX319" fmla="*/ 2253681 w 3024845"/>
                  <a:gd name="connsiteY319" fmla="*/ 631239 h 1059043"/>
                  <a:gd name="connsiteX320" fmla="*/ 2255708 w 3024845"/>
                  <a:gd name="connsiteY320" fmla="*/ 624754 h 1059043"/>
                  <a:gd name="connsiteX321" fmla="*/ 2261788 w 3024845"/>
                  <a:gd name="connsiteY321" fmla="*/ 624754 h 1059043"/>
                  <a:gd name="connsiteX322" fmla="*/ 2263815 w 3024845"/>
                  <a:gd name="connsiteY322" fmla="*/ 633401 h 1059043"/>
                  <a:gd name="connsiteX323" fmla="*/ 2275975 w 3024845"/>
                  <a:gd name="connsiteY323" fmla="*/ 633401 h 1059043"/>
                  <a:gd name="connsiteX324" fmla="*/ 2275975 w 3024845"/>
                  <a:gd name="connsiteY324" fmla="*/ 626915 h 1059043"/>
                  <a:gd name="connsiteX325" fmla="*/ 2298268 w 3024845"/>
                  <a:gd name="connsiteY325" fmla="*/ 626915 h 1059043"/>
                  <a:gd name="connsiteX326" fmla="*/ 2298268 w 3024845"/>
                  <a:gd name="connsiteY326" fmla="*/ 633401 h 1059043"/>
                  <a:gd name="connsiteX327" fmla="*/ 2318535 w 3024845"/>
                  <a:gd name="connsiteY327" fmla="*/ 633401 h 1059043"/>
                  <a:gd name="connsiteX328" fmla="*/ 2318535 w 3024845"/>
                  <a:gd name="connsiteY328" fmla="*/ 678798 h 1059043"/>
                  <a:gd name="connsiteX329" fmla="*/ 2332722 w 3024845"/>
                  <a:gd name="connsiteY329" fmla="*/ 678798 h 1059043"/>
                  <a:gd name="connsiteX330" fmla="*/ 2332722 w 3024845"/>
                  <a:gd name="connsiteY330" fmla="*/ 665827 h 1059043"/>
                  <a:gd name="connsiteX331" fmla="*/ 2348936 w 3024845"/>
                  <a:gd name="connsiteY331" fmla="*/ 665827 h 1059043"/>
                  <a:gd name="connsiteX332" fmla="*/ 2348936 w 3024845"/>
                  <a:gd name="connsiteY332" fmla="*/ 486400 h 1059043"/>
                  <a:gd name="connsiteX333" fmla="*/ 2355016 w 3024845"/>
                  <a:gd name="connsiteY333" fmla="*/ 479914 h 1059043"/>
                  <a:gd name="connsiteX334" fmla="*/ 2427977 w 3024845"/>
                  <a:gd name="connsiteY334" fmla="*/ 479914 h 1059043"/>
                  <a:gd name="connsiteX335" fmla="*/ 2427977 w 3024845"/>
                  <a:gd name="connsiteY335" fmla="*/ 488562 h 1059043"/>
                  <a:gd name="connsiteX336" fmla="*/ 2438110 w 3024845"/>
                  <a:gd name="connsiteY336" fmla="*/ 488562 h 1059043"/>
                  <a:gd name="connsiteX337" fmla="*/ 2438110 w 3024845"/>
                  <a:gd name="connsiteY337" fmla="*/ 603136 h 1059043"/>
                  <a:gd name="connsiteX338" fmla="*/ 2460404 w 3024845"/>
                  <a:gd name="connsiteY338" fmla="*/ 603136 h 1059043"/>
                  <a:gd name="connsiteX339" fmla="*/ 2460404 w 3024845"/>
                  <a:gd name="connsiteY339" fmla="*/ 536121 h 1059043"/>
                  <a:gd name="connsiteX340" fmla="*/ 2486751 w 3024845"/>
                  <a:gd name="connsiteY340" fmla="*/ 536121 h 1059043"/>
                  <a:gd name="connsiteX341" fmla="*/ 2490804 w 3024845"/>
                  <a:gd name="connsiteY341" fmla="*/ 531797 h 1059043"/>
                  <a:gd name="connsiteX342" fmla="*/ 2498911 w 3024845"/>
                  <a:gd name="connsiteY342" fmla="*/ 531797 h 1059043"/>
                  <a:gd name="connsiteX343" fmla="*/ 2502964 w 3024845"/>
                  <a:gd name="connsiteY343" fmla="*/ 536121 h 1059043"/>
                  <a:gd name="connsiteX344" fmla="*/ 2525258 w 3024845"/>
                  <a:gd name="connsiteY344" fmla="*/ 536121 h 1059043"/>
                  <a:gd name="connsiteX345" fmla="*/ 2525258 w 3024845"/>
                  <a:gd name="connsiteY345" fmla="*/ 419385 h 1059043"/>
                  <a:gd name="connsiteX346" fmla="*/ 2582005 w 3024845"/>
                  <a:gd name="connsiteY346" fmla="*/ 408576 h 1059043"/>
                  <a:gd name="connsiteX347" fmla="*/ 2582005 w 3024845"/>
                  <a:gd name="connsiteY347" fmla="*/ 409657 h 1059043"/>
                  <a:gd name="connsiteX348" fmla="*/ 2582005 w 3024845"/>
                  <a:gd name="connsiteY348" fmla="*/ 417223 h 1059043"/>
                  <a:gd name="connsiteX349" fmla="*/ 2608352 w 3024845"/>
                  <a:gd name="connsiteY349" fmla="*/ 417223 h 1059043"/>
                  <a:gd name="connsiteX350" fmla="*/ 2608352 w 3024845"/>
                  <a:gd name="connsiteY350" fmla="*/ 672313 h 1059043"/>
                  <a:gd name="connsiteX351" fmla="*/ 2630646 w 3024845"/>
                  <a:gd name="connsiteY351" fmla="*/ 672313 h 1059043"/>
                  <a:gd name="connsiteX352" fmla="*/ 2630646 w 3024845"/>
                  <a:gd name="connsiteY352" fmla="*/ 667989 h 1059043"/>
                  <a:gd name="connsiteX353" fmla="*/ 2642806 w 3024845"/>
                  <a:gd name="connsiteY353" fmla="*/ 667989 h 1059043"/>
                  <a:gd name="connsiteX354" fmla="*/ 2642806 w 3024845"/>
                  <a:gd name="connsiteY354" fmla="*/ 672313 h 1059043"/>
                  <a:gd name="connsiteX355" fmla="*/ 2667126 w 3024845"/>
                  <a:gd name="connsiteY355" fmla="*/ 672313 h 1059043"/>
                  <a:gd name="connsiteX356" fmla="*/ 2667126 w 3024845"/>
                  <a:gd name="connsiteY356" fmla="*/ 659342 h 1059043"/>
                  <a:gd name="connsiteX357" fmla="*/ 2695500 w 3024845"/>
                  <a:gd name="connsiteY357" fmla="*/ 659342 h 1059043"/>
                  <a:gd name="connsiteX358" fmla="*/ 2707660 w 3024845"/>
                  <a:gd name="connsiteY358" fmla="*/ 655018 h 1059043"/>
                  <a:gd name="connsiteX359" fmla="*/ 2727927 w 3024845"/>
                  <a:gd name="connsiteY359" fmla="*/ 659342 h 1059043"/>
                  <a:gd name="connsiteX360" fmla="*/ 2727927 w 3024845"/>
                  <a:gd name="connsiteY360" fmla="*/ 642048 h 1059043"/>
                  <a:gd name="connsiteX361" fmla="*/ 2736034 w 3024845"/>
                  <a:gd name="connsiteY361" fmla="*/ 642048 h 1059043"/>
                  <a:gd name="connsiteX362" fmla="*/ 2736034 w 3024845"/>
                  <a:gd name="connsiteY362" fmla="*/ 629077 h 1059043"/>
                  <a:gd name="connsiteX363" fmla="*/ 2792781 w 3024845"/>
                  <a:gd name="connsiteY363" fmla="*/ 629077 h 1059043"/>
                  <a:gd name="connsiteX364" fmla="*/ 2792781 w 3024845"/>
                  <a:gd name="connsiteY364" fmla="*/ 598812 h 1059043"/>
                  <a:gd name="connsiteX365" fmla="*/ 2811021 w 3024845"/>
                  <a:gd name="connsiteY365" fmla="*/ 598812 h 1059043"/>
                  <a:gd name="connsiteX366" fmla="*/ 2811021 w 3024845"/>
                  <a:gd name="connsiteY366" fmla="*/ 592327 h 1059043"/>
                  <a:gd name="connsiteX367" fmla="*/ 2823181 w 3024845"/>
                  <a:gd name="connsiteY367" fmla="*/ 592327 h 1059043"/>
                  <a:gd name="connsiteX368" fmla="*/ 2823181 w 3024845"/>
                  <a:gd name="connsiteY368" fmla="*/ 598812 h 1059043"/>
                  <a:gd name="connsiteX369" fmla="*/ 2839395 w 3024845"/>
                  <a:gd name="connsiteY369" fmla="*/ 598812 h 1059043"/>
                  <a:gd name="connsiteX370" fmla="*/ 2839395 w 3024845"/>
                  <a:gd name="connsiteY370" fmla="*/ 648533 h 1059043"/>
                  <a:gd name="connsiteX371" fmla="*/ 2871822 w 3024845"/>
                  <a:gd name="connsiteY371" fmla="*/ 648533 h 1059043"/>
                  <a:gd name="connsiteX372" fmla="*/ 2871822 w 3024845"/>
                  <a:gd name="connsiteY372" fmla="*/ 622592 h 1059043"/>
                  <a:gd name="connsiteX373" fmla="*/ 2910329 w 3024845"/>
                  <a:gd name="connsiteY373" fmla="*/ 622592 h 1059043"/>
                  <a:gd name="connsiteX374" fmla="*/ 2910329 w 3024845"/>
                  <a:gd name="connsiteY374" fmla="*/ 592327 h 1059043"/>
                  <a:gd name="connsiteX375" fmla="*/ 2958970 w 3024845"/>
                  <a:gd name="connsiteY375" fmla="*/ 592327 h 1059043"/>
                  <a:gd name="connsiteX376" fmla="*/ 2958970 w 3024845"/>
                  <a:gd name="connsiteY376" fmla="*/ 703483 h 1059043"/>
                  <a:gd name="connsiteX377" fmla="*/ 2958970 w 3024845"/>
                  <a:gd name="connsiteY377" fmla="*/ 717262 h 1059043"/>
                  <a:gd name="connsiteX378" fmla="*/ 3024845 w 3024845"/>
                  <a:gd name="connsiteY378" fmla="*/ 717262 h 1059043"/>
                  <a:gd name="connsiteX379" fmla="*/ 3024845 w 3024845"/>
                  <a:gd name="connsiteY379" fmla="*/ 1059043 h 1059043"/>
                  <a:gd name="connsiteX380" fmla="*/ 2054 w 3024845"/>
                  <a:gd name="connsiteY380" fmla="*/ 1056710 h 1059043"/>
                  <a:gd name="connsiteX381" fmla="*/ 0 w 3024845"/>
                  <a:gd name="connsiteY381" fmla="*/ 622592 h 1059043"/>
                  <a:gd name="connsiteX382" fmla="*/ 20267 w 3024845"/>
                  <a:gd name="connsiteY382" fmla="*/ 622592 h 1059043"/>
                  <a:gd name="connsiteX383" fmla="*/ 20774 w 3024845"/>
                  <a:gd name="connsiteY383" fmla="*/ 621511 h 1059043"/>
                  <a:gd name="connsiteX384" fmla="*/ 24320 w 3024845"/>
                  <a:gd name="connsiteY384" fmla="*/ 613945 h 1059043"/>
                  <a:gd name="connsiteX385" fmla="*/ 26094 w 3024845"/>
                  <a:gd name="connsiteY385" fmla="*/ 614215 h 1059043"/>
                  <a:gd name="connsiteX386" fmla="*/ 38507 w 3024845"/>
                  <a:gd name="connsiteY386" fmla="*/ 616106 h 1059043"/>
                  <a:gd name="connsiteX387" fmla="*/ 39014 w 3024845"/>
                  <a:gd name="connsiteY387" fmla="*/ 617458 h 1059043"/>
                  <a:gd name="connsiteX388" fmla="*/ 42560 w 3024845"/>
                  <a:gd name="connsiteY388" fmla="*/ 626915 h 1059043"/>
                  <a:gd name="connsiteX389" fmla="*/ 68907 w 3024845"/>
                  <a:gd name="connsiteY389" fmla="*/ 629077 h 1059043"/>
                  <a:gd name="connsiteX390" fmla="*/ 68907 w 3024845"/>
                  <a:gd name="connsiteY390" fmla="*/ 505856 h 1059043"/>
                  <a:gd name="connsiteX391" fmla="*/ 70934 w 3024845"/>
                  <a:gd name="connsiteY391" fmla="*/ 505856 h 1059043"/>
                  <a:gd name="connsiteX392" fmla="*/ 85121 w 3024845"/>
                  <a:gd name="connsiteY392" fmla="*/ 505856 h 1059043"/>
                  <a:gd name="connsiteX393" fmla="*/ 85121 w 3024845"/>
                  <a:gd name="connsiteY393" fmla="*/ 369664 h 1059043"/>
                  <a:gd name="connsiteX394" fmla="*/ 86894 w 3024845"/>
                  <a:gd name="connsiteY394" fmla="*/ 369664 h 1059043"/>
                  <a:gd name="connsiteX395" fmla="*/ 99308 w 3024845"/>
                  <a:gd name="connsiteY395" fmla="*/ 369664 h 1059043"/>
                  <a:gd name="connsiteX396" fmla="*/ 99308 w 3024845"/>
                  <a:gd name="connsiteY396" fmla="*/ 255090 h 1059043"/>
                  <a:gd name="connsiteX397" fmla="*/ 103361 w 3024845"/>
                  <a:gd name="connsiteY397" fmla="*/ 226986 h 1059043"/>
                  <a:gd name="connsiteX398" fmla="*/ 105388 w 3024845"/>
                  <a:gd name="connsiteY398" fmla="*/ 226986 h 1059043"/>
                  <a:gd name="connsiteX399" fmla="*/ 119575 w 3024845"/>
                  <a:gd name="connsiteY39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60529 h 1059043"/>
                  <a:gd name="connsiteX313" fmla="*/ 2152346 w 3024845"/>
                  <a:gd name="connsiteY313" fmla="*/ 56206 h 1059043"/>
                  <a:gd name="connsiteX314" fmla="*/ 2152346 w 3024845"/>
                  <a:gd name="connsiteY314" fmla="*/ 0 h 1059043"/>
                  <a:gd name="connsiteX315" fmla="*/ 2180720 w 3024845"/>
                  <a:gd name="connsiteY315" fmla="*/ 555577 h 1059043"/>
                  <a:gd name="connsiteX316" fmla="*/ 2245574 w 3024845"/>
                  <a:gd name="connsiteY316" fmla="*/ 555577 h 1059043"/>
                  <a:gd name="connsiteX317" fmla="*/ 2245574 w 3024845"/>
                  <a:gd name="connsiteY317" fmla="*/ 631239 h 1059043"/>
                  <a:gd name="connsiteX318" fmla="*/ 2253681 w 3024845"/>
                  <a:gd name="connsiteY318" fmla="*/ 631239 h 1059043"/>
                  <a:gd name="connsiteX319" fmla="*/ 2255708 w 3024845"/>
                  <a:gd name="connsiteY319" fmla="*/ 624754 h 1059043"/>
                  <a:gd name="connsiteX320" fmla="*/ 2261788 w 3024845"/>
                  <a:gd name="connsiteY320" fmla="*/ 624754 h 1059043"/>
                  <a:gd name="connsiteX321" fmla="*/ 2263815 w 3024845"/>
                  <a:gd name="connsiteY321" fmla="*/ 633401 h 1059043"/>
                  <a:gd name="connsiteX322" fmla="*/ 2275975 w 3024845"/>
                  <a:gd name="connsiteY322" fmla="*/ 633401 h 1059043"/>
                  <a:gd name="connsiteX323" fmla="*/ 2275975 w 3024845"/>
                  <a:gd name="connsiteY323" fmla="*/ 626915 h 1059043"/>
                  <a:gd name="connsiteX324" fmla="*/ 2298268 w 3024845"/>
                  <a:gd name="connsiteY324" fmla="*/ 626915 h 1059043"/>
                  <a:gd name="connsiteX325" fmla="*/ 2298268 w 3024845"/>
                  <a:gd name="connsiteY325" fmla="*/ 633401 h 1059043"/>
                  <a:gd name="connsiteX326" fmla="*/ 2318535 w 3024845"/>
                  <a:gd name="connsiteY326" fmla="*/ 633401 h 1059043"/>
                  <a:gd name="connsiteX327" fmla="*/ 2318535 w 3024845"/>
                  <a:gd name="connsiteY327" fmla="*/ 678798 h 1059043"/>
                  <a:gd name="connsiteX328" fmla="*/ 2332722 w 3024845"/>
                  <a:gd name="connsiteY328" fmla="*/ 678798 h 1059043"/>
                  <a:gd name="connsiteX329" fmla="*/ 2332722 w 3024845"/>
                  <a:gd name="connsiteY329" fmla="*/ 665827 h 1059043"/>
                  <a:gd name="connsiteX330" fmla="*/ 2348936 w 3024845"/>
                  <a:gd name="connsiteY330" fmla="*/ 665827 h 1059043"/>
                  <a:gd name="connsiteX331" fmla="*/ 2348936 w 3024845"/>
                  <a:gd name="connsiteY331" fmla="*/ 486400 h 1059043"/>
                  <a:gd name="connsiteX332" fmla="*/ 2355016 w 3024845"/>
                  <a:gd name="connsiteY332" fmla="*/ 479914 h 1059043"/>
                  <a:gd name="connsiteX333" fmla="*/ 2427977 w 3024845"/>
                  <a:gd name="connsiteY333" fmla="*/ 479914 h 1059043"/>
                  <a:gd name="connsiteX334" fmla="*/ 2427977 w 3024845"/>
                  <a:gd name="connsiteY334" fmla="*/ 488562 h 1059043"/>
                  <a:gd name="connsiteX335" fmla="*/ 2438110 w 3024845"/>
                  <a:gd name="connsiteY335" fmla="*/ 488562 h 1059043"/>
                  <a:gd name="connsiteX336" fmla="*/ 2438110 w 3024845"/>
                  <a:gd name="connsiteY336" fmla="*/ 603136 h 1059043"/>
                  <a:gd name="connsiteX337" fmla="*/ 2460404 w 3024845"/>
                  <a:gd name="connsiteY337" fmla="*/ 603136 h 1059043"/>
                  <a:gd name="connsiteX338" fmla="*/ 2460404 w 3024845"/>
                  <a:gd name="connsiteY338" fmla="*/ 536121 h 1059043"/>
                  <a:gd name="connsiteX339" fmla="*/ 2486751 w 3024845"/>
                  <a:gd name="connsiteY339" fmla="*/ 536121 h 1059043"/>
                  <a:gd name="connsiteX340" fmla="*/ 2490804 w 3024845"/>
                  <a:gd name="connsiteY340" fmla="*/ 531797 h 1059043"/>
                  <a:gd name="connsiteX341" fmla="*/ 2498911 w 3024845"/>
                  <a:gd name="connsiteY341" fmla="*/ 531797 h 1059043"/>
                  <a:gd name="connsiteX342" fmla="*/ 2502964 w 3024845"/>
                  <a:gd name="connsiteY342" fmla="*/ 536121 h 1059043"/>
                  <a:gd name="connsiteX343" fmla="*/ 2525258 w 3024845"/>
                  <a:gd name="connsiteY343" fmla="*/ 536121 h 1059043"/>
                  <a:gd name="connsiteX344" fmla="*/ 2525258 w 3024845"/>
                  <a:gd name="connsiteY344" fmla="*/ 419385 h 1059043"/>
                  <a:gd name="connsiteX345" fmla="*/ 2582005 w 3024845"/>
                  <a:gd name="connsiteY345" fmla="*/ 408576 h 1059043"/>
                  <a:gd name="connsiteX346" fmla="*/ 2582005 w 3024845"/>
                  <a:gd name="connsiteY346" fmla="*/ 409657 h 1059043"/>
                  <a:gd name="connsiteX347" fmla="*/ 2582005 w 3024845"/>
                  <a:gd name="connsiteY347" fmla="*/ 417223 h 1059043"/>
                  <a:gd name="connsiteX348" fmla="*/ 2608352 w 3024845"/>
                  <a:gd name="connsiteY348" fmla="*/ 417223 h 1059043"/>
                  <a:gd name="connsiteX349" fmla="*/ 2608352 w 3024845"/>
                  <a:gd name="connsiteY349" fmla="*/ 672313 h 1059043"/>
                  <a:gd name="connsiteX350" fmla="*/ 2630646 w 3024845"/>
                  <a:gd name="connsiteY350" fmla="*/ 672313 h 1059043"/>
                  <a:gd name="connsiteX351" fmla="*/ 2630646 w 3024845"/>
                  <a:gd name="connsiteY351" fmla="*/ 667989 h 1059043"/>
                  <a:gd name="connsiteX352" fmla="*/ 2642806 w 3024845"/>
                  <a:gd name="connsiteY352" fmla="*/ 667989 h 1059043"/>
                  <a:gd name="connsiteX353" fmla="*/ 2642806 w 3024845"/>
                  <a:gd name="connsiteY353" fmla="*/ 672313 h 1059043"/>
                  <a:gd name="connsiteX354" fmla="*/ 2667126 w 3024845"/>
                  <a:gd name="connsiteY354" fmla="*/ 672313 h 1059043"/>
                  <a:gd name="connsiteX355" fmla="*/ 2667126 w 3024845"/>
                  <a:gd name="connsiteY355" fmla="*/ 659342 h 1059043"/>
                  <a:gd name="connsiteX356" fmla="*/ 2695500 w 3024845"/>
                  <a:gd name="connsiteY356" fmla="*/ 659342 h 1059043"/>
                  <a:gd name="connsiteX357" fmla="*/ 2707660 w 3024845"/>
                  <a:gd name="connsiteY357" fmla="*/ 655018 h 1059043"/>
                  <a:gd name="connsiteX358" fmla="*/ 2727927 w 3024845"/>
                  <a:gd name="connsiteY358" fmla="*/ 659342 h 1059043"/>
                  <a:gd name="connsiteX359" fmla="*/ 2727927 w 3024845"/>
                  <a:gd name="connsiteY359" fmla="*/ 642048 h 1059043"/>
                  <a:gd name="connsiteX360" fmla="*/ 2736034 w 3024845"/>
                  <a:gd name="connsiteY360" fmla="*/ 642048 h 1059043"/>
                  <a:gd name="connsiteX361" fmla="*/ 2736034 w 3024845"/>
                  <a:gd name="connsiteY361" fmla="*/ 629077 h 1059043"/>
                  <a:gd name="connsiteX362" fmla="*/ 2792781 w 3024845"/>
                  <a:gd name="connsiteY362" fmla="*/ 629077 h 1059043"/>
                  <a:gd name="connsiteX363" fmla="*/ 2792781 w 3024845"/>
                  <a:gd name="connsiteY363" fmla="*/ 598812 h 1059043"/>
                  <a:gd name="connsiteX364" fmla="*/ 2811021 w 3024845"/>
                  <a:gd name="connsiteY364" fmla="*/ 598812 h 1059043"/>
                  <a:gd name="connsiteX365" fmla="*/ 2811021 w 3024845"/>
                  <a:gd name="connsiteY365" fmla="*/ 592327 h 1059043"/>
                  <a:gd name="connsiteX366" fmla="*/ 2823181 w 3024845"/>
                  <a:gd name="connsiteY366" fmla="*/ 592327 h 1059043"/>
                  <a:gd name="connsiteX367" fmla="*/ 2823181 w 3024845"/>
                  <a:gd name="connsiteY367" fmla="*/ 598812 h 1059043"/>
                  <a:gd name="connsiteX368" fmla="*/ 2839395 w 3024845"/>
                  <a:gd name="connsiteY368" fmla="*/ 598812 h 1059043"/>
                  <a:gd name="connsiteX369" fmla="*/ 2839395 w 3024845"/>
                  <a:gd name="connsiteY369" fmla="*/ 648533 h 1059043"/>
                  <a:gd name="connsiteX370" fmla="*/ 2871822 w 3024845"/>
                  <a:gd name="connsiteY370" fmla="*/ 648533 h 1059043"/>
                  <a:gd name="connsiteX371" fmla="*/ 2871822 w 3024845"/>
                  <a:gd name="connsiteY371" fmla="*/ 622592 h 1059043"/>
                  <a:gd name="connsiteX372" fmla="*/ 2910329 w 3024845"/>
                  <a:gd name="connsiteY372" fmla="*/ 622592 h 1059043"/>
                  <a:gd name="connsiteX373" fmla="*/ 2910329 w 3024845"/>
                  <a:gd name="connsiteY373" fmla="*/ 592327 h 1059043"/>
                  <a:gd name="connsiteX374" fmla="*/ 2958970 w 3024845"/>
                  <a:gd name="connsiteY374" fmla="*/ 592327 h 1059043"/>
                  <a:gd name="connsiteX375" fmla="*/ 2958970 w 3024845"/>
                  <a:gd name="connsiteY375" fmla="*/ 703483 h 1059043"/>
                  <a:gd name="connsiteX376" fmla="*/ 2958970 w 3024845"/>
                  <a:gd name="connsiteY376" fmla="*/ 717262 h 1059043"/>
                  <a:gd name="connsiteX377" fmla="*/ 3024845 w 3024845"/>
                  <a:gd name="connsiteY377" fmla="*/ 717262 h 1059043"/>
                  <a:gd name="connsiteX378" fmla="*/ 3024845 w 3024845"/>
                  <a:gd name="connsiteY378" fmla="*/ 1059043 h 1059043"/>
                  <a:gd name="connsiteX379" fmla="*/ 2054 w 3024845"/>
                  <a:gd name="connsiteY379" fmla="*/ 1056710 h 1059043"/>
                  <a:gd name="connsiteX380" fmla="*/ 0 w 3024845"/>
                  <a:gd name="connsiteY380" fmla="*/ 622592 h 1059043"/>
                  <a:gd name="connsiteX381" fmla="*/ 20267 w 3024845"/>
                  <a:gd name="connsiteY381" fmla="*/ 622592 h 1059043"/>
                  <a:gd name="connsiteX382" fmla="*/ 20774 w 3024845"/>
                  <a:gd name="connsiteY382" fmla="*/ 621511 h 1059043"/>
                  <a:gd name="connsiteX383" fmla="*/ 24320 w 3024845"/>
                  <a:gd name="connsiteY383" fmla="*/ 613945 h 1059043"/>
                  <a:gd name="connsiteX384" fmla="*/ 26094 w 3024845"/>
                  <a:gd name="connsiteY384" fmla="*/ 614215 h 1059043"/>
                  <a:gd name="connsiteX385" fmla="*/ 38507 w 3024845"/>
                  <a:gd name="connsiteY385" fmla="*/ 616106 h 1059043"/>
                  <a:gd name="connsiteX386" fmla="*/ 39014 w 3024845"/>
                  <a:gd name="connsiteY386" fmla="*/ 617458 h 1059043"/>
                  <a:gd name="connsiteX387" fmla="*/ 42560 w 3024845"/>
                  <a:gd name="connsiteY387" fmla="*/ 626915 h 1059043"/>
                  <a:gd name="connsiteX388" fmla="*/ 68907 w 3024845"/>
                  <a:gd name="connsiteY388" fmla="*/ 629077 h 1059043"/>
                  <a:gd name="connsiteX389" fmla="*/ 68907 w 3024845"/>
                  <a:gd name="connsiteY389" fmla="*/ 505856 h 1059043"/>
                  <a:gd name="connsiteX390" fmla="*/ 70934 w 3024845"/>
                  <a:gd name="connsiteY390" fmla="*/ 505856 h 1059043"/>
                  <a:gd name="connsiteX391" fmla="*/ 85121 w 3024845"/>
                  <a:gd name="connsiteY391" fmla="*/ 505856 h 1059043"/>
                  <a:gd name="connsiteX392" fmla="*/ 85121 w 3024845"/>
                  <a:gd name="connsiteY392" fmla="*/ 369664 h 1059043"/>
                  <a:gd name="connsiteX393" fmla="*/ 86894 w 3024845"/>
                  <a:gd name="connsiteY393" fmla="*/ 369664 h 1059043"/>
                  <a:gd name="connsiteX394" fmla="*/ 99308 w 3024845"/>
                  <a:gd name="connsiteY394" fmla="*/ 369664 h 1059043"/>
                  <a:gd name="connsiteX395" fmla="*/ 99308 w 3024845"/>
                  <a:gd name="connsiteY395" fmla="*/ 255090 h 1059043"/>
                  <a:gd name="connsiteX396" fmla="*/ 103361 w 3024845"/>
                  <a:gd name="connsiteY396" fmla="*/ 226986 h 1059043"/>
                  <a:gd name="connsiteX397" fmla="*/ 105388 w 3024845"/>
                  <a:gd name="connsiteY397" fmla="*/ 226986 h 1059043"/>
                  <a:gd name="connsiteX398" fmla="*/ 119575 w 3024845"/>
                  <a:gd name="connsiteY39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50320 w 3024845"/>
                  <a:gd name="connsiteY311" fmla="*/ 60529 h 1059043"/>
                  <a:gd name="connsiteX312" fmla="*/ 2152346 w 3024845"/>
                  <a:gd name="connsiteY312" fmla="*/ 56206 h 1059043"/>
                  <a:gd name="connsiteX313" fmla="*/ 2152346 w 3024845"/>
                  <a:gd name="connsiteY313" fmla="*/ 0 h 1059043"/>
                  <a:gd name="connsiteX314" fmla="*/ 2180720 w 3024845"/>
                  <a:gd name="connsiteY314" fmla="*/ 555577 h 1059043"/>
                  <a:gd name="connsiteX315" fmla="*/ 2245574 w 3024845"/>
                  <a:gd name="connsiteY315" fmla="*/ 555577 h 1059043"/>
                  <a:gd name="connsiteX316" fmla="*/ 2245574 w 3024845"/>
                  <a:gd name="connsiteY316" fmla="*/ 631239 h 1059043"/>
                  <a:gd name="connsiteX317" fmla="*/ 2253681 w 3024845"/>
                  <a:gd name="connsiteY317" fmla="*/ 631239 h 1059043"/>
                  <a:gd name="connsiteX318" fmla="*/ 2255708 w 3024845"/>
                  <a:gd name="connsiteY318" fmla="*/ 624754 h 1059043"/>
                  <a:gd name="connsiteX319" fmla="*/ 2261788 w 3024845"/>
                  <a:gd name="connsiteY319" fmla="*/ 624754 h 1059043"/>
                  <a:gd name="connsiteX320" fmla="*/ 2263815 w 3024845"/>
                  <a:gd name="connsiteY320" fmla="*/ 633401 h 1059043"/>
                  <a:gd name="connsiteX321" fmla="*/ 2275975 w 3024845"/>
                  <a:gd name="connsiteY321" fmla="*/ 633401 h 1059043"/>
                  <a:gd name="connsiteX322" fmla="*/ 2275975 w 3024845"/>
                  <a:gd name="connsiteY322" fmla="*/ 626915 h 1059043"/>
                  <a:gd name="connsiteX323" fmla="*/ 2298268 w 3024845"/>
                  <a:gd name="connsiteY323" fmla="*/ 626915 h 1059043"/>
                  <a:gd name="connsiteX324" fmla="*/ 2298268 w 3024845"/>
                  <a:gd name="connsiteY324" fmla="*/ 633401 h 1059043"/>
                  <a:gd name="connsiteX325" fmla="*/ 2318535 w 3024845"/>
                  <a:gd name="connsiteY325" fmla="*/ 633401 h 1059043"/>
                  <a:gd name="connsiteX326" fmla="*/ 2318535 w 3024845"/>
                  <a:gd name="connsiteY326" fmla="*/ 678798 h 1059043"/>
                  <a:gd name="connsiteX327" fmla="*/ 2332722 w 3024845"/>
                  <a:gd name="connsiteY327" fmla="*/ 678798 h 1059043"/>
                  <a:gd name="connsiteX328" fmla="*/ 2332722 w 3024845"/>
                  <a:gd name="connsiteY328" fmla="*/ 665827 h 1059043"/>
                  <a:gd name="connsiteX329" fmla="*/ 2348936 w 3024845"/>
                  <a:gd name="connsiteY329" fmla="*/ 665827 h 1059043"/>
                  <a:gd name="connsiteX330" fmla="*/ 2348936 w 3024845"/>
                  <a:gd name="connsiteY330" fmla="*/ 486400 h 1059043"/>
                  <a:gd name="connsiteX331" fmla="*/ 2355016 w 3024845"/>
                  <a:gd name="connsiteY331" fmla="*/ 479914 h 1059043"/>
                  <a:gd name="connsiteX332" fmla="*/ 2427977 w 3024845"/>
                  <a:gd name="connsiteY332" fmla="*/ 479914 h 1059043"/>
                  <a:gd name="connsiteX333" fmla="*/ 2427977 w 3024845"/>
                  <a:gd name="connsiteY333" fmla="*/ 488562 h 1059043"/>
                  <a:gd name="connsiteX334" fmla="*/ 2438110 w 3024845"/>
                  <a:gd name="connsiteY334" fmla="*/ 488562 h 1059043"/>
                  <a:gd name="connsiteX335" fmla="*/ 2438110 w 3024845"/>
                  <a:gd name="connsiteY335" fmla="*/ 603136 h 1059043"/>
                  <a:gd name="connsiteX336" fmla="*/ 2460404 w 3024845"/>
                  <a:gd name="connsiteY336" fmla="*/ 603136 h 1059043"/>
                  <a:gd name="connsiteX337" fmla="*/ 2460404 w 3024845"/>
                  <a:gd name="connsiteY337" fmla="*/ 536121 h 1059043"/>
                  <a:gd name="connsiteX338" fmla="*/ 2486751 w 3024845"/>
                  <a:gd name="connsiteY338" fmla="*/ 536121 h 1059043"/>
                  <a:gd name="connsiteX339" fmla="*/ 2490804 w 3024845"/>
                  <a:gd name="connsiteY339" fmla="*/ 531797 h 1059043"/>
                  <a:gd name="connsiteX340" fmla="*/ 2498911 w 3024845"/>
                  <a:gd name="connsiteY340" fmla="*/ 531797 h 1059043"/>
                  <a:gd name="connsiteX341" fmla="*/ 2502964 w 3024845"/>
                  <a:gd name="connsiteY341" fmla="*/ 536121 h 1059043"/>
                  <a:gd name="connsiteX342" fmla="*/ 2525258 w 3024845"/>
                  <a:gd name="connsiteY342" fmla="*/ 536121 h 1059043"/>
                  <a:gd name="connsiteX343" fmla="*/ 2525258 w 3024845"/>
                  <a:gd name="connsiteY343" fmla="*/ 419385 h 1059043"/>
                  <a:gd name="connsiteX344" fmla="*/ 2582005 w 3024845"/>
                  <a:gd name="connsiteY344" fmla="*/ 408576 h 1059043"/>
                  <a:gd name="connsiteX345" fmla="*/ 2582005 w 3024845"/>
                  <a:gd name="connsiteY345" fmla="*/ 409657 h 1059043"/>
                  <a:gd name="connsiteX346" fmla="*/ 2582005 w 3024845"/>
                  <a:gd name="connsiteY346" fmla="*/ 417223 h 1059043"/>
                  <a:gd name="connsiteX347" fmla="*/ 2608352 w 3024845"/>
                  <a:gd name="connsiteY347" fmla="*/ 417223 h 1059043"/>
                  <a:gd name="connsiteX348" fmla="*/ 2608352 w 3024845"/>
                  <a:gd name="connsiteY348" fmla="*/ 672313 h 1059043"/>
                  <a:gd name="connsiteX349" fmla="*/ 2630646 w 3024845"/>
                  <a:gd name="connsiteY349" fmla="*/ 672313 h 1059043"/>
                  <a:gd name="connsiteX350" fmla="*/ 2630646 w 3024845"/>
                  <a:gd name="connsiteY350" fmla="*/ 667989 h 1059043"/>
                  <a:gd name="connsiteX351" fmla="*/ 2642806 w 3024845"/>
                  <a:gd name="connsiteY351" fmla="*/ 667989 h 1059043"/>
                  <a:gd name="connsiteX352" fmla="*/ 2642806 w 3024845"/>
                  <a:gd name="connsiteY352" fmla="*/ 672313 h 1059043"/>
                  <a:gd name="connsiteX353" fmla="*/ 2667126 w 3024845"/>
                  <a:gd name="connsiteY353" fmla="*/ 672313 h 1059043"/>
                  <a:gd name="connsiteX354" fmla="*/ 2667126 w 3024845"/>
                  <a:gd name="connsiteY354" fmla="*/ 659342 h 1059043"/>
                  <a:gd name="connsiteX355" fmla="*/ 2695500 w 3024845"/>
                  <a:gd name="connsiteY355" fmla="*/ 659342 h 1059043"/>
                  <a:gd name="connsiteX356" fmla="*/ 2707660 w 3024845"/>
                  <a:gd name="connsiteY356" fmla="*/ 655018 h 1059043"/>
                  <a:gd name="connsiteX357" fmla="*/ 2727927 w 3024845"/>
                  <a:gd name="connsiteY357" fmla="*/ 659342 h 1059043"/>
                  <a:gd name="connsiteX358" fmla="*/ 2727927 w 3024845"/>
                  <a:gd name="connsiteY358" fmla="*/ 642048 h 1059043"/>
                  <a:gd name="connsiteX359" fmla="*/ 2736034 w 3024845"/>
                  <a:gd name="connsiteY359" fmla="*/ 642048 h 1059043"/>
                  <a:gd name="connsiteX360" fmla="*/ 2736034 w 3024845"/>
                  <a:gd name="connsiteY360" fmla="*/ 629077 h 1059043"/>
                  <a:gd name="connsiteX361" fmla="*/ 2792781 w 3024845"/>
                  <a:gd name="connsiteY361" fmla="*/ 629077 h 1059043"/>
                  <a:gd name="connsiteX362" fmla="*/ 2792781 w 3024845"/>
                  <a:gd name="connsiteY362" fmla="*/ 598812 h 1059043"/>
                  <a:gd name="connsiteX363" fmla="*/ 2811021 w 3024845"/>
                  <a:gd name="connsiteY363" fmla="*/ 598812 h 1059043"/>
                  <a:gd name="connsiteX364" fmla="*/ 2811021 w 3024845"/>
                  <a:gd name="connsiteY364" fmla="*/ 592327 h 1059043"/>
                  <a:gd name="connsiteX365" fmla="*/ 2823181 w 3024845"/>
                  <a:gd name="connsiteY365" fmla="*/ 592327 h 1059043"/>
                  <a:gd name="connsiteX366" fmla="*/ 2823181 w 3024845"/>
                  <a:gd name="connsiteY366" fmla="*/ 598812 h 1059043"/>
                  <a:gd name="connsiteX367" fmla="*/ 2839395 w 3024845"/>
                  <a:gd name="connsiteY367" fmla="*/ 598812 h 1059043"/>
                  <a:gd name="connsiteX368" fmla="*/ 2839395 w 3024845"/>
                  <a:gd name="connsiteY368" fmla="*/ 648533 h 1059043"/>
                  <a:gd name="connsiteX369" fmla="*/ 2871822 w 3024845"/>
                  <a:gd name="connsiteY369" fmla="*/ 648533 h 1059043"/>
                  <a:gd name="connsiteX370" fmla="*/ 2871822 w 3024845"/>
                  <a:gd name="connsiteY370" fmla="*/ 622592 h 1059043"/>
                  <a:gd name="connsiteX371" fmla="*/ 2910329 w 3024845"/>
                  <a:gd name="connsiteY371" fmla="*/ 622592 h 1059043"/>
                  <a:gd name="connsiteX372" fmla="*/ 2910329 w 3024845"/>
                  <a:gd name="connsiteY372" fmla="*/ 592327 h 1059043"/>
                  <a:gd name="connsiteX373" fmla="*/ 2958970 w 3024845"/>
                  <a:gd name="connsiteY373" fmla="*/ 592327 h 1059043"/>
                  <a:gd name="connsiteX374" fmla="*/ 2958970 w 3024845"/>
                  <a:gd name="connsiteY374" fmla="*/ 703483 h 1059043"/>
                  <a:gd name="connsiteX375" fmla="*/ 2958970 w 3024845"/>
                  <a:gd name="connsiteY375" fmla="*/ 717262 h 1059043"/>
                  <a:gd name="connsiteX376" fmla="*/ 3024845 w 3024845"/>
                  <a:gd name="connsiteY376" fmla="*/ 717262 h 1059043"/>
                  <a:gd name="connsiteX377" fmla="*/ 3024845 w 3024845"/>
                  <a:gd name="connsiteY377" fmla="*/ 1059043 h 1059043"/>
                  <a:gd name="connsiteX378" fmla="*/ 2054 w 3024845"/>
                  <a:gd name="connsiteY378" fmla="*/ 1056710 h 1059043"/>
                  <a:gd name="connsiteX379" fmla="*/ 0 w 3024845"/>
                  <a:gd name="connsiteY379" fmla="*/ 622592 h 1059043"/>
                  <a:gd name="connsiteX380" fmla="*/ 20267 w 3024845"/>
                  <a:gd name="connsiteY380" fmla="*/ 622592 h 1059043"/>
                  <a:gd name="connsiteX381" fmla="*/ 20774 w 3024845"/>
                  <a:gd name="connsiteY381" fmla="*/ 621511 h 1059043"/>
                  <a:gd name="connsiteX382" fmla="*/ 24320 w 3024845"/>
                  <a:gd name="connsiteY382" fmla="*/ 613945 h 1059043"/>
                  <a:gd name="connsiteX383" fmla="*/ 26094 w 3024845"/>
                  <a:gd name="connsiteY383" fmla="*/ 614215 h 1059043"/>
                  <a:gd name="connsiteX384" fmla="*/ 38507 w 3024845"/>
                  <a:gd name="connsiteY384" fmla="*/ 616106 h 1059043"/>
                  <a:gd name="connsiteX385" fmla="*/ 39014 w 3024845"/>
                  <a:gd name="connsiteY385" fmla="*/ 617458 h 1059043"/>
                  <a:gd name="connsiteX386" fmla="*/ 42560 w 3024845"/>
                  <a:gd name="connsiteY386" fmla="*/ 626915 h 1059043"/>
                  <a:gd name="connsiteX387" fmla="*/ 68907 w 3024845"/>
                  <a:gd name="connsiteY387" fmla="*/ 629077 h 1059043"/>
                  <a:gd name="connsiteX388" fmla="*/ 68907 w 3024845"/>
                  <a:gd name="connsiteY388" fmla="*/ 505856 h 1059043"/>
                  <a:gd name="connsiteX389" fmla="*/ 70934 w 3024845"/>
                  <a:gd name="connsiteY389" fmla="*/ 505856 h 1059043"/>
                  <a:gd name="connsiteX390" fmla="*/ 85121 w 3024845"/>
                  <a:gd name="connsiteY390" fmla="*/ 505856 h 1059043"/>
                  <a:gd name="connsiteX391" fmla="*/ 85121 w 3024845"/>
                  <a:gd name="connsiteY391" fmla="*/ 369664 h 1059043"/>
                  <a:gd name="connsiteX392" fmla="*/ 86894 w 3024845"/>
                  <a:gd name="connsiteY392" fmla="*/ 369664 h 1059043"/>
                  <a:gd name="connsiteX393" fmla="*/ 99308 w 3024845"/>
                  <a:gd name="connsiteY393" fmla="*/ 369664 h 1059043"/>
                  <a:gd name="connsiteX394" fmla="*/ 99308 w 3024845"/>
                  <a:gd name="connsiteY394" fmla="*/ 255090 h 1059043"/>
                  <a:gd name="connsiteX395" fmla="*/ 103361 w 3024845"/>
                  <a:gd name="connsiteY395" fmla="*/ 226986 h 1059043"/>
                  <a:gd name="connsiteX396" fmla="*/ 105388 w 3024845"/>
                  <a:gd name="connsiteY396" fmla="*/ 226986 h 1059043"/>
                  <a:gd name="connsiteX397" fmla="*/ 119575 w 3024845"/>
                  <a:gd name="connsiteY397" fmla="*/ 226986 h 1059043"/>
                  <a:gd name="connsiteX0" fmla="*/ 119575 w 3024845"/>
                  <a:gd name="connsiteY0" fmla="*/ 255427 h 1087484"/>
                  <a:gd name="connsiteX1" fmla="*/ 200642 w 3024845"/>
                  <a:gd name="connsiteY1" fmla="*/ 253266 h 1087484"/>
                  <a:gd name="connsiteX2" fmla="*/ 202669 w 3024845"/>
                  <a:gd name="connsiteY2" fmla="*/ 253266 h 1087484"/>
                  <a:gd name="connsiteX3" fmla="*/ 216856 w 3024845"/>
                  <a:gd name="connsiteY3" fmla="*/ 253266 h 1087484"/>
                  <a:gd name="connsiteX4" fmla="*/ 216856 w 3024845"/>
                  <a:gd name="connsiteY4" fmla="*/ 277045 h 1087484"/>
                  <a:gd name="connsiteX5" fmla="*/ 217363 w 3024845"/>
                  <a:gd name="connsiteY5" fmla="*/ 277856 h 1087484"/>
                  <a:gd name="connsiteX6" fmla="*/ 220909 w 3024845"/>
                  <a:gd name="connsiteY6" fmla="*/ 283531 h 1087484"/>
                  <a:gd name="connsiteX7" fmla="*/ 220909 w 3024845"/>
                  <a:gd name="connsiteY7" fmla="*/ 398105 h 1087484"/>
                  <a:gd name="connsiteX8" fmla="*/ 223189 w 3024845"/>
                  <a:gd name="connsiteY8" fmla="*/ 398105 h 1087484"/>
                  <a:gd name="connsiteX9" fmla="*/ 239150 w 3024845"/>
                  <a:gd name="connsiteY9" fmla="*/ 398105 h 1087484"/>
                  <a:gd name="connsiteX10" fmla="*/ 239150 w 3024845"/>
                  <a:gd name="connsiteY10" fmla="*/ 538620 h 1087484"/>
                  <a:gd name="connsiteX11" fmla="*/ 240670 w 3024845"/>
                  <a:gd name="connsiteY11" fmla="*/ 538350 h 1087484"/>
                  <a:gd name="connsiteX12" fmla="*/ 251310 w 3024845"/>
                  <a:gd name="connsiteY12" fmla="*/ 536459 h 1087484"/>
                  <a:gd name="connsiteX13" fmla="*/ 249283 w 3024845"/>
                  <a:gd name="connsiteY13" fmla="*/ 625091 h 1087484"/>
                  <a:gd name="connsiteX14" fmla="*/ 250803 w 3024845"/>
                  <a:gd name="connsiteY14" fmla="*/ 625362 h 1087484"/>
                  <a:gd name="connsiteX15" fmla="*/ 261443 w 3024845"/>
                  <a:gd name="connsiteY15" fmla="*/ 627253 h 1087484"/>
                  <a:gd name="connsiteX16" fmla="*/ 261696 w 3024845"/>
                  <a:gd name="connsiteY16" fmla="*/ 628064 h 1087484"/>
                  <a:gd name="connsiteX17" fmla="*/ 263470 w 3024845"/>
                  <a:gd name="connsiteY17" fmla="*/ 633739 h 1087484"/>
                  <a:gd name="connsiteX18" fmla="*/ 264230 w 3024845"/>
                  <a:gd name="connsiteY18" fmla="*/ 631307 h 1087484"/>
                  <a:gd name="connsiteX19" fmla="*/ 269550 w 3024845"/>
                  <a:gd name="connsiteY19" fmla="*/ 614283 h 1087484"/>
                  <a:gd name="connsiteX20" fmla="*/ 271323 w 3024845"/>
                  <a:gd name="connsiteY20" fmla="*/ 614283 h 1087484"/>
                  <a:gd name="connsiteX21" fmla="*/ 283737 w 3024845"/>
                  <a:gd name="connsiteY21" fmla="*/ 614283 h 1087484"/>
                  <a:gd name="connsiteX22" fmla="*/ 283737 w 3024845"/>
                  <a:gd name="connsiteY22" fmla="*/ 646709 h 1087484"/>
                  <a:gd name="connsiteX23" fmla="*/ 284750 w 3024845"/>
                  <a:gd name="connsiteY23" fmla="*/ 647250 h 1087484"/>
                  <a:gd name="connsiteX24" fmla="*/ 291844 w 3024845"/>
                  <a:gd name="connsiteY24" fmla="*/ 651033 h 1087484"/>
                  <a:gd name="connsiteX25" fmla="*/ 291844 w 3024845"/>
                  <a:gd name="connsiteY25" fmla="*/ 652384 h 1087484"/>
                  <a:gd name="connsiteX26" fmla="*/ 291844 w 3024845"/>
                  <a:gd name="connsiteY26" fmla="*/ 661842 h 1087484"/>
                  <a:gd name="connsiteX27" fmla="*/ 336431 w 3024845"/>
                  <a:gd name="connsiteY27" fmla="*/ 661842 h 1087484"/>
                  <a:gd name="connsiteX28" fmla="*/ 336431 w 3024845"/>
                  <a:gd name="connsiteY28" fmla="*/ 662923 h 1087484"/>
                  <a:gd name="connsiteX29" fmla="*/ 336431 w 3024845"/>
                  <a:gd name="connsiteY29" fmla="*/ 670489 h 1087484"/>
                  <a:gd name="connsiteX30" fmla="*/ 338457 w 3024845"/>
                  <a:gd name="connsiteY30" fmla="*/ 670489 h 1087484"/>
                  <a:gd name="connsiteX31" fmla="*/ 352644 w 3024845"/>
                  <a:gd name="connsiteY31" fmla="*/ 670489 h 1087484"/>
                  <a:gd name="connsiteX32" fmla="*/ 352644 w 3024845"/>
                  <a:gd name="connsiteY32" fmla="*/ 640224 h 1087484"/>
                  <a:gd name="connsiteX33" fmla="*/ 397231 w 3024845"/>
                  <a:gd name="connsiteY33" fmla="*/ 640224 h 1087484"/>
                  <a:gd name="connsiteX34" fmla="*/ 397231 w 3024845"/>
                  <a:gd name="connsiteY34" fmla="*/ 638873 h 1087484"/>
                  <a:gd name="connsiteX35" fmla="*/ 397231 w 3024845"/>
                  <a:gd name="connsiteY35" fmla="*/ 629415 h 1087484"/>
                  <a:gd name="connsiteX36" fmla="*/ 398245 w 3024845"/>
                  <a:gd name="connsiteY36" fmla="*/ 629415 h 1087484"/>
                  <a:gd name="connsiteX37" fmla="*/ 405338 w 3024845"/>
                  <a:gd name="connsiteY37" fmla="*/ 629415 h 1087484"/>
                  <a:gd name="connsiteX38" fmla="*/ 405338 w 3024845"/>
                  <a:gd name="connsiteY38" fmla="*/ 627524 h 1087484"/>
                  <a:gd name="connsiteX39" fmla="*/ 405338 w 3024845"/>
                  <a:gd name="connsiteY39" fmla="*/ 614283 h 1087484"/>
                  <a:gd name="connsiteX40" fmla="*/ 406098 w 3024845"/>
                  <a:gd name="connsiteY40" fmla="*/ 614283 h 1087484"/>
                  <a:gd name="connsiteX41" fmla="*/ 411418 w 3024845"/>
                  <a:gd name="connsiteY41" fmla="*/ 614283 h 1087484"/>
                  <a:gd name="connsiteX42" fmla="*/ 411418 w 3024845"/>
                  <a:gd name="connsiteY42" fmla="*/ 613202 h 1087484"/>
                  <a:gd name="connsiteX43" fmla="*/ 411418 w 3024845"/>
                  <a:gd name="connsiteY43" fmla="*/ 605635 h 1087484"/>
                  <a:gd name="connsiteX44" fmla="*/ 413445 w 3024845"/>
                  <a:gd name="connsiteY44" fmla="*/ 605635 h 1087484"/>
                  <a:gd name="connsiteX45" fmla="*/ 427632 w 3024845"/>
                  <a:gd name="connsiteY45" fmla="*/ 605635 h 1087484"/>
                  <a:gd name="connsiteX46" fmla="*/ 427632 w 3024845"/>
                  <a:gd name="connsiteY46" fmla="*/ 606716 h 1087484"/>
                  <a:gd name="connsiteX47" fmla="*/ 427632 w 3024845"/>
                  <a:gd name="connsiteY47" fmla="*/ 614283 h 1087484"/>
                  <a:gd name="connsiteX48" fmla="*/ 449925 w 3024845"/>
                  <a:gd name="connsiteY48" fmla="*/ 614283 h 1087484"/>
                  <a:gd name="connsiteX49" fmla="*/ 449925 w 3024845"/>
                  <a:gd name="connsiteY49" fmla="*/ 612391 h 1087484"/>
                  <a:gd name="connsiteX50" fmla="*/ 449925 w 3024845"/>
                  <a:gd name="connsiteY50" fmla="*/ 599150 h 1087484"/>
                  <a:gd name="connsiteX51" fmla="*/ 451699 w 3024845"/>
                  <a:gd name="connsiteY51" fmla="*/ 599150 h 1087484"/>
                  <a:gd name="connsiteX52" fmla="*/ 464112 w 3024845"/>
                  <a:gd name="connsiteY52" fmla="*/ 599150 h 1087484"/>
                  <a:gd name="connsiteX53" fmla="*/ 464112 w 3024845"/>
                  <a:gd name="connsiteY53" fmla="*/ 622930 h 1087484"/>
                  <a:gd name="connsiteX54" fmla="*/ 465126 w 3024845"/>
                  <a:gd name="connsiteY54" fmla="*/ 622930 h 1087484"/>
                  <a:gd name="connsiteX55" fmla="*/ 472219 w 3024845"/>
                  <a:gd name="connsiteY55" fmla="*/ 622930 h 1087484"/>
                  <a:gd name="connsiteX56" fmla="*/ 472219 w 3024845"/>
                  <a:gd name="connsiteY56" fmla="*/ 621849 h 1087484"/>
                  <a:gd name="connsiteX57" fmla="*/ 472219 w 3024845"/>
                  <a:gd name="connsiteY57" fmla="*/ 614283 h 1087484"/>
                  <a:gd name="connsiteX58" fmla="*/ 473992 w 3024845"/>
                  <a:gd name="connsiteY58" fmla="*/ 614283 h 1087484"/>
                  <a:gd name="connsiteX59" fmla="*/ 486406 w 3024845"/>
                  <a:gd name="connsiteY59" fmla="*/ 614283 h 1087484"/>
                  <a:gd name="connsiteX60" fmla="*/ 486406 w 3024845"/>
                  <a:gd name="connsiteY60" fmla="*/ 640224 h 1087484"/>
                  <a:gd name="connsiteX61" fmla="*/ 488433 w 3024845"/>
                  <a:gd name="connsiteY61" fmla="*/ 640224 h 1087484"/>
                  <a:gd name="connsiteX62" fmla="*/ 502619 w 3024845"/>
                  <a:gd name="connsiteY62" fmla="*/ 640224 h 1087484"/>
                  <a:gd name="connsiteX63" fmla="*/ 502619 w 3024845"/>
                  <a:gd name="connsiteY63" fmla="*/ 641845 h 1087484"/>
                  <a:gd name="connsiteX64" fmla="*/ 502619 w 3024845"/>
                  <a:gd name="connsiteY64" fmla="*/ 653195 h 1087484"/>
                  <a:gd name="connsiteX65" fmla="*/ 503379 w 3024845"/>
                  <a:gd name="connsiteY65" fmla="*/ 653195 h 1087484"/>
                  <a:gd name="connsiteX66" fmla="*/ 508700 w 3024845"/>
                  <a:gd name="connsiteY66" fmla="*/ 653195 h 1087484"/>
                  <a:gd name="connsiteX67" fmla="*/ 508700 w 3024845"/>
                  <a:gd name="connsiteY67" fmla="*/ 652384 h 1087484"/>
                  <a:gd name="connsiteX68" fmla="*/ 508700 w 3024845"/>
                  <a:gd name="connsiteY68" fmla="*/ 646709 h 1087484"/>
                  <a:gd name="connsiteX69" fmla="*/ 539100 w 3024845"/>
                  <a:gd name="connsiteY69" fmla="*/ 646709 h 1087484"/>
                  <a:gd name="connsiteX70" fmla="*/ 539100 w 3024845"/>
                  <a:gd name="connsiteY70" fmla="*/ 670489 h 1087484"/>
                  <a:gd name="connsiteX71" fmla="*/ 540113 w 3024845"/>
                  <a:gd name="connsiteY71" fmla="*/ 670489 h 1087484"/>
                  <a:gd name="connsiteX72" fmla="*/ 547207 w 3024845"/>
                  <a:gd name="connsiteY72" fmla="*/ 670489 h 1087484"/>
                  <a:gd name="connsiteX73" fmla="*/ 547207 w 3024845"/>
                  <a:gd name="connsiteY73" fmla="*/ 671570 h 1087484"/>
                  <a:gd name="connsiteX74" fmla="*/ 547207 w 3024845"/>
                  <a:gd name="connsiteY74" fmla="*/ 679136 h 1087484"/>
                  <a:gd name="connsiteX75" fmla="*/ 547967 w 3024845"/>
                  <a:gd name="connsiteY75" fmla="*/ 679136 h 1087484"/>
                  <a:gd name="connsiteX76" fmla="*/ 553287 w 3024845"/>
                  <a:gd name="connsiteY76" fmla="*/ 679136 h 1087484"/>
                  <a:gd name="connsiteX77" fmla="*/ 553287 w 3024845"/>
                  <a:gd name="connsiteY77" fmla="*/ 676974 h 1087484"/>
                  <a:gd name="connsiteX78" fmla="*/ 553287 w 3024845"/>
                  <a:gd name="connsiteY78" fmla="*/ 661842 h 1087484"/>
                  <a:gd name="connsiteX79" fmla="*/ 554300 w 3024845"/>
                  <a:gd name="connsiteY79" fmla="*/ 661842 h 1087484"/>
                  <a:gd name="connsiteX80" fmla="*/ 561394 w 3024845"/>
                  <a:gd name="connsiteY80" fmla="*/ 661842 h 1087484"/>
                  <a:gd name="connsiteX81" fmla="*/ 561394 w 3024845"/>
                  <a:gd name="connsiteY81" fmla="*/ 662923 h 1087484"/>
                  <a:gd name="connsiteX82" fmla="*/ 561394 w 3024845"/>
                  <a:gd name="connsiteY82" fmla="*/ 670489 h 1087484"/>
                  <a:gd name="connsiteX83" fmla="*/ 566714 w 3024845"/>
                  <a:gd name="connsiteY83" fmla="*/ 668496 h 1087484"/>
                  <a:gd name="connsiteX84" fmla="*/ 567474 w 3024845"/>
                  <a:gd name="connsiteY84" fmla="*/ 667516 h 1087484"/>
                  <a:gd name="connsiteX85" fmla="*/ 567474 w 3024845"/>
                  <a:gd name="connsiteY85" fmla="*/ 661842 h 1087484"/>
                  <a:gd name="connsiteX86" fmla="*/ 605981 w 3024845"/>
                  <a:gd name="connsiteY86" fmla="*/ 661842 h 1087484"/>
                  <a:gd name="connsiteX87" fmla="*/ 605981 w 3024845"/>
                  <a:gd name="connsiteY87" fmla="*/ 685621 h 1087484"/>
                  <a:gd name="connsiteX88" fmla="*/ 608007 w 3024845"/>
                  <a:gd name="connsiteY88" fmla="*/ 685621 h 1087484"/>
                  <a:gd name="connsiteX89" fmla="*/ 622194 w 3024845"/>
                  <a:gd name="connsiteY89" fmla="*/ 685621 h 1087484"/>
                  <a:gd name="connsiteX90" fmla="*/ 622194 w 3024845"/>
                  <a:gd name="connsiteY90" fmla="*/ 686702 h 1087484"/>
                  <a:gd name="connsiteX91" fmla="*/ 622194 w 3024845"/>
                  <a:gd name="connsiteY91" fmla="*/ 694268 h 1087484"/>
                  <a:gd name="connsiteX92" fmla="*/ 623968 w 3024845"/>
                  <a:gd name="connsiteY92" fmla="*/ 694268 h 1087484"/>
                  <a:gd name="connsiteX93" fmla="*/ 636381 w 3024845"/>
                  <a:gd name="connsiteY93" fmla="*/ 694268 h 1087484"/>
                  <a:gd name="connsiteX94" fmla="*/ 636381 w 3024845"/>
                  <a:gd name="connsiteY94" fmla="*/ 670489 h 1087484"/>
                  <a:gd name="connsiteX95" fmla="*/ 637394 w 3024845"/>
                  <a:gd name="connsiteY95" fmla="*/ 670489 h 1087484"/>
                  <a:gd name="connsiteX96" fmla="*/ 644488 w 3024845"/>
                  <a:gd name="connsiteY96" fmla="*/ 670489 h 1087484"/>
                  <a:gd name="connsiteX97" fmla="*/ 644488 w 3024845"/>
                  <a:gd name="connsiteY97" fmla="*/ 638062 h 1087484"/>
                  <a:gd name="connsiteX98" fmla="*/ 645501 w 3024845"/>
                  <a:gd name="connsiteY98" fmla="*/ 638062 h 1087484"/>
                  <a:gd name="connsiteX99" fmla="*/ 652595 w 3024845"/>
                  <a:gd name="connsiteY99" fmla="*/ 638062 h 1087484"/>
                  <a:gd name="connsiteX100" fmla="*/ 652595 w 3024845"/>
                  <a:gd name="connsiteY100" fmla="*/ 636171 h 1087484"/>
                  <a:gd name="connsiteX101" fmla="*/ 652595 w 3024845"/>
                  <a:gd name="connsiteY101" fmla="*/ 622930 h 1087484"/>
                  <a:gd name="connsiteX102" fmla="*/ 651328 w 3024845"/>
                  <a:gd name="connsiteY102" fmla="*/ 621308 h 1087484"/>
                  <a:gd name="connsiteX103" fmla="*/ 656648 w 3024845"/>
                  <a:gd name="connsiteY103" fmla="*/ 609959 h 1087484"/>
                  <a:gd name="connsiteX104" fmla="*/ 664755 w 3024845"/>
                  <a:gd name="connsiteY104" fmla="*/ 638062 h 1087484"/>
                  <a:gd name="connsiteX105" fmla="*/ 665515 w 3024845"/>
                  <a:gd name="connsiteY105" fmla="*/ 638062 h 1087484"/>
                  <a:gd name="connsiteX106" fmla="*/ 670835 w 3024845"/>
                  <a:gd name="connsiteY106" fmla="*/ 638062 h 1087484"/>
                  <a:gd name="connsiteX107" fmla="*/ 670835 w 3024845"/>
                  <a:gd name="connsiteY107" fmla="*/ 532135 h 1087484"/>
                  <a:gd name="connsiteX108" fmla="*/ 672355 w 3024845"/>
                  <a:gd name="connsiteY108" fmla="*/ 532135 h 1087484"/>
                  <a:gd name="connsiteX109" fmla="*/ 682995 w 3024845"/>
                  <a:gd name="connsiteY109" fmla="*/ 532135 h 1087484"/>
                  <a:gd name="connsiteX110" fmla="*/ 682995 w 3024845"/>
                  <a:gd name="connsiteY110" fmla="*/ 484576 h 1087484"/>
                  <a:gd name="connsiteX111" fmla="*/ 709342 w 3024845"/>
                  <a:gd name="connsiteY111" fmla="*/ 484576 h 1087484"/>
                  <a:gd name="connsiteX112" fmla="*/ 709342 w 3024845"/>
                  <a:gd name="connsiteY112" fmla="*/ 462958 h 1087484"/>
                  <a:gd name="connsiteX113" fmla="*/ 743796 w 3024845"/>
                  <a:gd name="connsiteY113" fmla="*/ 462958 h 1087484"/>
                  <a:gd name="connsiteX114" fmla="*/ 743796 w 3024845"/>
                  <a:gd name="connsiteY114" fmla="*/ 465390 h 1087484"/>
                  <a:gd name="connsiteX115" fmla="*/ 743796 w 3024845"/>
                  <a:gd name="connsiteY115" fmla="*/ 482414 h 1087484"/>
                  <a:gd name="connsiteX116" fmla="*/ 746076 w 3024845"/>
                  <a:gd name="connsiteY116" fmla="*/ 482414 h 1087484"/>
                  <a:gd name="connsiteX117" fmla="*/ 762036 w 3024845"/>
                  <a:gd name="connsiteY117" fmla="*/ 482414 h 1087484"/>
                  <a:gd name="connsiteX118" fmla="*/ 762036 w 3024845"/>
                  <a:gd name="connsiteY118" fmla="*/ 529973 h 1087484"/>
                  <a:gd name="connsiteX119" fmla="*/ 763049 w 3024845"/>
                  <a:gd name="connsiteY119" fmla="*/ 529973 h 1087484"/>
                  <a:gd name="connsiteX120" fmla="*/ 770143 w 3024845"/>
                  <a:gd name="connsiteY120" fmla="*/ 529973 h 1087484"/>
                  <a:gd name="connsiteX121" fmla="*/ 784330 w 3024845"/>
                  <a:gd name="connsiteY121" fmla="*/ 534297 h 1087484"/>
                  <a:gd name="connsiteX122" fmla="*/ 784330 w 3024845"/>
                  <a:gd name="connsiteY122" fmla="*/ 573209 h 1087484"/>
                  <a:gd name="connsiteX123" fmla="*/ 785343 w 3024845"/>
                  <a:gd name="connsiteY123" fmla="*/ 573209 h 1087484"/>
                  <a:gd name="connsiteX124" fmla="*/ 792436 w 3024845"/>
                  <a:gd name="connsiteY124" fmla="*/ 573209 h 1087484"/>
                  <a:gd name="connsiteX125" fmla="*/ 792436 w 3024845"/>
                  <a:gd name="connsiteY125" fmla="*/ 574830 h 1087484"/>
                  <a:gd name="connsiteX126" fmla="*/ 792436 w 3024845"/>
                  <a:gd name="connsiteY126" fmla="*/ 586179 h 1087484"/>
                  <a:gd name="connsiteX127" fmla="*/ 794463 w 3024845"/>
                  <a:gd name="connsiteY127" fmla="*/ 586179 h 1087484"/>
                  <a:gd name="connsiteX128" fmla="*/ 808650 w 3024845"/>
                  <a:gd name="connsiteY128" fmla="*/ 586179 h 1087484"/>
                  <a:gd name="connsiteX129" fmla="*/ 814730 w 3024845"/>
                  <a:gd name="connsiteY129" fmla="*/ 592665 h 1087484"/>
                  <a:gd name="connsiteX130" fmla="*/ 814730 w 3024845"/>
                  <a:gd name="connsiteY130" fmla="*/ 614283 h 1087484"/>
                  <a:gd name="connsiteX131" fmla="*/ 817010 w 3024845"/>
                  <a:gd name="connsiteY131" fmla="*/ 614283 h 1087484"/>
                  <a:gd name="connsiteX132" fmla="*/ 832970 w 3024845"/>
                  <a:gd name="connsiteY132" fmla="*/ 614283 h 1087484"/>
                  <a:gd name="connsiteX133" fmla="*/ 832970 w 3024845"/>
                  <a:gd name="connsiteY133" fmla="*/ 615363 h 1087484"/>
                  <a:gd name="connsiteX134" fmla="*/ 832970 w 3024845"/>
                  <a:gd name="connsiteY134" fmla="*/ 622930 h 1087484"/>
                  <a:gd name="connsiteX135" fmla="*/ 834237 w 3024845"/>
                  <a:gd name="connsiteY135" fmla="*/ 622930 h 1087484"/>
                  <a:gd name="connsiteX136" fmla="*/ 843104 w 3024845"/>
                  <a:gd name="connsiteY136" fmla="*/ 622930 h 1087484"/>
                  <a:gd name="connsiteX137" fmla="*/ 843104 w 3024845"/>
                  <a:gd name="connsiteY137" fmla="*/ 625091 h 1087484"/>
                  <a:gd name="connsiteX138" fmla="*/ 843104 w 3024845"/>
                  <a:gd name="connsiteY138" fmla="*/ 640224 h 1087484"/>
                  <a:gd name="connsiteX139" fmla="*/ 847157 w 3024845"/>
                  <a:gd name="connsiteY139" fmla="*/ 638332 h 1087484"/>
                  <a:gd name="connsiteX140" fmla="*/ 847157 w 3024845"/>
                  <a:gd name="connsiteY140" fmla="*/ 625091 h 1087484"/>
                  <a:gd name="connsiteX141" fmla="*/ 848170 w 3024845"/>
                  <a:gd name="connsiteY141" fmla="*/ 625091 h 1087484"/>
                  <a:gd name="connsiteX142" fmla="*/ 855264 w 3024845"/>
                  <a:gd name="connsiteY142" fmla="*/ 625091 h 1087484"/>
                  <a:gd name="connsiteX143" fmla="*/ 855264 w 3024845"/>
                  <a:gd name="connsiteY143" fmla="*/ 626713 h 1087484"/>
                  <a:gd name="connsiteX144" fmla="*/ 855264 w 3024845"/>
                  <a:gd name="connsiteY144" fmla="*/ 638062 h 1087484"/>
                  <a:gd name="connsiteX145" fmla="*/ 856024 w 3024845"/>
                  <a:gd name="connsiteY145" fmla="*/ 638062 h 1087484"/>
                  <a:gd name="connsiteX146" fmla="*/ 861344 w 3024845"/>
                  <a:gd name="connsiteY146" fmla="*/ 638062 h 1087484"/>
                  <a:gd name="connsiteX147" fmla="*/ 909984 w 3024845"/>
                  <a:gd name="connsiteY147" fmla="*/ 633739 h 1087484"/>
                  <a:gd name="connsiteX148" fmla="*/ 909984 w 3024845"/>
                  <a:gd name="connsiteY148" fmla="*/ 635090 h 1087484"/>
                  <a:gd name="connsiteX149" fmla="*/ 909984 w 3024845"/>
                  <a:gd name="connsiteY149" fmla="*/ 644547 h 1087484"/>
                  <a:gd name="connsiteX150" fmla="*/ 910744 w 3024845"/>
                  <a:gd name="connsiteY150" fmla="*/ 644547 h 1087484"/>
                  <a:gd name="connsiteX151" fmla="*/ 916065 w 3024845"/>
                  <a:gd name="connsiteY151" fmla="*/ 644547 h 1087484"/>
                  <a:gd name="connsiteX152" fmla="*/ 916065 w 3024845"/>
                  <a:gd name="connsiteY152" fmla="*/ 646709 h 1087484"/>
                  <a:gd name="connsiteX153" fmla="*/ 916065 w 3024845"/>
                  <a:gd name="connsiteY153" fmla="*/ 661842 h 1087484"/>
                  <a:gd name="connsiteX154" fmla="*/ 918091 w 3024845"/>
                  <a:gd name="connsiteY154" fmla="*/ 660491 h 1087484"/>
                  <a:gd name="connsiteX155" fmla="*/ 932278 w 3024845"/>
                  <a:gd name="connsiteY155" fmla="*/ 651033 h 1087484"/>
                  <a:gd name="connsiteX156" fmla="*/ 938358 w 3024845"/>
                  <a:gd name="connsiteY156" fmla="*/ 609959 h 1087484"/>
                  <a:gd name="connsiteX157" fmla="*/ 939118 w 3024845"/>
                  <a:gd name="connsiteY157" fmla="*/ 609689 h 1087484"/>
                  <a:gd name="connsiteX158" fmla="*/ 944438 w 3024845"/>
                  <a:gd name="connsiteY158" fmla="*/ 607797 h 1087484"/>
                  <a:gd name="connsiteX159" fmla="*/ 946465 w 3024845"/>
                  <a:gd name="connsiteY159" fmla="*/ 538620 h 1087484"/>
                  <a:gd name="connsiteX160" fmla="*/ 948492 w 3024845"/>
                  <a:gd name="connsiteY160" fmla="*/ 607797 h 1087484"/>
                  <a:gd name="connsiteX161" fmla="*/ 949252 w 3024845"/>
                  <a:gd name="connsiteY161" fmla="*/ 608067 h 1087484"/>
                  <a:gd name="connsiteX162" fmla="*/ 954572 w 3024845"/>
                  <a:gd name="connsiteY162" fmla="*/ 609959 h 1087484"/>
                  <a:gd name="connsiteX163" fmla="*/ 954572 w 3024845"/>
                  <a:gd name="connsiteY163" fmla="*/ 523488 h 1087484"/>
                  <a:gd name="connsiteX164" fmla="*/ 958625 w 3024845"/>
                  <a:gd name="connsiteY164" fmla="*/ 491061 h 1087484"/>
                  <a:gd name="connsiteX165" fmla="*/ 997132 w 3024845"/>
                  <a:gd name="connsiteY165" fmla="*/ 491061 h 1087484"/>
                  <a:gd name="connsiteX166" fmla="*/ 997132 w 3024845"/>
                  <a:gd name="connsiteY166" fmla="*/ 523488 h 1087484"/>
                  <a:gd name="connsiteX167" fmla="*/ 997892 w 3024845"/>
                  <a:gd name="connsiteY167" fmla="*/ 523488 h 1087484"/>
                  <a:gd name="connsiteX168" fmla="*/ 1003212 w 3024845"/>
                  <a:gd name="connsiteY168" fmla="*/ 523488 h 1087484"/>
                  <a:gd name="connsiteX169" fmla="*/ 1003212 w 3024845"/>
                  <a:gd name="connsiteY169" fmla="*/ 441340 h 1087484"/>
                  <a:gd name="connsiteX170" fmla="*/ 1004986 w 3024845"/>
                  <a:gd name="connsiteY170" fmla="*/ 441340 h 1087484"/>
                  <a:gd name="connsiteX171" fmla="*/ 1017399 w 3024845"/>
                  <a:gd name="connsiteY171" fmla="*/ 441340 h 1087484"/>
                  <a:gd name="connsiteX172" fmla="*/ 1017399 w 3024845"/>
                  <a:gd name="connsiteY172" fmla="*/ 439449 h 1087484"/>
                  <a:gd name="connsiteX173" fmla="*/ 1017399 w 3024845"/>
                  <a:gd name="connsiteY173" fmla="*/ 426208 h 1087484"/>
                  <a:gd name="connsiteX174" fmla="*/ 1039693 w 3024845"/>
                  <a:gd name="connsiteY174" fmla="*/ 426208 h 1087484"/>
                  <a:gd name="connsiteX175" fmla="*/ 1039693 w 3024845"/>
                  <a:gd name="connsiteY175" fmla="*/ 425127 h 1087484"/>
                  <a:gd name="connsiteX176" fmla="*/ 1039693 w 3024845"/>
                  <a:gd name="connsiteY176" fmla="*/ 417561 h 1087484"/>
                  <a:gd name="connsiteX177" fmla="*/ 1041466 w 3024845"/>
                  <a:gd name="connsiteY177" fmla="*/ 417561 h 1087484"/>
                  <a:gd name="connsiteX178" fmla="*/ 1053880 w 3024845"/>
                  <a:gd name="connsiteY178" fmla="*/ 417561 h 1087484"/>
                  <a:gd name="connsiteX179" fmla="*/ 1053880 w 3024845"/>
                  <a:gd name="connsiteY179" fmla="*/ 418642 h 1087484"/>
                  <a:gd name="connsiteX180" fmla="*/ 1053880 w 3024845"/>
                  <a:gd name="connsiteY180" fmla="*/ 426208 h 1087484"/>
                  <a:gd name="connsiteX181" fmla="*/ 1054640 w 3024845"/>
                  <a:gd name="connsiteY181" fmla="*/ 426208 h 1087484"/>
                  <a:gd name="connsiteX182" fmla="*/ 1059960 w 3024845"/>
                  <a:gd name="connsiteY182" fmla="*/ 426208 h 1087484"/>
                  <a:gd name="connsiteX183" fmla="*/ 1070093 w 3024845"/>
                  <a:gd name="connsiteY183" fmla="*/ 421884 h 1087484"/>
                  <a:gd name="connsiteX184" fmla="*/ 1074146 w 3024845"/>
                  <a:gd name="connsiteY184" fmla="*/ 425127 h 1087484"/>
                  <a:gd name="connsiteX185" fmla="*/ 1074146 w 3024845"/>
                  <a:gd name="connsiteY185" fmla="*/ 417561 h 1087484"/>
                  <a:gd name="connsiteX186" fmla="*/ 1076426 w 3024845"/>
                  <a:gd name="connsiteY186" fmla="*/ 417561 h 1087484"/>
                  <a:gd name="connsiteX187" fmla="*/ 1092387 w 3024845"/>
                  <a:gd name="connsiteY187" fmla="*/ 417561 h 1087484"/>
                  <a:gd name="connsiteX188" fmla="*/ 1092387 w 3024845"/>
                  <a:gd name="connsiteY188" fmla="*/ 418642 h 1087484"/>
                  <a:gd name="connsiteX189" fmla="*/ 1092387 w 3024845"/>
                  <a:gd name="connsiteY189" fmla="*/ 426208 h 1087484"/>
                  <a:gd name="connsiteX190" fmla="*/ 1122787 w 3024845"/>
                  <a:gd name="connsiteY190" fmla="*/ 426208 h 1087484"/>
                  <a:gd name="connsiteX191" fmla="*/ 1122787 w 3024845"/>
                  <a:gd name="connsiteY191" fmla="*/ 427829 h 1087484"/>
                  <a:gd name="connsiteX192" fmla="*/ 1122787 w 3024845"/>
                  <a:gd name="connsiteY192" fmla="*/ 439179 h 1087484"/>
                  <a:gd name="connsiteX193" fmla="*/ 1149134 w 3024845"/>
                  <a:gd name="connsiteY193" fmla="*/ 439179 h 1087484"/>
                  <a:gd name="connsiteX194" fmla="*/ 1149134 w 3024845"/>
                  <a:gd name="connsiteY194" fmla="*/ 469443 h 1087484"/>
                  <a:gd name="connsiteX195" fmla="*/ 1149894 w 3024845"/>
                  <a:gd name="connsiteY195" fmla="*/ 469443 h 1087484"/>
                  <a:gd name="connsiteX196" fmla="*/ 1155214 w 3024845"/>
                  <a:gd name="connsiteY196" fmla="*/ 469443 h 1087484"/>
                  <a:gd name="connsiteX197" fmla="*/ 1155214 w 3024845"/>
                  <a:gd name="connsiteY197" fmla="*/ 470524 h 1087484"/>
                  <a:gd name="connsiteX198" fmla="*/ 1155214 w 3024845"/>
                  <a:gd name="connsiteY198" fmla="*/ 478091 h 1087484"/>
                  <a:gd name="connsiteX199" fmla="*/ 1159268 w 3024845"/>
                  <a:gd name="connsiteY199" fmla="*/ 508355 h 1087484"/>
                  <a:gd name="connsiteX200" fmla="*/ 1160028 w 3024845"/>
                  <a:gd name="connsiteY200" fmla="*/ 508355 h 1087484"/>
                  <a:gd name="connsiteX201" fmla="*/ 1165348 w 3024845"/>
                  <a:gd name="connsiteY201" fmla="*/ 508355 h 1087484"/>
                  <a:gd name="connsiteX202" fmla="*/ 1165348 w 3024845"/>
                  <a:gd name="connsiteY202" fmla="*/ 509166 h 1087484"/>
                  <a:gd name="connsiteX203" fmla="*/ 1165348 w 3024845"/>
                  <a:gd name="connsiteY203" fmla="*/ 514841 h 1087484"/>
                  <a:gd name="connsiteX204" fmla="*/ 1166361 w 3024845"/>
                  <a:gd name="connsiteY204" fmla="*/ 514841 h 1087484"/>
                  <a:gd name="connsiteX205" fmla="*/ 1173454 w 3024845"/>
                  <a:gd name="connsiteY205" fmla="*/ 514841 h 1087484"/>
                  <a:gd name="connsiteX206" fmla="*/ 1173454 w 3024845"/>
                  <a:gd name="connsiteY206" fmla="*/ 545106 h 1087484"/>
                  <a:gd name="connsiteX207" fmla="*/ 1175481 w 3024845"/>
                  <a:gd name="connsiteY207" fmla="*/ 545106 h 1087484"/>
                  <a:gd name="connsiteX208" fmla="*/ 1189668 w 3024845"/>
                  <a:gd name="connsiteY208" fmla="*/ 545106 h 1087484"/>
                  <a:gd name="connsiteX209" fmla="*/ 1189668 w 3024845"/>
                  <a:gd name="connsiteY209" fmla="*/ 568885 h 1087484"/>
                  <a:gd name="connsiteX210" fmla="*/ 1191695 w 3024845"/>
                  <a:gd name="connsiteY210" fmla="*/ 570506 h 1087484"/>
                  <a:gd name="connsiteX211" fmla="*/ 1191695 w 3024845"/>
                  <a:gd name="connsiteY211" fmla="*/ 581856 h 1087484"/>
                  <a:gd name="connsiteX212" fmla="*/ 1192455 w 3024845"/>
                  <a:gd name="connsiteY212" fmla="*/ 581856 h 1087484"/>
                  <a:gd name="connsiteX213" fmla="*/ 1197775 w 3024845"/>
                  <a:gd name="connsiteY213" fmla="*/ 581856 h 1087484"/>
                  <a:gd name="connsiteX214" fmla="*/ 1197775 w 3024845"/>
                  <a:gd name="connsiteY214" fmla="*/ 605635 h 1087484"/>
                  <a:gd name="connsiteX215" fmla="*/ 1199041 w 3024845"/>
                  <a:gd name="connsiteY215" fmla="*/ 605635 h 1087484"/>
                  <a:gd name="connsiteX216" fmla="*/ 1207908 w 3024845"/>
                  <a:gd name="connsiteY216" fmla="*/ 605635 h 1087484"/>
                  <a:gd name="connsiteX217" fmla="*/ 1209935 w 3024845"/>
                  <a:gd name="connsiteY217" fmla="*/ 609689 h 1087484"/>
                  <a:gd name="connsiteX218" fmla="*/ 1209935 w 3024845"/>
                  <a:gd name="connsiteY218" fmla="*/ 622930 h 1087484"/>
                  <a:gd name="connsiteX219" fmla="*/ 1211455 w 3024845"/>
                  <a:gd name="connsiteY219" fmla="*/ 621038 h 1087484"/>
                  <a:gd name="connsiteX220" fmla="*/ 1222095 w 3024845"/>
                  <a:gd name="connsiteY220" fmla="*/ 607797 h 1087484"/>
                  <a:gd name="connsiteX221" fmla="*/ 1250469 w 3024845"/>
                  <a:gd name="connsiteY221" fmla="*/ 607797 h 1087484"/>
                  <a:gd name="connsiteX222" fmla="*/ 1250469 w 3024845"/>
                  <a:gd name="connsiteY222" fmla="*/ 694268 h 1087484"/>
                  <a:gd name="connsiteX223" fmla="*/ 1251229 w 3024845"/>
                  <a:gd name="connsiteY223" fmla="*/ 694268 h 1087484"/>
                  <a:gd name="connsiteX224" fmla="*/ 1256549 w 3024845"/>
                  <a:gd name="connsiteY224" fmla="*/ 694268 h 1087484"/>
                  <a:gd name="connsiteX225" fmla="*/ 1257309 w 3024845"/>
                  <a:gd name="connsiteY225" fmla="*/ 692917 h 1087484"/>
                  <a:gd name="connsiteX226" fmla="*/ 1262629 w 3024845"/>
                  <a:gd name="connsiteY226" fmla="*/ 683459 h 1087484"/>
                  <a:gd name="connsiteX227" fmla="*/ 1262629 w 3024845"/>
                  <a:gd name="connsiteY227" fmla="*/ 685351 h 1087484"/>
                  <a:gd name="connsiteX228" fmla="*/ 1262629 w 3024845"/>
                  <a:gd name="connsiteY228" fmla="*/ 698592 h 1087484"/>
                  <a:gd name="connsiteX229" fmla="*/ 1266682 w 3024845"/>
                  <a:gd name="connsiteY229" fmla="*/ 653195 h 1087484"/>
                  <a:gd name="connsiteX230" fmla="*/ 1267442 w 3024845"/>
                  <a:gd name="connsiteY230" fmla="*/ 653195 h 1087484"/>
                  <a:gd name="connsiteX231" fmla="*/ 1272762 w 3024845"/>
                  <a:gd name="connsiteY231" fmla="*/ 653195 h 1087484"/>
                  <a:gd name="connsiteX232" fmla="*/ 1272762 w 3024845"/>
                  <a:gd name="connsiteY232" fmla="*/ 588341 h 1087484"/>
                  <a:gd name="connsiteX233" fmla="*/ 1273776 w 3024845"/>
                  <a:gd name="connsiteY233" fmla="*/ 588341 h 1087484"/>
                  <a:gd name="connsiteX234" fmla="*/ 1280869 w 3024845"/>
                  <a:gd name="connsiteY234" fmla="*/ 588341 h 1087484"/>
                  <a:gd name="connsiteX235" fmla="*/ 1293029 w 3024845"/>
                  <a:gd name="connsiteY235" fmla="*/ 545106 h 1087484"/>
                  <a:gd name="connsiteX236" fmla="*/ 1294296 w 3024845"/>
                  <a:gd name="connsiteY236" fmla="*/ 545106 h 1087484"/>
                  <a:gd name="connsiteX237" fmla="*/ 1303163 w 3024845"/>
                  <a:gd name="connsiteY237" fmla="*/ 545106 h 1087484"/>
                  <a:gd name="connsiteX238" fmla="*/ 1313296 w 3024845"/>
                  <a:gd name="connsiteY238" fmla="*/ 588341 h 1087484"/>
                  <a:gd name="connsiteX239" fmla="*/ 1314309 w 3024845"/>
                  <a:gd name="connsiteY239" fmla="*/ 588341 h 1087484"/>
                  <a:gd name="connsiteX240" fmla="*/ 1321403 w 3024845"/>
                  <a:gd name="connsiteY240" fmla="*/ 588341 h 1087484"/>
                  <a:gd name="connsiteX241" fmla="*/ 1321403 w 3024845"/>
                  <a:gd name="connsiteY241" fmla="*/ 627253 h 1087484"/>
                  <a:gd name="connsiteX242" fmla="*/ 1323176 w 3024845"/>
                  <a:gd name="connsiteY242" fmla="*/ 627253 h 1087484"/>
                  <a:gd name="connsiteX243" fmla="*/ 1335590 w 3024845"/>
                  <a:gd name="connsiteY243" fmla="*/ 627253 h 1087484"/>
                  <a:gd name="connsiteX244" fmla="*/ 1335590 w 3024845"/>
                  <a:gd name="connsiteY244" fmla="*/ 629415 h 1087484"/>
                  <a:gd name="connsiteX245" fmla="*/ 1335590 w 3024845"/>
                  <a:gd name="connsiteY245" fmla="*/ 644547 h 1087484"/>
                  <a:gd name="connsiteX246" fmla="*/ 1339643 w 3024845"/>
                  <a:gd name="connsiteY246" fmla="*/ 642386 h 1087484"/>
                  <a:gd name="connsiteX247" fmla="*/ 1339643 w 3024845"/>
                  <a:gd name="connsiteY247" fmla="*/ 627253 h 1087484"/>
                  <a:gd name="connsiteX248" fmla="*/ 1341163 w 3024845"/>
                  <a:gd name="connsiteY248" fmla="*/ 627253 h 1087484"/>
                  <a:gd name="connsiteX249" fmla="*/ 1351803 w 3024845"/>
                  <a:gd name="connsiteY249" fmla="*/ 627253 h 1087484"/>
                  <a:gd name="connsiteX250" fmla="*/ 1351803 w 3024845"/>
                  <a:gd name="connsiteY250" fmla="*/ 628874 h 1087484"/>
                  <a:gd name="connsiteX251" fmla="*/ 1351803 w 3024845"/>
                  <a:gd name="connsiteY251" fmla="*/ 640224 h 1087484"/>
                  <a:gd name="connsiteX252" fmla="*/ 1382204 w 3024845"/>
                  <a:gd name="connsiteY252" fmla="*/ 640224 h 1087484"/>
                  <a:gd name="connsiteX253" fmla="*/ 1382204 w 3024845"/>
                  <a:gd name="connsiteY253" fmla="*/ 603474 h 1087484"/>
                  <a:gd name="connsiteX254" fmla="*/ 1383470 w 3024845"/>
                  <a:gd name="connsiteY254" fmla="*/ 603474 h 1087484"/>
                  <a:gd name="connsiteX255" fmla="*/ 1392337 w 3024845"/>
                  <a:gd name="connsiteY255" fmla="*/ 603474 h 1087484"/>
                  <a:gd name="connsiteX256" fmla="*/ 1392337 w 3024845"/>
                  <a:gd name="connsiteY256" fmla="*/ 625091 h 1087484"/>
                  <a:gd name="connsiteX257" fmla="*/ 1394364 w 3024845"/>
                  <a:gd name="connsiteY257" fmla="*/ 592665 h 1087484"/>
                  <a:gd name="connsiteX258" fmla="*/ 1416657 w 3024845"/>
                  <a:gd name="connsiteY258" fmla="*/ 592665 h 1087484"/>
                  <a:gd name="connsiteX259" fmla="*/ 1416657 w 3024845"/>
                  <a:gd name="connsiteY259" fmla="*/ 591043 h 1087484"/>
                  <a:gd name="connsiteX260" fmla="*/ 1416657 w 3024845"/>
                  <a:gd name="connsiteY260" fmla="*/ 579694 h 1087484"/>
                  <a:gd name="connsiteX261" fmla="*/ 1417417 w 3024845"/>
                  <a:gd name="connsiteY261" fmla="*/ 579694 h 1087484"/>
                  <a:gd name="connsiteX262" fmla="*/ 1422737 w 3024845"/>
                  <a:gd name="connsiteY262" fmla="*/ 579694 h 1087484"/>
                  <a:gd name="connsiteX263" fmla="*/ 1422737 w 3024845"/>
                  <a:gd name="connsiteY263" fmla="*/ 577803 h 1087484"/>
                  <a:gd name="connsiteX264" fmla="*/ 1422737 w 3024845"/>
                  <a:gd name="connsiteY264" fmla="*/ 564562 h 1087484"/>
                  <a:gd name="connsiteX265" fmla="*/ 1426791 w 3024845"/>
                  <a:gd name="connsiteY265" fmla="*/ 571047 h 1087484"/>
                  <a:gd name="connsiteX266" fmla="*/ 1429071 w 3024845"/>
                  <a:gd name="connsiteY266" fmla="*/ 571047 h 1087484"/>
                  <a:gd name="connsiteX267" fmla="*/ 1445031 w 3024845"/>
                  <a:gd name="connsiteY267" fmla="*/ 571047 h 1087484"/>
                  <a:gd name="connsiteX268" fmla="*/ 1445031 w 3024845"/>
                  <a:gd name="connsiteY268" fmla="*/ 570236 h 1087484"/>
                  <a:gd name="connsiteX269" fmla="*/ 1445031 w 3024845"/>
                  <a:gd name="connsiteY269" fmla="*/ 564562 h 1087484"/>
                  <a:gd name="connsiteX270" fmla="*/ 1445791 w 3024845"/>
                  <a:gd name="connsiteY270" fmla="*/ 564562 h 1087484"/>
                  <a:gd name="connsiteX271" fmla="*/ 1451111 w 3024845"/>
                  <a:gd name="connsiteY271" fmla="*/ 564562 h 1087484"/>
                  <a:gd name="connsiteX272" fmla="*/ 1451111 w 3024845"/>
                  <a:gd name="connsiteY272" fmla="*/ 565913 h 1087484"/>
                  <a:gd name="connsiteX273" fmla="*/ 1451111 w 3024845"/>
                  <a:gd name="connsiteY273" fmla="*/ 575371 h 1087484"/>
                  <a:gd name="connsiteX274" fmla="*/ 1489618 w 3024845"/>
                  <a:gd name="connsiteY274" fmla="*/ 575371 h 1087484"/>
                  <a:gd name="connsiteX275" fmla="*/ 1489618 w 3024845"/>
                  <a:gd name="connsiteY275" fmla="*/ 713724 h 1087484"/>
                  <a:gd name="connsiteX276" fmla="*/ 1491138 w 3024845"/>
                  <a:gd name="connsiteY276" fmla="*/ 713724 h 1087484"/>
                  <a:gd name="connsiteX277" fmla="*/ 1501778 w 3024845"/>
                  <a:gd name="connsiteY277" fmla="*/ 713724 h 1087484"/>
                  <a:gd name="connsiteX278" fmla="*/ 1501778 w 3024845"/>
                  <a:gd name="connsiteY278" fmla="*/ 700754 h 1087484"/>
                  <a:gd name="connsiteX279" fmla="*/ 1505832 w 3024845"/>
                  <a:gd name="connsiteY279" fmla="*/ 700754 h 1087484"/>
                  <a:gd name="connsiteX280" fmla="*/ 1505832 w 3024845"/>
                  <a:gd name="connsiteY280" fmla="*/ 713724 h 1087484"/>
                  <a:gd name="connsiteX281" fmla="*/ 1536232 w 3024845"/>
                  <a:gd name="connsiteY281" fmla="*/ 713724 h 1087484"/>
                  <a:gd name="connsiteX282" fmla="*/ 1536232 w 3024845"/>
                  <a:gd name="connsiteY282" fmla="*/ 683459 h 1087484"/>
                  <a:gd name="connsiteX283" fmla="*/ 1548392 w 3024845"/>
                  <a:gd name="connsiteY283" fmla="*/ 683459 h 1087484"/>
                  <a:gd name="connsiteX284" fmla="*/ 1560552 w 3024845"/>
                  <a:gd name="connsiteY284" fmla="*/ 681298 h 1087484"/>
                  <a:gd name="connsiteX285" fmla="*/ 1564606 w 3024845"/>
                  <a:gd name="connsiteY285" fmla="*/ 683459 h 1087484"/>
                  <a:gd name="connsiteX286" fmla="*/ 1574739 w 3024845"/>
                  <a:gd name="connsiteY286" fmla="*/ 683459 h 1087484"/>
                  <a:gd name="connsiteX287" fmla="*/ 1574739 w 3024845"/>
                  <a:gd name="connsiteY287" fmla="*/ 713724 h 1087484"/>
                  <a:gd name="connsiteX288" fmla="*/ 1582846 w 3024845"/>
                  <a:gd name="connsiteY288" fmla="*/ 713724 h 1087484"/>
                  <a:gd name="connsiteX289" fmla="*/ 1582846 w 3024845"/>
                  <a:gd name="connsiteY289" fmla="*/ 731019 h 1087484"/>
                  <a:gd name="connsiteX290" fmla="*/ 1592182 w 3024845"/>
                  <a:gd name="connsiteY290" fmla="*/ 731924 h 1087484"/>
                  <a:gd name="connsiteX291" fmla="*/ 1605140 w 3024845"/>
                  <a:gd name="connsiteY291" fmla="*/ 731924 h 1087484"/>
                  <a:gd name="connsiteX292" fmla="*/ 1605140 w 3024845"/>
                  <a:gd name="connsiteY292" fmla="*/ 715886 h 1087484"/>
                  <a:gd name="connsiteX293" fmla="*/ 1673096 w 3024845"/>
                  <a:gd name="connsiteY293" fmla="*/ 715886 h 1087484"/>
                  <a:gd name="connsiteX294" fmla="*/ 1673096 w 3024845"/>
                  <a:gd name="connsiteY294" fmla="*/ 630633 h 1087484"/>
                  <a:gd name="connsiteX295" fmla="*/ 1745104 w 3024845"/>
                  <a:gd name="connsiteY295" fmla="*/ 630633 h 1087484"/>
                  <a:gd name="connsiteX296" fmla="*/ 1745104 w 3024845"/>
                  <a:gd name="connsiteY296" fmla="*/ 709401 h 1087484"/>
                  <a:gd name="connsiteX297" fmla="*/ 1747008 w 3024845"/>
                  <a:gd name="connsiteY297" fmla="*/ 709401 h 1087484"/>
                  <a:gd name="connsiteX298" fmla="*/ 1748250 w 3024845"/>
                  <a:gd name="connsiteY298" fmla="*/ 731924 h 1087484"/>
                  <a:gd name="connsiteX299" fmla="*/ 1757926 w 3024845"/>
                  <a:gd name="connsiteY299" fmla="*/ 731924 h 1087484"/>
                  <a:gd name="connsiteX300" fmla="*/ 1759168 w 3024845"/>
                  <a:gd name="connsiteY300" fmla="*/ 709401 h 1087484"/>
                  <a:gd name="connsiteX301" fmla="*/ 1765248 w 3024845"/>
                  <a:gd name="connsiteY301" fmla="*/ 709401 h 1087484"/>
                  <a:gd name="connsiteX302" fmla="*/ 1766490 w 3024845"/>
                  <a:gd name="connsiteY302" fmla="*/ 731924 h 1087484"/>
                  <a:gd name="connsiteX303" fmla="*/ 1817112 w 3024845"/>
                  <a:gd name="connsiteY303" fmla="*/ 731924 h 1087484"/>
                  <a:gd name="connsiteX304" fmla="*/ 1817112 w 3024845"/>
                  <a:gd name="connsiteY304" fmla="*/ 568896 h 1087484"/>
                  <a:gd name="connsiteX305" fmla="*/ 2014439 w 3024845"/>
                  <a:gd name="connsiteY305" fmla="*/ 568896 h 1087484"/>
                  <a:gd name="connsiteX306" fmla="*/ 2014439 w 3024845"/>
                  <a:gd name="connsiteY306" fmla="*/ 731924 h 1087484"/>
                  <a:gd name="connsiteX307" fmla="*/ 2033136 w 3024845"/>
                  <a:gd name="connsiteY307" fmla="*/ 731924 h 1087484"/>
                  <a:gd name="connsiteX308" fmla="*/ 2033136 w 3024845"/>
                  <a:gd name="connsiteY308" fmla="*/ 649231 h 1087484"/>
                  <a:gd name="connsiteX309" fmla="*/ 2128256 w 3024845"/>
                  <a:gd name="connsiteY309" fmla="*/ 649231 h 1087484"/>
                  <a:gd name="connsiteX310" fmla="*/ 2146266 w 3024845"/>
                  <a:gd name="connsiteY310" fmla="*/ 160309 h 1087484"/>
                  <a:gd name="connsiteX311" fmla="*/ 2150320 w 3024845"/>
                  <a:gd name="connsiteY311" fmla="*/ 88970 h 1087484"/>
                  <a:gd name="connsiteX312" fmla="*/ 2152346 w 3024845"/>
                  <a:gd name="connsiteY312" fmla="*/ 28441 h 1087484"/>
                  <a:gd name="connsiteX313" fmla="*/ 2180720 w 3024845"/>
                  <a:gd name="connsiteY313" fmla="*/ 584018 h 1087484"/>
                  <a:gd name="connsiteX314" fmla="*/ 2245574 w 3024845"/>
                  <a:gd name="connsiteY314" fmla="*/ 584018 h 1087484"/>
                  <a:gd name="connsiteX315" fmla="*/ 2245574 w 3024845"/>
                  <a:gd name="connsiteY315" fmla="*/ 659680 h 1087484"/>
                  <a:gd name="connsiteX316" fmla="*/ 2253681 w 3024845"/>
                  <a:gd name="connsiteY316" fmla="*/ 659680 h 1087484"/>
                  <a:gd name="connsiteX317" fmla="*/ 2255708 w 3024845"/>
                  <a:gd name="connsiteY317" fmla="*/ 653195 h 1087484"/>
                  <a:gd name="connsiteX318" fmla="*/ 2261788 w 3024845"/>
                  <a:gd name="connsiteY318" fmla="*/ 653195 h 1087484"/>
                  <a:gd name="connsiteX319" fmla="*/ 2263815 w 3024845"/>
                  <a:gd name="connsiteY319" fmla="*/ 661842 h 1087484"/>
                  <a:gd name="connsiteX320" fmla="*/ 2275975 w 3024845"/>
                  <a:gd name="connsiteY320" fmla="*/ 661842 h 1087484"/>
                  <a:gd name="connsiteX321" fmla="*/ 2275975 w 3024845"/>
                  <a:gd name="connsiteY321" fmla="*/ 655356 h 1087484"/>
                  <a:gd name="connsiteX322" fmla="*/ 2298268 w 3024845"/>
                  <a:gd name="connsiteY322" fmla="*/ 655356 h 1087484"/>
                  <a:gd name="connsiteX323" fmla="*/ 2298268 w 3024845"/>
                  <a:gd name="connsiteY323" fmla="*/ 661842 h 1087484"/>
                  <a:gd name="connsiteX324" fmla="*/ 2318535 w 3024845"/>
                  <a:gd name="connsiteY324" fmla="*/ 661842 h 1087484"/>
                  <a:gd name="connsiteX325" fmla="*/ 2318535 w 3024845"/>
                  <a:gd name="connsiteY325" fmla="*/ 707239 h 1087484"/>
                  <a:gd name="connsiteX326" fmla="*/ 2332722 w 3024845"/>
                  <a:gd name="connsiteY326" fmla="*/ 707239 h 1087484"/>
                  <a:gd name="connsiteX327" fmla="*/ 2332722 w 3024845"/>
                  <a:gd name="connsiteY327" fmla="*/ 694268 h 1087484"/>
                  <a:gd name="connsiteX328" fmla="*/ 2348936 w 3024845"/>
                  <a:gd name="connsiteY328" fmla="*/ 694268 h 1087484"/>
                  <a:gd name="connsiteX329" fmla="*/ 2348936 w 3024845"/>
                  <a:gd name="connsiteY329" fmla="*/ 514841 h 1087484"/>
                  <a:gd name="connsiteX330" fmla="*/ 2355016 w 3024845"/>
                  <a:gd name="connsiteY330" fmla="*/ 508355 h 1087484"/>
                  <a:gd name="connsiteX331" fmla="*/ 2427977 w 3024845"/>
                  <a:gd name="connsiteY331" fmla="*/ 508355 h 1087484"/>
                  <a:gd name="connsiteX332" fmla="*/ 2427977 w 3024845"/>
                  <a:gd name="connsiteY332" fmla="*/ 517003 h 1087484"/>
                  <a:gd name="connsiteX333" fmla="*/ 2438110 w 3024845"/>
                  <a:gd name="connsiteY333" fmla="*/ 517003 h 1087484"/>
                  <a:gd name="connsiteX334" fmla="*/ 2438110 w 3024845"/>
                  <a:gd name="connsiteY334" fmla="*/ 631577 h 1087484"/>
                  <a:gd name="connsiteX335" fmla="*/ 2460404 w 3024845"/>
                  <a:gd name="connsiteY335" fmla="*/ 631577 h 1087484"/>
                  <a:gd name="connsiteX336" fmla="*/ 2460404 w 3024845"/>
                  <a:gd name="connsiteY336" fmla="*/ 564562 h 1087484"/>
                  <a:gd name="connsiteX337" fmla="*/ 2486751 w 3024845"/>
                  <a:gd name="connsiteY337" fmla="*/ 564562 h 1087484"/>
                  <a:gd name="connsiteX338" fmla="*/ 2490804 w 3024845"/>
                  <a:gd name="connsiteY338" fmla="*/ 560238 h 1087484"/>
                  <a:gd name="connsiteX339" fmla="*/ 2498911 w 3024845"/>
                  <a:gd name="connsiteY339" fmla="*/ 560238 h 1087484"/>
                  <a:gd name="connsiteX340" fmla="*/ 2502964 w 3024845"/>
                  <a:gd name="connsiteY340" fmla="*/ 564562 h 1087484"/>
                  <a:gd name="connsiteX341" fmla="*/ 2525258 w 3024845"/>
                  <a:gd name="connsiteY341" fmla="*/ 564562 h 1087484"/>
                  <a:gd name="connsiteX342" fmla="*/ 2525258 w 3024845"/>
                  <a:gd name="connsiteY342" fmla="*/ 447826 h 1087484"/>
                  <a:gd name="connsiteX343" fmla="*/ 2582005 w 3024845"/>
                  <a:gd name="connsiteY343" fmla="*/ 437017 h 1087484"/>
                  <a:gd name="connsiteX344" fmla="*/ 2582005 w 3024845"/>
                  <a:gd name="connsiteY344" fmla="*/ 438098 h 1087484"/>
                  <a:gd name="connsiteX345" fmla="*/ 2582005 w 3024845"/>
                  <a:gd name="connsiteY345" fmla="*/ 445664 h 1087484"/>
                  <a:gd name="connsiteX346" fmla="*/ 2608352 w 3024845"/>
                  <a:gd name="connsiteY346" fmla="*/ 445664 h 1087484"/>
                  <a:gd name="connsiteX347" fmla="*/ 2608352 w 3024845"/>
                  <a:gd name="connsiteY347" fmla="*/ 700754 h 1087484"/>
                  <a:gd name="connsiteX348" fmla="*/ 2630646 w 3024845"/>
                  <a:gd name="connsiteY348" fmla="*/ 700754 h 1087484"/>
                  <a:gd name="connsiteX349" fmla="*/ 2630646 w 3024845"/>
                  <a:gd name="connsiteY349" fmla="*/ 696430 h 1087484"/>
                  <a:gd name="connsiteX350" fmla="*/ 2642806 w 3024845"/>
                  <a:gd name="connsiteY350" fmla="*/ 696430 h 1087484"/>
                  <a:gd name="connsiteX351" fmla="*/ 2642806 w 3024845"/>
                  <a:gd name="connsiteY351" fmla="*/ 700754 h 1087484"/>
                  <a:gd name="connsiteX352" fmla="*/ 2667126 w 3024845"/>
                  <a:gd name="connsiteY352" fmla="*/ 700754 h 1087484"/>
                  <a:gd name="connsiteX353" fmla="*/ 2667126 w 3024845"/>
                  <a:gd name="connsiteY353" fmla="*/ 687783 h 1087484"/>
                  <a:gd name="connsiteX354" fmla="*/ 2695500 w 3024845"/>
                  <a:gd name="connsiteY354" fmla="*/ 687783 h 1087484"/>
                  <a:gd name="connsiteX355" fmla="*/ 2707660 w 3024845"/>
                  <a:gd name="connsiteY355" fmla="*/ 683459 h 1087484"/>
                  <a:gd name="connsiteX356" fmla="*/ 2727927 w 3024845"/>
                  <a:gd name="connsiteY356" fmla="*/ 687783 h 1087484"/>
                  <a:gd name="connsiteX357" fmla="*/ 2727927 w 3024845"/>
                  <a:gd name="connsiteY357" fmla="*/ 670489 h 1087484"/>
                  <a:gd name="connsiteX358" fmla="*/ 2736034 w 3024845"/>
                  <a:gd name="connsiteY358" fmla="*/ 670489 h 1087484"/>
                  <a:gd name="connsiteX359" fmla="*/ 2736034 w 3024845"/>
                  <a:gd name="connsiteY359" fmla="*/ 657518 h 1087484"/>
                  <a:gd name="connsiteX360" fmla="*/ 2792781 w 3024845"/>
                  <a:gd name="connsiteY360" fmla="*/ 657518 h 1087484"/>
                  <a:gd name="connsiteX361" fmla="*/ 2792781 w 3024845"/>
                  <a:gd name="connsiteY361" fmla="*/ 627253 h 1087484"/>
                  <a:gd name="connsiteX362" fmla="*/ 2811021 w 3024845"/>
                  <a:gd name="connsiteY362" fmla="*/ 627253 h 1087484"/>
                  <a:gd name="connsiteX363" fmla="*/ 2811021 w 3024845"/>
                  <a:gd name="connsiteY363" fmla="*/ 620768 h 1087484"/>
                  <a:gd name="connsiteX364" fmla="*/ 2823181 w 3024845"/>
                  <a:gd name="connsiteY364" fmla="*/ 620768 h 1087484"/>
                  <a:gd name="connsiteX365" fmla="*/ 2823181 w 3024845"/>
                  <a:gd name="connsiteY365" fmla="*/ 627253 h 1087484"/>
                  <a:gd name="connsiteX366" fmla="*/ 2839395 w 3024845"/>
                  <a:gd name="connsiteY366" fmla="*/ 627253 h 1087484"/>
                  <a:gd name="connsiteX367" fmla="*/ 2839395 w 3024845"/>
                  <a:gd name="connsiteY367" fmla="*/ 676974 h 1087484"/>
                  <a:gd name="connsiteX368" fmla="*/ 2871822 w 3024845"/>
                  <a:gd name="connsiteY368" fmla="*/ 676974 h 1087484"/>
                  <a:gd name="connsiteX369" fmla="*/ 2871822 w 3024845"/>
                  <a:gd name="connsiteY369" fmla="*/ 651033 h 1087484"/>
                  <a:gd name="connsiteX370" fmla="*/ 2910329 w 3024845"/>
                  <a:gd name="connsiteY370" fmla="*/ 651033 h 1087484"/>
                  <a:gd name="connsiteX371" fmla="*/ 2910329 w 3024845"/>
                  <a:gd name="connsiteY371" fmla="*/ 620768 h 1087484"/>
                  <a:gd name="connsiteX372" fmla="*/ 2958970 w 3024845"/>
                  <a:gd name="connsiteY372" fmla="*/ 620768 h 1087484"/>
                  <a:gd name="connsiteX373" fmla="*/ 2958970 w 3024845"/>
                  <a:gd name="connsiteY373" fmla="*/ 731924 h 1087484"/>
                  <a:gd name="connsiteX374" fmla="*/ 2958970 w 3024845"/>
                  <a:gd name="connsiteY374" fmla="*/ 745703 h 1087484"/>
                  <a:gd name="connsiteX375" fmla="*/ 3024845 w 3024845"/>
                  <a:gd name="connsiteY375" fmla="*/ 745703 h 1087484"/>
                  <a:gd name="connsiteX376" fmla="*/ 3024845 w 3024845"/>
                  <a:gd name="connsiteY376" fmla="*/ 1087484 h 1087484"/>
                  <a:gd name="connsiteX377" fmla="*/ 2054 w 3024845"/>
                  <a:gd name="connsiteY377" fmla="*/ 1085151 h 1087484"/>
                  <a:gd name="connsiteX378" fmla="*/ 0 w 3024845"/>
                  <a:gd name="connsiteY378" fmla="*/ 651033 h 1087484"/>
                  <a:gd name="connsiteX379" fmla="*/ 20267 w 3024845"/>
                  <a:gd name="connsiteY379" fmla="*/ 651033 h 1087484"/>
                  <a:gd name="connsiteX380" fmla="*/ 20774 w 3024845"/>
                  <a:gd name="connsiteY380" fmla="*/ 649952 h 1087484"/>
                  <a:gd name="connsiteX381" fmla="*/ 24320 w 3024845"/>
                  <a:gd name="connsiteY381" fmla="*/ 642386 h 1087484"/>
                  <a:gd name="connsiteX382" fmla="*/ 26094 w 3024845"/>
                  <a:gd name="connsiteY382" fmla="*/ 642656 h 1087484"/>
                  <a:gd name="connsiteX383" fmla="*/ 38507 w 3024845"/>
                  <a:gd name="connsiteY383" fmla="*/ 644547 h 1087484"/>
                  <a:gd name="connsiteX384" fmla="*/ 39014 w 3024845"/>
                  <a:gd name="connsiteY384" fmla="*/ 645899 h 1087484"/>
                  <a:gd name="connsiteX385" fmla="*/ 42560 w 3024845"/>
                  <a:gd name="connsiteY385" fmla="*/ 655356 h 1087484"/>
                  <a:gd name="connsiteX386" fmla="*/ 68907 w 3024845"/>
                  <a:gd name="connsiteY386" fmla="*/ 657518 h 1087484"/>
                  <a:gd name="connsiteX387" fmla="*/ 68907 w 3024845"/>
                  <a:gd name="connsiteY387" fmla="*/ 534297 h 1087484"/>
                  <a:gd name="connsiteX388" fmla="*/ 70934 w 3024845"/>
                  <a:gd name="connsiteY388" fmla="*/ 534297 h 1087484"/>
                  <a:gd name="connsiteX389" fmla="*/ 85121 w 3024845"/>
                  <a:gd name="connsiteY389" fmla="*/ 534297 h 1087484"/>
                  <a:gd name="connsiteX390" fmla="*/ 85121 w 3024845"/>
                  <a:gd name="connsiteY390" fmla="*/ 398105 h 1087484"/>
                  <a:gd name="connsiteX391" fmla="*/ 86894 w 3024845"/>
                  <a:gd name="connsiteY391" fmla="*/ 398105 h 1087484"/>
                  <a:gd name="connsiteX392" fmla="*/ 99308 w 3024845"/>
                  <a:gd name="connsiteY392" fmla="*/ 398105 h 1087484"/>
                  <a:gd name="connsiteX393" fmla="*/ 99308 w 3024845"/>
                  <a:gd name="connsiteY393" fmla="*/ 283531 h 1087484"/>
                  <a:gd name="connsiteX394" fmla="*/ 103361 w 3024845"/>
                  <a:gd name="connsiteY394" fmla="*/ 255427 h 1087484"/>
                  <a:gd name="connsiteX395" fmla="*/ 105388 w 3024845"/>
                  <a:gd name="connsiteY395" fmla="*/ 255427 h 1087484"/>
                  <a:gd name="connsiteX396" fmla="*/ 119575 w 3024845"/>
                  <a:gd name="connsiteY396" fmla="*/ 255427 h 1087484"/>
                  <a:gd name="connsiteX0" fmla="*/ 119575 w 3024845"/>
                  <a:gd name="connsiteY0" fmla="*/ 200101 h 1032158"/>
                  <a:gd name="connsiteX1" fmla="*/ 200642 w 3024845"/>
                  <a:gd name="connsiteY1" fmla="*/ 197940 h 1032158"/>
                  <a:gd name="connsiteX2" fmla="*/ 202669 w 3024845"/>
                  <a:gd name="connsiteY2" fmla="*/ 197940 h 1032158"/>
                  <a:gd name="connsiteX3" fmla="*/ 216856 w 3024845"/>
                  <a:gd name="connsiteY3" fmla="*/ 197940 h 1032158"/>
                  <a:gd name="connsiteX4" fmla="*/ 216856 w 3024845"/>
                  <a:gd name="connsiteY4" fmla="*/ 221719 h 1032158"/>
                  <a:gd name="connsiteX5" fmla="*/ 217363 w 3024845"/>
                  <a:gd name="connsiteY5" fmla="*/ 222530 h 1032158"/>
                  <a:gd name="connsiteX6" fmla="*/ 220909 w 3024845"/>
                  <a:gd name="connsiteY6" fmla="*/ 228205 h 1032158"/>
                  <a:gd name="connsiteX7" fmla="*/ 220909 w 3024845"/>
                  <a:gd name="connsiteY7" fmla="*/ 342779 h 1032158"/>
                  <a:gd name="connsiteX8" fmla="*/ 223189 w 3024845"/>
                  <a:gd name="connsiteY8" fmla="*/ 342779 h 1032158"/>
                  <a:gd name="connsiteX9" fmla="*/ 239150 w 3024845"/>
                  <a:gd name="connsiteY9" fmla="*/ 342779 h 1032158"/>
                  <a:gd name="connsiteX10" fmla="*/ 239150 w 3024845"/>
                  <a:gd name="connsiteY10" fmla="*/ 483294 h 1032158"/>
                  <a:gd name="connsiteX11" fmla="*/ 240670 w 3024845"/>
                  <a:gd name="connsiteY11" fmla="*/ 483024 h 1032158"/>
                  <a:gd name="connsiteX12" fmla="*/ 251310 w 3024845"/>
                  <a:gd name="connsiteY12" fmla="*/ 481133 h 1032158"/>
                  <a:gd name="connsiteX13" fmla="*/ 249283 w 3024845"/>
                  <a:gd name="connsiteY13" fmla="*/ 569765 h 1032158"/>
                  <a:gd name="connsiteX14" fmla="*/ 250803 w 3024845"/>
                  <a:gd name="connsiteY14" fmla="*/ 570036 h 1032158"/>
                  <a:gd name="connsiteX15" fmla="*/ 261443 w 3024845"/>
                  <a:gd name="connsiteY15" fmla="*/ 571927 h 1032158"/>
                  <a:gd name="connsiteX16" fmla="*/ 261696 w 3024845"/>
                  <a:gd name="connsiteY16" fmla="*/ 572738 h 1032158"/>
                  <a:gd name="connsiteX17" fmla="*/ 263470 w 3024845"/>
                  <a:gd name="connsiteY17" fmla="*/ 578413 h 1032158"/>
                  <a:gd name="connsiteX18" fmla="*/ 264230 w 3024845"/>
                  <a:gd name="connsiteY18" fmla="*/ 575981 h 1032158"/>
                  <a:gd name="connsiteX19" fmla="*/ 269550 w 3024845"/>
                  <a:gd name="connsiteY19" fmla="*/ 558957 h 1032158"/>
                  <a:gd name="connsiteX20" fmla="*/ 271323 w 3024845"/>
                  <a:gd name="connsiteY20" fmla="*/ 558957 h 1032158"/>
                  <a:gd name="connsiteX21" fmla="*/ 283737 w 3024845"/>
                  <a:gd name="connsiteY21" fmla="*/ 558957 h 1032158"/>
                  <a:gd name="connsiteX22" fmla="*/ 283737 w 3024845"/>
                  <a:gd name="connsiteY22" fmla="*/ 591383 h 1032158"/>
                  <a:gd name="connsiteX23" fmla="*/ 284750 w 3024845"/>
                  <a:gd name="connsiteY23" fmla="*/ 591924 h 1032158"/>
                  <a:gd name="connsiteX24" fmla="*/ 291844 w 3024845"/>
                  <a:gd name="connsiteY24" fmla="*/ 595707 h 1032158"/>
                  <a:gd name="connsiteX25" fmla="*/ 291844 w 3024845"/>
                  <a:gd name="connsiteY25" fmla="*/ 597058 h 1032158"/>
                  <a:gd name="connsiteX26" fmla="*/ 291844 w 3024845"/>
                  <a:gd name="connsiteY26" fmla="*/ 606516 h 1032158"/>
                  <a:gd name="connsiteX27" fmla="*/ 336431 w 3024845"/>
                  <a:gd name="connsiteY27" fmla="*/ 606516 h 1032158"/>
                  <a:gd name="connsiteX28" fmla="*/ 336431 w 3024845"/>
                  <a:gd name="connsiteY28" fmla="*/ 607597 h 1032158"/>
                  <a:gd name="connsiteX29" fmla="*/ 336431 w 3024845"/>
                  <a:gd name="connsiteY29" fmla="*/ 615163 h 1032158"/>
                  <a:gd name="connsiteX30" fmla="*/ 338457 w 3024845"/>
                  <a:gd name="connsiteY30" fmla="*/ 615163 h 1032158"/>
                  <a:gd name="connsiteX31" fmla="*/ 352644 w 3024845"/>
                  <a:gd name="connsiteY31" fmla="*/ 615163 h 1032158"/>
                  <a:gd name="connsiteX32" fmla="*/ 352644 w 3024845"/>
                  <a:gd name="connsiteY32" fmla="*/ 584898 h 1032158"/>
                  <a:gd name="connsiteX33" fmla="*/ 397231 w 3024845"/>
                  <a:gd name="connsiteY33" fmla="*/ 584898 h 1032158"/>
                  <a:gd name="connsiteX34" fmla="*/ 397231 w 3024845"/>
                  <a:gd name="connsiteY34" fmla="*/ 583547 h 1032158"/>
                  <a:gd name="connsiteX35" fmla="*/ 397231 w 3024845"/>
                  <a:gd name="connsiteY35" fmla="*/ 574089 h 1032158"/>
                  <a:gd name="connsiteX36" fmla="*/ 398245 w 3024845"/>
                  <a:gd name="connsiteY36" fmla="*/ 574089 h 1032158"/>
                  <a:gd name="connsiteX37" fmla="*/ 405338 w 3024845"/>
                  <a:gd name="connsiteY37" fmla="*/ 574089 h 1032158"/>
                  <a:gd name="connsiteX38" fmla="*/ 405338 w 3024845"/>
                  <a:gd name="connsiteY38" fmla="*/ 572198 h 1032158"/>
                  <a:gd name="connsiteX39" fmla="*/ 405338 w 3024845"/>
                  <a:gd name="connsiteY39" fmla="*/ 558957 h 1032158"/>
                  <a:gd name="connsiteX40" fmla="*/ 406098 w 3024845"/>
                  <a:gd name="connsiteY40" fmla="*/ 558957 h 1032158"/>
                  <a:gd name="connsiteX41" fmla="*/ 411418 w 3024845"/>
                  <a:gd name="connsiteY41" fmla="*/ 558957 h 1032158"/>
                  <a:gd name="connsiteX42" fmla="*/ 411418 w 3024845"/>
                  <a:gd name="connsiteY42" fmla="*/ 557876 h 1032158"/>
                  <a:gd name="connsiteX43" fmla="*/ 411418 w 3024845"/>
                  <a:gd name="connsiteY43" fmla="*/ 550309 h 1032158"/>
                  <a:gd name="connsiteX44" fmla="*/ 413445 w 3024845"/>
                  <a:gd name="connsiteY44" fmla="*/ 550309 h 1032158"/>
                  <a:gd name="connsiteX45" fmla="*/ 427632 w 3024845"/>
                  <a:gd name="connsiteY45" fmla="*/ 550309 h 1032158"/>
                  <a:gd name="connsiteX46" fmla="*/ 427632 w 3024845"/>
                  <a:gd name="connsiteY46" fmla="*/ 551390 h 1032158"/>
                  <a:gd name="connsiteX47" fmla="*/ 427632 w 3024845"/>
                  <a:gd name="connsiteY47" fmla="*/ 558957 h 1032158"/>
                  <a:gd name="connsiteX48" fmla="*/ 449925 w 3024845"/>
                  <a:gd name="connsiteY48" fmla="*/ 558957 h 1032158"/>
                  <a:gd name="connsiteX49" fmla="*/ 449925 w 3024845"/>
                  <a:gd name="connsiteY49" fmla="*/ 557065 h 1032158"/>
                  <a:gd name="connsiteX50" fmla="*/ 449925 w 3024845"/>
                  <a:gd name="connsiteY50" fmla="*/ 543824 h 1032158"/>
                  <a:gd name="connsiteX51" fmla="*/ 451699 w 3024845"/>
                  <a:gd name="connsiteY51" fmla="*/ 543824 h 1032158"/>
                  <a:gd name="connsiteX52" fmla="*/ 464112 w 3024845"/>
                  <a:gd name="connsiteY52" fmla="*/ 543824 h 1032158"/>
                  <a:gd name="connsiteX53" fmla="*/ 464112 w 3024845"/>
                  <a:gd name="connsiteY53" fmla="*/ 567604 h 1032158"/>
                  <a:gd name="connsiteX54" fmla="*/ 465126 w 3024845"/>
                  <a:gd name="connsiteY54" fmla="*/ 567604 h 1032158"/>
                  <a:gd name="connsiteX55" fmla="*/ 472219 w 3024845"/>
                  <a:gd name="connsiteY55" fmla="*/ 567604 h 1032158"/>
                  <a:gd name="connsiteX56" fmla="*/ 472219 w 3024845"/>
                  <a:gd name="connsiteY56" fmla="*/ 566523 h 1032158"/>
                  <a:gd name="connsiteX57" fmla="*/ 472219 w 3024845"/>
                  <a:gd name="connsiteY57" fmla="*/ 558957 h 1032158"/>
                  <a:gd name="connsiteX58" fmla="*/ 473992 w 3024845"/>
                  <a:gd name="connsiteY58" fmla="*/ 558957 h 1032158"/>
                  <a:gd name="connsiteX59" fmla="*/ 486406 w 3024845"/>
                  <a:gd name="connsiteY59" fmla="*/ 558957 h 1032158"/>
                  <a:gd name="connsiteX60" fmla="*/ 486406 w 3024845"/>
                  <a:gd name="connsiteY60" fmla="*/ 584898 h 1032158"/>
                  <a:gd name="connsiteX61" fmla="*/ 488433 w 3024845"/>
                  <a:gd name="connsiteY61" fmla="*/ 584898 h 1032158"/>
                  <a:gd name="connsiteX62" fmla="*/ 502619 w 3024845"/>
                  <a:gd name="connsiteY62" fmla="*/ 584898 h 1032158"/>
                  <a:gd name="connsiteX63" fmla="*/ 502619 w 3024845"/>
                  <a:gd name="connsiteY63" fmla="*/ 586519 h 1032158"/>
                  <a:gd name="connsiteX64" fmla="*/ 502619 w 3024845"/>
                  <a:gd name="connsiteY64" fmla="*/ 597869 h 1032158"/>
                  <a:gd name="connsiteX65" fmla="*/ 503379 w 3024845"/>
                  <a:gd name="connsiteY65" fmla="*/ 597869 h 1032158"/>
                  <a:gd name="connsiteX66" fmla="*/ 508700 w 3024845"/>
                  <a:gd name="connsiteY66" fmla="*/ 597869 h 1032158"/>
                  <a:gd name="connsiteX67" fmla="*/ 508700 w 3024845"/>
                  <a:gd name="connsiteY67" fmla="*/ 597058 h 1032158"/>
                  <a:gd name="connsiteX68" fmla="*/ 508700 w 3024845"/>
                  <a:gd name="connsiteY68" fmla="*/ 591383 h 1032158"/>
                  <a:gd name="connsiteX69" fmla="*/ 539100 w 3024845"/>
                  <a:gd name="connsiteY69" fmla="*/ 591383 h 1032158"/>
                  <a:gd name="connsiteX70" fmla="*/ 539100 w 3024845"/>
                  <a:gd name="connsiteY70" fmla="*/ 615163 h 1032158"/>
                  <a:gd name="connsiteX71" fmla="*/ 540113 w 3024845"/>
                  <a:gd name="connsiteY71" fmla="*/ 615163 h 1032158"/>
                  <a:gd name="connsiteX72" fmla="*/ 547207 w 3024845"/>
                  <a:gd name="connsiteY72" fmla="*/ 615163 h 1032158"/>
                  <a:gd name="connsiteX73" fmla="*/ 547207 w 3024845"/>
                  <a:gd name="connsiteY73" fmla="*/ 616244 h 1032158"/>
                  <a:gd name="connsiteX74" fmla="*/ 547207 w 3024845"/>
                  <a:gd name="connsiteY74" fmla="*/ 623810 h 1032158"/>
                  <a:gd name="connsiteX75" fmla="*/ 547967 w 3024845"/>
                  <a:gd name="connsiteY75" fmla="*/ 623810 h 1032158"/>
                  <a:gd name="connsiteX76" fmla="*/ 553287 w 3024845"/>
                  <a:gd name="connsiteY76" fmla="*/ 623810 h 1032158"/>
                  <a:gd name="connsiteX77" fmla="*/ 553287 w 3024845"/>
                  <a:gd name="connsiteY77" fmla="*/ 621648 h 1032158"/>
                  <a:gd name="connsiteX78" fmla="*/ 553287 w 3024845"/>
                  <a:gd name="connsiteY78" fmla="*/ 606516 h 1032158"/>
                  <a:gd name="connsiteX79" fmla="*/ 554300 w 3024845"/>
                  <a:gd name="connsiteY79" fmla="*/ 606516 h 1032158"/>
                  <a:gd name="connsiteX80" fmla="*/ 561394 w 3024845"/>
                  <a:gd name="connsiteY80" fmla="*/ 606516 h 1032158"/>
                  <a:gd name="connsiteX81" fmla="*/ 561394 w 3024845"/>
                  <a:gd name="connsiteY81" fmla="*/ 607597 h 1032158"/>
                  <a:gd name="connsiteX82" fmla="*/ 561394 w 3024845"/>
                  <a:gd name="connsiteY82" fmla="*/ 615163 h 1032158"/>
                  <a:gd name="connsiteX83" fmla="*/ 566714 w 3024845"/>
                  <a:gd name="connsiteY83" fmla="*/ 613170 h 1032158"/>
                  <a:gd name="connsiteX84" fmla="*/ 567474 w 3024845"/>
                  <a:gd name="connsiteY84" fmla="*/ 612190 h 1032158"/>
                  <a:gd name="connsiteX85" fmla="*/ 567474 w 3024845"/>
                  <a:gd name="connsiteY85" fmla="*/ 606516 h 1032158"/>
                  <a:gd name="connsiteX86" fmla="*/ 605981 w 3024845"/>
                  <a:gd name="connsiteY86" fmla="*/ 606516 h 1032158"/>
                  <a:gd name="connsiteX87" fmla="*/ 605981 w 3024845"/>
                  <a:gd name="connsiteY87" fmla="*/ 630295 h 1032158"/>
                  <a:gd name="connsiteX88" fmla="*/ 608007 w 3024845"/>
                  <a:gd name="connsiteY88" fmla="*/ 630295 h 1032158"/>
                  <a:gd name="connsiteX89" fmla="*/ 622194 w 3024845"/>
                  <a:gd name="connsiteY89" fmla="*/ 630295 h 1032158"/>
                  <a:gd name="connsiteX90" fmla="*/ 622194 w 3024845"/>
                  <a:gd name="connsiteY90" fmla="*/ 631376 h 1032158"/>
                  <a:gd name="connsiteX91" fmla="*/ 622194 w 3024845"/>
                  <a:gd name="connsiteY91" fmla="*/ 638942 h 1032158"/>
                  <a:gd name="connsiteX92" fmla="*/ 623968 w 3024845"/>
                  <a:gd name="connsiteY92" fmla="*/ 638942 h 1032158"/>
                  <a:gd name="connsiteX93" fmla="*/ 636381 w 3024845"/>
                  <a:gd name="connsiteY93" fmla="*/ 638942 h 1032158"/>
                  <a:gd name="connsiteX94" fmla="*/ 636381 w 3024845"/>
                  <a:gd name="connsiteY94" fmla="*/ 615163 h 1032158"/>
                  <a:gd name="connsiteX95" fmla="*/ 637394 w 3024845"/>
                  <a:gd name="connsiteY95" fmla="*/ 615163 h 1032158"/>
                  <a:gd name="connsiteX96" fmla="*/ 644488 w 3024845"/>
                  <a:gd name="connsiteY96" fmla="*/ 615163 h 1032158"/>
                  <a:gd name="connsiteX97" fmla="*/ 644488 w 3024845"/>
                  <a:gd name="connsiteY97" fmla="*/ 582736 h 1032158"/>
                  <a:gd name="connsiteX98" fmla="*/ 645501 w 3024845"/>
                  <a:gd name="connsiteY98" fmla="*/ 582736 h 1032158"/>
                  <a:gd name="connsiteX99" fmla="*/ 652595 w 3024845"/>
                  <a:gd name="connsiteY99" fmla="*/ 582736 h 1032158"/>
                  <a:gd name="connsiteX100" fmla="*/ 652595 w 3024845"/>
                  <a:gd name="connsiteY100" fmla="*/ 580845 h 1032158"/>
                  <a:gd name="connsiteX101" fmla="*/ 652595 w 3024845"/>
                  <a:gd name="connsiteY101" fmla="*/ 567604 h 1032158"/>
                  <a:gd name="connsiteX102" fmla="*/ 651328 w 3024845"/>
                  <a:gd name="connsiteY102" fmla="*/ 565982 h 1032158"/>
                  <a:gd name="connsiteX103" fmla="*/ 656648 w 3024845"/>
                  <a:gd name="connsiteY103" fmla="*/ 554633 h 1032158"/>
                  <a:gd name="connsiteX104" fmla="*/ 664755 w 3024845"/>
                  <a:gd name="connsiteY104" fmla="*/ 582736 h 1032158"/>
                  <a:gd name="connsiteX105" fmla="*/ 665515 w 3024845"/>
                  <a:gd name="connsiteY105" fmla="*/ 582736 h 1032158"/>
                  <a:gd name="connsiteX106" fmla="*/ 670835 w 3024845"/>
                  <a:gd name="connsiteY106" fmla="*/ 582736 h 1032158"/>
                  <a:gd name="connsiteX107" fmla="*/ 670835 w 3024845"/>
                  <a:gd name="connsiteY107" fmla="*/ 476809 h 1032158"/>
                  <a:gd name="connsiteX108" fmla="*/ 672355 w 3024845"/>
                  <a:gd name="connsiteY108" fmla="*/ 476809 h 1032158"/>
                  <a:gd name="connsiteX109" fmla="*/ 682995 w 3024845"/>
                  <a:gd name="connsiteY109" fmla="*/ 476809 h 1032158"/>
                  <a:gd name="connsiteX110" fmla="*/ 682995 w 3024845"/>
                  <a:gd name="connsiteY110" fmla="*/ 429250 h 1032158"/>
                  <a:gd name="connsiteX111" fmla="*/ 709342 w 3024845"/>
                  <a:gd name="connsiteY111" fmla="*/ 429250 h 1032158"/>
                  <a:gd name="connsiteX112" fmla="*/ 709342 w 3024845"/>
                  <a:gd name="connsiteY112" fmla="*/ 407632 h 1032158"/>
                  <a:gd name="connsiteX113" fmla="*/ 743796 w 3024845"/>
                  <a:gd name="connsiteY113" fmla="*/ 407632 h 1032158"/>
                  <a:gd name="connsiteX114" fmla="*/ 743796 w 3024845"/>
                  <a:gd name="connsiteY114" fmla="*/ 410064 h 1032158"/>
                  <a:gd name="connsiteX115" fmla="*/ 743796 w 3024845"/>
                  <a:gd name="connsiteY115" fmla="*/ 427088 h 1032158"/>
                  <a:gd name="connsiteX116" fmla="*/ 746076 w 3024845"/>
                  <a:gd name="connsiteY116" fmla="*/ 427088 h 1032158"/>
                  <a:gd name="connsiteX117" fmla="*/ 762036 w 3024845"/>
                  <a:gd name="connsiteY117" fmla="*/ 427088 h 1032158"/>
                  <a:gd name="connsiteX118" fmla="*/ 762036 w 3024845"/>
                  <a:gd name="connsiteY118" fmla="*/ 474647 h 1032158"/>
                  <a:gd name="connsiteX119" fmla="*/ 763049 w 3024845"/>
                  <a:gd name="connsiteY119" fmla="*/ 474647 h 1032158"/>
                  <a:gd name="connsiteX120" fmla="*/ 770143 w 3024845"/>
                  <a:gd name="connsiteY120" fmla="*/ 474647 h 1032158"/>
                  <a:gd name="connsiteX121" fmla="*/ 784330 w 3024845"/>
                  <a:gd name="connsiteY121" fmla="*/ 478971 h 1032158"/>
                  <a:gd name="connsiteX122" fmla="*/ 784330 w 3024845"/>
                  <a:gd name="connsiteY122" fmla="*/ 517883 h 1032158"/>
                  <a:gd name="connsiteX123" fmla="*/ 785343 w 3024845"/>
                  <a:gd name="connsiteY123" fmla="*/ 517883 h 1032158"/>
                  <a:gd name="connsiteX124" fmla="*/ 792436 w 3024845"/>
                  <a:gd name="connsiteY124" fmla="*/ 517883 h 1032158"/>
                  <a:gd name="connsiteX125" fmla="*/ 792436 w 3024845"/>
                  <a:gd name="connsiteY125" fmla="*/ 519504 h 1032158"/>
                  <a:gd name="connsiteX126" fmla="*/ 792436 w 3024845"/>
                  <a:gd name="connsiteY126" fmla="*/ 530853 h 1032158"/>
                  <a:gd name="connsiteX127" fmla="*/ 794463 w 3024845"/>
                  <a:gd name="connsiteY127" fmla="*/ 530853 h 1032158"/>
                  <a:gd name="connsiteX128" fmla="*/ 808650 w 3024845"/>
                  <a:gd name="connsiteY128" fmla="*/ 530853 h 1032158"/>
                  <a:gd name="connsiteX129" fmla="*/ 814730 w 3024845"/>
                  <a:gd name="connsiteY129" fmla="*/ 537339 h 1032158"/>
                  <a:gd name="connsiteX130" fmla="*/ 814730 w 3024845"/>
                  <a:gd name="connsiteY130" fmla="*/ 558957 h 1032158"/>
                  <a:gd name="connsiteX131" fmla="*/ 817010 w 3024845"/>
                  <a:gd name="connsiteY131" fmla="*/ 558957 h 1032158"/>
                  <a:gd name="connsiteX132" fmla="*/ 832970 w 3024845"/>
                  <a:gd name="connsiteY132" fmla="*/ 558957 h 1032158"/>
                  <a:gd name="connsiteX133" fmla="*/ 832970 w 3024845"/>
                  <a:gd name="connsiteY133" fmla="*/ 560037 h 1032158"/>
                  <a:gd name="connsiteX134" fmla="*/ 832970 w 3024845"/>
                  <a:gd name="connsiteY134" fmla="*/ 567604 h 1032158"/>
                  <a:gd name="connsiteX135" fmla="*/ 834237 w 3024845"/>
                  <a:gd name="connsiteY135" fmla="*/ 567604 h 1032158"/>
                  <a:gd name="connsiteX136" fmla="*/ 843104 w 3024845"/>
                  <a:gd name="connsiteY136" fmla="*/ 567604 h 1032158"/>
                  <a:gd name="connsiteX137" fmla="*/ 843104 w 3024845"/>
                  <a:gd name="connsiteY137" fmla="*/ 569765 h 1032158"/>
                  <a:gd name="connsiteX138" fmla="*/ 843104 w 3024845"/>
                  <a:gd name="connsiteY138" fmla="*/ 584898 h 1032158"/>
                  <a:gd name="connsiteX139" fmla="*/ 847157 w 3024845"/>
                  <a:gd name="connsiteY139" fmla="*/ 583006 h 1032158"/>
                  <a:gd name="connsiteX140" fmla="*/ 847157 w 3024845"/>
                  <a:gd name="connsiteY140" fmla="*/ 569765 h 1032158"/>
                  <a:gd name="connsiteX141" fmla="*/ 848170 w 3024845"/>
                  <a:gd name="connsiteY141" fmla="*/ 569765 h 1032158"/>
                  <a:gd name="connsiteX142" fmla="*/ 855264 w 3024845"/>
                  <a:gd name="connsiteY142" fmla="*/ 569765 h 1032158"/>
                  <a:gd name="connsiteX143" fmla="*/ 855264 w 3024845"/>
                  <a:gd name="connsiteY143" fmla="*/ 571387 h 1032158"/>
                  <a:gd name="connsiteX144" fmla="*/ 855264 w 3024845"/>
                  <a:gd name="connsiteY144" fmla="*/ 582736 h 1032158"/>
                  <a:gd name="connsiteX145" fmla="*/ 856024 w 3024845"/>
                  <a:gd name="connsiteY145" fmla="*/ 582736 h 1032158"/>
                  <a:gd name="connsiteX146" fmla="*/ 861344 w 3024845"/>
                  <a:gd name="connsiteY146" fmla="*/ 582736 h 1032158"/>
                  <a:gd name="connsiteX147" fmla="*/ 909984 w 3024845"/>
                  <a:gd name="connsiteY147" fmla="*/ 578413 h 1032158"/>
                  <a:gd name="connsiteX148" fmla="*/ 909984 w 3024845"/>
                  <a:gd name="connsiteY148" fmla="*/ 579764 h 1032158"/>
                  <a:gd name="connsiteX149" fmla="*/ 909984 w 3024845"/>
                  <a:gd name="connsiteY149" fmla="*/ 589221 h 1032158"/>
                  <a:gd name="connsiteX150" fmla="*/ 910744 w 3024845"/>
                  <a:gd name="connsiteY150" fmla="*/ 589221 h 1032158"/>
                  <a:gd name="connsiteX151" fmla="*/ 916065 w 3024845"/>
                  <a:gd name="connsiteY151" fmla="*/ 589221 h 1032158"/>
                  <a:gd name="connsiteX152" fmla="*/ 916065 w 3024845"/>
                  <a:gd name="connsiteY152" fmla="*/ 591383 h 1032158"/>
                  <a:gd name="connsiteX153" fmla="*/ 916065 w 3024845"/>
                  <a:gd name="connsiteY153" fmla="*/ 606516 h 1032158"/>
                  <a:gd name="connsiteX154" fmla="*/ 918091 w 3024845"/>
                  <a:gd name="connsiteY154" fmla="*/ 605165 h 1032158"/>
                  <a:gd name="connsiteX155" fmla="*/ 932278 w 3024845"/>
                  <a:gd name="connsiteY155" fmla="*/ 595707 h 1032158"/>
                  <a:gd name="connsiteX156" fmla="*/ 938358 w 3024845"/>
                  <a:gd name="connsiteY156" fmla="*/ 554633 h 1032158"/>
                  <a:gd name="connsiteX157" fmla="*/ 939118 w 3024845"/>
                  <a:gd name="connsiteY157" fmla="*/ 554363 h 1032158"/>
                  <a:gd name="connsiteX158" fmla="*/ 944438 w 3024845"/>
                  <a:gd name="connsiteY158" fmla="*/ 552471 h 1032158"/>
                  <a:gd name="connsiteX159" fmla="*/ 946465 w 3024845"/>
                  <a:gd name="connsiteY159" fmla="*/ 483294 h 1032158"/>
                  <a:gd name="connsiteX160" fmla="*/ 948492 w 3024845"/>
                  <a:gd name="connsiteY160" fmla="*/ 552471 h 1032158"/>
                  <a:gd name="connsiteX161" fmla="*/ 949252 w 3024845"/>
                  <a:gd name="connsiteY161" fmla="*/ 552741 h 1032158"/>
                  <a:gd name="connsiteX162" fmla="*/ 954572 w 3024845"/>
                  <a:gd name="connsiteY162" fmla="*/ 554633 h 1032158"/>
                  <a:gd name="connsiteX163" fmla="*/ 954572 w 3024845"/>
                  <a:gd name="connsiteY163" fmla="*/ 468162 h 1032158"/>
                  <a:gd name="connsiteX164" fmla="*/ 958625 w 3024845"/>
                  <a:gd name="connsiteY164" fmla="*/ 435735 h 1032158"/>
                  <a:gd name="connsiteX165" fmla="*/ 997132 w 3024845"/>
                  <a:gd name="connsiteY165" fmla="*/ 435735 h 1032158"/>
                  <a:gd name="connsiteX166" fmla="*/ 997132 w 3024845"/>
                  <a:gd name="connsiteY166" fmla="*/ 468162 h 1032158"/>
                  <a:gd name="connsiteX167" fmla="*/ 997892 w 3024845"/>
                  <a:gd name="connsiteY167" fmla="*/ 468162 h 1032158"/>
                  <a:gd name="connsiteX168" fmla="*/ 1003212 w 3024845"/>
                  <a:gd name="connsiteY168" fmla="*/ 468162 h 1032158"/>
                  <a:gd name="connsiteX169" fmla="*/ 1003212 w 3024845"/>
                  <a:gd name="connsiteY169" fmla="*/ 386014 h 1032158"/>
                  <a:gd name="connsiteX170" fmla="*/ 1004986 w 3024845"/>
                  <a:gd name="connsiteY170" fmla="*/ 386014 h 1032158"/>
                  <a:gd name="connsiteX171" fmla="*/ 1017399 w 3024845"/>
                  <a:gd name="connsiteY171" fmla="*/ 386014 h 1032158"/>
                  <a:gd name="connsiteX172" fmla="*/ 1017399 w 3024845"/>
                  <a:gd name="connsiteY172" fmla="*/ 384123 h 1032158"/>
                  <a:gd name="connsiteX173" fmla="*/ 1017399 w 3024845"/>
                  <a:gd name="connsiteY173" fmla="*/ 370882 h 1032158"/>
                  <a:gd name="connsiteX174" fmla="*/ 1039693 w 3024845"/>
                  <a:gd name="connsiteY174" fmla="*/ 370882 h 1032158"/>
                  <a:gd name="connsiteX175" fmla="*/ 1039693 w 3024845"/>
                  <a:gd name="connsiteY175" fmla="*/ 369801 h 1032158"/>
                  <a:gd name="connsiteX176" fmla="*/ 1039693 w 3024845"/>
                  <a:gd name="connsiteY176" fmla="*/ 362235 h 1032158"/>
                  <a:gd name="connsiteX177" fmla="*/ 1041466 w 3024845"/>
                  <a:gd name="connsiteY177" fmla="*/ 362235 h 1032158"/>
                  <a:gd name="connsiteX178" fmla="*/ 1053880 w 3024845"/>
                  <a:gd name="connsiteY178" fmla="*/ 362235 h 1032158"/>
                  <a:gd name="connsiteX179" fmla="*/ 1053880 w 3024845"/>
                  <a:gd name="connsiteY179" fmla="*/ 363316 h 1032158"/>
                  <a:gd name="connsiteX180" fmla="*/ 1053880 w 3024845"/>
                  <a:gd name="connsiteY180" fmla="*/ 370882 h 1032158"/>
                  <a:gd name="connsiteX181" fmla="*/ 1054640 w 3024845"/>
                  <a:gd name="connsiteY181" fmla="*/ 370882 h 1032158"/>
                  <a:gd name="connsiteX182" fmla="*/ 1059960 w 3024845"/>
                  <a:gd name="connsiteY182" fmla="*/ 370882 h 1032158"/>
                  <a:gd name="connsiteX183" fmla="*/ 1070093 w 3024845"/>
                  <a:gd name="connsiteY183" fmla="*/ 366558 h 1032158"/>
                  <a:gd name="connsiteX184" fmla="*/ 1074146 w 3024845"/>
                  <a:gd name="connsiteY184" fmla="*/ 369801 h 1032158"/>
                  <a:gd name="connsiteX185" fmla="*/ 1074146 w 3024845"/>
                  <a:gd name="connsiteY185" fmla="*/ 362235 h 1032158"/>
                  <a:gd name="connsiteX186" fmla="*/ 1076426 w 3024845"/>
                  <a:gd name="connsiteY186" fmla="*/ 362235 h 1032158"/>
                  <a:gd name="connsiteX187" fmla="*/ 1092387 w 3024845"/>
                  <a:gd name="connsiteY187" fmla="*/ 362235 h 1032158"/>
                  <a:gd name="connsiteX188" fmla="*/ 1092387 w 3024845"/>
                  <a:gd name="connsiteY188" fmla="*/ 363316 h 1032158"/>
                  <a:gd name="connsiteX189" fmla="*/ 1092387 w 3024845"/>
                  <a:gd name="connsiteY189" fmla="*/ 370882 h 1032158"/>
                  <a:gd name="connsiteX190" fmla="*/ 1122787 w 3024845"/>
                  <a:gd name="connsiteY190" fmla="*/ 370882 h 1032158"/>
                  <a:gd name="connsiteX191" fmla="*/ 1122787 w 3024845"/>
                  <a:gd name="connsiteY191" fmla="*/ 372503 h 1032158"/>
                  <a:gd name="connsiteX192" fmla="*/ 1122787 w 3024845"/>
                  <a:gd name="connsiteY192" fmla="*/ 383853 h 1032158"/>
                  <a:gd name="connsiteX193" fmla="*/ 1149134 w 3024845"/>
                  <a:gd name="connsiteY193" fmla="*/ 383853 h 1032158"/>
                  <a:gd name="connsiteX194" fmla="*/ 1149134 w 3024845"/>
                  <a:gd name="connsiteY194" fmla="*/ 414117 h 1032158"/>
                  <a:gd name="connsiteX195" fmla="*/ 1149894 w 3024845"/>
                  <a:gd name="connsiteY195" fmla="*/ 414117 h 1032158"/>
                  <a:gd name="connsiteX196" fmla="*/ 1155214 w 3024845"/>
                  <a:gd name="connsiteY196" fmla="*/ 414117 h 1032158"/>
                  <a:gd name="connsiteX197" fmla="*/ 1155214 w 3024845"/>
                  <a:gd name="connsiteY197" fmla="*/ 415198 h 1032158"/>
                  <a:gd name="connsiteX198" fmla="*/ 1155214 w 3024845"/>
                  <a:gd name="connsiteY198" fmla="*/ 422765 h 1032158"/>
                  <a:gd name="connsiteX199" fmla="*/ 1159268 w 3024845"/>
                  <a:gd name="connsiteY199" fmla="*/ 453029 h 1032158"/>
                  <a:gd name="connsiteX200" fmla="*/ 1160028 w 3024845"/>
                  <a:gd name="connsiteY200" fmla="*/ 453029 h 1032158"/>
                  <a:gd name="connsiteX201" fmla="*/ 1165348 w 3024845"/>
                  <a:gd name="connsiteY201" fmla="*/ 453029 h 1032158"/>
                  <a:gd name="connsiteX202" fmla="*/ 1165348 w 3024845"/>
                  <a:gd name="connsiteY202" fmla="*/ 453840 h 1032158"/>
                  <a:gd name="connsiteX203" fmla="*/ 1165348 w 3024845"/>
                  <a:gd name="connsiteY203" fmla="*/ 459515 h 1032158"/>
                  <a:gd name="connsiteX204" fmla="*/ 1166361 w 3024845"/>
                  <a:gd name="connsiteY204" fmla="*/ 459515 h 1032158"/>
                  <a:gd name="connsiteX205" fmla="*/ 1173454 w 3024845"/>
                  <a:gd name="connsiteY205" fmla="*/ 459515 h 1032158"/>
                  <a:gd name="connsiteX206" fmla="*/ 1173454 w 3024845"/>
                  <a:gd name="connsiteY206" fmla="*/ 489780 h 1032158"/>
                  <a:gd name="connsiteX207" fmla="*/ 1175481 w 3024845"/>
                  <a:gd name="connsiteY207" fmla="*/ 489780 h 1032158"/>
                  <a:gd name="connsiteX208" fmla="*/ 1189668 w 3024845"/>
                  <a:gd name="connsiteY208" fmla="*/ 489780 h 1032158"/>
                  <a:gd name="connsiteX209" fmla="*/ 1189668 w 3024845"/>
                  <a:gd name="connsiteY209" fmla="*/ 513559 h 1032158"/>
                  <a:gd name="connsiteX210" fmla="*/ 1191695 w 3024845"/>
                  <a:gd name="connsiteY210" fmla="*/ 515180 h 1032158"/>
                  <a:gd name="connsiteX211" fmla="*/ 1191695 w 3024845"/>
                  <a:gd name="connsiteY211" fmla="*/ 526530 h 1032158"/>
                  <a:gd name="connsiteX212" fmla="*/ 1192455 w 3024845"/>
                  <a:gd name="connsiteY212" fmla="*/ 526530 h 1032158"/>
                  <a:gd name="connsiteX213" fmla="*/ 1197775 w 3024845"/>
                  <a:gd name="connsiteY213" fmla="*/ 526530 h 1032158"/>
                  <a:gd name="connsiteX214" fmla="*/ 1197775 w 3024845"/>
                  <a:gd name="connsiteY214" fmla="*/ 550309 h 1032158"/>
                  <a:gd name="connsiteX215" fmla="*/ 1199041 w 3024845"/>
                  <a:gd name="connsiteY215" fmla="*/ 550309 h 1032158"/>
                  <a:gd name="connsiteX216" fmla="*/ 1207908 w 3024845"/>
                  <a:gd name="connsiteY216" fmla="*/ 550309 h 1032158"/>
                  <a:gd name="connsiteX217" fmla="*/ 1209935 w 3024845"/>
                  <a:gd name="connsiteY217" fmla="*/ 554363 h 1032158"/>
                  <a:gd name="connsiteX218" fmla="*/ 1209935 w 3024845"/>
                  <a:gd name="connsiteY218" fmla="*/ 567604 h 1032158"/>
                  <a:gd name="connsiteX219" fmla="*/ 1211455 w 3024845"/>
                  <a:gd name="connsiteY219" fmla="*/ 565712 h 1032158"/>
                  <a:gd name="connsiteX220" fmla="*/ 1222095 w 3024845"/>
                  <a:gd name="connsiteY220" fmla="*/ 552471 h 1032158"/>
                  <a:gd name="connsiteX221" fmla="*/ 1250469 w 3024845"/>
                  <a:gd name="connsiteY221" fmla="*/ 552471 h 1032158"/>
                  <a:gd name="connsiteX222" fmla="*/ 1250469 w 3024845"/>
                  <a:gd name="connsiteY222" fmla="*/ 638942 h 1032158"/>
                  <a:gd name="connsiteX223" fmla="*/ 1251229 w 3024845"/>
                  <a:gd name="connsiteY223" fmla="*/ 638942 h 1032158"/>
                  <a:gd name="connsiteX224" fmla="*/ 1256549 w 3024845"/>
                  <a:gd name="connsiteY224" fmla="*/ 638942 h 1032158"/>
                  <a:gd name="connsiteX225" fmla="*/ 1257309 w 3024845"/>
                  <a:gd name="connsiteY225" fmla="*/ 637591 h 1032158"/>
                  <a:gd name="connsiteX226" fmla="*/ 1262629 w 3024845"/>
                  <a:gd name="connsiteY226" fmla="*/ 628133 h 1032158"/>
                  <a:gd name="connsiteX227" fmla="*/ 1262629 w 3024845"/>
                  <a:gd name="connsiteY227" fmla="*/ 630025 h 1032158"/>
                  <a:gd name="connsiteX228" fmla="*/ 1262629 w 3024845"/>
                  <a:gd name="connsiteY228" fmla="*/ 643266 h 1032158"/>
                  <a:gd name="connsiteX229" fmla="*/ 1266682 w 3024845"/>
                  <a:gd name="connsiteY229" fmla="*/ 597869 h 1032158"/>
                  <a:gd name="connsiteX230" fmla="*/ 1267442 w 3024845"/>
                  <a:gd name="connsiteY230" fmla="*/ 597869 h 1032158"/>
                  <a:gd name="connsiteX231" fmla="*/ 1272762 w 3024845"/>
                  <a:gd name="connsiteY231" fmla="*/ 597869 h 1032158"/>
                  <a:gd name="connsiteX232" fmla="*/ 1272762 w 3024845"/>
                  <a:gd name="connsiteY232" fmla="*/ 533015 h 1032158"/>
                  <a:gd name="connsiteX233" fmla="*/ 1273776 w 3024845"/>
                  <a:gd name="connsiteY233" fmla="*/ 533015 h 1032158"/>
                  <a:gd name="connsiteX234" fmla="*/ 1280869 w 3024845"/>
                  <a:gd name="connsiteY234" fmla="*/ 533015 h 1032158"/>
                  <a:gd name="connsiteX235" fmla="*/ 1293029 w 3024845"/>
                  <a:gd name="connsiteY235" fmla="*/ 489780 h 1032158"/>
                  <a:gd name="connsiteX236" fmla="*/ 1294296 w 3024845"/>
                  <a:gd name="connsiteY236" fmla="*/ 489780 h 1032158"/>
                  <a:gd name="connsiteX237" fmla="*/ 1303163 w 3024845"/>
                  <a:gd name="connsiteY237" fmla="*/ 489780 h 1032158"/>
                  <a:gd name="connsiteX238" fmla="*/ 1313296 w 3024845"/>
                  <a:gd name="connsiteY238" fmla="*/ 533015 h 1032158"/>
                  <a:gd name="connsiteX239" fmla="*/ 1314309 w 3024845"/>
                  <a:gd name="connsiteY239" fmla="*/ 533015 h 1032158"/>
                  <a:gd name="connsiteX240" fmla="*/ 1321403 w 3024845"/>
                  <a:gd name="connsiteY240" fmla="*/ 533015 h 1032158"/>
                  <a:gd name="connsiteX241" fmla="*/ 1321403 w 3024845"/>
                  <a:gd name="connsiteY241" fmla="*/ 571927 h 1032158"/>
                  <a:gd name="connsiteX242" fmla="*/ 1323176 w 3024845"/>
                  <a:gd name="connsiteY242" fmla="*/ 571927 h 1032158"/>
                  <a:gd name="connsiteX243" fmla="*/ 1335590 w 3024845"/>
                  <a:gd name="connsiteY243" fmla="*/ 571927 h 1032158"/>
                  <a:gd name="connsiteX244" fmla="*/ 1335590 w 3024845"/>
                  <a:gd name="connsiteY244" fmla="*/ 574089 h 1032158"/>
                  <a:gd name="connsiteX245" fmla="*/ 1335590 w 3024845"/>
                  <a:gd name="connsiteY245" fmla="*/ 589221 h 1032158"/>
                  <a:gd name="connsiteX246" fmla="*/ 1339643 w 3024845"/>
                  <a:gd name="connsiteY246" fmla="*/ 587060 h 1032158"/>
                  <a:gd name="connsiteX247" fmla="*/ 1339643 w 3024845"/>
                  <a:gd name="connsiteY247" fmla="*/ 571927 h 1032158"/>
                  <a:gd name="connsiteX248" fmla="*/ 1341163 w 3024845"/>
                  <a:gd name="connsiteY248" fmla="*/ 571927 h 1032158"/>
                  <a:gd name="connsiteX249" fmla="*/ 1351803 w 3024845"/>
                  <a:gd name="connsiteY249" fmla="*/ 571927 h 1032158"/>
                  <a:gd name="connsiteX250" fmla="*/ 1351803 w 3024845"/>
                  <a:gd name="connsiteY250" fmla="*/ 573548 h 1032158"/>
                  <a:gd name="connsiteX251" fmla="*/ 1351803 w 3024845"/>
                  <a:gd name="connsiteY251" fmla="*/ 584898 h 1032158"/>
                  <a:gd name="connsiteX252" fmla="*/ 1382204 w 3024845"/>
                  <a:gd name="connsiteY252" fmla="*/ 584898 h 1032158"/>
                  <a:gd name="connsiteX253" fmla="*/ 1382204 w 3024845"/>
                  <a:gd name="connsiteY253" fmla="*/ 548148 h 1032158"/>
                  <a:gd name="connsiteX254" fmla="*/ 1383470 w 3024845"/>
                  <a:gd name="connsiteY254" fmla="*/ 548148 h 1032158"/>
                  <a:gd name="connsiteX255" fmla="*/ 1392337 w 3024845"/>
                  <a:gd name="connsiteY255" fmla="*/ 548148 h 1032158"/>
                  <a:gd name="connsiteX256" fmla="*/ 1392337 w 3024845"/>
                  <a:gd name="connsiteY256" fmla="*/ 569765 h 1032158"/>
                  <a:gd name="connsiteX257" fmla="*/ 1394364 w 3024845"/>
                  <a:gd name="connsiteY257" fmla="*/ 537339 h 1032158"/>
                  <a:gd name="connsiteX258" fmla="*/ 1416657 w 3024845"/>
                  <a:gd name="connsiteY258" fmla="*/ 537339 h 1032158"/>
                  <a:gd name="connsiteX259" fmla="*/ 1416657 w 3024845"/>
                  <a:gd name="connsiteY259" fmla="*/ 535717 h 1032158"/>
                  <a:gd name="connsiteX260" fmla="*/ 1416657 w 3024845"/>
                  <a:gd name="connsiteY260" fmla="*/ 524368 h 1032158"/>
                  <a:gd name="connsiteX261" fmla="*/ 1417417 w 3024845"/>
                  <a:gd name="connsiteY261" fmla="*/ 524368 h 1032158"/>
                  <a:gd name="connsiteX262" fmla="*/ 1422737 w 3024845"/>
                  <a:gd name="connsiteY262" fmla="*/ 524368 h 1032158"/>
                  <a:gd name="connsiteX263" fmla="*/ 1422737 w 3024845"/>
                  <a:gd name="connsiteY263" fmla="*/ 522477 h 1032158"/>
                  <a:gd name="connsiteX264" fmla="*/ 1422737 w 3024845"/>
                  <a:gd name="connsiteY264" fmla="*/ 509236 h 1032158"/>
                  <a:gd name="connsiteX265" fmla="*/ 1426791 w 3024845"/>
                  <a:gd name="connsiteY265" fmla="*/ 515721 h 1032158"/>
                  <a:gd name="connsiteX266" fmla="*/ 1429071 w 3024845"/>
                  <a:gd name="connsiteY266" fmla="*/ 515721 h 1032158"/>
                  <a:gd name="connsiteX267" fmla="*/ 1445031 w 3024845"/>
                  <a:gd name="connsiteY267" fmla="*/ 515721 h 1032158"/>
                  <a:gd name="connsiteX268" fmla="*/ 1445031 w 3024845"/>
                  <a:gd name="connsiteY268" fmla="*/ 514910 h 1032158"/>
                  <a:gd name="connsiteX269" fmla="*/ 1445031 w 3024845"/>
                  <a:gd name="connsiteY269" fmla="*/ 509236 h 1032158"/>
                  <a:gd name="connsiteX270" fmla="*/ 1445791 w 3024845"/>
                  <a:gd name="connsiteY270" fmla="*/ 509236 h 1032158"/>
                  <a:gd name="connsiteX271" fmla="*/ 1451111 w 3024845"/>
                  <a:gd name="connsiteY271" fmla="*/ 509236 h 1032158"/>
                  <a:gd name="connsiteX272" fmla="*/ 1451111 w 3024845"/>
                  <a:gd name="connsiteY272" fmla="*/ 510587 h 1032158"/>
                  <a:gd name="connsiteX273" fmla="*/ 1451111 w 3024845"/>
                  <a:gd name="connsiteY273" fmla="*/ 520045 h 1032158"/>
                  <a:gd name="connsiteX274" fmla="*/ 1489618 w 3024845"/>
                  <a:gd name="connsiteY274" fmla="*/ 520045 h 1032158"/>
                  <a:gd name="connsiteX275" fmla="*/ 1489618 w 3024845"/>
                  <a:gd name="connsiteY275" fmla="*/ 658398 h 1032158"/>
                  <a:gd name="connsiteX276" fmla="*/ 1491138 w 3024845"/>
                  <a:gd name="connsiteY276" fmla="*/ 658398 h 1032158"/>
                  <a:gd name="connsiteX277" fmla="*/ 1501778 w 3024845"/>
                  <a:gd name="connsiteY277" fmla="*/ 658398 h 1032158"/>
                  <a:gd name="connsiteX278" fmla="*/ 1501778 w 3024845"/>
                  <a:gd name="connsiteY278" fmla="*/ 645428 h 1032158"/>
                  <a:gd name="connsiteX279" fmla="*/ 1505832 w 3024845"/>
                  <a:gd name="connsiteY279" fmla="*/ 645428 h 1032158"/>
                  <a:gd name="connsiteX280" fmla="*/ 1505832 w 3024845"/>
                  <a:gd name="connsiteY280" fmla="*/ 658398 h 1032158"/>
                  <a:gd name="connsiteX281" fmla="*/ 1536232 w 3024845"/>
                  <a:gd name="connsiteY281" fmla="*/ 658398 h 1032158"/>
                  <a:gd name="connsiteX282" fmla="*/ 1536232 w 3024845"/>
                  <a:gd name="connsiteY282" fmla="*/ 628133 h 1032158"/>
                  <a:gd name="connsiteX283" fmla="*/ 1548392 w 3024845"/>
                  <a:gd name="connsiteY283" fmla="*/ 628133 h 1032158"/>
                  <a:gd name="connsiteX284" fmla="*/ 1560552 w 3024845"/>
                  <a:gd name="connsiteY284" fmla="*/ 625972 h 1032158"/>
                  <a:gd name="connsiteX285" fmla="*/ 1564606 w 3024845"/>
                  <a:gd name="connsiteY285" fmla="*/ 628133 h 1032158"/>
                  <a:gd name="connsiteX286" fmla="*/ 1574739 w 3024845"/>
                  <a:gd name="connsiteY286" fmla="*/ 628133 h 1032158"/>
                  <a:gd name="connsiteX287" fmla="*/ 1574739 w 3024845"/>
                  <a:gd name="connsiteY287" fmla="*/ 658398 h 1032158"/>
                  <a:gd name="connsiteX288" fmla="*/ 1582846 w 3024845"/>
                  <a:gd name="connsiteY288" fmla="*/ 658398 h 1032158"/>
                  <a:gd name="connsiteX289" fmla="*/ 1582846 w 3024845"/>
                  <a:gd name="connsiteY289" fmla="*/ 675693 h 1032158"/>
                  <a:gd name="connsiteX290" fmla="*/ 1592182 w 3024845"/>
                  <a:gd name="connsiteY290" fmla="*/ 676598 h 1032158"/>
                  <a:gd name="connsiteX291" fmla="*/ 1605140 w 3024845"/>
                  <a:gd name="connsiteY291" fmla="*/ 676598 h 1032158"/>
                  <a:gd name="connsiteX292" fmla="*/ 1605140 w 3024845"/>
                  <a:gd name="connsiteY292" fmla="*/ 660560 h 1032158"/>
                  <a:gd name="connsiteX293" fmla="*/ 1673096 w 3024845"/>
                  <a:gd name="connsiteY293" fmla="*/ 660560 h 1032158"/>
                  <a:gd name="connsiteX294" fmla="*/ 1673096 w 3024845"/>
                  <a:gd name="connsiteY294" fmla="*/ 575307 h 1032158"/>
                  <a:gd name="connsiteX295" fmla="*/ 1745104 w 3024845"/>
                  <a:gd name="connsiteY295" fmla="*/ 575307 h 1032158"/>
                  <a:gd name="connsiteX296" fmla="*/ 1745104 w 3024845"/>
                  <a:gd name="connsiteY296" fmla="*/ 654075 h 1032158"/>
                  <a:gd name="connsiteX297" fmla="*/ 1747008 w 3024845"/>
                  <a:gd name="connsiteY297" fmla="*/ 654075 h 1032158"/>
                  <a:gd name="connsiteX298" fmla="*/ 1748250 w 3024845"/>
                  <a:gd name="connsiteY298" fmla="*/ 676598 h 1032158"/>
                  <a:gd name="connsiteX299" fmla="*/ 1757926 w 3024845"/>
                  <a:gd name="connsiteY299" fmla="*/ 676598 h 1032158"/>
                  <a:gd name="connsiteX300" fmla="*/ 1759168 w 3024845"/>
                  <a:gd name="connsiteY300" fmla="*/ 654075 h 1032158"/>
                  <a:gd name="connsiteX301" fmla="*/ 1765248 w 3024845"/>
                  <a:gd name="connsiteY301" fmla="*/ 654075 h 1032158"/>
                  <a:gd name="connsiteX302" fmla="*/ 1766490 w 3024845"/>
                  <a:gd name="connsiteY302" fmla="*/ 676598 h 1032158"/>
                  <a:gd name="connsiteX303" fmla="*/ 1817112 w 3024845"/>
                  <a:gd name="connsiteY303" fmla="*/ 676598 h 1032158"/>
                  <a:gd name="connsiteX304" fmla="*/ 1817112 w 3024845"/>
                  <a:gd name="connsiteY304" fmla="*/ 513570 h 1032158"/>
                  <a:gd name="connsiteX305" fmla="*/ 2014439 w 3024845"/>
                  <a:gd name="connsiteY305" fmla="*/ 513570 h 1032158"/>
                  <a:gd name="connsiteX306" fmla="*/ 2014439 w 3024845"/>
                  <a:gd name="connsiteY306" fmla="*/ 676598 h 1032158"/>
                  <a:gd name="connsiteX307" fmla="*/ 2033136 w 3024845"/>
                  <a:gd name="connsiteY307" fmla="*/ 676598 h 1032158"/>
                  <a:gd name="connsiteX308" fmla="*/ 2033136 w 3024845"/>
                  <a:gd name="connsiteY308" fmla="*/ 593905 h 1032158"/>
                  <a:gd name="connsiteX309" fmla="*/ 2128256 w 3024845"/>
                  <a:gd name="connsiteY309" fmla="*/ 593905 h 1032158"/>
                  <a:gd name="connsiteX310" fmla="*/ 2146266 w 3024845"/>
                  <a:gd name="connsiteY310" fmla="*/ 104983 h 1032158"/>
                  <a:gd name="connsiteX311" fmla="*/ 2150320 w 3024845"/>
                  <a:gd name="connsiteY311" fmla="*/ 33644 h 1032158"/>
                  <a:gd name="connsiteX312" fmla="*/ 2180720 w 3024845"/>
                  <a:gd name="connsiteY312" fmla="*/ 528692 h 1032158"/>
                  <a:gd name="connsiteX313" fmla="*/ 2245574 w 3024845"/>
                  <a:gd name="connsiteY313" fmla="*/ 528692 h 1032158"/>
                  <a:gd name="connsiteX314" fmla="*/ 2245574 w 3024845"/>
                  <a:gd name="connsiteY314" fmla="*/ 604354 h 1032158"/>
                  <a:gd name="connsiteX315" fmla="*/ 2253681 w 3024845"/>
                  <a:gd name="connsiteY315" fmla="*/ 604354 h 1032158"/>
                  <a:gd name="connsiteX316" fmla="*/ 2255708 w 3024845"/>
                  <a:gd name="connsiteY316" fmla="*/ 597869 h 1032158"/>
                  <a:gd name="connsiteX317" fmla="*/ 2261788 w 3024845"/>
                  <a:gd name="connsiteY317" fmla="*/ 597869 h 1032158"/>
                  <a:gd name="connsiteX318" fmla="*/ 2263815 w 3024845"/>
                  <a:gd name="connsiteY318" fmla="*/ 606516 h 1032158"/>
                  <a:gd name="connsiteX319" fmla="*/ 2275975 w 3024845"/>
                  <a:gd name="connsiteY319" fmla="*/ 606516 h 1032158"/>
                  <a:gd name="connsiteX320" fmla="*/ 2275975 w 3024845"/>
                  <a:gd name="connsiteY320" fmla="*/ 600030 h 1032158"/>
                  <a:gd name="connsiteX321" fmla="*/ 2298268 w 3024845"/>
                  <a:gd name="connsiteY321" fmla="*/ 600030 h 1032158"/>
                  <a:gd name="connsiteX322" fmla="*/ 2298268 w 3024845"/>
                  <a:gd name="connsiteY322" fmla="*/ 606516 h 1032158"/>
                  <a:gd name="connsiteX323" fmla="*/ 2318535 w 3024845"/>
                  <a:gd name="connsiteY323" fmla="*/ 606516 h 1032158"/>
                  <a:gd name="connsiteX324" fmla="*/ 2318535 w 3024845"/>
                  <a:gd name="connsiteY324" fmla="*/ 651913 h 1032158"/>
                  <a:gd name="connsiteX325" fmla="*/ 2332722 w 3024845"/>
                  <a:gd name="connsiteY325" fmla="*/ 651913 h 1032158"/>
                  <a:gd name="connsiteX326" fmla="*/ 2332722 w 3024845"/>
                  <a:gd name="connsiteY326" fmla="*/ 638942 h 1032158"/>
                  <a:gd name="connsiteX327" fmla="*/ 2348936 w 3024845"/>
                  <a:gd name="connsiteY327" fmla="*/ 638942 h 1032158"/>
                  <a:gd name="connsiteX328" fmla="*/ 2348936 w 3024845"/>
                  <a:gd name="connsiteY328" fmla="*/ 459515 h 1032158"/>
                  <a:gd name="connsiteX329" fmla="*/ 2355016 w 3024845"/>
                  <a:gd name="connsiteY329" fmla="*/ 453029 h 1032158"/>
                  <a:gd name="connsiteX330" fmla="*/ 2427977 w 3024845"/>
                  <a:gd name="connsiteY330" fmla="*/ 453029 h 1032158"/>
                  <a:gd name="connsiteX331" fmla="*/ 2427977 w 3024845"/>
                  <a:gd name="connsiteY331" fmla="*/ 461677 h 1032158"/>
                  <a:gd name="connsiteX332" fmla="*/ 2438110 w 3024845"/>
                  <a:gd name="connsiteY332" fmla="*/ 461677 h 1032158"/>
                  <a:gd name="connsiteX333" fmla="*/ 2438110 w 3024845"/>
                  <a:gd name="connsiteY333" fmla="*/ 576251 h 1032158"/>
                  <a:gd name="connsiteX334" fmla="*/ 2460404 w 3024845"/>
                  <a:gd name="connsiteY334" fmla="*/ 576251 h 1032158"/>
                  <a:gd name="connsiteX335" fmla="*/ 2460404 w 3024845"/>
                  <a:gd name="connsiteY335" fmla="*/ 509236 h 1032158"/>
                  <a:gd name="connsiteX336" fmla="*/ 2486751 w 3024845"/>
                  <a:gd name="connsiteY336" fmla="*/ 509236 h 1032158"/>
                  <a:gd name="connsiteX337" fmla="*/ 2490804 w 3024845"/>
                  <a:gd name="connsiteY337" fmla="*/ 504912 h 1032158"/>
                  <a:gd name="connsiteX338" fmla="*/ 2498911 w 3024845"/>
                  <a:gd name="connsiteY338" fmla="*/ 504912 h 1032158"/>
                  <a:gd name="connsiteX339" fmla="*/ 2502964 w 3024845"/>
                  <a:gd name="connsiteY339" fmla="*/ 509236 h 1032158"/>
                  <a:gd name="connsiteX340" fmla="*/ 2525258 w 3024845"/>
                  <a:gd name="connsiteY340" fmla="*/ 509236 h 1032158"/>
                  <a:gd name="connsiteX341" fmla="*/ 2525258 w 3024845"/>
                  <a:gd name="connsiteY341" fmla="*/ 392500 h 1032158"/>
                  <a:gd name="connsiteX342" fmla="*/ 2582005 w 3024845"/>
                  <a:gd name="connsiteY342" fmla="*/ 381691 h 1032158"/>
                  <a:gd name="connsiteX343" fmla="*/ 2582005 w 3024845"/>
                  <a:gd name="connsiteY343" fmla="*/ 382772 h 1032158"/>
                  <a:gd name="connsiteX344" fmla="*/ 2582005 w 3024845"/>
                  <a:gd name="connsiteY344" fmla="*/ 390338 h 1032158"/>
                  <a:gd name="connsiteX345" fmla="*/ 2608352 w 3024845"/>
                  <a:gd name="connsiteY345" fmla="*/ 390338 h 1032158"/>
                  <a:gd name="connsiteX346" fmla="*/ 2608352 w 3024845"/>
                  <a:gd name="connsiteY346" fmla="*/ 645428 h 1032158"/>
                  <a:gd name="connsiteX347" fmla="*/ 2630646 w 3024845"/>
                  <a:gd name="connsiteY347" fmla="*/ 645428 h 1032158"/>
                  <a:gd name="connsiteX348" fmla="*/ 2630646 w 3024845"/>
                  <a:gd name="connsiteY348" fmla="*/ 641104 h 1032158"/>
                  <a:gd name="connsiteX349" fmla="*/ 2642806 w 3024845"/>
                  <a:gd name="connsiteY349" fmla="*/ 641104 h 1032158"/>
                  <a:gd name="connsiteX350" fmla="*/ 2642806 w 3024845"/>
                  <a:gd name="connsiteY350" fmla="*/ 645428 h 1032158"/>
                  <a:gd name="connsiteX351" fmla="*/ 2667126 w 3024845"/>
                  <a:gd name="connsiteY351" fmla="*/ 645428 h 1032158"/>
                  <a:gd name="connsiteX352" fmla="*/ 2667126 w 3024845"/>
                  <a:gd name="connsiteY352" fmla="*/ 632457 h 1032158"/>
                  <a:gd name="connsiteX353" fmla="*/ 2695500 w 3024845"/>
                  <a:gd name="connsiteY353" fmla="*/ 632457 h 1032158"/>
                  <a:gd name="connsiteX354" fmla="*/ 2707660 w 3024845"/>
                  <a:gd name="connsiteY354" fmla="*/ 628133 h 1032158"/>
                  <a:gd name="connsiteX355" fmla="*/ 2727927 w 3024845"/>
                  <a:gd name="connsiteY355" fmla="*/ 632457 h 1032158"/>
                  <a:gd name="connsiteX356" fmla="*/ 2727927 w 3024845"/>
                  <a:gd name="connsiteY356" fmla="*/ 615163 h 1032158"/>
                  <a:gd name="connsiteX357" fmla="*/ 2736034 w 3024845"/>
                  <a:gd name="connsiteY357" fmla="*/ 615163 h 1032158"/>
                  <a:gd name="connsiteX358" fmla="*/ 2736034 w 3024845"/>
                  <a:gd name="connsiteY358" fmla="*/ 602192 h 1032158"/>
                  <a:gd name="connsiteX359" fmla="*/ 2792781 w 3024845"/>
                  <a:gd name="connsiteY359" fmla="*/ 602192 h 1032158"/>
                  <a:gd name="connsiteX360" fmla="*/ 2792781 w 3024845"/>
                  <a:gd name="connsiteY360" fmla="*/ 571927 h 1032158"/>
                  <a:gd name="connsiteX361" fmla="*/ 2811021 w 3024845"/>
                  <a:gd name="connsiteY361" fmla="*/ 571927 h 1032158"/>
                  <a:gd name="connsiteX362" fmla="*/ 2811021 w 3024845"/>
                  <a:gd name="connsiteY362" fmla="*/ 565442 h 1032158"/>
                  <a:gd name="connsiteX363" fmla="*/ 2823181 w 3024845"/>
                  <a:gd name="connsiteY363" fmla="*/ 565442 h 1032158"/>
                  <a:gd name="connsiteX364" fmla="*/ 2823181 w 3024845"/>
                  <a:gd name="connsiteY364" fmla="*/ 571927 h 1032158"/>
                  <a:gd name="connsiteX365" fmla="*/ 2839395 w 3024845"/>
                  <a:gd name="connsiteY365" fmla="*/ 571927 h 1032158"/>
                  <a:gd name="connsiteX366" fmla="*/ 2839395 w 3024845"/>
                  <a:gd name="connsiteY366" fmla="*/ 621648 h 1032158"/>
                  <a:gd name="connsiteX367" fmla="*/ 2871822 w 3024845"/>
                  <a:gd name="connsiteY367" fmla="*/ 621648 h 1032158"/>
                  <a:gd name="connsiteX368" fmla="*/ 2871822 w 3024845"/>
                  <a:gd name="connsiteY368" fmla="*/ 595707 h 1032158"/>
                  <a:gd name="connsiteX369" fmla="*/ 2910329 w 3024845"/>
                  <a:gd name="connsiteY369" fmla="*/ 595707 h 1032158"/>
                  <a:gd name="connsiteX370" fmla="*/ 2910329 w 3024845"/>
                  <a:gd name="connsiteY370" fmla="*/ 565442 h 1032158"/>
                  <a:gd name="connsiteX371" fmla="*/ 2958970 w 3024845"/>
                  <a:gd name="connsiteY371" fmla="*/ 565442 h 1032158"/>
                  <a:gd name="connsiteX372" fmla="*/ 2958970 w 3024845"/>
                  <a:gd name="connsiteY372" fmla="*/ 676598 h 1032158"/>
                  <a:gd name="connsiteX373" fmla="*/ 2958970 w 3024845"/>
                  <a:gd name="connsiteY373" fmla="*/ 690377 h 1032158"/>
                  <a:gd name="connsiteX374" fmla="*/ 3024845 w 3024845"/>
                  <a:gd name="connsiteY374" fmla="*/ 690377 h 1032158"/>
                  <a:gd name="connsiteX375" fmla="*/ 3024845 w 3024845"/>
                  <a:gd name="connsiteY375" fmla="*/ 1032158 h 1032158"/>
                  <a:gd name="connsiteX376" fmla="*/ 2054 w 3024845"/>
                  <a:gd name="connsiteY376" fmla="*/ 1029825 h 1032158"/>
                  <a:gd name="connsiteX377" fmla="*/ 0 w 3024845"/>
                  <a:gd name="connsiteY377" fmla="*/ 595707 h 1032158"/>
                  <a:gd name="connsiteX378" fmla="*/ 20267 w 3024845"/>
                  <a:gd name="connsiteY378" fmla="*/ 595707 h 1032158"/>
                  <a:gd name="connsiteX379" fmla="*/ 20774 w 3024845"/>
                  <a:gd name="connsiteY379" fmla="*/ 594626 h 1032158"/>
                  <a:gd name="connsiteX380" fmla="*/ 24320 w 3024845"/>
                  <a:gd name="connsiteY380" fmla="*/ 587060 h 1032158"/>
                  <a:gd name="connsiteX381" fmla="*/ 26094 w 3024845"/>
                  <a:gd name="connsiteY381" fmla="*/ 587330 h 1032158"/>
                  <a:gd name="connsiteX382" fmla="*/ 38507 w 3024845"/>
                  <a:gd name="connsiteY382" fmla="*/ 589221 h 1032158"/>
                  <a:gd name="connsiteX383" fmla="*/ 39014 w 3024845"/>
                  <a:gd name="connsiteY383" fmla="*/ 590573 h 1032158"/>
                  <a:gd name="connsiteX384" fmla="*/ 42560 w 3024845"/>
                  <a:gd name="connsiteY384" fmla="*/ 600030 h 1032158"/>
                  <a:gd name="connsiteX385" fmla="*/ 68907 w 3024845"/>
                  <a:gd name="connsiteY385" fmla="*/ 602192 h 1032158"/>
                  <a:gd name="connsiteX386" fmla="*/ 68907 w 3024845"/>
                  <a:gd name="connsiteY386" fmla="*/ 478971 h 1032158"/>
                  <a:gd name="connsiteX387" fmla="*/ 70934 w 3024845"/>
                  <a:gd name="connsiteY387" fmla="*/ 478971 h 1032158"/>
                  <a:gd name="connsiteX388" fmla="*/ 85121 w 3024845"/>
                  <a:gd name="connsiteY388" fmla="*/ 478971 h 1032158"/>
                  <a:gd name="connsiteX389" fmla="*/ 85121 w 3024845"/>
                  <a:gd name="connsiteY389" fmla="*/ 342779 h 1032158"/>
                  <a:gd name="connsiteX390" fmla="*/ 86894 w 3024845"/>
                  <a:gd name="connsiteY390" fmla="*/ 342779 h 1032158"/>
                  <a:gd name="connsiteX391" fmla="*/ 99308 w 3024845"/>
                  <a:gd name="connsiteY391" fmla="*/ 342779 h 1032158"/>
                  <a:gd name="connsiteX392" fmla="*/ 99308 w 3024845"/>
                  <a:gd name="connsiteY392" fmla="*/ 228205 h 1032158"/>
                  <a:gd name="connsiteX393" fmla="*/ 103361 w 3024845"/>
                  <a:gd name="connsiteY393" fmla="*/ 200101 h 1032158"/>
                  <a:gd name="connsiteX394" fmla="*/ 105388 w 3024845"/>
                  <a:gd name="connsiteY394" fmla="*/ 200101 h 1032158"/>
                  <a:gd name="connsiteX395" fmla="*/ 119575 w 3024845"/>
                  <a:gd name="connsiteY395" fmla="*/ 200101 h 1032158"/>
                  <a:gd name="connsiteX0" fmla="*/ 119575 w 3024845"/>
                  <a:gd name="connsiteY0" fmla="*/ 95357 h 927414"/>
                  <a:gd name="connsiteX1" fmla="*/ 200642 w 3024845"/>
                  <a:gd name="connsiteY1" fmla="*/ 93196 h 927414"/>
                  <a:gd name="connsiteX2" fmla="*/ 202669 w 3024845"/>
                  <a:gd name="connsiteY2" fmla="*/ 93196 h 927414"/>
                  <a:gd name="connsiteX3" fmla="*/ 216856 w 3024845"/>
                  <a:gd name="connsiteY3" fmla="*/ 93196 h 927414"/>
                  <a:gd name="connsiteX4" fmla="*/ 216856 w 3024845"/>
                  <a:gd name="connsiteY4" fmla="*/ 116975 h 927414"/>
                  <a:gd name="connsiteX5" fmla="*/ 217363 w 3024845"/>
                  <a:gd name="connsiteY5" fmla="*/ 117786 h 927414"/>
                  <a:gd name="connsiteX6" fmla="*/ 220909 w 3024845"/>
                  <a:gd name="connsiteY6" fmla="*/ 123461 h 927414"/>
                  <a:gd name="connsiteX7" fmla="*/ 220909 w 3024845"/>
                  <a:gd name="connsiteY7" fmla="*/ 238035 h 927414"/>
                  <a:gd name="connsiteX8" fmla="*/ 223189 w 3024845"/>
                  <a:gd name="connsiteY8" fmla="*/ 238035 h 927414"/>
                  <a:gd name="connsiteX9" fmla="*/ 239150 w 3024845"/>
                  <a:gd name="connsiteY9" fmla="*/ 238035 h 927414"/>
                  <a:gd name="connsiteX10" fmla="*/ 239150 w 3024845"/>
                  <a:gd name="connsiteY10" fmla="*/ 378550 h 927414"/>
                  <a:gd name="connsiteX11" fmla="*/ 240670 w 3024845"/>
                  <a:gd name="connsiteY11" fmla="*/ 378280 h 927414"/>
                  <a:gd name="connsiteX12" fmla="*/ 251310 w 3024845"/>
                  <a:gd name="connsiteY12" fmla="*/ 376389 h 927414"/>
                  <a:gd name="connsiteX13" fmla="*/ 249283 w 3024845"/>
                  <a:gd name="connsiteY13" fmla="*/ 465021 h 927414"/>
                  <a:gd name="connsiteX14" fmla="*/ 250803 w 3024845"/>
                  <a:gd name="connsiteY14" fmla="*/ 465292 h 927414"/>
                  <a:gd name="connsiteX15" fmla="*/ 261443 w 3024845"/>
                  <a:gd name="connsiteY15" fmla="*/ 467183 h 927414"/>
                  <a:gd name="connsiteX16" fmla="*/ 261696 w 3024845"/>
                  <a:gd name="connsiteY16" fmla="*/ 467994 h 927414"/>
                  <a:gd name="connsiteX17" fmla="*/ 263470 w 3024845"/>
                  <a:gd name="connsiteY17" fmla="*/ 473669 h 927414"/>
                  <a:gd name="connsiteX18" fmla="*/ 264230 w 3024845"/>
                  <a:gd name="connsiteY18" fmla="*/ 471237 h 927414"/>
                  <a:gd name="connsiteX19" fmla="*/ 269550 w 3024845"/>
                  <a:gd name="connsiteY19" fmla="*/ 454213 h 927414"/>
                  <a:gd name="connsiteX20" fmla="*/ 271323 w 3024845"/>
                  <a:gd name="connsiteY20" fmla="*/ 454213 h 927414"/>
                  <a:gd name="connsiteX21" fmla="*/ 283737 w 3024845"/>
                  <a:gd name="connsiteY21" fmla="*/ 454213 h 927414"/>
                  <a:gd name="connsiteX22" fmla="*/ 283737 w 3024845"/>
                  <a:gd name="connsiteY22" fmla="*/ 486639 h 927414"/>
                  <a:gd name="connsiteX23" fmla="*/ 284750 w 3024845"/>
                  <a:gd name="connsiteY23" fmla="*/ 487180 h 927414"/>
                  <a:gd name="connsiteX24" fmla="*/ 291844 w 3024845"/>
                  <a:gd name="connsiteY24" fmla="*/ 490963 h 927414"/>
                  <a:gd name="connsiteX25" fmla="*/ 291844 w 3024845"/>
                  <a:gd name="connsiteY25" fmla="*/ 492314 h 927414"/>
                  <a:gd name="connsiteX26" fmla="*/ 291844 w 3024845"/>
                  <a:gd name="connsiteY26" fmla="*/ 501772 h 927414"/>
                  <a:gd name="connsiteX27" fmla="*/ 336431 w 3024845"/>
                  <a:gd name="connsiteY27" fmla="*/ 501772 h 927414"/>
                  <a:gd name="connsiteX28" fmla="*/ 336431 w 3024845"/>
                  <a:gd name="connsiteY28" fmla="*/ 502853 h 927414"/>
                  <a:gd name="connsiteX29" fmla="*/ 336431 w 3024845"/>
                  <a:gd name="connsiteY29" fmla="*/ 510419 h 927414"/>
                  <a:gd name="connsiteX30" fmla="*/ 338457 w 3024845"/>
                  <a:gd name="connsiteY30" fmla="*/ 510419 h 927414"/>
                  <a:gd name="connsiteX31" fmla="*/ 352644 w 3024845"/>
                  <a:gd name="connsiteY31" fmla="*/ 510419 h 927414"/>
                  <a:gd name="connsiteX32" fmla="*/ 352644 w 3024845"/>
                  <a:gd name="connsiteY32" fmla="*/ 480154 h 927414"/>
                  <a:gd name="connsiteX33" fmla="*/ 397231 w 3024845"/>
                  <a:gd name="connsiteY33" fmla="*/ 480154 h 927414"/>
                  <a:gd name="connsiteX34" fmla="*/ 397231 w 3024845"/>
                  <a:gd name="connsiteY34" fmla="*/ 478803 h 927414"/>
                  <a:gd name="connsiteX35" fmla="*/ 397231 w 3024845"/>
                  <a:gd name="connsiteY35" fmla="*/ 469345 h 927414"/>
                  <a:gd name="connsiteX36" fmla="*/ 398245 w 3024845"/>
                  <a:gd name="connsiteY36" fmla="*/ 469345 h 927414"/>
                  <a:gd name="connsiteX37" fmla="*/ 405338 w 3024845"/>
                  <a:gd name="connsiteY37" fmla="*/ 469345 h 927414"/>
                  <a:gd name="connsiteX38" fmla="*/ 405338 w 3024845"/>
                  <a:gd name="connsiteY38" fmla="*/ 467454 h 927414"/>
                  <a:gd name="connsiteX39" fmla="*/ 405338 w 3024845"/>
                  <a:gd name="connsiteY39" fmla="*/ 454213 h 927414"/>
                  <a:gd name="connsiteX40" fmla="*/ 406098 w 3024845"/>
                  <a:gd name="connsiteY40" fmla="*/ 454213 h 927414"/>
                  <a:gd name="connsiteX41" fmla="*/ 411418 w 3024845"/>
                  <a:gd name="connsiteY41" fmla="*/ 454213 h 927414"/>
                  <a:gd name="connsiteX42" fmla="*/ 411418 w 3024845"/>
                  <a:gd name="connsiteY42" fmla="*/ 453132 h 927414"/>
                  <a:gd name="connsiteX43" fmla="*/ 411418 w 3024845"/>
                  <a:gd name="connsiteY43" fmla="*/ 445565 h 927414"/>
                  <a:gd name="connsiteX44" fmla="*/ 413445 w 3024845"/>
                  <a:gd name="connsiteY44" fmla="*/ 445565 h 927414"/>
                  <a:gd name="connsiteX45" fmla="*/ 427632 w 3024845"/>
                  <a:gd name="connsiteY45" fmla="*/ 445565 h 927414"/>
                  <a:gd name="connsiteX46" fmla="*/ 427632 w 3024845"/>
                  <a:gd name="connsiteY46" fmla="*/ 446646 h 927414"/>
                  <a:gd name="connsiteX47" fmla="*/ 427632 w 3024845"/>
                  <a:gd name="connsiteY47" fmla="*/ 454213 h 927414"/>
                  <a:gd name="connsiteX48" fmla="*/ 449925 w 3024845"/>
                  <a:gd name="connsiteY48" fmla="*/ 454213 h 927414"/>
                  <a:gd name="connsiteX49" fmla="*/ 449925 w 3024845"/>
                  <a:gd name="connsiteY49" fmla="*/ 452321 h 927414"/>
                  <a:gd name="connsiteX50" fmla="*/ 449925 w 3024845"/>
                  <a:gd name="connsiteY50" fmla="*/ 439080 h 927414"/>
                  <a:gd name="connsiteX51" fmla="*/ 451699 w 3024845"/>
                  <a:gd name="connsiteY51" fmla="*/ 439080 h 927414"/>
                  <a:gd name="connsiteX52" fmla="*/ 464112 w 3024845"/>
                  <a:gd name="connsiteY52" fmla="*/ 439080 h 927414"/>
                  <a:gd name="connsiteX53" fmla="*/ 464112 w 3024845"/>
                  <a:gd name="connsiteY53" fmla="*/ 462860 h 927414"/>
                  <a:gd name="connsiteX54" fmla="*/ 465126 w 3024845"/>
                  <a:gd name="connsiteY54" fmla="*/ 462860 h 927414"/>
                  <a:gd name="connsiteX55" fmla="*/ 472219 w 3024845"/>
                  <a:gd name="connsiteY55" fmla="*/ 462860 h 927414"/>
                  <a:gd name="connsiteX56" fmla="*/ 472219 w 3024845"/>
                  <a:gd name="connsiteY56" fmla="*/ 461779 h 927414"/>
                  <a:gd name="connsiteX57" fmla="*/ 472219 w 3024845"/>
                  <a:gd name="connsiteY57" fmla="*/ 454213 h 927414"/>
                  <a:gd name="connsiteX58" fmla="*/ 473992 w 3024845"/>
                  <a:gd name="connsiteY58" fmla="*/ 454213 h 927414"/>
                  <a:gd name="connsiteX59" fmla="*/ 486406 w 3024845"/>
                  <a:gd name="connsiteY59" fmla="*/ 454213 h 927414"/>
                  <a:gd name="connsiteX60" fmla="*/ 486406 w 3024845"/>
                  <a:gd name="connsiteY60" fmla="*/ 480154 h 927414"/>
                  <a:gd name="connsiteX61" fmla="*/ 488433 w 3024845"/>
                  <a:gd name="connsiteY61" fmla="*/ 480154 h 927414"/>
                  <a:gd name="connsiteX62" fmla="*/ 502619 w 3024845"/>
                  <a:gd name="connsiteY62" fmla="*/ 480154 h 927414"/>
                  <a:gd name="connsiteX63" fmla="*/ 502619 w 3024845"/>
                  <a:gd name="connsiteY63" fmla="*/ 481775 h 927414"/>
                  <a:gd name="connsiteX64" fmla="*/ 502619 w 3024845"/>
                  <a:gd name="connsiteY64" fmla="*/ 493125 h 927414"/>
                  <a:gd name="connsiteX65" fmla="*/ 503379 w 3024845"/>
                  <a:gd name="connsiteY65" fmla="*/ 493125 h 927414"/>
                  <a:gd name="connsiteX66" fmla="*/ 508700 w 3024845"/>
                  <a:gd name="connsiteY66" fmla="*/ 493125 h 927414"/>
                  <a:gd name="connsiteX67" fmla="*/ 508700 w 3024845"/>
                  <a:gd name="connsiteY67" fmla="*/ 492314 h 927414"/>
                  <a:gd name="connsiteX68" fmla="*/ 508700 w 3024845"/>
                  <a:gd name="connsiteY68" fmla="*/ 486639 h 927414"/>
                  <a:gd name="connsiteX69" fmla="*/ 539100 w 3024845"/>
                  <a:gd name="connsiteY69" fmla="*/ 486639 h 927414"/>
                  <a:gd name="connsiteX70" fmla="*/ 539100 w 3024845"/>
                  <a:gd name="connsiteY70" fmla="*/ 510419 h 927414"/>
                  <a:gd name="connsiteX71" fmla="*/ 540113 w 3024845"/>
                  <a:gd name="connsiteY71" fmla="*/ 510419 h 927414"/>
                  <a:gd name="connsiteX72" fmla="*/ 547207 w 3024845"/>
                  <a:gd name="connsiteY72" fmla="*/ 510419 h 927414"/>
                  <a:gd name="connsiteX73" fmla="*/ 547207 w 3024845"/>
                  <a:gd name="connsiteY73" fmla="*/ 511500 h 927414"/>
                  <a:gd name="connsiteX74" fmla="*/ 547207 w 3024845"/>
                  <a:gd name="connsiteY74" fmla="*/ 519066 h 927414"/>
                  <a:gd name="connsiteX75" fmla="*/ 547967 w 3024845"/>
                  <a:gd name="connsiteY75" fmla="*/ 519066 h 927414"/>
                  <a:gd name="connsiteX76" fmla="*/ 553287 w 3024845"/>
                  <a:gd name="connsiteY76" fmla="*/ 519066 h 927414"/>
                  <a:gd name="connsiteX77" fmla="*/ 553287 w 3024845"/>
                  <a:gd name="connsiteY77" fmla="*/ 516904 h 927414"/>
                  <a:gd name="connsiteX78" fmla="*/ 553287 w 3024845"/>
                  <a:gd name="connsiteY78" fmla="*/ 501772 h 927414"/>
                  <a:gd name="connsiteX79" fmla="*/ 554300 w 3024845"/>
                  <a:gd name="connsiteY79" fmla="*/ 501772 h 927414"/>
                  <a:gd name="connsiteX80" fmla="*/ 561394 w 3024845"/>
                  <a:gd name="connsiteY80" fmla="*/ 501772 h 927414"/>
                  <a:gd name="connsiteX81" fmla="*/ 561394 w 3024845"/>
                  <a:gd name="connsiteY81" fmla="*/ 502853 h 927414"/>
                  <a:gd name="connsiteX82" fmla="*/ 561394 w 3024845"/>
                  <a:gd name="connsiteY82" fmla="*/ 510419 h 927414"/>
                  <a:gd name="connsiteX83" fmla="*/ 566714 w 3024845"/>
                  <a:gd name="connsiteY83" fmla="*/ 508426 h 927414"/>
                  <a:gd name="connsiteX84" fmla="*/ 567474 w 3024845"/>
                  <a:gd name="connsiteY84" fmla="*/ 507446 h 927414"/>
                  <a:gd name="connsiteX85" fmla="*/ 567474 w 3024845"/>
                  <a:gd name="connsiteY85" fmla="*/ 501772 h 927414"/>
                  <a:gd name="connsiteX86" fmla="*/ 605981 w 3024845"/>
                  <a:gd name="connsiteY86" fmla="*/ 501772 h 927414"/>
                  <a:gd name="connsiteX87" fmla="*/ 605981 w 3024845"/>
                  <a:gd name="connsiteY87" fmla="*/ 525551 h 927414"/>
                  <a:gd name="connsiteX88" fmla="*/ 608007 w 3024845"/>
                  <a:gd name="connsiteY88" fmla="*/ 525551 h 927414"/>
                  <a:gd name="connsiteX89" fmla="*/ 622194 w 3024845"/>
                  <a:gd name="connsiteY89" fmla="*/ 525551 h 927414"/>
                  <a:gd name="connsiteX90" fmla="*/ 622194 w 3024845"/>
                  <a:gd name="connsiteY90" fmla="*/ 526632 h 927414"/>
                  <a:gd name="connsiteX91" fmla="*/ 622194 w 3024845"/>
                  <a:gd name="connsiteY91" fmla="*/ 534198 h 927414"/>
                  <a:gd name="connsiteX92" fmla="*/ 623968 w 3024845"/>
                  <a:gd name="connsiteY92" fmla="*/ 534198 h 927414"/>
                  <a:gd name="connsiteX93" fmla="*/ 636381 w 3024845"/>
                  <a:gd name="connsiteY93" fmla="*/ 534198 h 927414"/>
                  <a:gd name="connsiteX94" fmla="*/ 636381 w 3024845"/>
                  <a:gd name="connsiteY94" fmla="*/ 510419 h 927414"/>
                  <a:gd name="connsiteX95" fmla="*/ 637394 w 3024845"/>
                  <a:gd name="connsiteY95" fmla="*/ 510419 h 927414"/>
                  <a:gd name="connsiteX96" fmla="*/ 644488 w 3024845"/>
                  <a:gd name="connsiteY96" fmla="*/ 510419 h 927414"/>
                  <a:gd name="connsiteX97" fmla="*/ 644488 w 3024845"/>
                  <a:gd name="connsiteY97" fmla="*/ 477992 h 927414"/>
                  <a:gd name="connsiteX98" fmla="*/ 645501 w 3024845"/>
                  <a:gd name="connsiteY98" fmla="*/ 477992 h 927414"/>
                  <a:gd name="connsiteX99" fmla="*/ 652595 w 3024845"/>
                  <a:gd name="connsiteY99" fmla="*/ 477992 h 927414"/>
                  <a:gd name="connsiteX100" fmla="*/ 652595 w 3024845"/>
                  <a:gd name="connsiteY100" fmla="*/ 476101 h 927414"/>
                  <a:gd name="connsiteX101" fmla="*/ 652595 w 3024845"/>
                  <a:gd name="connsiteY101" fmla="*/ 462860 h 927414"/>
                  <a:gd name="connsiteX102" fmla="*/ 651328 w 3024845"/>
                  <a:gd name="connsiteY102" fmla="*/ 461238 h 927414"/>
                  <a:gd name="connsiteX103" fmla="*/ 656648 w 3024845"/>
                  <a:gd name="connsiteY103" fmla="*/ 449889 h 927414"/>
                  <a:gd name="connsiteX104" fmla="*/ 664755 w 3024845"/>
                  <a:gd name="connsiteY104" fmla="*/ 477992 h 927414"/>
                  <a:gd name="connsiteX105" fmla="*/ 665515 w 3024845"/>
                  <a:gd name="connsiteY105" fmla="*/ 477992 h 927414"/>
                  <a:gd name="connsiteX106" fmla="*/ 670835 w 3024845"/>
                  <a:gd name="connsiteY106" fmla="*/ 477992 h 927414"/>
                  <a:gd name="connsiteX107" fmla="*/ 670835 w 3024845"/>
                  <a:gd name="connsiteY107" fmla="*/ 372065 h 927414"/>
                  <a:gd name="connsiteX108" fmla="*/ 672355 w 3024845"/>
                  <a:gd name="connsiteY108" fmla="*/ 372065 h 927414"/>
                  <a:gd name="connsiteX109" fmla="*/ 682995 w 3024845"/>
                  <a:gd name="connsiteY109" fmla="*/ 372065 h 927414"/>
                  <a:gd name="connsiteX110" fmla="*/ 682995 w 3024845"/>
                  <a:gd name="connsiteY110" fmla="*/ 324506 h 927414"/>
                  <a:gd name="connsiteX111" fmla="*/ 709342 w 3024845"/>
                  <a:gd name="connsiteY111" fmla="*/ 324506 h 927414"/>
                  <a:gd name="connsiteX112" fmla="*/ 709342 w 3024845"/>
                  <a:gd name="connsiteY112" fmla="*/ 302888 h 927414"/>
                  <a:gd name="connsiteX113" fmla="*/ 743796 w 3024845"/>
                  <a:gd name="connsiteY113" fmla="*/ 302888 h 927414"/>
                  <a:gd name="connsiteX114" fmla="*/ 743796 w 3024845"/>
                  <a:gd name="connsiteY114" fmla="*/ 305320 h 927414"/>
                  <a:gd name="connsiteX115" fmla="*/ 743796 w 3024845"/>
                  <a:gd name="connsiteY115" fmla="*/ 322344 h 927414"/>
                  <a:gd name="connsiteX116" fmla="*/ 746076 w 3024845"/>
                  <a:gd name="connsiteY116" fmla="*/ 322344 h 927414"/>
                  <a:gd name="connsiteX117" fmla="*/ 762036 w 3024845"/>
                  <a:gd name="connsiteY117" fmla="*/ 322344 h 927414"/>
                  <a:gd name="connsiteX118" fmla="*/ 762036 w 3024845"/>
                  <a:gd name="connsiteY118" fmla="*/ 369903 h 927414"/>
                  <a:gd name="connsiteX119" fmla="*/ 763049 w 3024845"/>
                  <a:gd name="connsiteY119" fmla="*/ 369903 h 927414"/>
                  <a:gd name="connsiteX120" fmla="*/ 770143 w 3024845"/>
                  <a:gd name="connsiteY120" fmla="*/ 369903 h 927414"/>
                  <a:gd name="connsiteX121" fmla="*/ 784330 w 3024845"/>
                  <a:gd name="connsiteY121" fmla="*/ 374227 h 927414"/>
                  <a:gd name="connsiteX122" fmla="*/ 784330 w 3024845"/>
                  <a:gd name="connsiteY122" fmla="*/ 413139 h 927414"/>
                  <a:gd name="connsiteX123" fmla="*/ 785343 w 3024845"/>
                  <a:gd name="connsiteY123" fmla="*/ 413139 h 927414"/>
                  <a:gd name="connsiteX124" fmla="*/ 792436 w 3024845"/>
                  <a:gd name="connsiteY124" fmla="*/ 413139 h 927414"/>
                  <a:gd name="connsiteX125" fmla="*/ 792436 w 3024845"/>
                  <a:gd name="connsiteY125" fmla="*/ 414760 h 927414"/>
                  <a:gd name="connsiteX126" fmla="*/ 792436 w 3024845"/>
                  <a:gd name="connsiteY126" fmla="*/ 426109 h 927414"/>
                  <a:gd name="connsiteX127" fmla="*/ 794463 w 3024845"/>
                  <a:gd name="connsiteY127" fmla="*/ 426109 h 927414"/>
                  <a:gd name="connsiteX128" fmla="*/ 808650 w 3024845"/>
                  <a:gd name="connsiteY128" fmla="*/ 426109 h 927414"/>
                  <a:gd name="connsiteX129" fmla="*/ 814730 w 3024845"/>
                  <a:gd name="connsiteY129" fmla="*/ 432595 h 927414"/>
                  <a:gd name="connsiteX130" fmla="*/ 814730 w 3024845"/>
                  <a:gd name="connsiteY130" fmla="*/ 454213 h 927414"/>
                  <a:gd name="connsiteX131" fmla="*/ 817010 w 3024845"/>
                  <a:gd name="connsiteY131" fmla="*/ 454213 h 927414"/>
                  <a:gd name="connsiteX132" fmla="*/ 832970 w 3024845"/>
                  <a:gd name="connsiteY132" fmla="*/ 454213 h 927414"/>
                  <a:gd name="connsiteX133" fmla="*/ 832970 w 3024845"/>
                  <a:gd name="connsiteY133" fmla="*/ 455293 h 927414"/>
                  <a:gd name="connsiteX134" fmla="*/ 832970 w 3024845"/>
                  <a:gd name="connsiteY134" fmla="*/ 462860 h 927414"/>
                  <a:gd name="connsiteX135" fmla="*/ 834237 w 3024845"/>
                  <a:gd name="connsiteY135" fmla="*/ 462860 h 927414"/>
                  <a:gd name="connsiteX136" fmla="*/ 843104 w 3024845"/>
                  <a:gd name="connsiteY136" fmla="*/ 462860 h 927414"/>
                  <a:gd name="connsiteX137" fmla="*/ 843104 w 3024845"/>
                  <a:gd name="connsiteY137" fmla="*/ 465021 h 927414"/>
                  <a:gd name="connsiteX138" fmla="*/ 843104 w 3024845"/>
                  <a:gd name="connsiteY138" fmla="*/ 480154 h 927414"/>
                  <a:gd name="connsiteX139" fmla="*/ 847157 w 3024845"/>
                  <a:gd name="connsiteY139" fmla="*/ 478262 h 927414"/>
                  <a:gd name="connsiteX140" fmla="*/ 847157 w 3024845"/>
                  <a:gd name="connsiteY140" fmla="*/ 465021 h 927414"/>
                  <a:gd name="connsiteX141" fmla="*/ 848170 w 3024845"/>
                  <a:gd name="connsiteY141" fmla="*/ 465021 h 927414"/>
                  <a:gd name="connsiteX142" fmla="*/ 855264 w 3024845"/>
                  <a:gd name="connsiteY142" fmla="*/ 465021 h 927414"/>
                  <a:gd name="connsiteX143" fmla="*/ 855264 w 3024845"/>
                  <a:gd name="connsiteY143" fmla="*/ 466643 h 927414"/>
                  <a:gd name="connsiteX144" fmla="*/ 855264 w 3024845"/>
                  <a:gd name="connsiteY144" fmla="*/ 477992 h 927414"/>
                  <a:gd name="connsiteX145" fmla="*/ 856024 w 3024845"/>
                  <a:gd name="connsiteY145" fmla="*/ 477992 h 927414"/>
                  <a:gd name="connsiteX146" fmla="*/ 861344 w 3024845"/>
                  <a:gd name="connsiteY146" fmla="*/ 477992 h 927414"/>
                  <a:gd name="connsiteX147" fmla="*/ 909984 w 3024845"/>
                  <a:gd name="connsiteY147" fmla="*/ 473669 h 927414"/>
                  <a:gd name="connsiteX148" fmla="*/ 909984 w 3024845"/>
                  <a:gd name="connsiteY148" fmla="*/ 475020 h 927414"/>
                  <a:gd name="connsiteX149" fmla="*/ 909984 w 3024845"/>
                  <a:gd name="connsiteY149" fmla="*/ 484477 h 927414"/>
                  <a:gd name="connsiteX150" fmla="*/ 910744 w 3024845"/>
                  <a:gd name="connsiteY150" fmla="*/ 484477 h 927414"/>
                  <a:gd name="connsiteX151" fmla="*/ 916065 w 3024845"/>
                  <a:gd name="connsiteY151" fmla="*/ 484477 h 927414"/>
                  <a:gd name="connsiteX152" fmla="*/ 916065 w 3024845"/>
                  <a:gd name="connsiteY152" fmla="*/ 486639 h 927414"/>
                  <a:gd name="connsiteX153" fmla="*/ 916065 w 3024845"/>
                  <a:gd name="connsiteY153" fmla="*/ 501772 h 927414"/>
                  <a:gd name="connsiteX154" fmla="*/ 918091 w 3024845"/>
                  <a:gd name="connsiteY154" fmla="*/ 500421 h 927414"/>
                  <a:gd name="connsiteX155" fmla="*/ 932278 w 3024845"/>
                  <a:gd name="connsiteY155" fmla="*/ 490963 h 927414"/>
                  <a:gd name="connsiteX156" fmla="*/ 938358 w 3024845"/>
                  <a:gd name="connsiteY156" fmla="*/ 449889 h 927414"/>
                  <a:gd name="connsiteX157" fmla="*/ 939118 w 3024845"/>
                  <a:gd name="connsiteY157" fmla="*/ 449619 h 927414"/>
                  <a:gd name="connsiteX158" fmla="*/ 944438 w 3024845"/>
                  <a:gd name="connsiteY158" fmla="*/ 447727 h 927414"/>
                  <a:gd name="connsiteX159" fmla="*/ 946465 w 3024845"/>
                  <a:gd name="connsiteY159" fmla="*/ 378550 h 927414"/>
                  <a:gd name="connsiteX160" fmla="*/ 948492 w 3024845"/>
                  <a:gd name="connsiteY160" fmla="*/ 447727 h 927414"/>
                  <a:gd name="connsiteX161" fmla="*/ 949252 w 3024845"/>
                  <a:gd name="connsiteY161" fmla="*/ 447997 h 927414"/>
                  <a:gd name="connsiteX162" fmla="*/ 954572 w 3024845"/>
                  <a:gd name="connsiteY162" fmla="*/ 449889 h 927414"/>
                  <a:gd name="connsiteX163" fmla="*/ 954572 w 3024845"/>
                  <a:gd name="connsiteY163" fmla="*/ 363418 h 927414"/>
                  <a:gd name="connsiteX164" fmla="*/ 958625 w 3024845"/>
                  <a:gd name="connsiteY164" fmla="*/ 330991 h 927414"/>
                  <a:gd name="connsiteX165" fmla="*/ 997132 w 3024845"/>
                  <a:gd name="connsiteY165" fmla="*/ 330991 h 927414"/>
                  <a:gd name="connsiteX166" fmla="*/ 997132 w 3024845"/>
                  <a:gd name="connsiteY166" fmla="*/ 363418 h 927414"/>
                  <a:gd name="connsiteX167" fmla="*/ 997892 w 3024845"/>
                  <a:gd name="connsiteY167" fmla="*/ 363418 h 927414"/>
                  <a:gd name="connsiteX168" fmla="*/ 1003212 w 3024845"/>
                  <a:gd name="connsiteY168" fmla="*/ 363418 h 927414"/>
                  <a:gd name="connsiteX169" fmla="*/ 1003212 w 3024845"/>
                  <a:gd name="connsiteY169" fmla="*/ 281270 h 927414"/>
                  <a:gd name="connsiteX170" fmla="*/ 1004986 w 3024845"/>
                  <a:gd name="connsiteY170" fmla="*/ 281270 h 927414"/>
                  <a:gd name="connsiteX171" fmla="*/ 1017399 w 3024845"/>
                  <a:gd name="connsiteY171" fmla="*/ 281270 h 927414"/>
                  <a:gd name="connsiteX172" fmla="*/ 1017399 w 3024845"/>
                  <a:gd name="connsiteY172" fmla="*/ 279379 h 927414"/>
                  <a:gd name="connsiteX173" fmla="*/ 1017399 w 3024845"/>
                  <a:gd name="connsiteY173" fmla="*/ 266138 h 927414"/>
                  <a:gd name="connsiteX174" fmla="*/ 1039693 w 3024845"/>
                  <a:gd name="connsiteY174" fmla="*/ 266138 h 927414"/>
                  <a:gd name="connsiteX175" fmla="*/ 1039693 w 3024845"/>
                  <a:gd name="connsiteY175" fmla="*/ 265057 h 927414"/>
                  <a:gd name="connsiteX176" fmla="*/ 1039693 w 3024845"/>
                  <a:gd name="connsiteY176" fmla="*/ 257491 h 927414"/>
                  <a:gd name="connsiteX177" fmla="*/ 1041466 w 3024845"/>
                  <a:gd name="connsiteY177" fmla="*/ 257491 h 927414"/>
                  <a:gd name="connsiteX178" fmla="*/ 1053880 w 3024845"/>
                  <a:gd name="connsiteY178" fmla="*/ 257491 h 927414"/>
                  <a:gd name="connsiteX179" fmla="*/ 1053880 w 3024845"/>
                  <a:gd name="connsiteY179" fmla="*/ 258572 h 927414"/>
                  <a:gd name="connsiteX180" fmla="*/ 1053880 w 3024845"/>
                  <a:gd name="connsiteY180" fmla="*/ 266138 h 927414"/>
                  <a:gd name="connsiteX181" fmla="*/ 1054640 w 3024845"/>
                  <a:gd name="connsiteY181" fmla="*/ 266138 h 927414"/>
                  <a:gd name="connsiteX182" fmla="*/ 1059960 w 3024845"/>
                  <a:gd name="connsiteY182" fmla="*/ 266138 h 927414"/>
                  <a:gd name="connsiteX183" fmla="*/ 1070093 w 3024845"/>
                  <a:gd name="connsiteY183" fmla="*/ 261814 h 927414"/>
                  <a:gd name="connsiteX184" fmla="*/ 1074146 w 3024845"/>
                  <a:gd name="connsiteY184" fmla="*/ 265057 h 927414"/>
                  <a:gd name="connsiteX185" fmla="*/ 1074146 w 3024845"/>
                  <a:gd name="connsiteY185" fmla="*/ 257491 h 927414"/>
                  <a:gd name="connsiteX186" fmla="*/ 1076426 w 3024845"/>
                  <a:gd name="connsiteY186" fmla="*/ 257491 h 927414"/>
                  <a:gd name="connsiteX187" fmla="*/ 1092387 w 3024845"/>
                  <a:gd name="connsiteY187" fmla="*/ 257491 h 927414"/>
                  <a:gd name="connsiteX188" fmla="*/ 1092387 w 3024845"/>
                  <a:gd name="connsiteY188" fmla="*/ 258572 h 927414"/>
                  <a:gd name="connsiteX189" fmla="*/ 1092387 w 3024845"/>
                  <a:gd name="connsiteY189" fmla="*/ 266138 h 927414"/>
                  <a:gd name="connsiteX190" fmla="*/ 1122787 w 3024845"/>
                  <a:gd name="connsiteY190" fmla="*/ 266138 h 927414"/>
                  <a:gd name="connsiteX191" fmla="*/ 1122787 w 3024845"/>
                  <a:gd name="connsiteY191" fmla="*/ 267759 h 927414"/>
                  <a:gd name="connsiteX192" fmla="*/ 1122787 w 3024845"/>
                  <a:gd name="connsiteY192" fmla="*/ 279109 h 927414"/>
                  <a:gd name="connsiteX193" fmla="*/ 1149134 w 3024845"/>
                  <a:gd name="connsiteY193" fmla="*/ 279109 h 927414"/>
                  <a:gd name="connsiteX194" fmla="*/ 1149134 w 3024845"/>
                  <a:gd name="connsiteY194" fmla="*/ 309373 h 927414"/>
                  <a:gd name="connsiteX195" fmla="*/ 1149894 w 3024845"/>
                  <a:gd name="connsiteY195" fmla="*/ 309373 h 927414"/>
                  <a:gd name="connsiteX196" fmla="*/ 1155214 w 3024845"/>
                  <a:gd name="connsiteY196" fmla="*/ 309373 h 927414"/>
                  <a:gd name="connsiteX197" fmla="*/ 1155214 w 3024845"/>
                  <a:gd name="connsiteY197" fmla="*/ 310454 h 927414"/>
                  <a:gd name="connsiteX198" fmla="*/ 1155214 w 3024845"/>
                  <a:gd name="connsiteY198" fmla="*/ 318021 h 927414"/>
                  <a:gd name="connsiteX199" fmla="*/ 1159268 w 3024845"/>
                  <a:gd name="connsiteY199" fmla="*/ 348285 h 927414"/>
                  <a:gd name="connsiteX200" fmla="*/ 1160028 w 3024845"/>
                  <a:gd name="connsiteY200" fmla="*/ 348285 h 927414"/>
                  <a:gd name="connsiteX201" fmla="*/ 1165348 w 3024845"/>
                  <a:gd name="connsiteY201" fmla="*/ 348285 h 927414"/>
                  <a:gd name="connsiteX202" fmla="*/ 1165348 w 3024845"/>
                  <a:gd name="connsiteY202" fmla="*/ 349096 h 927414"/>
                  <a:gd name="connsiteX203" fmla="*/ 1165348 w 3024845"/>
                  <a:gd name="connsiteY203" fmla="*/ 354771 h 927414"/>
                  <a:gd name="connsiteX204" fmla="*/ 1166361 w 3024845"/>
                  <a:gd name="connsiteY204" fmla="*/ 354771 h 927414"/>
                  <a:gd name="connsiteX205" fmla="*/ 1173454 w 3024845"/>
                  <a:gd name="connsiteY205" fmla="*/ 354771 h 927414"/>
                  <a:gd name="connsiteX206" fmla="*/ 1173454 w 3024845"/>
                  <a:gd name="connsiteY206" fmla="*/ 385036 h 927414"/>
                  <a:gd name="connsiteX207" fmla="*/ 1175481 w 3024845"/>
                  <a:gd name="connsiteY207" fmla="*/ 385036 h 927414"/>
                  <a:gd name="connsiteX208" fmla="*/ 1189668 w 3024845"/>
                  <a:gd name="connsiteY208" fmla="*/ 385036 h 927414"/>
                  <a:gd name="connsiteX209" fmla="*/ 1189668 w 3024845"/>
                  <a:gd name="connsiteY209" fmla="*/ 408815 h 927414"/>
                  <a:gd name="connsiteX210" fmla="*/ 1191695 w 3024845"/>
                  <a:gd name="connsiteY210" fmla="*/ 410436 h 927414"/>
                  <a:gd name="connsiteX211" fmla="*/ 1191695 w 3024845"/>
                  <a:gd name="connsiteY211" fmla="*/ 421786 h 927414"/>
                  <a:gd name="connsiteX212" fmla="*/ 1192455 w 3024845"/>
                  <a:gd name="connsiteY212" fmla="*/ 421786 h 927414"/>
                  <a:gd name="connsiteX213" fmla="*/ 1197775 w 3024845"/>
                  <a:gd name="connsiteY213" fmla="*/ 421786 h 927414"/>
                  <a:gd name="connsiteX214" fmla="*/ 1197775 w 3024845"/>
                  <a:gd name="connsiteY214" fmla="*/ 445565 h 927414"/>
                  <a:gd name="connsiteX215" fmla="*/ 1199041 w 3024845"/>
                  <a:gd name="connsiteY215" fmla="*/ 445565 h 927414"/>
                  <a:gd name="connsiteX216" fmla="*/ 1207908 w 3024845"/>
                  <a:gd name="connsiteY216" fmla="*/ 445565 h 927414"/>
                  <a:gd name="connsiteX217" fmla="*/ 1209935 w 3024845"/>
                  <a:gd name="connsiteY217" fmla="*/ 449619 h 927414"/>
                  <a:gd name="connsiteX218" fmla="*/ 1209935 w 3024845"/>
                  <a:gd name="connsiteY218" fmla="*/ 462860 h 927414"/>
                  <a:gd name="connsiteX219" fmla="*/ 1211455 w 3024845"/>
                  <a:gd name="connsiteY219" fmla="*/ 460968 h 927414"/>
                  <a:gd name="connsiteX220" fmla="*/ 1222095 w 3024845"/>
                  <a:gd name="connsiteY220" fmla="*/ 447727 h 927414"/>
                  <a:gd name="connsiteX221" fmla="*/ 1250469 w 3024845"/>
                  <a:gd name="connsiteY221" fmla="*/ 447727 h 927414"/>
                  <a:gd name="connsiteX222" fmla="*/ 1250469 w 3024845"/>
                  <a:gd name="connsiteY222" fmla="*/ 534198 h 927414"/>
                  <a:gd name="connsiteX223" fmla="*/ 1251229 w 3024845"/>
                  <a:gd name="connsiteY223" fmla="*/ 534198 h 927414"/>
                  <a:gd name="connsiteX224" fmla="*/ 1256549 w 3024845"/>
                  <a:gd name="connsiteY224" fmla="*/ 534198 h 927414"/>
                  <a:gd name="connsiteX225" fmla="*/ 1257309 w 3024845"/>
                  <a:gd name="connsiteY225" fmla="*/ 532847 h 927414"/>
                  <a:gd name="connsiteX226" fmla="*/ 1262629 w 3024845"/>
                  <a:gd name="connsiteY226" fmla="*/ 523389 h 927414"/>
                  <a:gd name="connsiteX227" fmla="*/ 1262629 w 3024845"/>
                  <a:gd name="connsiteY227" fmla="*/ 525281 h 927414"/>
                  <a:gd name="connsiteX228" fmla="*/ 1262629 w 3024845"/>
                  <a:gd name="connsiteY228" fmla="*/ 538522 h 927414"/>
                  <a:gd name="connsiteX229" fmla="*/ 1266682 w 3024845"/>
                  <a:gd name="connsiteY229" fmla="*/ 493125 h 927414"/>
                  <a:gd name="connsiteX230" fmla="*/ 1267442 w 3024845"/>
                  <a:gd name="connsiteY230" fmla="*/ 493125 h 927414"/>
                  <a:gd name="connsiteX231" fmla="*/ 1272762 w 3024845"/>
                  <a:gd name="connsiteY231" fmla="*/ 493125 h 927414"/>
                  <a:gd name="connsiteX232" fmla="*/ 1272762 w 3024845"/>
                  <a:gd name="connsiteY232" fmla="*/ 428271 h 927414"/>
                  <a:gd name="connsiteX233" fmla="*/ 1273776 w 3024845"/>
                  <a:gd name="connsiteY233" fmla="*/ 428271 h 927414"/>
                  <a:gd name="connsiteX234" fmla="*/ 1280869 w 3024845"/>
                  <a:gd name="connsiteY234" fmla="*/ 428271 h 927414"/>
                  <a:gd name="connsiteX235" fmla="*/ 1293029 w 3024845"/>
                  <a:gd name="connsiteY235" fmla="*/ 385036 h 927414"/>
                  <a:gd name="connsiteX236" fmla="*/ 1294296 w 3024845"/>
                  <a:gd name="connsiteY236" fmla="*/ 385036 h 927414"/>
                  <a:gd name="connsiteX237" fmla="*/ 1303163 w 3024845"/>
                  <a:gd name="connsiteY237" fmla="*/ 385036 h 927414"/>
                  <a:gd name="connsiteX238" fmla="*/ 1313296 w 3024845"/>
                  <a:gd name="connsiteY238" fmla="*/ 428271 h 927414"/>
                  <a:gd name="connsiteX239" fmla="*/ 1314309 w 3024845"/>
                  <a:gd name="connsiteY239" fmla="*/ 428271 h 927414"/>
                  <a:gd name="connsiteX240" fmla="*/ 1321403 w 3024845"/>
                  <a:gd name="connsiteY240" fmla="*/ 428271 h 927414"/>
                  <a:gd name="connsiteX241" fmla="*/ 1321403 w 3024845"/>
                  <a:gd name="connsiteY241" fmla="*/ 467183 h 927414"/>
                  <a:gd name="connsiteX242" fmla="*/ 1323176 w 3024845"/>
                  <a:gd name="connsiteY242" fmla="*/ 467183 h 927414"/>
                  <a:gd name="connsiteX243" fmla="*/ 1335590 w 3024845"/>
                  <a:gd name="connsiteY243" fmla="*/ 467183 h 927414"/>
                  <a:gd name="connsiteX244" fmla="*/ 1335590 w 3024845"/>
                  <a:gd name="connsiteY244" fmla="*/ 469345 h 927414"/>
                  <a:gd name="connsiteX245" fmla="*/ 1335590 w 3024845"/>
                  <a:gd name="connsiteY245" fmla="*/ 484477 h 927414"/>
                  <a:gd name="connsiteX246" fmla="*/ 1339643 w 3024845"/>
                  <a:gd name="connsiteY246" fmla="*/ 482316 h 927414"/>
                  <a:gd name="connsiteX247" fmla="*/ 1339643 w 3024845"/>
                  <a:gd name="connsiteY247" fmla="*/ 467183 h 927414"/>
                  <a:gd name="connsiteX248" fmla="*/ 1341163 w 3024845"/>
                  <a:gd name="connsiteY248" fmla="*/ 467183 h 927414"/>
                  <a:gd name="connsiteX249" fmla="*/ 1351803 w 3024845"/>
                  <a:gd name="connsiteY249" fmla="*/ 467183 h 927414"/>
                  <a:gd name="connsiteX250" fmla="*/ 1351803 w 3024845"/>
                  <a:gd name="connsiteY250" fmla="*/ 468804 h 927414"/>
                  <a:gd name="connsiteX251" fmla="*/ 1351803 w 3024845"/>
                  <a:gd name="connsiteY251" fmla="*/ 480154 h 927414"/>
                  <a:gd name="connsiteX252" fmla="*/ 1382204 w 3024845"/>
                  <a:gd name="connsiteY252" fmla="*/ 480154 h 927414"/>
                  <a:gd name="connsiteX253" fmla="*/ 1382204 w 3024845"/>
                  <a:gd name="connsiteY253" fmla="*/ 443404 h 927414"/>
                  <a:gd name="connsiteX254" fmla="*/ 1383470 w 3024845"/>
                  <a:gd name="connsiteY254" fmla="*/ 443404 h 927414"/>
                  <a:gd name="connsiteX255" fmla="*/ 1392337 w 3024845"/>
                  <a:gd name="connsiteY255" fmla="*/ 443404 h 927414"/>
                  <a:gd name="connsiteX256" fmla="*/ 1392337 w 3024845"/>
                  <a:gd name="connsiteY256" fmla="*/ 465021 h 927414"/>
                  <a:gd name="connsiteX257" fmla="*/ 1394364 w 3024845"/>
                  <a:gd name="connsiteY257" fmla="*/ 432595 h 927414"/>
                  <a:gd name="connsiteX258" fmla="*/ 1416657 w 3024845"/>
                  <a:gd name="connsiteY258" fmla="*/ 432595 h 927414"/>
                  <a:gd name="connsiteX259" fmla="*/ 1416657 w 3024845"/>
                  <a:gd name="connsiteY259" fmla="*/ 430973 h 927414"/>
                  <a:gd name="connsiteX260" fmla="*/ 1416657 w 3024845"/>
                  <a:gd name="connsiteY260" fmla="*/ 419624 h 927414"/>
                  <a:gd name="connsiteX261" fmla="*/ 1417417 w 3024845"/>
                  <a:gd name="connsiteY261" fmla="*/ 419624 h 927414"/>
                  <a:gd name="connsiteX262" fmla="*/ 1422737 w 3024845"/>
                  <a:gd name="connsiteY262" fmla="*/ 419624 h 927414"/>
                  <a:gd name="connsiteX263" fmla="*/ 1422737 w 3024845"/>
                  <a:gd name="connsiteY263" fmla="*/ 417733 h 927414"/>
                  <a:gd name="connsiteX264" fmla="*/ 1422737 w 3024845"/>
                  <a:gd name="connsiteY264" fmla="*/ 404492 h 927414"/>
                  <a:gd name="connsiteX265" fmla="*/ 1426791 w 3024845"/>
                  <a:gd name="connsiteY265" fmla="*/ 410977 h 927414"/>
                  <a:gd name="connsiteX266" fmla="*/ 1429071 w 3024845"/>
                  <a:gd name="connsiteY266" fmla="*/ 410977 h 927414"/>
                  <a:gd name="connsiteX267" fmla="*/ 1445031 w 3024845"/>
                  <a:gd name="connsiteY267" fmla="*/ 410977 h 927414"/>
                  <a:gd name="connsiteX268" fmla="*/ 1445031 w 3024845"/>
                  <a:gd name="connsiteY268" fmla="*/ 410166 h 927414"/>
                  <a:gd name="connsiteX269" fmla="*/ 1445031 w 3024845"/>
                  <a:gd name="connsiteY269" fmla="*/ 404492 h 927414"/>
                  <a:gd name="connsiteX270" fmla="*/ 1445791 w 3024845"/>
                  <a:gd name="connsiteY270" fmla="*/ 404492 h 927414"/>
                  <a:gd name="connsiteX271" fmla="*/ 1451111 w 3024845"/>
                  <a:gd name="connsiteY271" fmla="*/ 404492 h 927414"/>
                  <a:gd name="connsiteX272" fmla="*/ 1451111 w 3024845"/>
                  <a:gd name="connsiteY272" fmla="*/ 405843 h 927414"/>
                  <a:gd name="connsiteX273" fmla="*/ 1451111 w 3024845"/>
                  <a:gd name="connsiteY273" fmla="*/ 415301 h 927414"/>
                  <a:gd name="connsiteX274" fmla="*/ 1489618 w 3024845"/>
                  <a:gd name="connsiteY274" fmla="*/ 415301 h 927414"/>
                  <a:gd name="connsiteX275" fmla="*/ 1489618 w 3024845"/>
                  <a:gd name="connsiteY275" fmla="*/ 553654 h 927414"/>
                  <a:gd name="connsiteX276" fmla="*/ 1491138 w 3024845"/>
                  <a:gd name="connsiteY276" fmla="*/ 553654 h 927414"/>
                  <a:gd name="connsiteX277" fmla="*/ 1501778 w 3024845"/>
                  <a:gd name="connsiteY277" fmla="*/ 553654 h 927414"/>
                  <a:gd name="connsiteX278" fmla="*/ 1501778 w 3024845"/>
                  <a:gd name="connsiteY278" fmla="*/ 540684 h 927414"/>
                  <a:gd name="connsiteX279" fmla="*/ 1505832 w 3024845"/>
                  <a:gd name="connsiteY279" fmla="*/ 540684 h 927414"/>
                  <a:gd name="connsiteX280" fmla="*/ 1505832 w 3024845"/>
                  <a:gd name="connsiteY280" fmla="*/ 553654 h 927414"/>
                  <a:gd name="connsiteX281" fmla="*/ 1536232 w 3024845"/>
                  <a:gd name="connsiteY281" fmla="*/ 553654 h 927414"/>
                  <a:gd name="connsiteX282" fmla="*/ 1536232 w 3024845"/>
                  <a:gd name="connsiteY282" fmla="*/ 523389 h 927414"/>
                  <a:gd name="connsiteX283" fmla="*/ 1548392 w 3024845"/>
                  <a:gd name="connsiteY283" fmla="*/ 523389 h 927414"/>
                  <a:gd name="connsiteX284" fmla="*/ 1560552 w 3024845"/>
                  <a:gd name="connsiteY284" fmla="*/ 521228 h 927414"/>
                  <a:gd name="connsiteX285" fmla="*/ 1564606 w 3024845"/>
                  <a:gd name="connsiteY285" fmla="*/ 523389 h 927414"/>
                  <a:gd name="connsiteX286" fmla="*/ 1574739 w 3024845"/>
                  <a:gd name="connsiteY286" fmla="*/ 523389 h 927414"/>
                  <a:gd name="connsiteX287" fmla="*/ 1574739 w 3024845"/>
                  <a:gd name="connsiteY287" fmla="*/ 553654 h 927414"/>
                  <a:gd name="connsiteX288" fmla="*/ 1582846 w 3024845"/>
                  <a:gd name="connsiteY288" fmla="*/ 553654 h 927414"/>
                  <a:gd name="connsiteX289" fmla="*/ 1582846 w 3024845"/>
                  <a:gd name="connsiteY289" fmla="*/ 570949 h 927414"/>
                  <a:gd name="connsiteX290" fmla="*/ 1592182 w 3024845"/>
                  <a:gd name="connsiteY290" fmla="*/ 571854 h 927414"/>
                  <a:gd name="connsiteX291" fmla="*/ 1605140 w 3024845"/>
                  <a:gd name="connsiteY291" fmla="*/ 571854 h 927414"/>
                  <a:gd name="connsiteX292" fmla="*/ 1605140 w 3024845"/>
                  <a:gd name="connsiteY292" fmla="*/ 555816 h 927414"/>
                  <a:gd name="connsiteX293" fmla="*/ 1673096 w 3024845"/>
                  <a:gd name="connsiteY293" fmla="*/ 555816 h 927414"/>
                  <a:gd name="connsiteX294" fmla="*/ 1673096 w 3024845"/>
                  <a:gd name="connsiteY294" fmla="*/ 470563 h 927414"/>
                  <a:gd name="connsiteX295" fmla="*/ 1745104 w 3024845"/>
                  <a:gd name="connsiteY295" fmla="*/ 470563 h 927414"/>
                  <a:gd name="connsiteX296" fmla="*/ 1745104 w 3024845"/>
                  <a:gd name="connsiteY296" fmla="*/ 549331 h 927414"/>
                  <a:gd name="connsiteX297" fmla="*/ 1747008 w 3024845"/>
                  <a:gd name="connsiteY297" fmla="*/ 549331 h 927414"/>
                  <a:gd name="connsiteX298" fmla="*/ 1748250 w 3024845"/>
                  <a:gd name="connsiteY298" fmla="*/ 571854 h 927414"/>
                  <a:gd name="connsiteX299" fmla="*/ 1757926 w 3024845"/>
                  <a:gd name="connsiteY299" fmla="*/ 571854 h 927414"/>
                  <a:gd name="connsiteX300" fmla="*/ 1759168 w 3024845"/>
                  <a:gd name="connsiteY300" fmla="*/ 549331 h 927414"/>
                  <a:gd name="connsiteX301" fmla="*/ 1765248 w 3024845"/>
                  <a:gd name="connsiteY301" fmla="*/ 549331 h 927414"/>
                  <a:gd name="connsiteX302" fmla="*/ 1766490 w 3024845"/>
                  <a:gd name="connsiteY302" fmla="*/ 571854 h 927414"/>
                  <a:gd name="connsiteX303" fmla="*/ 1817112 w 3024845"/>
                  <a:gd name="connsiteY303" fmla="*/ 571854 h 927414"/>
                  <a:gd name="connsiteX304" fmla="*/ 1817112 w 3024845"/>
                  <a:gd name="connsiteY304" fmla="*/ 408826 h 927414"/>
                  <a:gd name="connsiteX305" fmla="*/ 2014439 w 3024845"/>
                  <a:gd name="connsiteY305" fmla="*/ 408826 h 927414"/>
                  <a:gd name="connsiteX306" fmla="*/ 2014439 w 3024845"/>
                  <a:gd name="connsiteY306" fmla="*/ 571854 h 927414"/>
                  <a:gd name="connsiteX307" fmla="*/ 2033136 w 3024845"/>
                  <a:gd name="connsiteY307" fmla="*/ 571854 h 927414"/>
                  <a:gd name="connsiteX308" fmla="*/ 2033136 w 3024845"/>
                  <a:gd name="connsiteY308" fmla="*/ 489161 h 927414"/>
                  <a:gd name="connsiteX309" fmla="*/ 2128256 w 3024845"/>
                  <a:gd name="connsiteY309" fmla="*/ 489161 h 927414"/>
                  <a:gd name="connsiteX310" fmla="*/ 2146266 w 3024845"/>
                  <a:gd name="connsiteY310" fmla="*/ 239 h 927414"/>
                  <a:gd name="connsiteX311" fmla="*/ 2180720 w 3024845"/>
                  <a:gd name="connsiteY311" fmla="*/ 423948 h 927414"/>
                  <a:gd name="connsiteX312" fmla="*/ 2245574 w 3024845"/>
                  <a:gd name="connsiteY312" fmla="*/ 423948 h 927414"/>
                  <a:gd name="connsiteX313" fmla="*/ 2245574 w 3024845"/>
                  <a:gd name="connsiteY313" fmla="*/ 499610 h 927414"/>
                  <a:gd name="connsiteX314" fmla="*/ 2253681 w 3024845"/>
                  <a:gd name="connsiteY314" fmla="*/ 499610 h 927414"/>
                  <a:gd name="connsiteX315" fmla="*/ 2255708 w 3024845"/>
                  <a:gd name="connsiteY315" fmla="*/ 493125 h 927414"/>
                  <a:gd name="connsiteX316" fmla="*/ 2261788 w 3024845"/>
                  <a:gd name="connsiteY316" fmla="*/ 493125 h 927414"/>
                  <a:gd name="connsiteX317" fmla="*/ 2263815 w 3024845"/>
                  <a:gd name="connsiteY317" fmla="*/ 501772 h 927414"/>
                  <a:gd name="connsiteX318" fmla="*/ 2275975 w 3024845"/>
                  <a:gd name="connsiteY318" fmla="*/ 501772 h 927414"/>
                  <a:gd name="connsiteX319" fmla="*/ 2275975 w 3024845"/>
                  <a:gd name="connsiteY319" fmla="*/ 495286 h 927414"/>
                  <a:gd name="connsiteX320" fmla="*/ 2298268 w 3024845"/>
                  <a:gd name="connsiteY320" fmla="*/ 495286 h 927414"/>
                  <a:gd name="connsiteX321" fmla="*/ 2298268 w 3024845"/>
                  <a:gd name="connsiteY321" fmla="*/ 501772 h 927414"/>
                  <a:gd name="connsiteX322" fmla="*/ 2318535 w 3024845"/>
                  <a:gd name="connsiteY322" fmla="*/ 501772 h 927414"/>
                  <a:gd name="connsiteX323" fmla="*/ 2318535 w 3024845"/>
                  <a:gd name="connsiteY323" fmla="*/ 547169 h 927414"/>
                  <a:gd name="connsiteX324" fmla="*/ 2332722 w 3024845"/>
                  <a:gd name="connsiteY324" fmla="*/ 547169 h 927414"/>
                  <a:gd name="connsiteX325" fmla="*/ 2332722 w 3024845"/>
                  <a:gd name="connsiteY325" fmla="*/ 534198 h 927414"/>
                  <a:gd name="connsiteX326" fmla="*/ 2348936 w 3024845"/>
                  <a:gd name="connsiteY326" fmla="*/ 534198 h 927414"/>
                  <a:gd name="connsiteX327" fmla="*/ 2348936 w 3024845"/>
                  <a:gd name="connsiteY327" fmla="*/ 354771 h 927414"/>
                  <a:gd name="connsiteX328" fmla="*/ 2355016 w 3024845"/>
                  <a:gd name="connsiteY328" fmla="*/ 348285 h 927414"/>
                  <a:gd name="connsiteX329" fmla="*/ 2427977 w 3024845"/>
                  <a:gd name="connsiteY329" fmla="*/ 348285 h 927414"/>
                  <a:gd name="connsiteX330" fmla="*/ 2427977 w 3024845"/>
                  <a:gd name="connsiteY330" fmla="*/ 356933 h 927414"/>
                  <a:gd name="connsiteX331" fmla="*/ 2438110 w 3024845"/>
                  <a:gd name="connsiteY331" fmla="*/ 356933 h 927414"/>
                  <a:gd name="connsiteX332" fmla="*/ 2438110 w 3024845"/>
                  <a:gd name="connsiteY332" fmla="*/ 471507 h 927414"/>
                  <a:gd name="connsiteX333" fmla="*/ 2460404 w 3024845"/>
                  <a:gd name="connsiteY333" fmla="*/ 471507 h 927414"/>
                  <a:gd name="connsiteX334" fmla="*/ 2460404 w 3024845"/>
                  <a:gd name="connsiteY334" fmla="*/ 404492 h 927414"/>
                  <a:gd name="connsiteX335" fmla="*/ 2486751 w 3024845"/>
                  <a:gd name="connsiteY335" fmla="*/ 404492 h 927414"/>
                  <a:gd name="connsiteX336" fmla="*/ 2490804 w 3024845"/>
                  <a:gd name="connsiteY336" fmla="*/ 400168 h 927414"/>
                  <a:gd name="connsiteX337" fmla="*/ 2498911 w 3024845"/>
                  <a:gd name="connsiteY337" fmla="*/ 400168 h 927414"/>
                  <a:gd name="connsiteX338" fmla="*/ 2502964 w 3024845"/>
                  <a:gd name="connsiteY338" fmla="*/ 404492 h 927414"/>
                  <a:gd name="connsiteX339" fmla="*/ 2525258 w 3024845"/>
                  <a:gd name="connsiteY339" fmla="*/ 404492 h 927414"/>
                  <a:gd name="connsiteX340" fmla="*/ 2525258 w 3024845"/>
                  <a:gd name="connsiteY340" fmla="*/ 287756 h 927414"/>
                  <a:gd name="connsiteX341" fmla="*/ 2582005 w 3024845"/>
                  <a:gd name="connsiteY341" fmla="*/ 276947 h 927414"/>
                  <a:gd name="connsiteX342" fmla="*/ 2582005 w 3024845"/>
                  <a:gd name="connsiteY342" fmla="*/ 278028 h 927414"/>
                  <a:gd name="connsiteX343" fmla="*/ 2582005 w 3024845"/>
                  <a:gd name="connsiteY343" fmla="*/ 285594 h 927414"/>
                  <a:gd name="connsiteX344" fmla="*/ 2608352 w 3024845"/>
                  <a:gd name="connsiteY344" fmla="*/ 285594 h 927414"/>
                  <a:gd name="connsiteX345" fmla="*/ 2608352 w 3024845"/>
                  <a:gd name="connsiteY345" fmla="*/ 540684 h 927414"/>
                  <a:gd name="connsiteX346" fmla="*/ 2630646 w 3024845"/>
                  <a:gd name="connsiteY346" fmla="*/ 540684 h 927414"/>
                  <a:gd name="connsiteX347" fmla="*/ 2630646 w 3024845"/>
                  <a:gd name="connsiteY347" fmla="*/ 536360 h 927414"/>
                  <a:gd name="connsiteX348" fmla="*/ 2642806 w 3024845"/>
                  <a:gd name="connsiteY348" fmla="*/ 536360 h 927414"/>
                  <a:gd name="connsiteX349" fmla="*/ 2642806 w 3024845"/>
                  <a:gd name="connsiteY349" fmla="*/ 540684 h 927414"/>
                  <a:gd name="connsiteX350" fmla="*/ 2667126 w 3024845"/>
                  <a:gd name="connsiteY350" fmla="*/ 540684 h 927414"/>
                  <a:gd name="connsiteX351" fmla="*/ 2667126 w 3024845"/>
                  <a:gd name="connsiteY351" fmla="*/ 527713 h 927414"/>
                  <a:gd name="connsiteX352" fmla="*/ 2695500 w 3024845"/>
                  <a:gd name="connsiteY352" fmla="*/ 527713 h 927414"/>
                  <a:gd name="connsiteX353" fmla="*/ 2707660 w 3024845"/>
                  <a:gd name="connsiteY353" fmla="*/ 523389 h 927414"/>
                  <a:gd name="connsiteX354" fmla="*/ 2727927 w 3024845"/>
                  <a:gd name="connsiteY354" fmla="*/ 527713 h 927414"/>
                  <a:gd name="connsiteX355" fmla="*/ 2727927 w 3024845"/>
                  <a:gd name="connsiteY355" fmla="*/ 510419 h 927414"/>
                  <a:gd name="connsiteX356" fmla="*/ 2736034 w 3024845"/>
                  <a:gd name="connsiteY356" fmla="*/ 510419 h 927414"/>
                  <a:gd name="connsiteX357" fmla="*/ 2736034 w 3024845"/>
                  <a:gd name="connsiteY357" fmla="*/ 497448 h 927414"/>
                  <a:gd name="connsiteX358" fmla="*/ 2792781 w 3024845"/>
                  <a:gd name="connsiteY358" fmla="*/ 497448 h 927414"/>
                  <a:gd name="connsiteX359" fmla="*/ 2792781 w 3024845"/>
                  <a:gd name="connsiteY359" fmla="*/ 467183 h 927414"/>
                  <a:gd name="connsiteX360" fmla="*/ 2811021 w 3024845"/>
                  <a:gd name="connsiteY360" fmla="*/ 467183 h 927414"/>
                  <a:gd name="connsiteX361" fmla="*/ 2811021 w 3024845"/>
                  <a:gd name="connsiteY361" fmla="*/ 460698 h 927414"/>
                  <a:gd name="connsiteX362" fmla="*/ 2823181 w 3024845"/>
                  <a:gd name="connsiteY362" fmla="*/ 460698 h 927414"/>
                  <a:gd name="connsiteX363" fmla="*/ 2823181 w 3024845"/>
                  <a:gd name="connsiteY363" fmla="*/ 467183 h 927414"/>
                  <a:gd name="connsiteX364" fmla="*/ 2839395 w 3024845"/>
                  <a:gd name="connsiteY364" fmla="*/ 467183 h 927414"/>
                  <a:gd name="connsiteX365" fmla="*/ 2839395 w 3024845"/>
                  <a:gd name="connsiteY365" fmla="*/ 516904 h 927414"/>
                  <a:gd name="connsiteX366" fmla="*/ 2871822 w 3024845"/>
                  <a:gd name="connsiteY366" fmla="*/ 516904 h 927414"/>
                  <a:gd name="connsiteX367" fmla="*/ 2871822 w 3024845"/>
                  <a:gd name="connsiteY367" fmla="*/ 490963 h 927414"/>
                  <a:gd name="connsiteX368" fmla="*/ 2910329 w 3024845"/>
                  <a:gd name="connsiteY368" fmla="*/ 490963 h 927414"/>
                  <a:gd name="connsiteX369" fmla="*/ 2910329 w 3024845"/>
                  <a:gd name="connsiteY369" fmla="*/ 460698 h 927414"/>
                  <a:gd name="connsiteX370" fmla="*/ 2958970 w 3024845"/>
                  <a:gd name="connsiteY370" fmla="*/ 460698 h 927414"/>
                  <a:gd name="connsiteX371" fmla="*/ 2958970 w 3024845"/>
                  <a:gd name="connsiteY371" fmla="*/ 571854 h 927414"/>
                  <a:gd name="connsiteX372" fmla="*/ 2958970 w 3024845"/>
                  <a:gd name="connsiteY372" fmla="*/ 585633 h 927414"/>
                  <a:gd name="connsiteX373" fmla="*/ 3024845 w 3024845"/>
                  <a:gd name="connsiteY373" fmla="*/ 585633 h 927414"/>
                  <a:gd name="connsiteX374" fmla="*/ 3024845 w 3024845"/>
                  <a:gd name="connsiteY374" fmla="*/ 927414 h 927414"/>
                  <a:gd name="connsiteX375" fmla="*/ 2054 w 3024845"/>
                  <a:gd name="connsiteY375" fmla="*/ 925081 h 927414"/>
                  <a:gd name="connsiteX376" fmla="*/ 0 w 3024845"/>
                  <a:gd name="connsiteY376" fmla="*/ 490963 h 927414"/>
                  <a:gd name="connsiteX377" fmla="*/ 20267 w 3024845"/>
                  <a:gd name="connsiteY377" fmla="*/ 490963 h 927414"/>
                  <a:gd name="connsiteX378" fmla="*/ 20774 w 3024845"/>
                  <a:gd name="connsiteY378" fmla="*/ 489882 h 927414"/>
                  <a:gd name="connsiteX379" fmla="*/ 24320 w 3024845"/>
                  <a:gd name="connsiteY379" fmla="*/ 482316 h 927414"/>
                  <a:gd name="connsiteX380" fmla="*/ 26094 w 3024845"/>
                  <a:gd name="connsiteY380" fmla="*/ 482586 h 927414"/>
                  <a:gd name="connsiteX381" fmla="*/ 38507 w 3024845"/>
                  <a:gd name="connsiteY381" fmla="*/ 484477 h 927414"/>
                  <a:gd name="connsiteX382" fmla="*/ 39014 w 3024845"/>
                  <a:gd name="connsiteY382" fmla="*/ 485829 h 927414"/>
                  <a:gd name="connsiteX383" fmla="*/ 42560 w 3024845"/>
                  <a:gd name="connsiteY383" fmla="*/ 495286 h 927414"/>
                  <a:gd name="connsiteX384" fmla="*/ 68907 w 3024845"/>
                  <a:gd name="connsiteY384" fmla="*/ 497448 h 927414"/>
                  <a:gd name="connsiteX385" fmla="*/ 68907 w 3024845"/>
                  <a:gd name="connsiteY385" fmla="*/ 374227 h 927414"/>
                  <a:gd name="connsiteX386" fmla="*/ 70934 w 3024845"/>
                  <a:gd name="connsiteY386" fmla="*/ 374227 h 927414"/>
                  <a:gd name="connsiteX387" fmla="*/ 85121 w 3024845"/>
                  <a:gd name="connsiteY387" fmla="*/ 374227 h 927414"/>
                  <a:gd name="connsiteX388" fmla="*/ 85121 w 3024845"/>
                  <a:gd name="connsiteY388" fmla="*/ 238035 h 927414"/>
                  <a:gd name="connsiteX389" fmla="*/ 86894 w 3024845"/>
                  <a:gd name="connsiteY389" fmla="*/ 238035 h 927414"/>
                  <a:gd name="connsiteX390" fmla="*/ 99308 w 3024845"/>
                  <a:gd name="connsiteY390" fmla="*/ 238035 h 927414"/>
                  <a:gd name="connsiteX391" fmla="*/ 99308 w 3024845"/>
                  <a:gd name="connsiteY391" fmla="*/ 123461 h 927414"/>
                  <a:gd name="connsiteX392" fmla="*/ 103361 w 3024845"/>
                  <a:gd name="connsiteY392" fmla="*/ 95357 h 927414"/>
                  <a:gd name="connsiteX393" fmla="*/ 105388 w 3024845"/>
                  <a:gd name="connsiteY393" fmla="*/ 95357 h 927414"/>
                  <a:gd name="connsiteX394" fmla="*/ 119575 w 3024845"/>
                  <a:gd name="connsiteY394" fmla="*/ 95357 h 927414"/>
                  <a:gd name="connsiteX0" fmla="*/ 119575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393" fmla="*/ 119575 w 3024845"/>
                  <a:gd name="connsiteY393" fmla="*/ 2161 h 834218"/>
                  <a:gd name="connsiteX0" fmla="*/ 105388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20909 w 3024845"/>
                  <a:gd name="connsiteY5" fmla="*/ 30265 h 834218"/>
                  <a:gd name="connsiteX6" fmla="*/ 220909 w 3024845"/>
                  <a:gd name="connsiteY6" fmla="*/ 144839 h 834218"/>
                  <a:gd name="connsiteX7" fmla="*/ 223189 w 3024845"/>
                  <a:gd name="connsiteY7" fmla="*/ 144839 h 834218"/>
                  <a:gd name="connsiteX8" fmla="*/ 239150 w 3024845"/>
                  <a:gd name="connsiteY8" fmla="*/ 144839 h 834218"/>
                  <a:gd name="connsiteX9" fmla="*/ 239150 w 3024845"/>
                  <a:gd name="connsiteY9" fmla="*/ 285354 h 834218"/>
                  <a:gd name="connsiteX10" fmla="*/ 240670 w 3024845"/>
                  <a:gd name="connsiteY10" fmla="*/ 285084 h 834218"/>
                  <a:gd name="connsiteX11" fmla="*/ 251310 w 3024845"/>
                  <a:gd name="connsiteY11" fmla="*/ 283193 h 834218"/>
                  <a:gd name="connsiteX12" fmla="*/ 249283 w 3024845"/>
                  <a:gd name="connsiteY12" fmla="*/ 371825 h 834218"/>
                  <a:gd name="connsiteX13" fmla="*/ 250803 w 3024845"/>
                  <a:gd name="connsiteY13" fmla="*/ 372096 h 834218"/>
                  <a:gd name="connsiteX14" fmla="*/ 261443 w 3024845"/>
                  <a:gd name="connsiteY14" fmla="*/ 373987 h 834218"/>
                  <a:gd name="connsiteX15" fmla="*/ 261696 w 3024845"/>
                  <a:gd name="connsiteY15" fmla="*/ 374798 h 834218"/>
                  <a:gd name="connsiteX16" fmla="*/ 263470 w 3024845"/>
                  <a:gd name="connsiteY16" fmla="*/ 380473 h 834218"/>
                  <a:gd name="connsiteX17" fmla="*/ 264230 w 3024845"/>
                  <a:gd name="connsiteY17" fmla="*/ 378041 h 834218"/>
                  <a:gd name="connsiteX18" fmla="*/ 269550 w 3024845"/>
                  <a:gd name="connsiteY18" fmla="*/ 361017 h 834218"/>
                  <a:gd name="connsiteX19" fmla="*/ 271323 w 3024845"/>
                  <a:gd name="connsiteY19" fmla="*/ 361017 h 834218"/>
                  <a:gd name="connsiteX20" fmla="*/ 283737 w 3024845"/>
                  <a:gd name="connsiteY20" fmla="*/ 361017 h 834218"/>
                  <a:gd name="connsiteX21" fmla="*/ 283737 w 3024845"/>
                  <a:gd name="connsiteY21" fmla="*/ 393443 h 834218"/>
                  <a:gd name="connsiteX22" fmla="*/ 284750 w 3024845"/>
                  <a:gd name="connsiteY22" fmla="*/ 393984 h 834218"/>
                  <a:gd name="connsiteX23" fmla="*/ 291844 w 3024845"/>
                  <a:gd name="connsiteY23" fmla="*/ 397767 h 834218"/>
                  <a:gd name="connsiteX24" fmla="*/ 291844 w 3024845"/>
                  <a:gd name="connsiteY24" fmla="*/ 399118 h 834218"/>
                  <a:gd name="connsiteX25" fmla="*/ 291844 w 3024845"/>
                  <a:gd name="connsiteY25" fmla="*/ 408576 h 834218"/>
                  <a:gd name="connsiteX26" fmla="*/ 336431 w 3024845"/>
                  <a:gd name="connsiteY26" fmla="*/ 408576 h 834218"/>
                  <a:gd name="connsiteX27" fmla="*/ 336431 w 3024845"/>
                  <a:gd name="connsiteY27" fmla="*/ 409657 h 834218"/>
                  <a:gd name="connsiteX28" fmla="*/ 336431 w 3024845"/>
                  <a:gd name="connsiteY28" fmla="*/ 417223 h 834218"/>
                  <a:gd name="connsiteX29" fmla="*/ 338457 w 3024845"/>
                  <a:gd name="connsiteY29" fmla="*/ 417223 h 834218"/>
                  <a:gd name="connsiteX30" fmla="*/ 352644 w 3024845"/>
                  <a:gd name="connsiteY30" fmla="*/ 417223 h 834218"/>
                  <a:gd name="connsiteX31" fmla="*/ 352644 w 3024845"/>
                  <a:gd name="connsiteY31" fmla="*/ 386958 h 834218"/>
                  <a:gd name="connsiteX32" fmla="*/ 397231 w 3024845"/>
                  <a:gd name="connsiteY32" fmla="*/ 386958 h 834218"/>
                  <a:gd name="connsiteX33" fmla="*/ 397231 w 3024845"/>
                  <a:gd name="connsiteY33" fmla="*/ 385607 h 834218"/>
                  <a:gd name="connsiteX34" fmla="*/ 397231 w 3024845"/>
                  <a:gd name="connsiteY34" fmla="*/ 376149 h 834218"/>
                  <a:gd name="connsiteX35" fmla="*/ 398245 w 3024845"/>
                  <a:gd name="connsiteY35" fmla="*/ 376149 h 834218"/>
                  <a:gd name="connsiteX36" fmla="*/ 405338 w 3024845"/>
                  <a:gd name="connsiteY36" fmla="*/ 376149 h 834218"/>
                  <a:gd name="connsiteX37" fmla="*/ 405338 w 3024845"/>
                  <a:gd name="connsiteY37" fmla="*/ 374258 h 834218"/>
                  <a:gd name="connsiteX38" fmla="*/ 405338 w 3024845"/>
                  <a:gd name="connsiteY38" fmla="*/ 361017 h 834218"/>
                  <a:gd name="connsiteX39" fmla="*/ 406098 w 3024845"/>
                  <a:gd name="connsiteY39" fmla="*/ 361017 h 834218"/>
                  <a:gd name="connsiteX40" fmla="*/ 411418 w 3024845"/>
                  <a:gd name="connsiteY40" fmla="*/ 361017 h 834218"/>
                  <a:gd name="connsiteX41" fmla="*/ 411418 w 3024845"/>
                  <a:gd name="connsiteY41" fmla="*/ 359936 h 834218"/>
                  <a:gd name="connsiteX42" fmla="*/ 411418 w 3024845"/>
                  <a:gd name="connsiteY42" fmla="*/ 352369 h 834218"/>
                  <a:gd name="connsiteX43" fmla="*/ 413445 w 3024845"/>
                  <a:gd name="connsiteY43" fmla="*/ 352369 h 834218"/>
                  <a:gd name="connsiteX44" fmla="*/ 427632 w 3024845"/>
                  <a:gd name="connsiteY44" fmla="*/ 352369 h 834218"/>
                  <a:gd name="connsiteX45" fmla="*/ 427632 w 3024845"/>
                  <a:gd name="connsiteY45" fmla="*/ 353450 h 834218"/>
                  <a:gd name="connsiteX46" fmla="*/ 427632 w 3024845"/>
                  <a:gd name="connsiteY46" fmla="*/ 361017 h 834218"/>
                  <a:gd name="connsiteX47" fmla="*/ 449925 w 3024845"/>
                  <a:gd name="connsiteY47" fmla="*/ 361017 h 834218"/>
                  <a:gd name="connsiteX48" fmla="*/ 449925 w 3024845"/>
                  <a:gd name="connsiteY48" fmla="*/ 359125 h 834218"/>
                  <a:gd name="connsiteX49" fmla="*/ 449925 w 3024845"/>
                  <a:gd name="connsiteY49" fmla="*/ 345884 h 834218"/>
                  <a:gd name="connsiteX50" fmla="*/ 451699 w 3024845"/>
                  <a:gd name="connsiteY50" fmla="*/ 345884 h 834218"/>
                  <a:gd name="connsiteX51" fmla="*/ 464112 w 3024845"/>
                  <a:gd name="connsiteY51" fmla="*/ 345884 h 834218"/>
                  <a:gd name="connsiteX52" fmla="*/ 464112 w 3024845"/>
                  <a:gd name="connsiteY52" fmla="*/ 369664 h 834218"/>
                  <a:gd name="connsiteX53" fmla="*/ 465126 w 3024845"/>
                  <a:gd name="connsiteY53" fmla="*/ 369664 h 834218"/>
                  <a:gd name="connsiteX54" fmla="*/ 472219 w 3024845"/>
                  <a:gd name="connsiteY54" fmla="*/ 369664 h 834218"/>
                  <a:gd name="connsiteX55" fmla="*/ 472219 w 3024845"/>
                  <a:gd name="connsiteY55" fmla="*/ 368583 h 834218"/>
                  <a:gd name="connsiteX56" fmla="*/ 472219 w 3024845"/>
                  <a:gd name="connsiteY56" fmla="*/ 361017 h 834218"/>
                  <a:gd name="connsiteX57" fmla="*/ 473992 w 3024845"/>
                  <a:gd name="connsiteY57" fmla="*/ 361017 h 834218"/>
                  <a:gd name="connsiteX58" fmla="*/ 486406 w 3024845"/>
                  <a:gd name="connsiteY58" fmla="*/ 361017 h 834218"/>
                  <a:gd name="connsiteX59" fmla="*/ 486406 w 3024845"/>
                  <a:gd name="connsiteY59" fmla="*/ 386958 h 834218"/>
                  <a:gd name="connsiteX60" fmla="*/ 488433 w 3024845"/>
                  <a:gd name="connsiteY60" fmla="*/ 386958 h 834218"/>
                  <a:gd name="connsiteX61" fmla="*/ 502619 w 3024845"/>
                  <a:gd name="connsiteY61" fmla="*/ 386958 h 834218"/>
                  <a:gd name="connsiteX62" fmla="*/ 502619 w 3024845"/>
                  <a:gd name="connsiteY62" fmla="*/ 388579 h 834218"/>
                  <a:gd name="connsiteX63" fmla="*/ 502619 w 3024845"/>
                  <a:gd name="connsiteY63" fmla="*/ 399929 h 834218"/>
                  <a:gd name="connsiteX64" fmla="*/ 503379 w 3024845"/>
                  <a:gd name="connsiteY64" fmla="*/ 399929 h 834218"/>
                  <a:gd name="connsiteX65" fmla="*/ 508700 w 3024845"/>
                  <a:gd name="connsiteY65" fmla="*/ 399929 h 834218"/>
                  <a:gd name="connsiteX66" fmla="*/ 508700 w 3024845"/>
                  <a:gd name="connsiteY66" fmla="*/ 399118 h 834218"/>
                  <a:gd name="connsiteX67" fmla="*/ 508700 w 3024845"/>
                  <a:gd name="connsiteY67" fmla="*/ 393443 h 834218"/>
                  <a:gd name="connsiteX68" fmla="*/ 539100 w 3024845"/>
                  <a:gd name="connsiteY68" fmla="*/ 393443 h 834218"/>
                  <a:gd name="connsiteX69" fmla="*/ 539100 w 3024845"/>
                  <a:gd name="connsiteY69" fmla="*/ 417223 h 834218"/>
                  <a:gd name="connsiteX70" fmla="*/ 540113 w 3024845"/>
                  <a:gd name="connsiteY70" fmla="*/ 417223 h 834218"/>
                  <a:gd name="connsiteX71" fmla="*/ 547207 w 3024845"/>
                  <a:gd name="connsiteY71" fmla="*/ 417223 h 834218"/>
                  <a:gd name="connsiteX72" fmla="*/ 547207 w 3024845"/>
                  <a:gd name="connsiteY72" fmla="*/ 418304 h 834218"/>
                  <a:gd name="connsiteX73" fmla="*/ 547207 w 3024845"/>
                  <a:gd name="connsiteY73" fmla="*/ 425870 h 834218"/>
                  <a:gd name="connsiteX74" fmla="*/ 547967 w 3024845"/>
                  <a:gd name="connsiteY74" fmla="*/ 425870 h 834218"/>
                  <a:gd name="connsiteX75" fmla="*/ 553287 w 3024845"/>
                  <a:gd name="connsiteY75" fmla="*/ 425870 h 834218"/>
                  <a:gd name="connsiteX76" fmla="*/ 553287 w 3024845"/>
                  <a:gd name="connsiteY76" fmla="*/ 423708 h 834218"/>
                  <a:gd name="connsiteX77" fmla="*/ 553287 w 3024845"/>
                  <a:gd name="connsiteY77" fmla="*/ 408576 h 834218"/>
                  <a:gd name="connsiteX78" fmla="*/ 554300 w 3024845"/>
                  <a:gd name="connsiteY78" fmla="*/ 408576 h 834218"/>
                  <a:gd name="connsiteX79" fmla="*/ 561394 w 3024845"/>
                  <a:gd name="connsiteY79" fmla="*/ 408576 h 834218"/>
                  <a:gd name="connsiteX80" fmla="*/ 561394 w 3024845"/>
                  <a:gd name="connsiteY80" fmla="*/ 409657 h 834218"/>
                  <a:gd name="connsiteX81" fmla="*/ 561394 w 3024845"/>
                  <a:gd name="connsiteY81" fmla="*/ 417223 h 834218"/>
                  <a:gd name="connsiteX82" fmla="*/ 566714 w 3024845"/>
                  <a:gd name="connsiteY82" fmla="*/ 415230 h 834218"/>
                  <a:gd name="connsiteX83" fmla="*/ 567474 w 3024845"/>
                  <a:gd name="connsiteY83" fmla="*/ 414250 h 834218"/>
                  <a:gd name="connsiteX84" fmla="*/ 567474 w 3024845"/>
                  <a:gd name="connsiteY84" fmla="*/ 408576 h 834218"/>
                  <a:gd name="connsiteX85" fmla="*/ 605981 w 3024845"/>
                  <a:gd name="connsiteY85" fmla="*/ 408576 h 834218"/>
                  <a:gd name="connsiteX86" fmla="*/ 605981 w 3024845"/>
                  <a:gd name="connsiteY86" fmla="*/ 432355 h 834218"/>
                  <a:gd name="connsiteX87" fmla="*/ 608007 w 3024845"/>
                  <a:gd name="connsiteY87" fmla="*/ 432355 h 834218"/>
                  <a:gd name="connsiteX88" fmla="*/ 622194 w 3024845"/>
                  <a:gd name="connsiteY88" fmla="*/ 432355 h 834218"/>
                  <a:gd name="connsiteX89" fmla="*/ 622194 w 3024845"/>
                  <a:gd name="connsiteY89" fmla="*/ 433436 h 834218"/>
                  <a:gd name="connsiteX90" fmla="*/ 622194 w 3024845"/>
                  <a:gd name="connsiteY90" fmla="*/ 441002 h 834218"/>
                  <a:gd name="connsiteX91" fmla="*/ 623968 w 3024845"/>
                  <a:gd name="connsiteY91" fmla="*/ 441002 h 834218"/>
                  <a:gd name="connsiteX92" fmla="*/ 636381 w 3024845"/>
                  <a:gd name="connsiteY92" fmla="*/ 441002 h 834218"/>
                  <a:gd name="connsiteX93" fmla="*/ 636381 w 3024845"/>
                  <a:gd name="connsiteY93" fmla="*/ 417223 h 834218"/>
                  <a:gd name="connsiteX94" fmla="*/ 637394 w 3024845"/>
                  <a:gd name="connsiteY94" fmla="*/ 417223 h 834218"/>
                  <a:gd name="connsiteX95" fmla="*/ 644488 w 3024845"/>
                  <a:gd name="connsiteY95" fmla="*/ 417223 h 834218"/>
                  <a:gd name="connsiteX96" fmla="*/ 644488 w 3024845"/>
                  <a:gd name="connsiteY96" fmla="*/ 384796 h 834218"/>
                  <a:gd name="connsiteX97" fmla="*/ 645501 w 3024845"/>
                  <a:gd name="connsiteY97" fmla="*/ 384796 h 834218"/>
                  <a:gd name="connsiteX98" fmla="*/ 652595 w 3024845"/>
                  <a:gd name="connsiteY98" fmla="*/ 384796 h 834218"/>
                  <a:gd name="connsiteX99" fmla="*/ 652595 w 3024845"/>
                  <a:gd name="connsiteY99" fmla="*/ 382905 h 834218"/>
                  <a:gd name="connsiteX100" fmla="*/ 652595 w 3024845"/>
                  <a:gd name="connsiteY100" fmla="*/ 369664 h 834218"/>
                  <a:gd name="connsiteX101" fmla="*/ 651328 w 3024845"/>
                  <a:gd name="connsiteY101" fmla="*/ 368042 h 834218"/>
                  <a:gd name="connsiteX102" fmla="*/ 656648 w 3024845"/>
                  <a:gd name="connsiteY102" fmla="*/ 356693 h 834218"/>
                  <a:gd name="connsiteX103" fmla="*/ 664755 w 3024845"/>
                  <a:gd name="connsiteY103" fmla="*/ 384796 h 834218"/>
                  <a:gd name="connsiteX104" fmla="*/ 665515 w 3024845"/>
                  <a:gd name="connsiteY104" fmla="*/ 384796 h 834218"/>
                  <a:gd name="connsiteX105" fmla="*/ 670835 w 3024845"/>
                  <a:gd name="connsiteY105" fmla="*/ 384796 h 834218"/>
                  <a:gd name="connsiteX106" fmla="*/ 670835 w 3024845"/>
                  <a:gd name="connsiteY106" fmla="*/ 278869 h 834218"/>
                  <a:gd name="connsiteX107" fmla="*/ 672355 w 3024845"/>
                  <a:gd name="connsiteY107" fmla="*/ 278869 h 834218"/>
                  <a:gd name="connsiteX108" fmla="*/ 682995 w 3024845"/>
                  <a:gd name="connsiteY108" fmla="*/ 278869 h 834218"/>
                  <a:gd name="connsiteX109" fmla="*/ 682995 w 3024845"/>
                  <a:gd name="connsiteY109" fmla="*/ 231310 h 834218"/>
                  <a:gd name="connsiteX110" fmla="*/ 709342 w 3024845"/>
                  <a:gd name="connsiteY110" fmla="*/ 231310 h 834218"/>
                  <a:gd name="connsiteX111" fmla="*/ 709342 w 3024845"/>
                  <a:gd name="connsiteY111" fmla="*/ 209692 h 834218"/>
                  <a:gd name="connsiteX112" fmla="*/ 743796 w 3024845"/>
                  <a:gd name="connsiteY112" fmla="*/ 209692 h 834218"/>
                  <a:gd name="connsiteX113" fmla="*/ 743796 w 3024845"/>
                  <a:gd name="connsiteY113" fmla="*/ 212124 h 834218"/>
                  <a:gd name="connsiteX114" fmla="*/ 743796 w 3024845"/>
                  <a:gd name="connsiteY114" fmla="*/ 229148 h 834218"/>
                  <a:gd name="connsiteX115" fmla="*/ 746076 w 3024845"/>
                  <a:gd name="connsiteY115" fmla="*/ 229148 h 834218"/>
                  <a:gd name="connsiteX116" fmla="*/ 762036 w 3024845"/>
                  <a:gd name="connsiteY116" fmla="*/ 229148 h 834218"/>
                  <a:gd name="connsiteX117" fmla="*/ 762036 w 3024845"/>
                  <a:gd name="connsiteY117" fmla="*/ 276707 h 834218"/>
                  <a:gd name="connsiteX118" fmla="*/ 763049 w 3024845"/>
                  <a:gd name="connsiteY118" fmla="*/ 276707 h 834218"/>
                  <a:gd name="connsiteX119" fmla="*/ 770143 w 3024845"/>
                  <a:gd name="connsiteY119" fmla="*/ 276707 h 834218"/>
                  <a:gd name="connsiteX120" fmla="*/ 784330 w 3024845"/>
                  <a:gd name="connsiteY120" fmla="*/ 281031 h 834218"/>
                  <a:gd name="connsiteX121" fmla="*/ 784330 w 3024845"/>
                  <a:gd name="connsiteY121" fmla="*/ 319943 h 834218"/>
                  <a:gd name="connsiteX122" fmla="*/ 785343 w 3024845"/>
                  <a:gd name="connsiteY122" fmla="*/ 319943 h 834218"/>
                  <a:gd name="connsiteX123" fmla="*/ 792436 w 3024845"/>
                  <a:gd name="connsiteY123" fmla="*/ 319943 h 834218"/>
                  <a:gd name="connsiteX124" fmla="*/ 792436 w 3024845"/>
                  <a:gd name="connsiteY124" fmla="*/ 321564 h 834218"/>
                  <a:gd name="connsiteX125" fmla="*/ 792436 w 3024845"/>
                  <a:gd name="connsiteY125" fmla="*/ 332913 h 834218"/>
                  <a:gd name="connsiteX126" fmla="*/ 794463 w 3024845"/>
                  <a:gd name="connsiteY126" fmla="*/ 332913 h 834218"/>
                  <a:gd name="connsiteX127" fmla="*/ 808650 w 3024845"/>
                  <a:gd name="connsiteY127" fmla="*/ 332913 h 834218"/>
                  <a:gd name="connsiteX128" fmla="*/ 814730 w 3024845"/>
                  <a:gd name="connsiteY128" fmla="*/ 339399 h 834218"/>
                  <a:gd name="connsiteX129" fmla="*/ 814730 w 3024845"/>
                  <a:gd name="connsiteY129" fmla="*/ 361017 h 834218"/>
                  <a:gd name="connsiteX130" fmla="*/ 817010 w 3024845"/>
                  <a:gd name="connsiteY130" fmla="*/ 361017 h 834218"/>
                  <a:gd name="connsiteX131" fmla="*/ 832970 w 3024845"/>
                  <a:gd name="connsiteY131" fmla="*/ 361017 h 834218"/>
                  <a:gd name="connsiteX132" fmla="*/ 832970 w 3024845"/>
                  <a:gd name="connsiteY132" fmla="*/ 362097 h 834218"/>
                  <a:gd name="connsiteX133" fmla="*/ 832970 w 3024845"/>
                  <a:gd name="connsiteY133" fmla="*/ 369664 h 834218"/>
                  <a:gd name="connsiteX134" fmla="*/ 834237 w 3024845"/>
                  <a:gd name="connsiteY134" fmla="*/ 369664 h 834218"/>
                  <a:gd name="connsiteX135" fmla="*/ 843104 w 3024845"/>
                  <a:gd name="connsiteY135" fmla="*/ 369664 h 834218"/>
                  <a:gd name="connsiteX136" fmla="*/ 843104 w 3024845"/>
                  <a:gd name="connsiteY136" fmla="*/ 371825 h 834218"/>
                  <a:gd name="connsiteX137" fmla="*/ 843104 w 3024845"/>
                  <a:gd name="connsiteY137" fmla="*/ 386958 h 834218"/>
                  <a:gd name="connsiteX138" fmla="*/ 847157 w 3024845"/>
                  <a:gd name="connsiteY138" fmla="*/ 385066 h 834218"/>
                  <a:gd name="connsiteX139" fmla="*/ 847157 w 3024845"/>
                  <a:gd name="connsiteY139" fmla="*/ 371825 h 834218"/>
                  <a:gd name="connsiteX140" fmla="*/ 848170 w 3024845"/>
                  <a:gd name="connsiteY140" fmla="*/ 371825 h 834218"/>
                  <a:gd name="connsiteX141" fmla="*/ 855264 w 3024845"/>
                  <a:gd name="connsiteY141" fmla="*/ 371825 h 834218"/>
                  <a:gd name="connsiteX142" fmla="*/ 855264 w 3024845"/>
                  <a:gd name="connsiteY142" fmla="*/ 373447 h 834218"/>
                  <a:gd name="connsiteX143" fmla="*/ 855264 w 3024845"/>
                  <a:gd name="connsiteY143" fmla="*/ 384796 h 834218"/>
                  <a:gd name="connsiteX144" fmla="*/ 856024 w 3024845"/>
                  <a:gd name="connsiteY144" fmla="*/ 384796 h 834218"/>
                  <a:gd name="connsiteX145" fmla="*/ 861344 w 3024845"/>
                  <a:gd name="connsiteY145" fmla="*/ 384796 h 834218"/>
                  <a:gd name="connsiteX146" fmla="*/ 909984 w 3024845"/>
                  <a:gd name="connsiteY146" fmla="*/ 380473 h 834218"/>
                  <a:gd name="connsiteX147" fmla="*/ 909984 w 3024845"/>
                  <a:gd name="connsiteY147" fmla="*/ 381824 h 834218"/>
                  <a:gd name="connsiteX148" fmla="*/ 909984 w 3024845"/>
                  <a:gd name="connsiteY148" fmla="*/ 391281 h 834218"/>
                  <a:gd name="connsiteX149" fmla="*/ 910744 w 3024845"/>
                  <a:gd name="connsiteY149" fmla="*/ 391281 h 834218"/>
                  <a:gd name="connsiteX150" fmla="*/ 916065 w 3024845"/>
                  <a:gd name="connsiteY150" fmla="*/ 391281 h 834218"/>
                  <a:gd name="connsiteX151" fmla="*/ 916065 w 3024845"/>
                  <a:gd name="connsiteY151" fmla="*/ 393443 h 834218"/>
                  <a:gd name="connsiteX152" fmla="*/ 916065 w 3024845"/>
                  <a:gd name="connsiteY152" fmla="*/ 408576 h 834218"/>
                  <a:gd name="connsiteX153" fmla="*/ 918091 w 3024845"/>
                  <a:gd name="connsiteY153" fmla="*/ 407225 h 834218"/>
                  <a:gd name="connsiteX154" fmla="*/ 932278 w 3024845"/>
                  <a:gd name="connsiteY154" fmla="*/ 397767 h 834218"/>
                  <a:gd name="connsiteX155" fmla="*/ 938358 w 3024845"/>
                  <a:gd name="connsiteY155" fmla="*/ 356693 h 834218"/>
                  <a:gd name="connsiteX156" fmla="*/ 939118 w 3024845"/>
                  <a:gd name="connsiteY156" fmla="*/ 356423 h 834218"/>
                  <a:gd name="connsiteX157" fmla="*/ 944438 w 3024845"/>
                  <a:gd name="connsiteY157" fmla="*/ 354531 h 834218"/>
                  <a:gd name="connsiteX158" fmla="*/ 946465 w 3024845"/>
                  <a:gd name="connsiteY158" fmla="*/ 285354 h 834218"/>
                  <a:gd name="connsiteX159" fmla="*/ 948492 w 3024845"/>
                  <a:gd name="connsiteY159" fmla="*/ 354531 h 834218"/>
                  <a:gd name="connsiteX160" fmla="*/ 949252 w 3024845"/>
                  <a:gd name="connsiteY160" fmla="*/ 354801 h 834218"/>
                  <a:gd name="connsiteX161" fmla="*/ 954572 w 3024845"/>
                  <a:gd name="connsiteY161" fmla="*/ 356693 h 834218"/>
                  <a:gd name="connsiteX162" fmla="*/ 954572 w 3024845"/>
                  <a:gd name="connsiteY162" fmla="*/ 270222 h 834218"/>
                  <a:gd name="connsiteX163" fmla="*/ 958625 w 3024845"/>
                  <a:gd name="connsiteY163" fmla="*/ 237795 h 834218"/>
                  <a:gd name="connsiteX164" fmla="*/ 997132 w 3024845"/>
                  <a:gd name="connsiteY164" fmla="*/ 237795 h 834218"/>
                  <a:gd name="connsiteX165" fmla="*/ 997132 w 3024845"/>
                  <a:gd name="connsiteY165" fmla="*/ 270222 h 834218"/>
                  <a:gd name="connsiteX166" fmla="*/ 997892 w 3024845"/>
                  <a:gd name="connsiteY166" fmla="*/ 270222 h 834218"/>
                  <a:gd name="connsiteX167" fmla="*/ 1003212 w 3024845"/>
                  <a:gd name="connsiteY167" fmla="*/ 270222 h 834218"/>
                  <a:gd name="connsiteX168" fmla="*/ 1003212 w 3024845"/>
                  <a:gd name="connsiteY168" fmla="*/ 188074 h 834218"/>
                  <a:gd name="connsiteX169" fmla="*/ 1004986 w 3024845"/>
                  <a:gd name="connsiteY169" fmla="*/ 188074 h 834218"/>
                  <a:gd name="connsiteX170" fmla="*/ 1017399 w 3024845"/>
                  <a:gd name="connsiteY170" fmla="*/ 188074 h 834218"/>
                  <a:gd name="connsiteX171" fmla="*/ 1017399 w 3024845"/>
                  <a:gd name="connsiteY171" fmla="*/ 186183 h 834218"/>
                  <a:gd name="connsiteX172" fmla="*/ 1017399 w 3024845"/>
                  <a:gd name="connsiteY172" fmla="*/ 172942 h 834218"/>
                  <a:gd name="connsiteX173" fmla="*/ 1039693 w 3024845"/>
                  <a:gd name="connsiteY173" fmla="*/ 172942 h 834218"/>
                  <a:gd name="connsiteX174" fmla="*/ 1039693 w 3024845"/>
                  <a:gd name="connsiteY174" fmla="*/ 171861 h 834218"/>
                  <a:gd name="connsiteX175" fmla="*/ 1039693 w 3024845"/>
                  <a:gd name="connsiteY175" fmla="*/ 164295 h 834218"/>
                  <a:gd name="connsiteX176" fmla="*/ 1041466 w 3024845"/>
                  <a:gd name="connsiteY176" fmla="*/ 164295 h 834218"/>
                  <a:gd name="connsiteX177" fmla="*/ 1053880 w 3024845"/>
                  <a:gd name="connsiteY177" fmla="*/ 164295 h 834218"/>
                  <a:gd name="connsiteX178" fmla="*/ 1053880 w 3024845"/>
                  <a:gd name="connsiteY178" fmla="*/ 165376 h 834218"/>
                  <a:gd name="connsiteX179" fmla="*/ 1053880 w 3024845"/>
                  <a:gd name="connsiteY179" fmla="*/ 172942 h 834218"/>
                  <a:gd name="connsiteX180" fmla="*/ 1054640 w 3024845"/>
                  <a:gd name="connsiteY180" fmla="*/ 172942 h 834218"/>
                  <a:gd name="connsiteX181" fmla="*/ 1059960 w 3024845"/>
                  <a:gd name="connsiteY181" fmla="*/ 172942 h 834218"/>
                  <a:gd name="connsiteX182" fmla="*/ 1070093 w 3024845"/>
                  <a:gd name="connsiteY182" fmla="*/ 168618 h 834218"/>
                  <a:gd name="connsiteX183" fmla="*/ 1074146 w 3024845"/>
                  <a:gd name="connsiteY183" fmla="*/ 171861 h 834218"/>
                  <a:gd name="connsiteX184" fmla="*/ 1074146 w 3024845"/>
                  <a:gd name="connsiteY184" fmla="*/ 164295 h 834218"/>
                  <a:gd name="connsiteX185" fmla="*/ 1076426 w 3024845"/>
                  <a:gd name="connsiteY185" fmla="*/ 164295 h 834218"/>
                  <a:gd name="connsiteX186" fmla="*/ 1092387 w 3024845"/>
                  <a:gd name="connsiteY186" fmla="*/ 164295 h 834218"/>
                  <a:gd name="connsiteX187" fmla="*/ 1092387 w 3024845"/>
                  <a:gd name="connsiteY187" fmla="*/ 165376 h 834218"/>
                  <a:gd name="connsiteX188" fmla="*/ 1092387 w 3024845"/>
                  <a:gd name="connsiteY188" fmla="*/ 172942 h 834218"/>
                  <a:gd name="connsiteX189" fmla="*/ 1122787 w 3024845"/>
                  <a:gd name="connsiteY189" fmla="*/ 172942 h 834218"/>
                  <a:gd name="connsiteX190" fmla="*/ 1122787 w 3024845"/>
                  <a:gd name="connsiteY190" fmla="*/ 174563 h 834218"/>
                  <a:gd name="connsiteX191" fmla="*/ 1122787 w 3024845"/>
                  <a:gd name="connsiteY191" fmla="*/ 185913 h 834218"/>
                  <a:gd name="connsiteX192" fmla="*/ 1149134 w 3024845"/>
                  <a:gd name="connsiteY192" fmla="*/ 185913 h 834218"/>
                  <a:gd name="connsiteX193" fmla="*/ 1149134 w 3024845"/>
                  <a:gd name="connsiteY193" fmla="*/ 216177 h 834218"/>
                  <a:gd name="connsiteX194" fmla="*/ 1149894 w 3024845"/>
                  <a:gd name="connsiteY194" fmla="*/ 216177 h 834218"/>
                  <a:gd name="connsiteX195" fmla="*/ 1155214 w 3024845"/>
                  <a:gd name="connsiteY195" fmla="*/ 216177 h 834218"/>
                  <a:gd name="connsiteX196" fmla="*/ 1155214 w 3024845"/>
                  <a:gd name="connsiteY196" fmla="*/ 217258 h 834218"/>
                  <a:gd name="connsiteX197" fmla="*/ 1155214 w 3024845"/>
                  <a:gd name="connsiteY197" fmla="*/ 224825 h 834218"/>
                  <a:gd name="connsiteX198" fmla="*/ 1159268 w 3024845"/>
                  <a:gd name="connsiteY198" fmla="*/ 255089 h 834218"/>
                  <a:gd name="connsiteX199" fmla="*/ 1160028 w 3024845"/>
                  <a:gd name="connsiteY199" fmla="*/ 255089 h 834218"/>
                  <a:gd name="connsiteX200" fmla="*/ 1165348 w 3024845"/>
                  <a:gd name="connsiteY200" fmla="*/ 255089 h 834218"/>
                  <a:gd name="connsiteX201" fmla="*/ 1165348 w 3024845"/>
                  <a:gd name="connsiteY201" fmla="*/ 255900 h 834218"/>
                  <a:gd name="connsiteX202" fmla="*/ 1165348 w 3024845"/>
                  <a:gd name="connsiteY202" fmla="*/ 261575 h 834218"/>
                  <a:gd name="connsiteX203" fmla="*/ 1166361 w 3024845"/>
                  <a:gd name="connsiteY203" fmla="*/ 261575 h 834218"/>
                  <a:gd name="connsiteX204" fmla="*/ 1173454 w 3024845"/>
                  <a:gd name="connsiteY204" fmla="*/ 261575 h 834218"/>
                  <a:gd name="connsiteX205" fmla="*/ 1173454 w 3024845"/>
                  <a:gd name="connsiteY205" fmla="*/ 291840 h 834218"/>
                  <a:gd name="connsiteX206" fmla="*/ 1175481 w 3024845"/>
                  <a:gd name="connsiteY206" fmla="*/ 291840 h 834218"/>
                  <a:gd name="connsiteX207" fmla="*/ 1189668 w 3024845"/>
                  <a:gd name="connsiteY207" fmla="*/ 291840 h 834218"/>
                  <a:gd name="connsiteX208" fmla="*/ 1189668 w 3024845"/>
                  <a:gd name="connsiteY208" fmla="*/ 315619 h 834218"/>
                  <a:gd name="connsiteX209" fmla="*/ 1191695 w 3024845"/>
                  <a:gd name="connsiteY209" fmla="*/ 317240 h 834218"/>
                  <a:gd name="connsiteX210" fmla="*/ 1191695 w 3024845"/>
                  <a:gd name="connsiteY210" fmla="*/ 328590 h 834218"/>
                  <a:gd name="connsiteX211" fmla="*/ 1192455 w 3024845"/>
                  <a:gd name="connsiteY211" fmla="*/ 328590 h 834218"/>
                  <a:gd name="connsiteX212" fmla="*/ 1197775 w 3024845"/>
                  <a:gd name="connsiteY212" fmla="*/ 328590 h 834218"/>
                  <a:gd name="connsiteX213" fmla="*/ 1197775 w 3024845"/>
                  <a:gd name="connsiteY213" fmla="*/ 352369 h 834218"/>
                  <a:gd name="connsiteX214" fmla="*/ 1199041 w 3024845"/>
                  <a:gd name="connsiteY214" fmla="*/ 352369 h 834218"/>
                  <a:gd name="connsiteX215" fmla="*/ 1207908 w 3024845"/>
                  <a:gd name="connsiteY215" fmla="*/ 352369 h 834218"/>
                  <a:gd name="connsiteX216" fmla="*/ 1209935 w 3024845"/>
                  <a:gd name="connsiteY216" fmla="*/ 356423 h 834218"/>
                  <a:gd name="connsiteX217" fmla="*/ 1209935 w 3024845"/>
                  <a:gd name="connsiteY217" fmla="*/ 369664 h 834218"/>
                  <a:gd name="connsiteX218" fmla="*/ 1211455 w 3024845"/>
                  <a:gd name="connsiteY218" fmla="*/ 367772 h 834218"/>
                  <a:gd name="connsiteX219" fmla="*/ 1222095 w 3024845"/>
                  <a:gd name="connsiteY219" fmla="*/ 354531 h 834218"/>
                  <a:gd name="connsiteX220" fmla="*/ 1250469 w 3024845"/>
                  <a:gd name="connsiteY220" fmla="*/ 354531 h 834218"/>
                  <a:gd name="connsiteX221" fmla="*/ 1250469 w 3024845"/>
                  <a:gd name="connsiteY221" fmla="*/ 441002 h 834218"/>
                  <a:gd name="connsiteX222" fmla="*/ 1251229 w 3024845"/>
                  <a:gd name="connsiteY222" fmla="*/ 441002 h 834218"/>
                  <a:gd name="connsiteX223" fmla="*/ 1256549 w 3024845"/>
                  <a:gd name="connsiteY223" fmla="*/ 441002 h 834218"/>
                  <a:gd name="connsiteX224" fmla="*/ 1257309 w 3024845"/>
                  <a:gd name="connsiteY224" fmla="*/ 439651 h 834218"/>
                  <a:gd name="connsiteX225" fmla="*/ 1262629 w 3024845"/>
                  <a:gd name="connsiteY225" fmla="*/ 430193 h 834218"/>
                  <a:gd name="connsiteX226" fmla="*/ 1262629 w 3024845"/>
                  <a:gd name="connsiteY226" fmla="*/ 432085 h 834218"/>
                  <a:gd name="connsiteX227" fmla="*/ 1262629 w 3024845"/>
                  <a:gd name="connsiteY227" fmla="*/ 445326 h 834218"/>
                  <a:gd name="connsiteX228" fmla="*/ 1266682 w 3024845"/>
                  <a:gd name="connsiteY228" fmla="*/ 399929 h 834218"/>
                  <a:gd name="connsiteX229" fmla="*/ 1267442 w 3024845"/>
                  <a:gd name="connsiteY229" fmla="*/ 399929 h 834218"/>
                  <a:gd name="connsiteX230" fmla="*/ 1272762 w 3024845"/>
                  <a:gd name="connsiteY230" fmla="*/ 399929 h 834218"/>
                  <a:gd name="connsiteX231" fmla="*/ 1272762 w 3024845"/>
                  <a:gd name="connsiteY231" fmla="*/ 335075 h 834218"/>
                  <a:gd name="connsiteX232" fmla="*/ 1273776 w 3024845"/>
                  <a:gd name="connsiteY232" fmla="*/ 335075 h 834218"/>
                  <a:gd name="connsiteX233" fmla="*/ 1280869 w 3024845"/>
                  <a:gd name="connsiteY233" fmla="*/ 335075 h 834218"/>
                  <a:gd name="connsiteX234" fmla="*/ 1293029 w 3024845"/>
                  <a:gd name="connsiteY234" fmla="*/ 291840 h 834218"/>
                  <a:gd name="connsiteX235" fmla="*/ 1294296 w 3024845"/>
                  <a:gd name="connsiteY235" fmla="*/ 291840 h 834218"/>
                  <a:gd name="connsiteX236" fmla="*/ 1303163 w 3024845"/>
                  <a:gd name="connsiteY236" fmla="*/ 291840 h 834218"/>
                  <a:gd name="connsiteX237" fmla="*/ 1313296 w 3024845"/>
                  <a:gd name="connsiteY237" fmla="*/ 335075 h 834218"/>
                  <a:gd name="connsiteX238" fmla="*/ 1314309 w 3024845"/>
                  <a:gd name="connsiteY238" fmla="*/ 335075 h 834218"/>
                  <a:gd name="connsiteX239" fmla="*/ 1321403 w 3024845"/>
                  <a:gd name="connsiteY239" fmla="*/ 335075 h 834218"/>
                  <a:gd name="connsiteX240" fmla="*/ 1321403 w 3024845"/>
                  <a:gd name="connsiteY240" fmla="*/ 373987 h 834218"/>
                  <a:gd name="connsiteX241" fmla="*/ 1323176 w 3024845"/>
                  <a:gd name="connsiteY241" fmla="*/ 373987 h 834218"/>
                  <a:gd name="connsiteX242" fmla="*/ 1335590 w 3024845"/>
                  <a:gd name="connsiteY242" fmla="*/ 373987 h 834218"/>
                  <a:gd name="connsiteX243" fmla="*/ 1335590 w 3024845"/>
                  <a:gd name="connsiteY243" fmla="*/ 376149 h 834218"/>
                  <a:gd name="connsiteX244" fmla="*/ 1335590 w 3024845"/>
                  <a:gd name="connsiteY244" fmla="*/ 391281 h 834218"/>
                  <a:gd name="connsiteX245" fmla="*/ 1339643 w 3024845"/>
                  <a:gd name="connsiteY245" fmla="*/ 389120 h 834218"/>
                  <a:gd name="connsiteX246" fmla="*/ 1339643 w 3024845"/>
                  <a:gd name="connsiteY246" fmla="*/ 373987 h 834218"/>
                  <a:gd name="connsiteX247" fmla="*/ 1341163 w 3024845"/>
                  <a:gd name="connsiteY247" fmla="*/ 373987 h 834218"/>
                  <a:gd name="connsiteX248" fmla="*/ 1351803 w 3024845"/>
                  <a:gd name="connsiteY248" fmla="*/ 373987 h 834218"/>
                  <a:gd name="connsiteX249" fmla="*/ 1351803 w 3024845"/>
                  <a:gd name="connsiteY249" fmla="*/ 375608 h 834218"/>
                  <a:gd name="connsiteX250" fmla="*/ 1351803 w 3024845"/>
                  <a:gd name="connsiteY250" fmla="*/ 386958 h 834218"/>
                  <a:gd name="connsiteX251" fmla="*/ 1382204 w 3024845"/>
                  <a:gd name="connsiteY251" fmla="*/ 386958 h 834218"/>
                  <a:gd name="connsiteX252" fmla="*/ 1382204 w 3024845"/>
                  <a:gd name="connsiteY252" fmla="*/ 350208 h 834218"/>
                  <a:gd name="connsiteX253" fmla="*/ 1383470 w 3024845"/>
                  <a:gd name="connsiteY253" fmla="*/ 350208 h 834218"/>
                  <a:gd name="connsiteX254" fmla="*/ 1392337 w 3024845"/>
                  <a:gd name="connsiteY254" fmla="*/ 350208 h 834218"/>
                  <a:gd name="connsiteX255" fmla="*/ 1392337 w 3024845"/>
                  <a:gd name="connsiteY255" fmla="*/ 371825 h 834218"/>
                  <a:gd name="connsiteX256" fmla="*/ 1394364 w 3024845"/>
                  <a:gd name="connsiteY256" fmla="*/ 339399 h 834218"/>
                  <a:gd name="connsiteX257" fmla="*/ 1416657 w 3024845"/>
                  <a:gd name="connsiteY257" fmla="*/ 339399 h 834218"/>
                  <a:gd name="connsiteX258" fmla="*/ 1416657 w 3024845"/>
                  <a:gd name="connsiteY258" fmla="*/ 337777 h 834218"/>
                  <a:gd name="connsiteX259" fmla="*/ 1416657 w 3024845"/>
                  <a:gd name="connsiteY259" fmla="*/ 326428 h 834218"/>
                  <a:gd name="connsiteX260" fmla="*/ 1417417 w 3024845"/>
                  <a:gd name="connsiteY260" fmla="*/ 326428 h 834218"/>
                  <a:gd name="connsiteX261" fmla="*/ 1422737 w 3024845"/>
                  <a:gd name="connsiteY261" fmla="*/ 326428 h 834218"/>
                  <a:gd name="connsiteX262" fmla="*/ 1422737 w 3024845"/>
                  <a:gd name="connsiteY262" fmla="*/ 324537 h 834218"/>
                  <a:gd name="connsiteX263" fmla="*/ 1422737 w 3024845"/>
                  <a:gd name="connsiteY263" fmla="*/ 311296 h 834218"/>
                  <a:gd name="connsiteX264" fmla="*/ 1426791 w 3024845"/>
                  <a:gd name="connsiteY264" fmla="*/ 317781 h 834218"/>
                  <a:gd name="connsiteX265" fmla="*/ 1429071 w 3024845"/>
                  <a:gd name="connsiteY265" fmla="*/ 317781 h 834218"/>
                  <a:gd name="connsiteX266" fmla="*/ 1445031 w 3024845"/>
                  <a:gd name="connsiteY266" fmla="*/ 317781 h 834218"/>
                  <a:gd name="connsiteX267" fmla="*/ 1445031 w 3024845"/>
                  <a:gd name="connsiteY267" fmla="*/ 316970 h 834218"/>
                  <a:gd name="connsiteX268" fmla="*/ 1445031 w 3024845"/>
                  <a:gd name="connsiteY268" fmla="*/ 311296 h 834218"/>
                  <a:gd name="connsiteX269" fmla="*/ 1445791 w 3024845"/>
                  <a:gd name="connsiteY269" fmla="*/ 311296 h 834218"/>
                  <a:gd name="connsiteX270" fmla="*/ 1451111 w 3024845"/>
                  <a:gd name="connsiteY270" fmla="*/ 311296 h 834218"/>
                  <a:gd name="connsiteX271" fmla="*/ 1451111 w 3024845"/>
                  <a:gd name="connsiteY271" fmla="*/ 312647 h 834218"/>
                  <a:gd name="connsiteX272" fmla="*/ 1451111 w 3024845"/>
                  <a:gd name="connsiteY272" fmla="*/ 322105 h 834218"/>
                  <a:gd name="connsiteX273" fmla="*/ 1489618 w 3024845"/>
                  <a:gd name="connsiteY273" fmla="*/ 322105 h 834218"/>
                  <a:gd name="connsiteX274" fmla="*/ 1489618 w 3024845"/>
                  <a:gd name="connsiteY274" fmla="*/ 460458 h 834218"/>
                  <a:gd name="connsiteX275" fmla="*/ 1491138 w 3024845"/>
                  <a:gd name="connsiteY275" fmla="*/ 460458 h 834218"/>
                  <a:gd name="connsiteX276" fmla="*/ 1501778 w 3024845"/>
                  <a:gd name="connsiteY276" fmla="*/ 460458 h 834218"/>
                  <a:gd name="connsiteX277" fmla="*/ 1501778 w 3024845"/>
                  <a:gd name="connsiteY277" fmla="*/ 447488 h 834218"/>
                  <a:gd name="connsiteX278" fmla="*/ 1505832 w 3024845"/>
                  <a:gd name="connsiteY278" fmla="*/ 447488 h 834218"/>
                  <a:gd name="connsiteX279" fmla="*/ 1505832 w 3024845"/>
                  <a:gd name="connsiteY279" fmla="*/ 460458 h 834218"/>
                  <a:gd name="connsiteX280" fmla="*/ 1536232 w 3024845"/>
                  <a:gd name="connsiteY280" fmla="*/ 460458 h 834218"/>
                  <a:gd name="connsiteX281" fmla="*/ 1536232 w 3024845"/>
                  <a:gd name="connsiteY281" fmla="*/ 430193 h 834218"/>
                  <a:gd name="connsiteX282" fmla="*/ 1548392 w 3024845"/>
                  <a:gd name="connsiteY282" fmla="*/ 430193 h 834218"/>
                  <a:gd name="connsiteX283" fmla="*/ 1560552 w 3024845"/>
                  <a:gd name="connsiteY283" fmla="*/ 428032 h 834218"/>
                  <a:gd name="connsiteX284" fmla="*/ 1564606 w 3024845"/>
                  <a:gd name="connsiteY284" fmla="*/ 430193 h 834218"/>
                  <a:gd name="connsiteX285" fmla="*/ 1574739 w 3024845"/>
                  <a:gd name="connsiteY285" fmla="*/ 430193 h 834218"/>
                  <a:gd name="connsiteX286" fmla="*/ 1574739 w 3024845"/>
                  <a:gd name="connsiteY286" fmla="*/ 460458 h 834218"/>
                  <a:gd name="connsiteX287" fmla="*/ 1582846 w 3024845"/>
                  <a:gd name="connsiteY287" fmla="*/ 460458 h 834218"/>
                  <a:gd name="connsiteX288" fmla="*/ 1582846 w 3024845"/>
                  <a:gd name="connsiteY288" fmla="*/ 477753 h 834218"/>
                  <a:gd name="connsiteX289" fmla="*/ 1592182 w 3024845"/>
                  <a:gd name="connsiteY289" fmla="*/ 478658 h 834218"/>
                  <a:gd name="connsiteX290" fmla="*/ 1605140 w 3024845"/>
                  <a:gd name="connsiteY290" fmla="*/ 478658 h 834218"/>
                  <a:gd name="connsiteX291" fmla="*/ 1605140 w 3024845"/>
                  <a:gd name="connsiteY291" fmla="*/ 462620 h 834218"/>
                  <a:gd name="connsiteX292" fmla="*/ 1673096 w 3024845"/>
                  <a:gd name="connsiteY292" fmla="*/ 462620 h 834218"/>
                  <a:gd name="connsiteX293" fmla="*/ 1673096 w 3024845"/>
                  <a:gd name="connsiteY293" fmla="*/ 377367 h 834218"/>
                  <a:gd name="connsiteX294" fmla="*/ 1745104 w 3024845"/>
                  <a:gd name="connsiteY294" fmla="*/ 377367 h 834218"/>
                  <a:gd name="connsiteX295" fmla="*/ 1745104 w 3024845"/>
                  <a:gd name="connsiteY295" fmla="*/ 456135 h 834218"/>
                  <a:gd name="connsiteX296" fmla="*/ 1747008 w 3024845"/>
                  <a:gd name="connsiteY296" fmla="*/ 456135 h 834218"/>
                  <a:gd name="connsiteX297" fmla="*/ 1748250 w 3024845"/>
                  <a:gd name="connsiteY297" fmla="*/ 478658 h 834218"/>
                  <a:gd name="connsiteX298" fmla="*/ 1757926 w 3024845"/>
                  <a:gd name="connsiteY298" fmla="*/ 478658 h 834218"/>
                  <a:gd name="connsiteX299" fmla="*/ 1759168 w 3024845"/>
                  <a:gd name="connsiteY299" fmla="*/ 456135 h 834218"/>
                  <a:gd name="connsiteX300" fmla="*/ 1765248 w 3024845"/>
                  <a:gd name="connsiteY300" fmla="*/ 456135 h 834218"/>
                  <a:gd name="connsiteX301" fmla="*/ 1766490 w 3024845"/>
                  <a:gd name="connsiteY301" fmla="*/ 478658 h 834218"/>
                  <a:gd name="connsiteX302" fmla="*/ 1817112 w 3024845"/>
                  <a:gd name="connsiteY302" fmla="*/ 478658 h 834218"/>
                  <a:gd name="connsiteX303" fmla="*/ 1817112 w 3024845"/>
                  <a:gd name="connsiteY303" fmla="*/ 315630 h 834218"/>
                  <a:gd name="connsiteX304" fmla="*/ 2014439 w 3024845"/>
                  <a:gd name="connsiteY304" fmla="*/ 315630 h 834218"/>
                  <a:gd name="connsiteX305" fmla="*/ 2014439 w 3024845"/>
                  <a:gd name="connsiteY305" fmla="*/ 478658 h 834218"/>
                  <a:gd name="connsiteX306" fmla="*/ 2033136 w 3024845"/>
                  <a:gd name="connsiteY306" fmla="*/ 478658 h 834218"/>
                  <a:gd name="connsiteX307" fmla="*/ 2033136 w 3024845"/>
                  <a:gd name="connsiteY307" fmla="*/ 395965 h 834218"/>
                  <a:gd name="connsiteX308" fmla="*/ 2128256 w 3024845"/>
                  <a:gd name="connsiteY308" fmla="*/ 395965 h 834218"/>
                  <a:gd name="connsiteX309" fmla="*/ 2180720 w 3024845"/>
                  <a:gd name="connsiteY309" fmla="*/ 330752 h 834218"/>
                  <a:gd name="connsiteX310" fmla="*/ 2245574 w 3024845"/>
                  <a:gd name="connsiteY310" fmla="*/ 330752 h 834218"/>
                  <a:gd name="connsiteX311" fmla="*/ 2245574 w 3024845"/>
                  <a:gd name="connsiteY311" fmla="*/ 406414 h 834218"/>
                  <a:gd name="connsiteX312" fmla="*/ 2253681 w 3024845"/>
                  <a:gd name="connsiteY312" fmla="*/ 406414 h 834218"/>
                  <a:gd name="connsiteX313" fmla="*/ 2255708 w 3024845"/>
                  <a:gd name="connsiteY313" fmla="*/ 399929 h 834218"/>
                  <a:gd name="connsiteX314" fmla="*/ 2261788 w 3024845"/>
                  <a:gd name="connsiteY314" fmla="*/ 399929 h 834218"/>
                  <a:gd name="connsiteX315" fmla="*/ 2263815 w 3024845"/>
                  <a:gd name="connsiteY315" fmla="*/ 408576 h 834218"/>
                  <a:gd name="connsiteX316" fmla="*/ 2275975 w 3024845"/>
                  <a:gd name="connsiteY316" fmla="*/ 408576 h 834218"/>
                  <a:gd name="connsiteX317" fmla="*/ 2275975 w 3024845"/>
                  <a:gd name="connsiteY317" fmla="*/ 402090 h 834218"/>
                  <a:gd name="connsiteX318" fmla="*/ 2298268 w 3024845"/>
                  <a:gd name="connsiteY318" fmla="*/ 402090 h 834218"/>
                  <a:gd name="connsiteX319" fmla="*/ 2298268 w 3024845"/>
                  <a:gd name="connsiteY319" fmla="*/ 408576 h 834218"/>
                  <a:gd name="connsiteX320" fmla="*/ 2318535 w 3024845"/>
                  <a:gd name="connsiteY320" fmla="*/ 408576 h 834218"/>
                  <a:gd name="connsiteX321" fmla="*/ 2318535 w 3024845"/>
                  <a:gd name="connsiteY321" fmla="*/ 453973 h 834218"/>
                  <a:gd name="connsiteX322" fmla="*/ 2332722 w 3024845"/>
                  <a:gd name="connsiteY322" fmla="*/ 453973 h 834218"/>
                  <a:gd name="connsiteX323" fmla="*/ 2332722 w 3024845"/>
                  <a:gd name="connsiteY323" fmla="*/ 441002 h 834218"/>
                  <a:gd name="connsiteX324" fmla="*/ 2348936 w 3024845"/>
                  <a:gd name="connsiteY324" fmla="*/ 441002 h 834218"/>
                  <a:gd name="connsiteX325" fmla="*/ 2348936 w 3024845"/>
                  <a:gd name="connsiteY325" fmla="*/ 261575 h 834218"/>
                  <a:gd name="connsiteX326" fmla="*/ 2355016 w 3024845"/>
                  <a:gd name="connsiteY326" fmla="*/ 255089 h 834218"/>
                  <a:gd name="connsiteX327" fmla="*/ 2427977 w 3024845"/>
                  <a:gd name="connsiteY327" fmla="*/ 255089 h 834218"/>
                  <a:gd name="connsiteX328" fmla="*/ 2427977 w 3024845"/>
                  <a:gd name="connsiteY328" fmla="*/ 263737 h 834218"/>
                  <a:gd name="connsiteX329" fmla="*/ 2438110 w 3024845"/>
                  <a:gd name="connsiteY329" fmla="*/ 263737 h 834218"/>
                  <a:gd name="connsiteX330" fmla="*/ 2438110 w 3024845"/>
                  <a:gd name="connsiteY330" fmla="*/ 378311 h 834218"/>
                  <a:gd name="connsiteX331" fmla="*/ 2460404 w 3024845"/>
                  <a:gd name="connsiteY331" fmla="*/ 378311 h 834218"/>
                  <a:gd name="connsiteX332" fmla="*/ 2460404 w 3024845"/>
                  <a:gd name="connsiteY332" fmla="*/ 311296 h 834218"/>
                  <a:gd name="connsiteX333" fmla="*/ 2486751 w 3024845"/>
                  <a:gd name="connsiteY333" fmla="*/ 311296 h 834218"/>
                  <a:gd name="connsiteX334" fmla="*/ 2490804 w 3024845"/>
                  <a:gd name="connsiteY334" fmla="*/ 306972 h 834218"/>
                  <a:gd name="connsiteX335" fmla="*/ 2498911 w 3024845"/>
                  <a:gd name="connsiteY335" fmla="*/ 306972 h 834218"/>
                  <a:gd name="connsiteX336" fmla="*/ 2502964 w 3024845"/>
                  <a:gd name="connsiteY336" fmla="*/ 311296 h 834218"/>
                  <a:gd name="connsiteX337" fmla="*/ 2525258 w 3024845"/>
                  <a:gd name="connsiteY337" fmla="*/ 311296 h 834218"/>
                  <a:gd name="connsiteX338" fmla="*/ 2525258 w 3024845"/>
                  <a:gd name="connsiteY338" fmla="*/ 194560 h 834218"/>
                  <a:gd name="connsiteX339" fmla="*/ 2582005 w 3024845"/>
                  <a:gd name="connsiteY339" fmla="*/ 183751 h 834218"/>
                  <a:gd name="connsiteX340" fmla="*/ 2582005 w 3024845"/>
                  <a:gd name="connsiteY340" fmla="*/ 184832 h 834218"/>
                  <a:gd name="connsiteX341" fmla="*/ 2582005 w 3024845"/>
                  <a:gd name="connsiteY341" fmla="*/ 192398 h 834218"/>
                  <a:gd name="connsiteX342" fmla="*/ 2608352 w 3024845"/>
                  <a:gd name="connsiteY342" fmla="*/ 192398 h 834218"/>
                  <a:gd name="connsiteX343" fmla="*/ 2608352 w 3024845"/>
                  <a:gd name="connsiteY343" fmla="*/ 447488 h 834218"/>
                  <a:gd name="connsiteX344" fmla="*/ 2630646 w 3024845"/>
                  <a:gd name="connsiteY344" fmla="*/ 447488 h 834218"/>
                  <a:gd name="connsiteX345" fmla="*/ 2630646 w 3024845"/>
                  <a:gd name="connsiteY345" fmla="*/ 443164 h 834218"/>
                  <a:gd name="connsiteX346" fmla="*/ 2642806 w 3024845"/>
                  <a:gd name="connsiteY346" fmla="*/ 443164 h 834218"/>
                  <a:gd name="connsiteX347" fmla="*/ 2642806 w 3024845"/>
                  <a:gd name="connsiteY347" fmla="*/ 447488 h 834218"/>
                  <a:gd name="connsiteX348" fmla="*/ 2667126 w 3024845"/>
                  <a:gd name="connsiteY348" fmla="*/ 447488 h 834218"/>
                  <a:gd name="connsiteX349" fmla="*/ 2667126 w 3024845"/>
                  <a:gd name="connsiteY349" fmla="*/ 434517 h 834218"/>
                  <a:gd name="connsiteX350" fmla="*/ 2695500 w 3024845"/>
                  <a:gd name="connsiteY350" fmla="*/ 434517 h 834218"/>
                  <a:gd name="connsiteX351" fmla="*/ 2707660 w 3024845"/>
                  <a:gd name="connsiteY351" fmla="*/ 430193 h 834218"/>
                  <a:gd name="connsiteX352" fmla="*/ 2727927 w 3024845"/>
                  <a:gd name="connsiteY352" fmla="*/ 434517 h 834218"/>
                  <a:gd name="connsiteX353" fmla="*/ 2727927 w 3024845"/>
                  <a:gd name="connsiteY353" fmla="*/ 417223 h 834218"/>
                  <a:gd name="connsiteX354" fmla="*/ 2736034 w 3024845"/>
                  <a:gd name="connsiteY354" fmla="*/ 417223 h 834218"/>
                  <a:gd name="connsiteX355" fmla="*/ 2736034 w 3024845"/>
                  <a:gd name="connsiteY355" fmla="*/ 404252 h 834218"/>
                  <a:gd name="connsiteX356" fmla="*/ 2792781 w 3024845"/>
                  <a:gd name="connsiteY356" fmla="*/ 404252 h 834218"/>
                  <a:gd name="connsiteX357" fmla="*/ 2792781 w 3024845"/>
                  <a:gd name="connsiteY357" fmla="*/ 373987 h 834218"/>
                  <a:gd name="connsiteX358" fmla="*/ 2811021 w 3024845"/>
                  <a:gd name="connsiteY358" fmla="*/ 373987 h 834218"/>
                  <a:gd name="connsiteX359" fmla="*/ 2811021 w 3024845"/>
                  <a:gd name="connsiteY359" fmla="*/ 367502 h 834218"/>
                  <a:gd name="connsiteX360" fmla="*/ 2823181 w 3024845"/>
                  <a:gd name="connsiteY360" fmla="*/ 367502 h 834218"/>
                  <a:gd name="connsiteX361" fmla="*/ 2823181 w 3024845"/>
                  <a:gd name="connsiteY361" fmla="*/ 373987 h 834218"/>
                  <a:gd name="connsiteX362" fmla="*/ 2839395 w 3024845"/>
                  <a:gd name="connsiteY362" fmla="*/ 373987 h 834218"/>
                  <a:gd name="connsiteX363" fmla="*/ 2839395 w 3024845"/>
                  <a:gd name="connsiteY363" fmla="*/ 423708 h 834218"/>
                  <a:gd name="connsiteX364" fmla="*/ 2871822 w 3024845"/>
                  <a:gd name="connsiteY364" fmla="*/ 423708 h 834218"/>
                  <a:gd name="connsiteX365" fmla="*/ 2871822 w 3024845"/>
                  <a:gd name="connsiteY365" fmla="*/ 397767 h 834218"/>
                  <a:gd name="connsiteX366" fmla="*/ 2910329 w 3024845"/>
                  <a:gd name="connsiteY366" fmla="*/ 397767 h 834218"/>
                  <a:gd name="connsiteX367" fmla="*/ 2910329 w 3024845"/>
                  <a:gd name="connsiteY367" fmla="*/ 367502 h 834218"/>
                  <a:gd name="connsiteX368" fmla="*/ 2958970 w 3024845"/>
                  <a:gd name="connsiteY368" fmla="*/ 367502 h 834218"/>
                  <a:gd name="connsiteX369" fmla="*/ 2958970 w 3024845"/>
                  <a:gd name="connsiteY369" fmla="*/ 478658 h 834218"/>
                  <a:gd name="connsiteX370" fmla="*/ 2958970 w 3024845"/>
                  <a:gd name="connsiteY370" fmla="*/ 492437 h 834218"/>
                  <a:gd name="connsiteX371" fmla="*/ 3024845 w 3024845"/>
                  <a:gd name="connsiteY371" fmla="*/ 492437 h 834218"/>
                  <a:gd name="connsiteX372" fmla="*/ 3024845 w 3024845"/>
                  <a:gd name="connsiteY372" fmla="*/ 834218 h 834218"/>
                  <a:gd name="connsiteX373" fmla="*/ 2054 w 3024845"/>
                  <a:gd name="connsiteY373" fmla="*/ 831885 h 834218"/>
                  <a:gd name="connsiteX374" fmla="*/ 0 w 3024845"/>
                  <a:gd name="connsiteY374" fmla="*/ 397767 h 834218"/>
                  <a:gd name="connsiteX375" fmla="*/ 20267 w 3024845"/>
                  <a:gd name="connsiteY375" fmla="*/ 397767 h 834218"/>
                  <a:gd name="connsiteX376" fmla="*/ 20774 w 3024845"/>
                  <a:gd name="connsiteY376" fmla="*/ 396686 h 834218"/>
                  <a:gd name="connsiteX377" fmla="*/ 24320 w 3024845"/>
                  <a:gd name="connsiteY377" fmla="*/ 389120 h 834218"/>
                  <a:gd name="connsiteX378" fmla="*/ 26094 w 3024845"/>
                  <a:gd name="connsiteY378" fmla="*/ 389390 h 834218"/>
                  <a:gd name="connsiteX379" fmla="*/ 38507 w 3024845"/>
                  <a:gd name="connsiteY379" fmla="*/ 391281 h 834218"/>
                  <a:gd name="connsiteX380" fmla="*/ 39014 w 3024845"/>
                  <a:gd name="connsiteY380" fmla="*/ 392633 h 834218"/>
                  <a:gd name="connsiteX381" fmla="*/ 42560 w 3024845"/>
                  <a:gd name="connsiteY381" fmla="*/ 402090 h 834218"/>
                  <a:gd name="connsiteX382" fmla="*/ 68907 w 3024845"/>
                  <a:gd name="connsiteY382" fmla="*/ 404252 h 834218"/>
                  <a:gd name="connsiteX383" fmla="*/ 68907 w 3024845"/>
                  <a:gd name="connsiteY383" fmla="*/ 281031 h 834218"/>
                  <a:gd name="connsiteX384" fmla="*/ 70934 w 3024845"/>
                  <a:gd name="connsiteY384" fmla="*/ 281031 h 834218"/>
                  <a:gd name="connsiteX385" fmla="*/ 85121 w 3024845"/>
                  <a:gd name="connsiteY385" fmla="*/ 281031 h 834218"/>
                  <a:gd name="connsiteX386" fmla="*/ 85121 w 3024845"/>
                  <a:gd name="connsiteY386" fmla="*/ 144839 h 834218"/>
                  <a:gd name="connsiteX387" fmla="*/ 86894 w 3024845"/>
                  <a:gd name="connsiteY387" fmla="*/ 144839 h 834218"/>
                  <a:gd name="connsiteX388" fmla="*/ 99308 w 3024845"/>
                  <a:gd name="connsiteY388" fmla="*/ 144839 h 834218"/>
                  <a:gd name="connsiteX389" fmla="*/ 99308 w 3024845"/>
                  <a:gd name="connsiteY389" fmla="*/ 30265 h 834218"/>
                  <a:gd name="connsiteX390" fmla="*/ 103361 w 3024845"/>
                  <a:gd name="connsiteY390"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30265 h 834218"/>
                  <a:gd name="connsiteX5" fmla="*/ 220909 w 3024845"/>
                  <a:gd name="connsiteY5" fmla="*/ 144839 h 834218"/>
                  <a:gd name="connsiteX6" fmla="*/ 223189 w 3024845"/>
                  <a:gd name="connsiteY6" fmla="*/ 144839 h 834218"/>
                  <a:gd name="connsiteX7" fmla="*/ 239150 w 3024845"/>
                  <a:gd name="connsiteY7" fmla="*/ 144839 h 834218"/>
                  <a:gd name="connsiteX8" fmla="*/ 239150 w 3024845"/>
                  <a:gd name="connsiteY8" fmla="*/ 285354 h 834218"/>
                  <a:gd name="connsiteX9" fmla="*/ 240670 w 3024845"/>
                  <a:gd name="connsiteY9" fmla="*/ 285084 h 834218"/>
                  <a:gd name="connsiteX10" fmla="*/ 251310 w 3024845"/>
                  <a:gd name="connsiteY10" fmla="*/ 283193 h 834218"/>
                  <a:gd name="connsiteX11" fmla="*/ 249283 w 3024845"/>
                  <a:gd name="connsiteY11" fmla="*/ 371825 h 834218"/>
                  <a:gd name="connsiteX12" fmla="*/ 250803 w 3024845"/>
                  <a:gd name="connsiteY12" fmla="*/ 372096 h 834218"/>
                  <a:gd name="connsiteX13" fmla="*/ 261443 w 3024845"/>
                  <a:gd name="connsiteY13" fmla="*/ 373987 h 834218"/>
                  <a:gd name="connsiteX14" fmla="*/ 261696 w 3024845"/>
                  <a:gd name="connsiteY14" fmla="*/ 374798 h 834218"/>
                  <a:gd name="connsiteX15" fmla="*/ 263470 w 3024845"/>
                  <a:gd name="connsiteY15" fmla="*/ 380473 h 834218"/>
                  <a:gd name="connsiteX16" fmla="*/ 264230 w 3024845"/>
                  <a:gd name="connsiteY16" fmla="*/ 378041 h 834218"/>
                  <a:gd name="connsiteX17" fmla="*/ 269550 w 3024845"/>
                  <a:gd name="connsiteY17" fmla="*/ 361017 h 834218"/>
                  <a:gd name="connsiteX18" fmla="*/ 271323 w 3024845"/>
                  <a:gd name="connsiteY18" fmla="*/ 361017 h 834218"/>
                  <a:gd name="connsiteX19" fmla="*/ 283737 w 3024845"/>
                  <a:gd name="connsiteY19" fmla="*/ 361017 h 834218"/>
                  <a:gd name="connsiteX20" fmla="*/ 283737 w 3024845"/>
                  <a:gd name="connsiteY20" fmla="*/ 393443 h 834218"/>
                  <a:gd name="connsiteX21" fmla="*/ 284750 w 3024845"/>
                  <a:gd name="connsiteY21" fmla="*/ 393984 h 834218"/>
                  <a:gd name="connsiteX22" fmla="*/ 291844 w 3024845"/>
                  <a:gd name="connsiteY22" fmla="*/ 397767 h 834218"/>
                  <a:gd name="connsiteX23" fmla="*/ 291844 w 3024845"/>
                  <a:gd name="connsiteY23" fmla="*/ 399118 h 834218"/>
                  <a:gd name="connsiteX24" fmla="*/ 291844 w 3024845"/>
                  <a:gd name="connsiteY24" fmla="*/ 408576 h 834218"/>
                  <a:gd name="connsiteX25" fmla="*/ 336431 w 3024845"/>
                  <a:gd name="connsiteY25" fmla="*/ 408576 h 834218"/>
                  <a:gd name="connsiteX26" fmla="*/ 336431 w 3024845"/>
                  <a:gd name="connsiteY26" fmla="*/ 409657 h 834218"/>
                  <a:gd name="connsiteX27" fmla="*/ 336431 w 3024845"/>
                  <a:gd name="connsiteY27" fmla="*/ 417223 h 834218"/>
                  <a:gd name="connsiteX28" fmla="*/ 338457 w 3024845"/>
                  <a:gd name="connsiteY28" fmla="*/ 417223 h 834218"/>
                  <a:gd name="connsiteX29" fmla="*/ 352644 w 3024845"/>
                  <a:gd name="connsiteY29" fmla="*/ 417223 h 834218"/>
                  <a:gd name="connsiteX30" fmla="*/ 352644 w 3024845"/>
                  <a:gd name="connsiteY30" fmla="*/ 386958 h 834218"/>
                  <a:gd name="connsiteX31" fmla="*/ 397231 w 3024845"/>
                  <a:gd name="connsiteY31" fmla="*/ 386958 h 834218"/>
                  <a:gd name="connsiteX32" fmla="*/ 397231 w 3024845"/>
                  <a:gd name="connsiteY32" fmla="*/ 385607 h 834218"/>
                  <a:gd name="connsiteX33" fmla="*/ 397231 w 3024845"/>
                  <a:gd name="connsiteY33" fmla="*/ 376149 h 834218"/>
                  <a:gd name="connsiteX34" fmla="*/ 398245 w 3024845"/>
                  <a:gd name="connsiteY34" fmla="*/ 376149 h 834218"/>
                  <a:gd name="connsiteX35" fmla="*/ 405338 w 3024845"/>
                  <a:gd name="connsiteY35" fmla="*/ 376149 h 834218"/>
                  <a:gd name="connsiteX36" fmla="*/ 405338 w 3024845"/>
                  <a:gd name="connsiteY36" fmla="*/ 374258 h 834218"/>
                  <a:gd name="connsiteX37" fmla="*/ 405338 w 3024845"/>
                  <a:gd name="connsiteY37" fmla="*/ 361017 h 834218"/>
                  <a:gd name="connsiteX38" fmla="*/ 406098 w 3024845"/>
                  <a:gd name="connsiteY38" fmla="*/ 361017 h 834218"/>
                  <a:gd name="connsiteX39" fmla="*/ 411418 w 3024845"/>
                  <a:gd name="connsiteY39" fmla="*/ 361017 h 834218"/>
                  <a:gd name="connsiteX40" fmla="*/ 411418 w 3024845"/>
                  <a:gd name="connsiteY40" fmla="*/ 359936 h 834218"/>
                  <a:gd name="connsiteX41" fmla="*/ 411418 w 3024845"/>
                  <a:gd name="connsiteY41" fmla="*/ 352369 h 834218"/>
                  <a:gd name="connsiteX42" fmla="*/ 413445 w 3024845"/>
                  <a:gd name="connsiteY42" fmla="*/ 352369 h 834218"/>
                  <a:gd name="connsiteX43" fmla="*/ 427632 w 3024845"/>
                  <a:gd name="connsiteY43" fmla="*/ 352369 h 834218"/>
                  <a:gd name="connsiteX44" fmla="*/ 427632 w 3024845"/>
                  <a:gd name="connsiteY44" fmla="*/ 353450 h 834218"/>
                  <a:gd name="connsiteX45" fmla="*/ 427632 w 3024845"/>
                  <a:gd name="connsiteY45" fmla="*/ 361017 h 834218"/>
                  <a:gd name="connsiteX46" fmla="*/ 449925 w 3024845"/>
                  <a:gd name="connsiteY46" fmla="*/ 361017 h 834218"/>
                  <a:gd name="connsiteX47" fmla="*/ 449925 w 3024845"/>
                  <a:gd name="connsiteY47" fmla="*/ 359125 h 834218"/>
                  <a:gd name="connsiteX48" fmla="*/ 449925 w 3024845"/>
                  <a:gd name="connsiteY48" fmla="*/ 345884 h 834218"/>
                  <a:gd name="connsiteX49" fmla="*/ 451699 w 3024845"/>
                  <a:gd name="connsiteY49" fmla="*/ 345884 h 834218"/>
                  <a:gd name="connsiteX50" fmla="*/ 464112 w 3024845"/>
                  <a:gd name="connsiteY50" fmla="*/ 345884 h 834218"/>
                  <a:gd name="connsiteX51" fmla="*/ 464112 w 3024845"/>
                  <a:gd name="connsiteY51" fmla="*/ 369664 h 834218"/>
                  <a:gd name="connsiteX52" fmla="*/ 465126 w 3024845"/>
                  <a:gd name="connsiteY52" fmla="*/ 369664 h 834218"/>
                  <a:gd name="connsiteX53" fmla="*/ 472219 w 3024845"/>
                  <a:gd name="connsiteY53" fmla="*/ 369664 h 834218"/>
                  <a:gd name="connsiteX54" fmla="*/ 472219 w 3024845"/>
                  <a:gd name="connsiteY54" fmla="*/ 368583 h 834218"/>
                  <a:gd name="connsiteX55" fmla="*/ 472219 w 3024845"/>
                  <a:gd name="connsiteY55" fmla="*/ 361017 h 834218"/>
                  <a:gd name="connsiteX56" fmla="*/ 473992 w 3024845"/>
                  <a:gd name="connsiteY56" fmla="*/ 361017 h 834218"/>
                  <a:gd name="connsiteX57" fmla="*/ 486406 w 3024845"/>
                  <a:gd name="connsiteY57" fmla="*/ 361017 h 834218"/>
                  <a:gd name="connsiteX58" fmla="*/ 486406 w 3024845"/>
                  <a:gd name="connsiteY58" fmla="*/ 386958 h 834218"/>
                  <a:gd name="connsiteX59" fmla="*/ 488433 w 3024845"/>
                  <a:gd name="connsiteY59" fmla="*/ 386958 h 834218"/>
                  <a:gd name="connsiteX60" fmla="*/ 502619 w 3024845"/>
                  <a:gd name="connsiteY60" fmla="*/ 386958 h 834218"/>
                  <a:gd name="connsiteX61" fmla="*/ 502619 w 3024845"/>
                  <a:gd name="connsiteY61" fmla="*/ 388579 h 834218"/>
                  <a:gd name="connsiteX62" fmla="*/ 502619 w 3024845"/>
                  <a:gd name="connsiteY62" fmla="*/ 399929 h 834218"/>
                  <a:gd name="connsiteX63" fmla="*/ 503379 w 3024845"/>
                  <a:gd name="connsiteY63" fmla="*/ 399929 h 834218"/>
                  <a:gd name="connsiteX64" fmla="*/ 508700 w 3024845"/>
                  <a:gd name="connsiteY64" fmla="*/ 399929 h 834218"/>
                  <a:gd name="connsiteX65" fmla="*/ 508700 w 3024845"/>
                  <a:gd name="connsiteY65" fmla="*/ 399118 h 834218"/>
                  <a:gd name="connsiteX66" fmla="*/ 508700 w 3024845"/>
                  <a:gd name="connsiteY66" fmla="*/ 393443 h 834218"/>
                  <a:gd name="connsiteX67" fmla="*/ 539100 w 3024845"/>
                  <a:gd name="connsiteY67" fmla="*/ 393443 h 834218"/>
                  <a:gd name="connsiteX68" fmla="*/ 539100 w 3024845"/>
                  <a:gd name="connsiteY68" fmla="*/ 417223 h 834218"/>
                  <a:gd name="connsiteX69" fmla="*/ 540113 w 3024845"/>
                  <a:gd name="connsiteY69" fmla="*/ 417223 h 834218"/>
                  <a:gd name="connsiteX70" fmla="*/ 547207 w 3024845"/>
                  <a:gd name="connsiteY70" fmla="*/ 417223 h 834218"/>
                  <a:gd name="connsiteX71" fmla="*/ 547207 w 3024845"/>
                  <a:gd name="connsiteY71" fmla="*/ 418304 h 834218"/>
                  <a:gd name="connsiteX72" fmla="*/ 547207 w 3024845"/>
                  <a:gd name="connsiteY72" fmla="*/ 425870 h 834218"/>
                  <a:gd name="connsiteX73" fmla="*/ 547967 w 3024845"/>
                  <a:gd name="connsiteY73" fmla="*/ 425870 h 834218"/>
                  <a:gd name="connsiteX74" fmla="*/ 553287 w 3024845"/>
                  <a:gd name="connsiteY74" fmla="*/ 425870 h 834218"/>
                  <a:gd name="connsiteX75" fmla="*/ 553287 w 3024845"/>
                  <a:gd name="connsiteY75" fmla="*/ 423708 h 834218"/>
                  <a:gd name="connsiteX76" fmla="*/ 553287 w 3024845"/>
                  <a:gd name="connsiteY76" fmla="*/ 408576 h 834218"/>
                  <a:gd name="connsiteX77" fmla="*/ 554300 w 3024845"/>
                  <a:gd name="connsiteY77" fmla="*/ 408576 h 834218"/>
                  <a:gd name="connsiteX78" fmla="*/ 561394 w 3024845"/>
                  <a:gd name="connsiteY78" fmla="*/ 408576 h 834218"/>
                  <a:gd name="connsiteX79" fmla="*/ 561394 w 3024845"/>
                  <a:gd name="connsiteY79" fmla="*/ 409657 h 834218"/>
                  <a:gd name="connsiteX80" fmla="*/ 561394 w 3024845"/>
                  <a:gd name="connsiteY80" fmla="*/ 417223 h 834218"/>
                  <a:gd name="connsiteX81" fmla="*/ 566714 w 3024845"/>
                  <a:gd name="connsiteY81" fmla="*/ 415230 h 834218"/>
                  <a:gd name="connsiteX82" fmla="*/ 567474 w 3024845"/>
                  <a:gd name="connsiteY82" fmla="*/ 414250 h 834218"/>
                  <a:gd name="connsiteX83" fmla="*/ 567474 w 3024845"/>
                  <a:gd name="connsiteY83" fmla="*/ 408576 h 834218"/>
                  <a:gd name="connsiteX84" fmla="*/ 605981 w 3024845"/>
                  <a:gd name="connsiteY84" fmla="*/ 408576 h 834218"/>
                  <a:gd name="connsiteX85" fmla="*/ 605981 w 3024845"/>
                  <a:gd name="connsiteY85" fmla="*/ 432355 h 834218"/>
                  <a:gd name="connsiteX86" fmla="*/ 608007 w 3024845"/>
                  <a:gd name="connsiteY86" fmla="*/ 432355 h 834218"/>
                  <a:gd name="connsiteX87" fmla="*/ 622194 w 3024845"/>
                  <a:gd name="connsiteY87" fmla="*/ 432355 h 834218"/>
                  <a:gd name="connsiteX88" fmla="*/ 622194 w 3024845"/>
                  <a:gd name="connsiteY88" fmla="*/ 433436 h 834218"/>
                  <a:gd name="connsiteX89" fmla="*/ 622194 w 3024845"/>
                  <a:gd name="connsiteY89" fmla="*/ 441002 h 834218"/>
                  <a:gd name="connsiteX90" fmla="*/ 623968 w 3024845"/>
                  <a:gd name="connsiteY90" fmla="*/ 441002 h 834218"/>
                  <a:gd name="connsiteX91" fmla="*/ 636381 w 3024845"/>
                  <a:gd name="connsiteY91" fmla="*/ 441002 h 834218"/>
                  <a:gd name="connsiteX92" fmla="*/ 636381 w 3024845"/>
                  <a:gd name="connsiteY92" fmla="*/ 417223 h 834218"/>
                  <a:gd name="connsiteX93" fmla="*/ 637394 w 3024845"/>
                  <a:gd name="connsiteY93" fmla="*/ 417223 h 834218"/>
                  <a:gd name="connsiteX94" fmla="*/ 644488 w 3024845"/>
                  <a:gd name="connsiteY94" fmla="*/ 417223 h 834218"/>
                  <a:gd name="connsiteX95" fmla="*/ 644488 w 3024845"/>
                  <a:gd name="connsiteY95" fmla="*/ 384796 h 834218"/>
                  <a:gd name="connsiteX96" fmla="*/ 645501 w 3024845"/>
                  <a:gd name="connsiteY96" fmla="*/ 384796 h 834218"/>
                  <a:gd name="connsiteX97" fmla="*/ 652595 w 3024845"/>
                  <a:gd name="connsiteY97" fmla="*/ 384796 h 834218"/>
                  <a:gd name="connsiteX98" fmla="*/ 652595 w 3024845"/>
                  <a:gd name="connsiteY98" fmla="*/ 382905 h 834218"/>
                  <a:gd name="connsiteX99" fmla="*/ 652595 w 3024845"/>
                  <a:gd name="connsiteY99" fmla="*/ 369664 h 834218"/>
                  <a:gd name="connsiteX100" fmla="*/ 651328 w 3024845"/>
                  <a:gd name="connsiteY100" fmla="*/ 368042 h 834218"/>
                  <a:gd name="connsiteX101" fmla="*/ 656648 w 3024845"/>
                  <a:gd name="connsiteY101" fmla="*/ 356693 h 834218"/>
                  <a:gd name="connsiteX102" fmla="*/ 664755 w 3024845"/>
                  <a:gd name="connsiteY102" fmla="*/ 384796 h 834218"/>
                  <a:gd name="connsiteX103" fmla="*/ 665515 w 3024845"/>
                  <a:gd name="connsiteY103" fmla="*/ 384796 h 834218"/>
                  <a:gd name="connsiteX104" fmla="*/ 670835 w 3024845"/>
                  <a:gd name="connsiteY104" fmla="*/ 384796 h 834218"/>
                  <a:gd name="connsiteX105" fmla="*/ 670835 w 3024845"/>
                  <a:gd name="connsiteY105" fmla="*/ 278869 h 834218"/>
                  <a:gd name="connsiteX106" fmla="*/ 672355 w 3024845"/>
                  <a:gd name="connsiteY106" fmla="*/ 278869 h 834218"/>
                  <a:gd name="connsiteX107" fmla="*/ 682995 w 3024845"/>
                  <a:gd name="connsiteY107" fmla="*/ 278869 h 834218"/>
                  <a:gd name="connsiteX108" fmla="*/ 682995 w 3024845"/>
                  <a:gd name="connsiteY108" fmla="*/ 231310 h 834218"/>
                  <a:gd name="connsiteX109" fmla="*/ 709342 w 3024845"/>
                  <a:gd name="connsiteY109" fmla="*/ 231310 h 834218"/>
                  <a:gd name="connsiteX110" fmla="*/ 709342 w 3024845"/>
                  <a:gd name="connsiteY110" fmla="*/ 209692 h 834218"/>
                  <a:gd name="connsiteX111" fmla="*/ 743796 w 3024845"/>
                  <a:gd name="connsiteY111" fmla="*/ 209692 h 834218"/>
                  <a:gd name="connsiteX112" fmla="*/ 743796 w 3024845"/>
                  <a:gd name="connsiteY112" fmla="*/ 212124 h 834218"/>
                  <a:gd name="connsiteX113" fmla="*/ 743796 w 3024845"/>
                  <a:gd name="connsiteY113" fmla="*/ 229148 h 834218"/>
                  <a:gd name="connsiteX114" fmla="*/ 746076 w 3024845"/>
                  <a:gd name="connsiteY114" fmla="*/ 229148 h 834218"/>
                  <a:gd name="connsiteX115" fmla="*/ 762036 w 3024845"/>
                  <a:gd name="connsiteY115" fmla="*/ 229148 h 834218"/>
                  <a:gd name="connsiteX116" fmla="*/ 762036 w 3024845"/>
                  <a:gd name="connsiteY116" fmla="*/ 276707 h 834218"/>
                  <a:gd name="connsiteX117" fmla="*/ 763049 w 3024845"/>
                  <a:gd name="connsiteY117" fmla="*/ 276707 h 834218"/>
                  <a:gd name="connsiteX118" fmla="*/ 770143 w 3024845"/>
                  <a:gd name="connsiteY118" fmla="*/ 276707 h 834218"/>
                  <a:gd name="connsiteX119" fmla="*/ 784330 w 3024845"/>
                  <a:gd name="connsiteY119" fmla="*/ 281031 h 834218"/>
                  <a:gd name="connsiteX120" fmla="*/ 784330 w 3024845"/>
                  <a:gd name="connsiteY120" fmla="*/ 319943 h 834218"/>
                  <a:gd name="connsiteX121" fmla="*/ 785343 w 3024845"/>
                  <a:gd name="connsiteY121" fmla="*/ 319943 h 834218"/>
                  <a:gd name="connsiteX122" fmla="*/ 792436 w 3024845"/>
                  <a:gd name="connsiteY122" fmla="*/ 319943 h 834218"/>
                  <a:gd name="connsiteX123" fmla="*/ 792436 w 3024845"/>
                  <a:gd name="connsiteY123" fmla="*/ 321564 h 834218"/>
                  <a:gd name="connsiteX124" fmla="*/ 792436 w 3024845"/>
                  <a:gd name="connsiteY124" fmla="*/ 332913 h 834218"/>
                  <a:gd name="connsiteX125" fmla="*/ 794463 w 3024845"/>
                  <a:gd name="connsiteY125" fmla="*/ 332913 h 834218"/>
                  <a:gd name="connsiteX126" fmla="*/ 808650 w 3024845"/>
                  <a:gd name="connsiteY126" fmla="*/ 332913 h 834218"/>
                  <a:gd name="connsiteX127" fmla="*/ 814730 w 3024845"/>
                  <a:gd name="connsiteY127" fmla="*/ 339399 h 834218"/>
                  <a:gd name="connsiteX128" fmla="*/ 814730 w 3024845"/>
                  <a:gd name="connsiteY128" fmla="*/ 361017 h 834218"/>
                  <a:gd name="connsiteX129" fmla="*/ 817010 w 3024845"/>
                  <a:gd name="connsiteY129" fmla="*/ 361017 h 834218"/>
                  <a:gd name="connsiteX130" fmla="*/ 832970 w 3024845"/>
                  <a:gd name="connsiteY130" fmla="*/ 361017 h 834218"/>
                  <a:gd name="connsiteX131" fmla="*/ 832970 w 3024845"/>
                  <a:gd name="connsiteY131" fmla="*/ 362097 h 834218"/>
                  <a:gd name="connsiteX132" fmla="*/ 832970 w 3024845"/>
                  <a:gd name="connsiteY132" fmla="*/ 369664 h 834218"/>
                  <a:gd name="connsiteX133" fmla="*/ 834237 w 3024845"/>
                  <a:gd name="connsiteY133" fmla="*/ 369664 h 834218"/>
                  <a:gd name="connsiteX134" fmla="*/ 843104 w 3024845"/>
                  <a:gd name="connsiteY134" fmla="*/ 369664 h 834218"/>
                  <a:gd name="connsiteX135" fmla="*/ 843104 w 3024845"/>
                  <a:gd name="connsiteY135" fmla="*/ 371825 h 834218"/>
                  <a:gd name="connsiteX136" fmla="*/ 843104 w 3024845"/>
                  <a:gd name="connsiteY136" fmla="*/ 386958 h 834218"/>
                  <a:gd name="connsiteX137" fmla="*/ 847157 w 3024845"/>
                  <a:gd name="connsiteY137" fmla="*/ 385066 h 834218"/>
                  <a:gd name="connsiteX138" fmla="*/ 847157 w 3024845"/>
                  <a:gd name="connsiteY138" fmla="*/ 371825 h 834218"/>
                  <a:gd name="connsiteX139" fmla="*/ 848170 w 3024845"/>
                  <a:gd name="connsiteY139" fmla="*/ 371825 h 834218"/>
                  <a:gd name="connsiteX140" fmla="*/ 855264 w 3024845"/>
                  <a:gd name="connsiteY140" fmla="*/ 371825 h 834218"/>
                  <a:gd name="connsiteX141" fmla="*/ 855264 w 3024845"/>
                  <a:gd name="connsiteY141" fmla="*/ 373447 h 834218"/>
                  <a:gd name="connsiteX142" fmla="*/ 855264 w 3024845"/>
                  <a:gd name="connsiteY142" fmla="*/ 384796 h 834218"/>
                  <a:gd name="connsiteX143" fmla="*/ 856024 w 3024845"/>
                  <a:gd name="connsiteY143" fmla="*/ 384796 h 834218"/>
                  <a:gd name="connsiteX144" fmla="*/ 861344 w 3024845"/>
                  <a:gd name="connsiteY144" fmla="*/ 384796 h 834218"/>
                  <a:gd name="connsiteX145" fmla="*/ 909984 w 3024845"/>
                  <a:gd name="connsiteY145" fmla="*/ 380473 h 834218"/>
                  <a:gd name="connsiteX146" fmla="*/ 909984 w 3024845"/>
                  <a:gd name="connsiteY146" fmla="*/ 381824 h 834218"/>
                  <a:gd name="connsiteX147" fmla="*/ 909984 w 3024845"/>
                  <a:gd name="connsiteY147" fmla="*/ 391281 h 834218"/>
                  <a:gd name="connsiteX148" fmla="*/ 910744 w 3024845"/>
                  <a:gd name="connsiteY148" fmla="*/ 391281 h 834218"/>
                  <a:gd name="connsiteX149" fmla="*/ 916065 w 3024845"/>
                  <a:gd name="connsiteY149" fmla="*/ 391281 h 834218"/>
                  <a:gd name="connsiteX150" fmla="*/ 916065 w 3024845"/>
                  <a:gd name="connsiteY150" fmla="*/ 393443 h 834218"/>
                  <a:gd name="connsiteX151" fmla="*/ 916065 w 3024845"/>
                  <a:gd name="connsiteY151" fmla="*/ 408576 h 834218"/>
                  <a:gd name="connsiteX152" fmla="*/ 918091 w 3024845"/>
                  <a:gd name="connsiteY152" fmla="*/ 407225 h 834218"/>
                  <a:gd name="connsiteX153" fmla="*/ 932278 w 3024845"/>
                  <a:gd name="connsiteY153" fmla="*/ 397767 h 834218"/>
                  <a:gd name="connsiteX154" fmla="*/ 938358 w 3024845"/>
                  <a:gd name="connsiteY154" fmla="*/ 356693 h 834218"/>
                  <a:gd name="connsiteX155" fmla="*/ 939118 w 3024845"/>
                  <a:gd name="connsiteY155" fmla="*/ 356423 h 834218"/>
                  <a:gd name="connsiteX156" fmla="*/ 944438 w 3024845"/>
                  <a:gd name="connsiteY156" fmla="*/ 354531 h 834218"/>
                  <a:gd name="connsiteX157" fmla="*/ 946465 w 3024845"/>
                  <a:gd name="connsiteY157" fmla="*/ 285354 h 834218"/>
                  <a:gd name="connsiteX158" fmla="*/ 948492 w 3024845"/>
                  <a:gd name="connsiteY158" fmla="*/ 354531 h 834218"/>
                  <a:gd name="connsiteX159" fmla="*/ 949252 w 3024845"/>
                  <a:gd name="connsiteY159" fmla="*/ 354801 h 834218"/>
                  <a:gd name="connsiteX160" fmla="*/ 954572 w 3024845"/>
                  <a:gd name="connsiteY160" fmla="*/ 356693 h 834218"/>
                  <a:gd name="connsiteX161" fmla="*/ 954572 w 3024845"/>
                  <a:gd name="connsiteY161" fmla="*/ 270222 h 834218"/>
                  <a:gd name="connsiteX162" fmla="*/ 958625 w 3024845"/>
                  <a:gd name="connsiteY162" fmla="*/ 237795 h 834218"/>
                  <a:gd name="connsiteX163" fmla="*/ 997132 w 3024845"/>
                  <a:gd name="connsiteY163" fmla="*/ 237795 h 834218"/>
                  <a:gd name="connsiteX164" fmla="*/ 997132 w 3024845"/>
                  <a:gd name="connsiteY164" fmla="*/ 270222 h 834218"/>
                  <a:gd name="connsiteX165" fmla="*/ 997892 w 3024845"/>
                  <a:gd name="connsiteY165" fmla="*/ 270222 h 834218"/>
                  <a:gd name="connsiteX166" fmla="*/ 1003212 w 3024845"/>
                  <a:gd name="connsiteY166" fmla="*/ 270222 h 834218"/>
                  <a:gd name="connsiteX167" fmla="*/ 1003212 w 3024845"/>
                  <a:gd name="connsiteY167" fmla="*/ 188074 h 834218"/>
                  <a:gd name="connsiteX168" fmla="*/ 1004986 w 3024845"/>
                  <a:gd name="connsiteY168" fmla="*/ 188074 h 834218"/>
                  <a:gd name="connsiteX169" fmla="*/ 1017399 w 3024845"/>
                  <a:gd name="connsiteY169" fmla="*/ 188074 h 834218"/>
                  <a:gd name="connsiteX170" fmla="*/ 1017399 w 3024845"/>
                  <a:gd name="connsiteY170" fmla="*/ 186183 h 834218"/>
                  <a:gd name="connsiteX171" fmla="*/ 1017399 w 3024845"/>
                  <a:gd name="connsiteY171" fmla="*/ 172942 h 834218"/>
                  <a:gd name="connsiteX172" fmla="*/ 1039693 w 3024845"/>
                  <a:gd name="connsiteY172" fmla="*/ 172942 h 834218"/>
                  <a:gd name="connsiteX173" fmla="*/ 1039693 w 3024845"/>
                  <a:gd name="connsiteY173" fmla="*/ 171861 h 834218"/>
                  <a:gd name="connsiteX174" fmla="*/ 1039693 w 3024845"/>
                  <a:gd name="connsiteY174" fmla="*/ 164295 h 834218"/>
                  <a:gd name="connsiteX175" fmla="*/ 1041466 w 3024845"/>
                  <a:gd name="connsiteY175" fmla="*/ 164295 h 834218"/>
                  <a:gd name="connsiteX176" fmla="*/ 1053880 w 3024845"/>
                  <a:gd name="connsiteY176" fmla="*/ 164295 h 834218"/>
                  <a:gd name="connsiteX177" fmla="*/ 1053880 w 3024845"/>
                  <a:gd name="connsiteY177" fmla="*/ 165376 h 834218"/>
                  <a:gd name="connsiteX178" fmla="*/ 1053880 w 3024845"/>
                  <a:gd name="connsiteY178" fmla="*/ 172942 h 834218"/>
                  <a:gd name="connsiteX179" fmla="*/ 1054640 w 3024845"/>
                  <a:gd name="connsiteY179" fmla="*/ 172942 h 834218"/>
                  <a:gd name="connsiteX180" fmla="*/ 1059960 w 3024845"/>
                  <a:gd name="connsiteY180" fmla="*/ 172942 h 834218"/>
                  <a:gd name="connsiteX181" fmla="*/ 1070093 w 3024845"/>
                  <a:gd name="connsiteY181" fmla="*/ 168618 h 834218"/>
                  <a:gd name="connsiteX182" fmla="*/ 1074146 w 3024845"/>
                  <a:gd name="connsiteY182" fmla="*/ 171861 h 834218"/>
                  <a:gd name="connsiteX183" fmla="*/ 1074146 w 3024845"/>
                  <a:gd name="connsiteY183" fmla="*/ 164295 h 834218"/>
                  <a:gd name="connsiteX184" fmla="*/ 1076426 w 3024845"/>
                  <a:gd name="connsiteY184" fmla="*/ 164295 h 834218"/>
                  <a:gd name="connsiteX185" fmla="*/ 1092387 w 3024845"/>
                  <a:gd name="connsiteY185" fmla="*/ 164295 h 834218"/>
                  <a:gd name="connsiteX186" fmla="*/ 1092387 w 3024845"/>
                  <a:gd name="connsiteY186" fmla="*/ 165376 h 834218"/>
                  <a:gd name="connsiteX187" fmla="*/ 1092387 w 3024845"/>
                  <a:gd name="connsiteY187" fmla="*/ 172942 h 834218"/>
                  <a:gd name="connsiteX188" fmla="*/ 1122787 w 3024845"/>
                  <a:gd name="connsiteY188" fmla="*/ 172942 h 834218"/>
                  <a:gd name="connsiteX189" fmla="*/ 1122787 w 3024845"/>
                  <a:gd name="connsiteY189" fmla="*/ 174563 h 834218"/>
                  <a:gd name="connsiteX190" fmla="*/ 1122787 w 3024845"/>
                  <a:gd name="connsiteY190" fmla="*/ 185913 h 834218"/>
                  <a:gd name="connsiteX191" fmla="*/ 1149134 w 3024845"/>
                  <a:gd name="connsiteY191" fmla="*/ 185913 h 834218"/>
                  <a:gd name="connsiteX192" fmla="*/ 1149134 w 3024845"/>
                  <a:gd name="connsiteY192" fmla="*/ 216177 h 834218"/>
                  <a:gd name="connsiteX193" fmla="*/ 1149894 w 3024845"/>
                  <a:gd name="connsiteY193" fmla="*/ 216177 h 834218"/>
                  <a:gd name="connsiteX194" fmla="*/ 1155214 w 3024845"/>
                  <a:gd name="connsiteY194" fmla="*/ 216177 h 834218"/>
                  <a:gd name="connsiteX195" fmla="*/ 1155214 w 3024845"/>
                  <a:gd name="connsiteY195" fmla="*/ 217258 h 834218"/>
                  <a:gd name="connsiteX196" fmla="*/ 1155214 w 3024845"/>
                  <a:gd name="connsiteY196" fmla="*/ 224825 h 834218"/>
                  <a:gd name="connsiteX197" fmla="*/ 1159268 w 3024845"/>
                  <a:gd name="connsiteY197" fmla="*/ 255089 h 834218"/>
                  <a:gd name="connsiteX198" fmla="*/ 1160028 w 3024845"/>
                  <a:gd name="connsiteY198" fmla="*/ 255089 h 834218"/>
                  <a:gd name="connsiteX199" fmla="*/ 1165348 w 3024845"/>
                  <a:gd name="connsiteY199" fmla="*/ 255089 h 834218"/>
                  <a:gd name="connsiteX200" fmla="*/ 1165348 w 3024845"/>
                  <a:gd name="connsiteY200" fmla="*/ 255900 h 834218"/>
                  <a:gd name="connsiteX201" fmla="*/ 1165348 w 3024845"/>
                  <a:gd name="connsiteY201" fmla="*/ 261575 h 834218"/>
                  <a:gd name="connsiteX202" fmla="*/ 1166361 w 3024845"/>
                  <a:gd name="connsiteY202" fmla="*/ 261575 h 834218"/>
                  <a:gd name="connsiteX203" fmla="*/ 1173454 w 3024845"/>
                  <a:gd name="connsiteY203" fmla="*/ 261575 h 834218"/>
                  <a:gd name="connsiteX204" fmla="*/ 1173454 w 3024845"/>
                  <a:gd name="connsiteY204" fmla="*/ 291840 h 834218"/>
                  <a:gd name="connsiteX205" fmla="*/ 1175481 w 3024845"/>
                  <a:gd name="connsiteY205" fmla="*/ 291840 h 834218"/>
                  <a:gd name="connsiteX206" fmla="*/ 1189668 w 3024845"/>
                  <a:gd name="connsiteY206" fmla="*/ 291840 h 834218"/>
                  <a:gd name="connsiteX207" fmla="*/ 1189668 w 3024845"/>
                  <a:gd name="connsiteY207" fmla="*/ 315619 h 834218"/>
                  <a:gd name="connsiteX208" fmla="*/ 1191695 w 3024845"/>
                  <a:gd name="connsiteY208" fmla="*/ 317240 h 834218"/>
                  <a:gd name="connsiteX209" fmla="*/ 1191695 w 3024845"/>
                  <a:gd name="connsiteY209" fmla="*/ 328590 h 834218"/>
                  <a:gd name="connsiteX210" fmla="*/ 1192455 w 3024845"/>
                  <a:gd name="connsiteY210" fmla="*/ 328590 h 834218"/>
                  <a:gd name="connsiteX211" fmla="*/ 1197775 w 3024845"/>
                  <a:gd name="connsiteY211" fmla="*/ 328590 h 834218"/>
                  <a:gd name="connsiteX212" fmla="*/ 1197775 w 3024845"/>
                  <a:gd name="connsiteY212" fmla="*/ 352369 h 834218"/>
                  <a:gd name="connsiteX213" fmla="*/ 1199041 w 3024845"/>
                  <a:gd name="connsiteY213" fmla="*/ 352369 h 834218"/>
                  <a:gd name="connsiteX214" fmla="*/ 1207908 w 3024845"/>
                  <a:gd name="connsiteY214" fmla="*/ 352369 h 834218"/>
                  <a:gd name="connsiteX215" fmla="*/ 1209935 w 3024845"/>
                  <a:gd name="connsiteY215" fmla="*/ 356423 h 834218"/>
                  <a:gd name="connsiteX216" fmla="*/ 1209935 w 3024845"/>
                  <a:gd name="connsiteY216" fmla="*/ 369664 h 834218"/>
                  <a:gd name="connsiteX217" fmla="*/ 1211455 w 3024845"/>
                  <a:gd name="connsiteY217" fmla="*/ 367772 h 834218"/>
                  <a:gd name="connsiteX218" fmla="*/ 1222095 w 3024845"/>
                  <a:gd name="connsiteY218" fmla="*/ 354531 h 834218"/>
                  <a:gd name="connsiteX219" fmla="*/ 1250469 w 3024845"/>
                  <a:gd name="connsiteY219" fmla="*/ 354531 h 834218"/>
                  <a:gd name="connsiteX220" fmla="*/ 1250469 w 3024845"/>
                  <a:gd name="connsiteY220" fmla="*/ 441002 h 834218"/>
                  <a:gd name="connsiteX221" fmla="*/ 1251229 w 3024845"/>
                  <a:gd name="connsiteY221" fmla="*/ 441002 h 834218"/>
                  <a:gd name="connsiteX222" fmla="*/ 1256549 w 3024845"/>
                  <a:gd name="connsiteY222" fmla="*/ 441002 h 834218"/>
                  <a:gd name="connsiteX223" fmla="*/ 1257309 w 3024845"/>
                  <a:gd name="connsiteY223" fmla="*/ 439651 h 834218"/>
                  <a:gd name="connsiteX224" fmla="*/ 1262629 w 3024845"/>
                  <a:gd name="connsiteY224" fmla="*/ 430193 h 834218"/>
                  <a:gd name="connsiteX225" fmla="*/ 1262629 w 3024845"/>
                  <a:gd name="connsiteY225" fmla="*/ 432085 h 834218"/>
                  <a:gd name="connsiteX226" fmla="*/ 1262629 w 3024845"/>
                  <a:gd name="connsiteY226" fmla="*/ 445326 h 834218"/>
                  <a:gd name="connsiteX227" fmla="*/ 1266682 w 3024845"/>
                  <a:gd name="connsiteY227" fmla="*/ 399929 h 834218"/>
                  <a:gd name="connsiteX228" fmla="*/ 1267442 w 3024845"/>
                  <a:gd name="connsiteY228" fmla="*/ 399929 h 834218"/>
                  <a:gd name="connsiteX229" fmla="*/ 1272762 w 3024845"/>
                  <a:gd name="connsiteY229" fmla="*/ 399929 h 834218"/>
                  <a:gd name="connsiteX230" fmla="*/ 1272762 w 3024845"/>
                  <a:gd name="connsiteY230" fmla="*/ 335075 h 834218"/>
                  <a:gd name="connsiteX231" fmla="*/ 1273776 w 3024845"/>
                  <a:gd name="connsiteY231" fmla="*/ 335075 h 834218"/>
                  <a:gd name="connsiteX232" fmla="*/ 1280869 w 3024845"/>
                  <a:gd name="connsiteY232" fmla="*/ 335075 h 834218"/>
                  <a:gd name="connsiteX233" fmla="*/ 1293029 w 3024845"/>
                  <a:gd name="connsiteY233" fmla="*/ 291840 h 834218"/>
                  <a:gd name="connsiteX234" fmla="*/ 1294296 w 3024845"/>
                  <a:gd name="connsiteY234" fmla="*/ 291840 h 834218"/>
                  <a:gd name="connsiteX235" fmla="*/ 1303163 w 3024845"/>
                  <a:gd name="connsiteY235" fmla="*/ 291840 h 834218"/>
                  <a:gd name="connsiteX236" fmla="*/ 1313296 w 3024845"/>
                  <a:gd name="connsiteY236" fmla="*/ 335075 h 834218"/>
                  <a:gd name="connsiteX237" fmla="*/ 1314309 w 3024845"/>
                  <a:gd name="connsiteY237" fmla="*/ 335075 h 834218"/>
                  <a:gd name="connsiteX238" fmla="*/ 1321403 w 3024845"/>
                  <a:gd name="connsiteY238" fmla="*/ 335075 h 834218"/>
                  <a:gd name="connsiteX239" fmla="*/ 1321403 w 3024845"/>
                  <a:gd name="connsiteY239" fmla="*/ 373987 h 834218"/>
                  <a:gd name="connsiteX240" fmla="*/ 1323176 w 3024845"/>
                  <a:gd name="connsiteY240" fmla="*/ 373987 h 834218"/>
                  <a:gd name="connsiteX241" fmla="*/ 1335590 w 3024845"/>
                  <a:gd name="connsiteY241" fmla="*/ 373987 h 834218"/>
                  <a:gd name="connsiteX242" fmla="*/ 1335590 w 3024845"/>
                  <a:gd name="connsiteY242" fmla="*/ 376149 h 834218"/>
                  <a:gd name="connsiteX243" fmla="*/ 1335590 w 3024845"/>
                  <a:gd name="connsiteY243" fmla="*/ 391281 h 834218"/>
                  <a:gd name="connsiteX244" fmla="*/ 1339643 w 3024845"/>
                  <a:gd name="connsiteY244" fmla="*/ 389120 h 834218"/>
                  <a:gd name="connsiteX245" fmla="*/ 1339643 w 3024845"/>
                  <a:gd name="connsiteY245" fmla="*/ 373987 h 834218"/>
                  <a:gd name="connsiteX246" fmla="*/ 1341163 w 3024845"/>
                  <a:gd name="connsiteY246" fmla="*/ 373987 h 834218"/>
                  <a:gd name="connsiteX247" fmla="*/ 1351803 w 3024845"/>
                  <a:gd name="connsiteY247" fmla="*/ 373987 h 834218"/>
                  <a:gd name="connsiteX248" fmla="*/ 1351803 w 3024845"/>
                  <a:gd name="connsiteY248" fmla="*/ 375608 h 834218"/>
                  <a:gd name="connsiteX249" fmla="*/ 1351803 w 3024845"/>
                  <a:gd name="connsiteY249" fmla="*/ 386958 h 834218"/>
                  <a:gd name="connsiteX250" fmla="*/ 1382204 w 3024845"/>
                  <a:gd name="connsiteY250" fmla="*/ 386958 h 834218"/>
                  <a:gd name="connsiteX251" fmla="*/ 1382204 w 3024845"/>
                  <a:gd name="connsiteY251" fmla="*/ 350208 h 834218"/>
                  <a:gd name="connsiteX252" fmla="*/ 1383470 w 3024845"/>
                  <a:gd name="connsiteY252" fmla="*/ 350208 h 834218"/>
                  <a:gd name="connsiteX253" fmla="*/ 1392337 w 3024845"/>
                  <a:gd name="connsiteY253" fmla="*/ 350208 h 834218"/>
                  <a:gd name="connsiteX254" fmla="*/ 1392337 w 3024845"/>
                  <a:gd name="connsiteY254" fmla="*/ 371825 h 834218"/>
                  <a:gd name="connsiteX255" fmla="*/ 1394364 w 3024845"/>
                  <a:gd name="connsiteY255" fmla="*/ 339399 h 834218"/>
                  <a:gd name="connsiteX256" fmla="*/ 1416657 w 3024845"/>
                  <a:gd name="connsiteY256" fmla="*/ 339399 h 834218"/>
                  <a:gd name="connsiteX257" fmla="*/ 1416657 w 3024845"/>
                  <a:gd name="connsiteY257" fmla="*/ 337777 h 834218"/>
                  <a:gd name="connsiteX258" fmla="*/ 1416657 w 3024845"/>
                  <a:gd name="connsiteY258" fmla="*/ 326428 h 834218"/>
                  <a:gd name="connsiteX259" fmla="*/ 1417417 w 3024845"/>
                  <a:gd name="connsiteY259" fmla="*/ 326428 h 834218"/>
                  <a:gd name="connsiteX260" fmla="*/ 1422737 w 3024845"/>
                  <a:gd name="connsiteY260" fmla="*/ 326428 h 834218"/>
                  <a:gd name="connsiteX261" fmla="*/ 1422737 w 3024845"/>
                  <a:gd name="connsiteY261" fmla="*/ 324537 h 834218"/>
                  <a:gd name="connsiteX262" fmla="*/ 1422737 w 3024845"/>
                  <a:gd name="connsiteY262" fmla="*/ 311296 h 834218"/>
                  <a:gd name="connsiteX263" fmla="*/ 1426791 w 3024845"/>
                  <a:gd name="connsiteY263" fmla="*/ 317781 h 834218"/>
                  <a:gd name="connsiteX264" fmla="*/ 1429071 w 3024845"/>
                  <a:gd name="connsiteY264" fmla="*/ 317781 h 834218"/>
                  <a:gd name="connsiteX265" fmla="*/ 1445031 w 3024845"/>
                  <a:gd name="connsiteY265" fmla="*/ 317781 h 834218"/>
                  <a:gd name="connsiteX266" fmla="*/ 1445031 w 3024845"/>
                  <a:gd name="connsiteY266" fmla="*/ 316970 h 834218"/>
                  <a:gd name="connsiteX267" fmla="*/ 1445031 w 3024845"/>
                  <a:gd name="connsiteY267" fmla="*/ 311296 h 834218"/>
                  <a:gd name="connsiteX268" fmla="*/ 1445791 w 3024845"/>
                  <a:gd name="connsiteY268" fmla="*/ 311296 h 834218"/>
                  <a:gd name="connsiteX269" fmla="*/ 1451111 w 3024845"/>
                  <a:gd name="connsiteY269" fmla="*/ 311296 h 834218"/>
                  <a:gd name="connsiteX270" fmla="*/ 1451111 w 3024845"/>
                  <a:gd name="connsiteY270" fmla="*/ 312647 h 834218"/>
                  <a:gd name="connsiteX271" fmla="*/ 1451111 w 3024845"/>
                  <a:gd name="connsiteY271" fmla="*/ 322105 h 834218"/>
                  <a:gd name="connsiteX272" fmla="*/ 1489618 w 3024845"/>
                  <a:gd name="connsiteY272" fmla="*/ 322105 h 834218"/>
                  <a:gd name="connsiteX273" fmla="*/ 1489618 w 3024845"/>
                  <a:gd name="connsiteY273" fmla="*/ 460458 h 834218"/>
                  <a:gd name="connsiteX274" fmla="*/ 1491138 w 3024845"/>
                  <a:gd name="connsiteY274" fmla="*/ 460458 h 834218"/>
                  <a:gd name="connsiteX275" fmla="*/ 1501778 w 3024845"/>
                  <a:gd name="connsiteY275" fmla="*/ 460458 h 834218"/>
                  <a:gd name="connsiteX276" fmla="*/ 1501778 w 3024845"/>
                  <a:gd name="connsiteY276" fmla="*/ 447488 h 834218"/>
                  <a:gd name="connsiteX277" fmla="*/ 1505832 w 3024845"/>
                  <a:gd name="connsiteY277" fmla="*/ 447488 h 834218"/>
                  <a:gd name="connsiteX278" fmla="*/ 1505832 w 3024845"/>
                  <a:gd name="connsiteY278" fmla="*/ 460458 h 834218"/>
                  <a:gd name="connsiteX279" fmla="*/ 1536232 w 3024845"/>
                  <a:gd name="connsiteY279" fmla="*/ 460458 h 834218"/>
                  <a:gd name="connsiteX280" fmla="*/ 1536232 w 3024845"/>
                  <a:gd name="connsiteY280" fmla="*/ 430193 h 834218"/>
                  <a:gd name="connsiteX281" fmla="*/ 1548392 w 3024845"/>
                  <a:gd name="connsiteY281" fmla="*/ 430193 h 834218"/>
                  <a:gd name="connsiteX282" fmla="*/ 1560552 w 3024845"/>
                  <a:gd name="connsiteY282" fmla="*/ 428032 h 834218"/>
                  <a:gd name="connsiteX283" fmla="*/ 1564606 w 3024845"/>
                  <a:gd name="connsiteY283" fmla="*/ 430193 h 834218"/>
                  <a:gd name="connsiteX284" fmla="*/ 1574739 w 3024845"/>
                  <a:gd name="connsiteY284" fmla="*/ 430193 h 834218"/>
                  <a:gd name="connsiteX285" fmla="*/ 1574739 w 3024845"/>
                  <a:gd name="connsiteY285" fmla="*/ 460458 h 834218"/>
                  <a:gd name="connsiteX286" fmla="*/ 1582846 w 3024845"/>
                  <a:gd name="connsiteY286" fmla="*/ 460458 h 834218"/>
                  <a:gd name="connsiteX287" fmla="*/ 1582846 w 3024845"/>
                  <a:gd name="connsiteY287" fmla="*/ 477753 h 834218"/>
                  <a:gd name="connsiteX288" fmla="*/ 1592182 w 3024845"/>
                  <a:gd name="connsiteY288" fmla="*/ 478658 h 834218"/>
                  <a:gd name="connsiteX289" fmla="*/ 1605140 w 3024845"/>
                  <a:gd name="connsiteY289" fmla="*/ 478658 h 834218"/>
                  <a:gd name="connsiteX290" fmla="*/ 1605140 w 3024845"/>
                  <a:gd name="connsiteY290" fmla="*/ 462620 h 834218"/>
                  <a:gd name="connsiteX291" fmla="*/ 1673096 w 3024845"/>
                  <a:gd name="connsiteY291" fmla="*/ 462620 h 834218"/>
                  <a:gd name="connsiteX292" fmla="*/ 1673096 w 3024845"/>
                  <a:gd name="connsiteY292" fmla="*/ 377367 h 834218"/>
                  <a:gd name="connsiteX293" fmla="*/ 1745104 w 3024845"/>
                  <a:gd name="connsiteY293" fmla="*/ 377367 h 834218"/>
                  <a:gd name="connsiteX294" fmla="*/ 1745104 w 3024845"/>
                  <a:gd name="connsiteY294" fmla="*/ 456135 h 834218"/>
                  <a:gd name="connsiteX295" fmla="*/ 1747008 w 3024845"/>
                  <a:gd name="connsiteY295" fmla="*/ 456135 h 834218"/>
                  <a:gd name="connsiteX296" fmla="*/ 1748250 w 3024845"/>
                  <a:gd name="connsiteY296" fmla="*/ 478658 h 834218"/>
                  <a:gd name="connsiteX297" fmla="*/ 1757926 w 3024845"/>
                  <a:gd name="connsiteY297" fmla="*/ 478658 h 834218"/>
                  <a:gd name="connsiteX298" fmla="*/ 1759168 w 3024845"/>
                  <a:gd name="connsiteY298" fmla="*/ 456135 h 834218"/>
                  <a:gd name="connsiteX299" fmla="*/ 1765248 w 3024845"/>
                  <a:gd name="connsiteY299" fmla="*/ 456135 h 834218"/>
                  <a:gd name="connsiteX300" fmla="*/ 1766490 w 3024845"/>
                  <a:gd name="connsiteY300" fmla="*/ 478658 h 834218"/>
                  <a:gd name="connsiteX301" fmla="*/ 1817112 w 3024845"/>
                  <a:gd name="connsiteY301" fmla="*/ 478658 h 834218"/>
                  <a:gd name="connsiteX302" fmla="*/ 1817112 w 3024845"/>
                  <a:gd name="connsiteY302" fmla="*/ 315630 h 834218"/>
                  <a:gd name="connsiteX303" fmla="*/ 2014439 w 3024845"/>
                  <a:gd name="connsiteY303" fmla="*/ 315630 h 834218"/>
                  <a:gd name="connsiteX304" fmla="*/ 2014439 w 3024845"/>
                  <a:gd name="connsiteY304" fmla="*/ 478658 h 834218"/>
                  <a:gd name="connsiteX305" fmla="*/ 2033136 w 3024845"/>
                  <a:gd name="connsiteY305" fmla="*/ 478658 h 834218"/>
                  <a:gd name="connsiteX306" fmla="*/ 2033136 w 3024845"/>
                  <a:gd name="connsiteY306" fmla="*/ 395965 h 834218"/>
                  <a:gd name="connsiteX307" fmla="*/ 2128256 w 3024845"/>
                  <a:gd name="connsiteY307" fmla="*/ 395965 h 834218"/>
                  <a:gd name="connsiteX308" fmla="*/ 2180720 w 3024845"/>
                  <a:gd name="connsiteY308" fmla="*/ 330752 h 834218"/>
                  <a:gd name="connsiteX309" fmla="*/ 2245574 w 3024845"/>
                  <a:gd name="connsiteY309" fmla="*/ 330752 h 834218"/>
                  <a:gd name="connsiteX310" fmla="*/ 2245574 w 3024845"/>
                  <a:gd name="connsiteY310" fmla="*/ 406414 h 834218"/>
                  <a:gd name="connsiteX311" fmla="*/ 2253681 w 3024845"/>
                  <a:gd name="connsiteY311" fmla="*/ 406414 h 834218"/>
                  <a:gd name="connsiteX312" fmla="*/ 2255708 w 3024845"/>
                  <a:gd name="connsiteY312" fmla="*/ 399929 h 834218"/>
                  <a:gd name="connsiteX313" fmla="*/ 2261788 w 3024845"/>
                  <a:gd name="connsiteY313" fmla="*/ 399929 h 834218"/>
                  <a:gd name="connsiteX314" fmla="*/ 2263815 w 3024845"/>
                  <a:gd name="connsiteY314" fmla="*/ 408576 h 834218"/>
                  <a:gd name="connsiteX315" fmla="*/ 2275975 w 3024845"/>
                  <a:gd name="connsiteY315" fmla="*/ 408576 h 834218"/>
                  <a:gd name="connsiteX316" fmla="*/ 2275975 w 3024845"/>
                  <a:gd name="connsiteY316" fmla="*/ 402090 h 834218"/>
                  <a:gd name="connsiteX317" fmla="*/ 2298268 w 3024845"/>
                  <a:gd name="connsiteY317" fmla="*/ 402090 h 834218"/>
                  <a:gd name="connsiteX318" fmla="*/ 2298268 w 3024845"/>
                  <a:gd name="connsiteY318" fmla="*/ 408576 h 834218"/>
                  <a:gd name="connsiteX319" fmla="*/ 2318535 w 3024845"/>
                  <a:gd name="connsiteY319" fmla="*/ 408576 h 834218"/>
                  <a:gd name="connsiteX320" fmla="*/ 2318535 w 3024845"/>
                  <a:gd name="connsiteY320" fmla="*/ 453973 h 834218"/>
                  <a:gd name="connsiteX321" fmla="*/ 2332722 w 3024845"/>
                  <a:gd name="connsiteY321" fmla="*/ 453973 h 834218"/>
                  <a:gd name="connsiteX322" fmla="*/ 2332722 w 3024845"/>
                  <a:gd name="connsiteY322" fmla="*/ 441002 h 834218"/>
                  <a:gd name="connsiteX323" fmla="*/ 2348936 w 3024845"/>
                  <a:gd name="connsiteY323" fmla="*/ 441002 h 834218"/>
                  <a:gd name="connsiteX324" fmla="*/ 2348936 w 3024845"/>
                  <a:gd name="connsiteY324" fmla="*/ 261575 h 834218"/>
                  <a:gd name="connsiteX325" fmla="*/ 2355016 w 3024845"/>
                  <a:gd name="connsiteY325" fmla="*/ 255089 h 834218"/>
                  <a:gd name="connsiteX326" fmla="*/ 2427977 w 3024845"/>
                  <a:gd name="connsiteY326" fmla="*/ 255089 h 834218"/>
                  <a:gd name="connsiteX327" fmla="*/ 2427977 w 3024845"/>
                  <a:gd name="connsiteY327" fmla="*/ 263737 h 834218"/>
                  <a:gd name="connsiteX328" fmla="*/ 2438110 w 3024845"/>
                  <a:gd name="connsiteY328" fmla="*/ 263737 h 834218"/>
                  <a:gd name="connsiteX329" fmla="*/ 2438110 w 3024845"/>
                  <a:gd name="connsiteY329" fmla="*/ 378311 h 834218"/>
                  <a:gd name="connsiteX330" fmla="*/ 2460404 w 3024845"/>
                  <a:gd name="connsiteY330" fmla="*/ 378311 h 834218"/>
                  <a:gd name="connsiteX331" fmla="*/ 2460404 w 3024845"/>
                  <a:gd name="connsiteY331" fmla="*/ 311296 h 834218"/>
                  <a:gd name="connsiteX332" fmla="*/ 2486751 w 3024845"/>
                  <a:gd name="connsiteY332" fmla="*/ 311296 h 834218"/>
                  <a:gd name="connsiteX333" fmla="*/ 2490804 w 3024845"/>
                  <a:gd name="connsiteY333" fmla="*/ 306972 h 834218"/>
                  <a:gd name="connsiteX334" fmla="*/ 2498911 w 3024845"/>
                  <a:gd name="connsiteY334" fmla="*/ 306972 h 834218"/>
                  <a:gd name="connsiteX335" fmla="*/ 2502964 w 3024845"/>
                  <a:gd name="connsiteY335" fmla="*/ 311296 h 834218"/>
                  <a:gd name="connsiteX336" fmla="*/ 2525258 w 3024845"/>
                  <a:gd name="connsiteY336" fmla="*/ 311296 h 834218"/>
                  <a:gd name="connsiteX337" fmla="*/ 2525258 w 3024845"/>
                  <a:gd name="connsiteY337" fmla="*/ 194560 h 834218"/>
                  <a:gd name="connsiteX338" fmla="*/ 2582005 w 3024845"/>
                  <a:gd name="connsiteY338" fmla="*/ 183751 h 834218"/>
                  <a:gd name="connsiteX339" fmla="*/ 2582005 w 3024845"/>
                  <a:gd name="connsiteY339" fmla="*/ 184832 h 834218"/>
                  <a:gd name="connsiteX340" fmla="*/ 2582005 w 3024845"/>
                  <a:gd name="connsiteY340" fmla="*/ 192398 h 834218"/>
                  <a:gd name="connsiteX341" fmla="*/ 2608352 w 3024845"/>
                  <a:gd name="connsiteY341" fmla="*/ 192398 h 834218"/>
                  <a:gd name="connsiteX342" fmla="*/ 2608352 w 3024845"/>
                  <a:gd name="connsiteY342" fmla="*/ 447488 h 834218"/>
                  <a:gd name="connsiteX343" fmla="*/ 2630646 w 3024845"/>
                  <a:gd name="connsiteY343" fmla="*/ 447488 h 834218"/>
                  <a:gd name="connsiteX344" fmla="*/ 2630646 w 3024845"/>
                  <a:gd name="connsiteY344" fmla="*/ 443164 h 834218"/>
                  <a:gd name="connsiteX345" fmla="*/ 2642806 w 3024845"/>
                  <a:gd name="connsiteY345" fmla="*/ 443164 h 834218"/>
                  <a:gd name="connsiteX346" fmla="*/ 2642806 w 3024845"/>
                  <a:gd name="connsiteY346" fmla="*/ 447488 h 834218"/>
                  <a:gd name="connsiteX347" fmla="*/ 2667126 w 3024845"/>
                  <a:gd name="connsiteY347" fmla="*/ 447488 h 834218"/>
                  <a:gd name="connsiteX348" fmla="*/ 2667126 w 3024845"/>
                  <a:gd name="connsiteY348" fmla="*/ 434517 h 834218"/>
                  <a:gd name="connsiteX349" fmla="*/ 2695500 w 3024845"/>
                  <a:gd name="connsiteY349" fmla="*/ 434517 h 834218"/>
                  <a:gd name="connsiteX350" fmla="*/ 2707660 w 3024845"/>
                  <a:gd name="connsiteY350" fmla="*/ 430193 h 834218"/>
                  <a:gd name="connsiteX351" fmla="*/ 2727927 w 3024845"/>
                  <a:gd name="connsiteY351" fmla="*/ 434517 h 834218"/>
                  <a:gd name="connsiteX352" fmla="*/ 2727927 w 3024845"/>
                  <a:gd name="connsiteY352" fmla="*/ 417223 h 834218"/>
                  <a:gd name="connsiteX353" fmla="*/ 2736034 w 3024845"/>
                  <a:gd name="connsiteY353" fmla="*/ 417223 h 834218"/>
                  <a:gd name="connsiteX354" fmla="*/ 2736034 w 3024845"/>
                  <a:gd name="connsiteY354" fmla="*/ 404252 h 834218"/>
                  <a:gd name="connsiteX355" fmla="*/ 2792781 w 3024845"/>
                  <a:gd name="connsiteY355" fmla="*/ 404252 h 834218"/>
                  <a:gd name="connsiteX356" fmla="*/ 2792781 w 3024845"/>
                  <a:gd name="connsiteY356" fmla="*/ 373987 h 834218"/>
                  <a:gd name="connsiteX357" fmla="*/ 2811021 w 3024845"/>
                  <a:gd name="connsiteY357" fmla="*/ 373987 h 834218"/>
                  <a:gd name="connsiteX358" fmla="*/ 2811021 w 3024845"/>
                  <a:gd name="connsiteY358" fmla="*/ 367502 h 834218"/>
                  <a:gd name="connsiteX359" fmla="*/ 2823181 w 3024845"/>
                  <a:gd name="connsiteY359" fmla="*/ 367502 h 834218"/>
                  <a:gd name="connsiteX360" fmla="*/ 2823181 w 3024845"/>
                  <a:gd name="connsiteY360" fmla="*/ 373987 h 834218"/>
                  <a:gd name="connsiteX361" fmla="*/ 2839395 w 3024845"/>
                  <a:gd name="connsiteY361" fmla="*/ 373987 h 834218"/>
                  <a:gd name="connsiteX362" fmla="*/ 2839395 w 3024845"/>
                  <a:gd name="connsiteY362" fmla="*/ 423708 h 834218"/>
                  <a:gd name="connsiteX363" fmla="*/ 2871822 w 3024845"/>
                  <a:gd name="connsiteY363" fmla="*/ 423708 h 834218"/>
                  <a:gd name="connsiteX364" fmla="*/ 2871822 w 3024845"/>
                  <a:gd name="connsiteY364" fmla="*/ 397767 h 834218"/>
                  <a:gd name="connsiteX365" fmla="*/ 2910329 w 3024845"/>
                  <a:gd name="connsiteY365" fmla="*/ 397767 h 834218"/>
                  <a:gd name="connsiteX366" fmla="*/ 2910329 w 3024845"/>
                  <a:gd name="connsiteY366" fmla="*/ 367502 h 834218"/>
                  <a:gd name="connsiteX367" fmla="*/ 2958970 w 3024845"/>
                  <a:gd name="connsiteY367" fmla="*/ 367502 h 834218"/>
                  <a:gd name="connsiteX368" fmla="*/ 2958970 w 3024845"/>
                  <a:gd name="connsiteY368" fmla="*/ 478658 h 834218"/>
                  <a:gd name="connsiteX369" fmla="*/ 2958970 w 3024845"/>
                  <a:gd name="connsiteY369" fmla="*/ 492437 h 834218"/>
                  <a:gd name="connsiteX370" fmla="*/ 3024845 w 3024845"/>
                  <a:gd name="connsiteY370" fmla="*/ 492437 h 834218"/>
                  <a:gd name="connsiteX371" fmla="*/ 3024845 w 3024845"/>
                  <a:gd name="connsiteY371" fmla="*/ 834218 h 834218"/>
                  <a:gd name="connsiteX372" fmla="*/ 2054 w 3024845"/>
                  <a:gd name="connsiteY372" fmla="*/ 831885 h 834218"/>
                  <a:gd name="connsiteX373" fmla="*/ 0 w 3024845"/>
                  <a:gd name="connsiteY373" fmla="*/ 397767 h 834218"/>
                  <a:gd name="connsiteX374" fmla="*/ 20267 w 3024845"/>
                  <a:gd name="connsiteY374" fmla="*/ 397767 h 834218"/>
                  <a:gd name="connsiteX375" fmla="*/ 20774 w 3024845"/>
                  <a:gd name="connsiteY375" fmla="*/ 396686 h 834218"/>
                  <a:gd name="connsiteX376" fmla="*/ 24320 w 3024845"/>
                  <a:gd name="connsiteY376" fmla="*/ 389120 h 834218"/>
                  <a:gd name="connsiteX377" fmla="*/ 26094 w 3024845"/>
                  <a:gd name="connsiteY377" fmla="*/ 389390 h 834218"/>
                  <a:gd name="connsiteX378" fmla="*/ 38507 w 3024845"/>
                  <a:gd name="connsiteY378" fmla="*/ 391281 h 834218"/>
                  <a:gd name="connsiteX379" fmla="*/ 39014 w 3024845"/>
                  <a:gd name="connsiteY379" fmla="*/ 392633 h 834218"/>
                  <a:gd name="connsiteX380" fmla="*/ 42560 w 3024845"/>
                  <a:gd name="connsiteY380" fmla="*/ 402090 h 834218"/>
                  <a:gd name="connsiteX381" fmla="*/ 68907 w 3024845"/>
                  <a:gd name="connsiteY381" fmla="*/ 404252 h 834218"/>
                  <a:gd name="connsiteX382" fmla="*/ 68907 w 3024845"/>
                  <a:gd name="connsiteY382" fmla="*/ 281031 h 834218"/>
                  <a:gd name="connsiteX383" fmla="*/ 70934 w 3024845"/>
                  <a:gd name="connsiteY383" fmla="*/ 281031 h 834218"/>
                  <a:gd name="connsiteX384" fmla="*/ 85121 w 3024845"/>
                  <a:gd name="connsiteY384" fmla="*/ 281031 h 834218"/>
                  <a:gd name="connsiteX385" fmla="*/ 85121 w 3024845"/>
                  <a:gd name="connsiteY385" fmla="*/ 144839 h 834218"/>
                  <a:gd name="connsiteX386" fmla="*/ 86894 w 3024845"/>
                  <a:gd name="connsiteY386" fmla="*/ 144839 h 834218"/>
                  <a:gd name="connsiteX387" fmla="*/ 99308 w 3024845"/>
                  <a:gd name="connsiteY387" fmla="*/ 144839 h 834218"/>
                  <a:gd name="connsiteX388" fmla="*/ 99308 w 3024845"/>
                  <a:gd name="connsiteY388" fmla="*/ 30265 h 834218"/>
                  <a:gd name="connsiteX389" fmla="*/ 103361 w 3024845"/>
                  <a:gd name="connsiteY389"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144839 h 834218"/>
                  <a:gd name="connsiteX5" fmla="*/ 223189 w 3024845"/>
                  <a:gd name="connsiteY5" fmla="*/ 144839 h 834218"/>
                  <a:gd name="connsiteX6" fmla="*/ 239150 w 3024845"/>
                  <a:gd name="connsiteY6" fmla="*/ 144839 h 834218"/>
                  <a:gd name="connsiteX7" fmla="*/ 239150 w 3024845"/>
                  <a:gd name="connsiteY7" fmla="*/ 285354 h 834218"/>
                  <a:gd name="connsiteX8" fmla="*/ 240670 w 3024845"/>
                  <a:gd name="connsiteY8" fmla="*/ 285084 h 834218"/>
                  <a:gd name="connsiteX9" fmla="*/ 251310 w 3024845"/>
                  <a:gd name="connsiteY9" fmla="*/ 283193 h 834218"/>
                  <a:gd name="connsiteX10" fmla="*/ 249283 w 3024845"/>
                  <a:gd name="connsiteY10" fmla="*/ 371825 h 834218"/>
                  <a:gd name="connsiteX11" fmla="*/ 250803 w 3024845"/>
                  <a:gd name="connsiteY11" fmla="*/ 372096 h 834218"/>
                  <a:gd name="connsiteX12" fmla="*/ 261443 w 3024845"/>
                  <a:gd name="connsiteY12" fmla="*/ 373987 h 834218"/>
                  <a:gd name="connsiteX13" fmla="*/ 261696 w 3024845"/>
                  <a:gd name="connsiteY13" fmla="*/ 374798 h 834218"/>
                  <a:gd name="connsiteX14" fmla="*/ 263470 w 3024845"/>
                  <a:gd name="connsiteY14" fmla="*/ 380473 h 834218"/>
                  <a:gd name="connsiteX15" fmla="*/ 264230 w 3024845"/>
                  <a:gd name="connsiteY15" fmla="*/ 378041 h 834218"/>
                  <a:gd name="connsiteX16" fmla="*/ 269550 w 3024845"/>
                  <a:gd name="connsiteY16" fmla="*/ 361017 h 834218"/>
                  <a:gd name="connsiteX17" fmla="*/ 271323 w 3024845"/>
                  <a:gd name="connsiteY17" fmla="*/ 361017 h 834218"/>
                  <a:gd name="connsiteX18" fmla="*/ 283737 w 3024845"/>
                  <a:gd name="connsiteY18" fmla="*/ 361017 h 834218"/>
                  <a:gd name="connsiteX19" fmla="*/ 283737 w 3024845"/>
                  <a:gd name="connsiteY19" fmla="*/ 393443 h 834218"/>
                  <a:gd name="connsiteX20" fmla="*/ 284750 w 3024845"/>
                  <a:gd name="connsiteY20" fmla="*/ 393984 h 834218"/>
                  <a:gd name="connsiteX21" fmla="*/ 291844 w 3024845"/>
                  <a:gd name="connsiteY21" fmla="*/ 397767 h 834218"/>
                  <a:gd name="connsiteX22" fmla="*/ 291844 w 3024845"/>
                  <a:gd name="connsiteY22" fmla="*/ 399118 h 834218"/>
                  <a:gd name="connsiteX23" fmla="*/ 291844 w 3024845"/>
                  <a:gd name="connsiteY23" fmla="*/ 408576 h 834218"/>
                  <a:gd name="connsiteX24" fmla="*/ 336431 w 3024845"/>
                  <a:gd name="connsiteY24" fmla="*/ 408576 h 834218"/>
                  <a:gd name="connsiteX25" fmla="*/ 336431 w 3024845"/>
                  <a:gd name="connsiteY25" fmla="*/ 409657 h 834218"/>
                  <a:gd name="connsiteX26" fmla="*/ 336431 w 3024845"/>
                  <a:gd name="connsiteY26" fmla="*/ 417223 h 834218"/>
                  <a:gd name="connsiteX27" fmla="*/ 338457 w 3024845"/>
                  <a:gd name="connsiteY27" fmla="*/ 417223 h 834218"/>
                  <a:gd name="connsiteX28" fmla="*/ 352644 w 3024845"/>
                  <a:gd name="connsiteY28" fmla="*/ 417223 h 834218"/>
                  <a:gd name="connsiteX29" fmla="*/ 352644 w 3024845"/>
                  <a:gd name="connsiteY29" fmla="*/ 386958 h 834218"/>
                  <a:gd name="connsiteX30" fmla="*/ 397231 w 3024845"/>
                  <a:gd name="connsiteY30" fmla="*/ 386958 h 834218"/>
                  <a:gd name="connsiteX31" fmla="*/ 397231 w 3024845"/>
                  <a:gd name="connsiteY31" fmla="*/ 385607 h 834218"/>
                  <a:gd name="connsiteX32" fmla="*/ 397231 w 3024845"/>
                  <a:gd name="connsiteY32" fmla="*/ 376149 h 834218"/>
                  <a:gd name="connsiteX33" fmla="*/ 398245 w 3024845"/>
                  <a:gd name="connsiteY33" fmla="*/ 376149 h 834218"/>
                  <a:gd name="connsiteX34" fmla="*/ 405338 w 3024845"/>
                  <a:gd name="connsiteY34" fmla="*/ 376149 h 834218"/>
                  <a:gd name="connsiteX35" fmla="*/ 405338 w 3024845"/>
                  <a:gd name="connsiteY35" fmla="*/ 374258 h 834218"/>
                  <a:gd name="connsiteX36" fmla="*/ 405338 w 3024845"/>
                  <a:gd name="connsiteY36" fmla="*/ 361017 h 834218"/>
                  <a:gd name="connsiteX37" fmla="*/ 406098 w 3024845"/>
                  <a:gd name="connsiteY37" fmla="*/ 361017 h 834218"/>
                  <a:gd name="connsiteX38" fmla="*/ 411418 w 3024845"/>
                  <a:gd name="connsiteY38" fmla="*/ 361017 h 834218"/>
                  <a:gd name="connsiteX39" fmla="*/ 411418 w 3024845"/>
                  <a:gd name="connsiteY39" fmla="*/ 359936 h 834218"/>
                  <a:gd name="connsiteX40" fmla="*/ 411418 w 3024845"/>
                  <a:gd name="connsiteY40" fmla="*/ 352369 h 834218"/>
                  <a:gd name="connsiteX41" fmla="*/ 413445 w 3024845"/>
                  <a:gd name="connsiteY41" fmla="*/ 352369 h 834218"/>
                  <a:gd name="connsiteX42" fmla="*/ 427632 w 3024845"/>
                  <a:gd name="connsiteY42" fmla="*/ 352369 h 834218"/>
                  <a:gd name="connsiteX43" fmla="*/ 427632 w 3024845"/>
                  <a:gd name="connsiteY43" fmla="*/ 353450 h 834218"/>
                  <a:gd name="connsiteX44" fmla="*/ 427632 w 3024845"/>
                  <a:gd name="connsiteY44" fmla="*/ 361017 h 834218"/>
                  <a:gd name="connsiteX45" fmla="*/ 449925 w 3024845"/>
                  <a:gd name="connsiteY45" fmla="*/ 361017 h 834218"/>
                  <a:gd name="connsiteX46" fmla="*/ 449925 w 3024845"/>
                  <a:gd name="connsiteY46" fmla="*/ 359125 h 834218"/>
                  <a:gd name="connsiteX47" fmla="*/ 449925 w 3024845"/>
                  <a:gd name="connsiteY47" fmla="*/ 345884 h 834218"/>
                  <a:gd name="connsiteX48" fmla="*/ 451699 w 3024845"/>
                  <a:gd name="connsiteY48" fmla="*/ 345884 h 834218"/>
                  <a:gd name="connsiteX49" fmla="*/ 464112 w 3024845"/>
                  <a:gd name="connsiteY49" fmla="*/ 345884 h 834218"/>
                  <a:gd name="connsiteX50" fmla="*/ 464112 w 3024845"/>
                  <a:gd name="connsiteY50" fmla="*/ 369664 h 834218"/>
                  <a:gd name="connsiteX51" fmla="*/ 465126 w 3024845"/>
                  <a:gd name="connsiteY51" fmla="*/ 369664 h 834218"/>
                  <a:gd name="connsiteX52" fmla="*/ 472219 w 3024845"/>
                  <a:gd name="connsiteY52" fmla="*/ 369664 h 834218"/>
                  <a:gd name="connsiteX53" fmla="*/ 472219 w 3024845"/>
                  <a:gd name="connsiteY53" fmla="*/ 368583 h 834218"/>
                  <a:gd name="connsiteX54" fmla="*/ 472219 w 3024845"/>
                  <a:gd name="connsiteY54" fmla="*/ 361017 h 834218"/>
                  <a:gd name="connsiteX55" fmla="*/ 473992 w 3024845"/>
                  <a:gd name="connsiteY55" fmla="*/ 361017 h 834218"/>
                  <a:gd name="connsiteX56" fmla="*/ 486406 w 3024845"/>
                  <a:gd name="connsiteY56" fmla="*/ 361017 h 834218"/>
                  <a:gd name="connsiteX57" fmla="*/ 486406 w 3024845"/>
                  <a:gd name="connsiteY57" fmla="*/ 386958 h 834218"/>
                  <a:gd name="connsiteX58" fmla="*/ 488433 w 3024845"/>
                  <a:gd name="connsiteY58" fmla="*/ 386958 h 834218"/>
                  <a:gd name="connsiteX59" fmla="*/ 502619 w 3024845"/>
                  <a:gd name="connsiteY59" fmla="*/ 386958 h 834218"/>
                  <a:gd name="connsiteX60" fmla="*/ 502619 w 3024845"/>
                  <a:gd name="connsiteY60" fmla="*/ 388579 h 834218"/>
                  <a:gd name="connsiteX61" fmla="*/ 502619 w 3024845"/>
                  <a:gd name="connsiteY61" fmla="*/ 399929 h 834218"/>
                  <a:gd name="connsiteX62" fmla="*/ 503379 w 3024845"/>
                  <a:gd name="connsiteY62" fmla="*/ 399929 h 834218"/>
                  <a:gd name="connsiteX63" fmla="*/ 508700 w 3024845"/>
                  <a:gd name="connsiteY63" fmla="*/ 399929 h 834218"/>
                  <a:gd name="connsiteX64" fmla="*/ 508700 w 3024845"/>
                  <a:gd name="connsiteY64" fmla="*/ 399118 h 834218"/>
                  <a:gd name="connsiteX65" fmla="*/ 508700 w 3024845"/>
                  <a:gd name="connsiteY65" fmla="*/ 393443 h 834218"/>
                  <a:gd name="connsiteX66" fmla="*/ 539100 w 3024845"/>
                  <a:gd name="connsiteY66" fmla="*/ 393443 h 834218"/>
                  <a:gd name="connsiteX67" fmla="*/ 539100 w 3024845"/>
                  <a:gd name="connsiteY67" fmla="*/ 417223 h 834218"/>
                  <a:gd name="connsiteX68" fmla="*/ 540113 w 3024845"/>
                  <a:gd name="connsiteY68" fmla="*/ 417223 h 834218"/>
                  <a:gd name="connsiteX69" fmla="*/ 547207 w 3024845"/>
                  <a:gd name="connsiteY69" fmla="*/ 417223 h 834218"/>
                  <a:gd name="connsiteX70" fmla="*/ 547207 w 3024845"/>
                  <a:gd name="connsiteY70" fmla="*/ 418304 h 834218"/>
                  <a:gd name="connsiteX71" fmla="*/ 547207 w 3024845"/>
                  <a:gd name="connsiteY71" fmla="*/ 425870 h 834218"/>
                  <a:gd name="connsiteX72" fmla="*/ 547967 w 3024845"/>
                  <a:gd name="connsiteY72" fmla="*/ 425870 h 834218"/>
                  <a:gd name="connsiteX73" fmla="*/ 553287 w 3024845"/>
                  <a:gd name="connsiteY73" fmla="*/ 425870 h 834218"/>
                  <a:gd name="connsiteX74" fmla="*/ 553287 w 3024845"/>
                  <a:gd name="connsiteY74" fmla="*/ 423708 h 834218"/>
                  <a:gd name="connsiteX75" fmla="*/ 553287 w 3024845"/>
                  <a:gd name="connsiteY75" fmla="*/ 408576 h 834218"/>
                  <a:gd name="connsiteX76" fmla="*/ 554300 w 3024845"/>
                  <a:gd name="connsiteY76" fmla="*/ 408576 h 834218"/>
                  <a:gd name="connsiteX77" fmla="*/ 561394 w 3024845"/>
                  <a:gd name="connsiteY77" fmla="*/ 408576 h 834218"/>
                  <a:gd name="connsiteX78" fmla="*/ 561394 w 3024845"/>
                  <a:gd name="connsiteY78" fmla="*/ 409657 h 834218"/>
                  <a:gd name="connsiteX79" fmla="*/ 561394 w 3024845"/>
                  <a:gd name="connsiteY79" fmla="*/ 417223 h 834218"/>
                  <a:gd name="connsiteX80" fmla="*/ 566714 w 3024845"/>
                  <a:gd name="connsiteY80" fmla="*/ 415230 h 834218"/>
                  <a:gd name="connsiteX81" fmla="*/ 567474 w 3024845"/>
                  <a:gd name="connsiteY81" fmla="*/ 414250 h 834218"/>
                  <a:gd name="connsiteX82" fmla="*/ 567474 w 3024845"/>
                  <a:gd name="connsiteY82" fmla="*/ 408576 h 834218"/>
                  <a:gd name="connsiteX83" fmla="*/ 605981 w 3024845"/>
                  <a:gd name="connsiteY83" fmla="*/ 408576 h 834218"/>
                  <a:gd name="connsiteX84" fmla="*/ 605981 w 3024845"/>
                  <a:gd name="connsiteY84" fmla="*/ 432355 h 834218"/>
                  <a:gd name="connsiteX85" fmla="*/ 608007 w 3024845"/>
                  <a:gd name="connsiteY85" fmla="*/ 432355 h 834218"/>
                  <a:gd name="connsiteX86" fmla="*/ 622194 w 3024845"/>
                  <a:gd name="connsiteY86" fmla="*/ 432355 h 834218"/>
                  <a:gd name="connsiteX87" fmla="*/ 622194 w 3024845"/>
                  <a:gd name="connsiteY87" fmla="*/ 433436 h 834218"/>
                  <a:gd name="connsiteX88" fmla="*/ 622194 w 3024845"/>
                  <a:gd name="connsiteY88" fmla="*/ 441002 h 834218"/>
                  <a:gd name="connsiteX89" fmla="*/ 623968 w 3024845"/>
                  <a:gd name="connsiteY89" fmla="*/ 441002 h 834218"/>
                  <a:gd name="connsiteX90" fmla="*/ 636381 w 3024845"/>
                  <a:gd name="connsiteY90" fmla="*/ 441002 h 834218"/>
                  <a:gd name="connsiteX91" fmla="*/ 636381 w 3024845"/>
                  <a:gd name="connsiteY91" fmla="*/ 417223 h 834218"/>
                  <a:gd name="connsiteX92" fmla="*/ 637394 w 3024845"/>
                  <a:gd name="connsiteY92" fmla="*/ 417223 h 834218"/>
                  <a:gd name="connsiteX93" fmla="*/ 644488 w 3024845"/>
                  <a:gd name="connsiteY93" fmla="*/ 417223 h 834218"/>
                  <a:gd name="connsiteX94" fmla="*/ 644488 w 3024845"/>
                  <a:gd name="connsiteY94" fmla="*/ 384796 h 834218"/>
                  <a:gd name="connsiteX95" fmla="*/ 645501 w 3024845"/>
                  <a:gd name="connsiteY95" fmla="*/ 384796 h 834218"/>
                  <a:gd name="connsiteX96" fmla="*/ 652595 w 3024845"/>
                  <a:gd name="connsiteY96" fmla="*/ 384796 h 834218"/>
                  <a:gd name="connsiteX97" fmla="*/ 652595 w 3024845"/>
                  <a:gd name="connsiteY97" fmla="*/ 382905 h 834218"/>
                  <a:gd name="connsiteX98" fmla="*/ 652595 w 3024845"/>
                  <a:gd name="connsiteY98" fmla="*/ 369664 h 834218"/>
                  <a:gd name="connsiteX99" fmla="*/ 651328 w 3024845"/>
                  <a:gd name="connsiteY99" fmla="*/ 368042 h 834218"/>
                  <a:gd name="connsiteX100" fmla="*/ 656648 w 3024845"/>
                  <a:gd name="connsiteY100" fmla="*/ 356693 h 834218"/>
                  <a:gd name="connsiteX101" fmla="*/ 664755 w 3024845"/>
                  <a:gd name="connsiteY101" fmla="*/ 384796 h 834218"/>
                  <a:gd name="connsiteX102" fmla="*/ 665515 w 3024845"/>
                  <a:gd name="connsiteY102" fmla="*/ 384796 h 834218"/>
                  <a:gd name="connsiteX103" fmla="*/ 670835 w 3024845"/>
                  <a:gd name="connsiteY103" fmla="*/ 384796 h 834218"/>
                  <a:gd name="connsiteX104" fmla="*/ 670835 w 3024845"/>
                  <a:gd name="connsiteY104" fmla="*/ 278869 h 834218"/>
                  <a:gd name="connsiteX105" fmla="*/ 672355 w 3024845"/>
                  <a:gd name="connsiteY105" fmla="*/ 278869 h 834218"/>
                  <a:gd name="connsiteX106" fmla="*/ 682995 w 3024845"/>
                  <a:gd name="connsiteY106" fmla="*/ 278869 h 834218"/>
                  <a:gd name="connsiteX107" fmla="*/ 682995 w 3024845"/>
                  <a:gd name="connsiteY107" fmla="*/ 231310 h 834218"/>
                  <a:gd name="connsiteX108" fmla="*/ 709342 w 3024845"/>
                  <a:gd name="connsiteY108" fmla="*/ 231310 h 834218"/>
                  <a:gd name="connsiteX109" fmla="*/ 709342 w 3024845"/>
                  <a:gd name="connsiteY109" fmla="*/ 209692 h 834218"/>
                  <a:gd name="connsiteX110" fmla="*/ 743796 w 3024845"/>
                  <a:gd name="connsiteY110" fmla="*/ 209692 h 834218"/>
                  <a:gd name="connsiteX111" fmla="*/ 743796 w 3024845"/>
                  <a:gd name="connsiteY111" fmla="*/ 212124 h 834218"/>
                  <a:gd name="connsiteX112" fmla="*/ 743796 w 3024845"/>
                  <a:gd name="connsiteY112" fmla="*/ 229148 h 834218"/>
                  <a:gd name="connsiteX113" fmla="*/ 746076 w 3024845"/>
                  <a:gd name="connsiteY113" fmla="*/ 229148 h 834218"/>
                  <a:gd name="connsiteX114" fmla="*/ 762036 w 3024845"/>
                  <a:gd name="connsiteY114" fmla="*/ 229148 h 834218"/>
                  <a:gd name="connsiteX115" fmla="*/ 762036 w 3024845"/>
                  <a:gd name="connsiteY115" fmla="*/ 276707 h 834218"/>
                  <a:gd name="connsiteX116" fmla="*/ 763049 w 3024845"/>
                  <a:gd name="connsiteY116" fmla="*/ 276707 h 834218"/>
                  <a:gd name="connsiteX117" fmla="*/ 770143 w 3024845"/>
                  <a:gd name="connsiteY117" fmla="*/ 276707 h 834218"/>
                  <a:gd name="connsiteX118" fmla="*/ 784330 w 3024845"/>
                  <a:gd name="connsiteY118" fmla="*/ 281031 h 834218"/>
                  <a:gd name="connsiteX119" fmla="*/ 784330 w 3024845"/>
                  <a:gd name="connsiteY119" fmla="*/ 319943 h 834218"/>
                  <a:gd name="connsiteX120" fmla="*/ 785343 w 3024845"/>
                  <a:gd name="connsiteY120" fmla="*/ 319943 h 834218"/>
                  <a:gd name="connsiteX121" fmla="*/ 792436 w 3024845"/>
                  <a:gd name="connsiteY121" fmla="*/ 319943 h 834218"/>
                  <a:gd name="connsiteX122" fmla="*/ 792436 w 3024845"/>
                  <a:gd name="connsiteY122" fmla="*/ 321564 h 834218"/>
                  <a:gd name="connsiteX123" fmla="*/ 792436 w 3024845"/>
                  <a:gd name="connsiteY123" fmla="*/ 332913 h 834218"/>
                  <a:gd name="connsiteX124" fmla="*/ 794463 w 3024845"/>
                  <a:gd name="connsiteY124" fmla="*/ 332913 h 834218"/>
                  <a:gd name="connsiteX125" fmla="*/ 808650 w 3024845"/>
                  <a:gd name="connsiteY125" fmla="*/ 332913 h 834218"/>
                  <a:gd name="connsiteX126" fmla="*/ 814730 w 3024845"/>
                  <a:gd name="connsiteY126" fmla="*/ 339399 h 834218"/>
                  <a:gd name="connsiteX127" fmla="*/ 814730 w 3024845"/>
                  <a:gd name="connsiteY127" fmla="*/ 361017 h 834218"/>
                  <a:gd name="connsiteX128" fmla="*/ 817010 w 3024845"/>
                  <a:gd name="connsiteY128" fmla="*/ 361017 h 834218"/>
                  <a:gd name="connsiteX129" fmla="*/ 832970 w 3024845"/>
                  <a:gd name="connsiteY129" fmla="*/ 361017 h 834218"/>
                  <a:gd name="connsiteX130" fmla="*/ 832970 w 3024845"/>
                  <a:gd name="connsiteY130" fmla="*/ 362097 h 834218"/>
                  <a:gd name="connsiteX131" fmla="*/ 832970 w 3024845"/>
                  <a:gd name="connsiteY131" fmla="*/ 369664 h 834218"/>
                  <a:gd name="connsiteX132" fmla="*/ 834237 w 3024845"/>
                  <a:gd name="connsiteY132" fmla="*/ 369664 h 834218"/>
                  <a:gd name="connsiteX133" fmla="*/ 843104 w 3024845"/>
                  <a:gd name="connsiteY133" fmla="*/ 369664 h 834218"/>
                  <a:gd name="connsiteX134" fmla="*/ 843104 w 3024845"/>
                  <a:gd name="connsiteY134" fmla="*/ 371825 h 834218"/>
                  <a:gd name="connsiteX135" fmla="*/ 843104 w 3024845"/>
                  <a:gd name="connsiteY135" fmla="*/ 386958 h 834218"/>
                  <a:gd name="connsiteX136" fmla="*/ 847157 w 3024845"/>
                  <a:gd name="connsiteY136" fmla="*/ 385066 h 834218"/>
                  <a:gd name="connsiteX137" fmla="*/ 847157 w 3024845"/>
                  <a:gd name="connsiteY137" fmla="*/ 371825 h 834218"/>
                  <a:gd name="connsiteX138" fmla="*/ 848170 w 3024845"/>
                  <a:gd name="connsiteY138" fmla="*/ 371825 h 834218"/>
                  <a:gd name="connsiteX139" fmla="*/ 855264 w 3024845"/>
                  <a:gd name="connsiteY139" fmla="*/ 371825 h 834218"/>
                  <a:gd name="connsiteX140" fmla="*/ 855264 w 3024845"/>
                  <a:gd name="connsiteY140" fmla="*/ 373447 h 834218"/>
                  <a:gd name="connsiteX141" fmla="*/ 855264 w 3024845"/>
                  <a:gd name="connsiteY141" fmla="*/ 384796 h 834218"/>
                  <a:gd name="connsiteX142" fmla="*/ 856024 w 3024845"/>
                  <a:gd name="connsiteY142" fmla="*/ 384796 h 834218"/>
                  <a:gd name="connsiteX143" fmla="*/ 861344 w 3024845"/>
                  <a:gd name="connsiteY143" fmla="*/ 384796 h 834218"/>
                  <a:gd name="connsiteX144" fmla="*/ 909984 w 3024845"/>
                  <a:gd name="connsiteY144" fmla="*/ 380473 h 834218"/>
                  <a:gd name="connsiteX145" fmla="*/ 909984 w 3024845"/>
                  <a:gd name="connsiteY145" fmla="*/ 381824 h 834218"/>
                  <a:gd name="connsiteX146" fmla="*/ 909984 w 3024845"/>
                  <a:gd name="connsiteY146" fmla="*/ 391281 h 834218"/>
                  <a:gd name="connsiteX147" fmla="*/ 910744 w 3024845"/>
                  <a:gd name="connsiteY147" fmla="*/ 391281 h 834218"/>
                  <a:gd name="connsiteX148" fmla="*/ 916065 w 3024845"/>
                  <a:gd name="connsiteY148" fmla="*/ 391281 h 834218"/>
                  <a:gd name="connsiteX149" fmla="*/ 916065 w 3024845"/>
                  <a:gd name="connsiteY149" fmla="*/ 393443 h 834218"/>
                  <a:gd name="connsiteX150" fmla="*/ 916065 w 3024845"/>
                  <a:gd name="connsiteY150" fmla="*/ 408576 h 834218"/>
                  <a:gd name="connsiteX151" fmla="*/ 918091 w 3024845"/>
                  <a:gd name="connsiteY151" fmla="*/ 407225 h 834218"/>
                  <a:gd name="connsiteX152" fmla="*/ 932278 w 3024845"/>
                  <a:gd name="connsiteY152" fmla="*/ 397767 h 834218"/>
                  <a:gd name="connsiteX153" fmla="*/ 938358 w 3024845"/>
                  <a:gd name="connsiteY153" fmla="*/ 356693 h 834218"/>
                  <a:gd name="connsiteX154" fmla="*/ 939118 w 3024845"/>
                  <a:gd name="connsiteY154" fmla="*/ 356423 h 834218"/>
                  <a:gd name="connsiteX155" fmla="*/ 944438 w 3024845"/>
                  <a:gd name="connsiteY155" fmla="*/ 354531 h 834218"/>
                  <a:gd name="connsiteX156" fmla="*/ 946465 w 3024845"/>
                  <a:gd name="connsiteY156" fmla="*/ 285354 h 834218"/>
                  <a:gd name="connsiteX157" fmla="*/ 948492 w 3024845"/>
                  <a:gd name="connsiteY157" fmla="*/ 354531 h 834218"/>
                  <a:gd name="connsiteX158" fmla="*/ 949252 w 3024845"/>
                  <a:gd name="connsiteY158" fmla="*/ 354801 h 834218"/>
                  <a:gd name="connsiteX159" fmla="*/ 954572 w 3024845"/>
                  <a:gd name="connsiteY159" fmla="*/ 356693 h 834218"/>
                  <a:gd name="connsiteX160" fmla="*/ 954572 w 3024845"/>
                  <a:gd name="connsiteY160" fmla="*/ 270222 h 834218"/>
                  <a:gd name="connsiteX161" fmla="*/ 958625 w 3024845"/>
                  <a:gd name="connsiteY161" fmla="*/ 237795 h 834218"/>
                  <a:gd name="connsiteX162" fmla="*/ 997132 w 3024845"/>
                  <a:gd name="connsiteY162" fmla="*/ 237795 h 834218"/>
                  <a:gd name="connsiteX163" fmla="*/ 997132 w 3024845"/>
                  <a:gd name="connsiteY163" fmla="*/ 270222 h 834218"/>
                  <a:gd name="connsiteX164" fmla="*/ 997892 w 3024845"/>
                  <a:gd name="connsiteY164" fmla="*/ 270222 h 834218"/>
                  <a:gd name="connsiteX165" fmla="*/ 1003212 w 3024845"/>
                  <a:gd name="connsiteY165" fmla="*/ 270222 h 834218"/>
                  <a:gd name="connsiteX166" fmla="*/ 1003212 w 3024845"/>
                  <a:gd name="connsiteY166" fmla="*/ 188074 h 834218"/>
                  <a:gd name="connsiteX167" fmla="*/ 1004986 w 3024845"/>
                  <a:gd name="connsiteY167" fmla="*/ 188074 h 834218"/>
                  <a:gd name="connsiteX168" fmla="*/ 1017399 w 3024845"/>
                  <a:gd name="connsiteY168" fmla="*/ 188074 h 834218"/>
                  <a:gd name="connsiteX169" fmla="*/ 1017399 w 3024845"/>
                  <a:gd name="connsiteY169" fmla="*/ 186183 h 834218"/>
                  <a:gd name="connsiteX170" fmla="*/ 1017399 w 3024845"/>
                  <a:gd name="connsiteY170" fmla="*/ 172942 h 834218"/>
                  <a:gd name="connsiteX171" fmla="*/ 1039693 w 3024845"/>
                  <a:gd name="connsiteY171" fmla="*/ 172942 h 834218"/>
                  <a:gd name="connsiteX172" fmla="*/ 1039693 w 3024845"/>
                  <a:gd name="connsiteY172" fmla="*/ 171861 h 834218"/>
                  <a:gd name="connsiteX173" fmla="*/ 1039693 w 3024845"/>
                  <a:gd name="connsiteY173" fmla="*/ 164295 h 834218"/>
                  <a:gd name="connsiteX174" fmla="*/ 1041466 w 3024845"/>
                  <a:gd name="connsiteY174" fmla="*/ 164295 h 834218"/>
                  <a:gd name="connsiteX175" fmla="*/ 1053880 w 3024845"/>
                  <a:gd name="connsiteY175" fmla="*/ 164295 h 834218"/>
                  <a:gd name="connsiteX176" fmla="*/ 1053880 w 3024845"/>
                  <a:gd name="connsiteY176" fmla="*/ 165376 h 834218"/>
                  <a:gd name="connsiteX177" fmla="*/ 1053880 w 3024845"/>
                  <a:gd name="connsiteY177" fmla="*/ 172942 h 834218"/>
                  <a:gd name="connsiteX178" fmla="*/ 1054640 w 3024845"/>
                  <a:gd name="connsiteY178" fmla="*/ 172942 h 834218"/>
                  <a:gd name="connsiteX179" fmla="*/ 1059960 w 3024845"/>
                  <a:gd name="connsiteY179" fmla="*/ 172942 h 834218"/>
                  <a:gd name="connsiteX180" fmla="*/ 1070093 w 3024845"/>
                  <a:gd name="connsiteY180" fmla="*/ 168618 h 834218"/>
                  <a:gd name="connsiteX181" fmla="*/ 1074146 w 3024845"/>
                  <a:gd name="connsiteY181" fmla="*/ 171861 h 834218"/>
                  <a:gd name="connsiteX182" fmla="*/ 1074146 w 3024845"/>
                  <a:gd name="connsiteY182" fmla="*/ 164295 h 834218"/>
                  <a:gd name="connsiteX183" fmla="*/ 1076426 w 3024845"/>
                  <a:gd name="connsiteY183" fmla="*/ 164295 h 834218"/>
                  <a:gd name="connsiteX184" fmla="*/ 1092387 w 3024845"/>
                  <a:gd name="connsiteY184" fmla="*/ 164295 h 834218"/>
                  <a:gd name="connsiteX185" fmla="*/ 1092387 w 3024845"/>
                  <a:gd name="connsiteY185" fmla="*/ 165376 h 834218"/>
                  <a:gd name="connsiteX186" fmla="*/ 1092387 w 3024845"/>
                  <a:gd name="connsiteY186" fmla="*/ 172942 h 834218"/>
                  <a:gd name="connsiteX187" fmla="*/ 1122787 w 3024845"/>
                  <a:gd name="connsiteY187" fmla="*/ 172942 h 834218"/>
                  <a:gd name="connsiteX188" fmla="*/ 1122787 w 3024845"/>
                  <a:gd name="connsiteY188" fmla="*/ 174563 h 834218"/>
                  <a:gd name="connsiteX189" fmla="*/ 1122787 w 3024845"/>
                  <a:gd name="connsiteY189" fmla="*/ 185913 h 834218"/>
                  <a:gd name="connsiteX190" fmla="*/ 1149134 w 3024845"/>
                  <a:gd name="connsiteY190" fmla="*/ 185913 h 834218"/>
                  <a:gd name="connsiteX191" fmla="*/ 1149134 w 3024845"/>
                  <a:gd name="connsiteY191" fmla="*/ 216177 h 834218"/>
                  <a:gd name="connsiteX192" fmla="*/ 1149894 w 3024845"/>
                  <a:gd name="connsiteY192" fmla="*/ 216177 h 834218"/>
                  <a:gd name="connsiteX193" fmla="*/ 1155214 w 3024845"/>
                  <a:gd name="connsiteY193" fmla="*/ 216177 h 834218"/>
                  <a:gd name="connsiteX194" fmla="*/ 1155214 w 3024845"/>
                  <a:gd name="connsiteY194" fmla="*/ 217258 h 834218"/>
                  <a:gd name="connsiteX195" fmla="*/ 1155214 w 3024845"/>
                  <a:gd name="connsiteY195" fmla="*/ 224825 h 834218"/>
                  <a:gd name="connsiteX196" fmla="*/ 1159268 w 3024845"/>
                  <a:gd name="connsiteY196" fmla="*/ 255089 h 834218"/>
                  <a:gd name="connsiteX197" fmla="*/ 1160028 w 3024845"/>
                  <a:gd name="connsiteY197" fmla="*/ 255089 h 834218"/>
                  <a:gd name="connsiteX198" fmla="*/ 1165348 w 3024845"/>
                  <a:gd name="connsiteY198" fmla="*/ 255089 h 834218"/>
                  <a:gd name="connsiteX199" fmla="*/ 1165348 w 3024845"/>
                  <a:gd name="connsiteY199" fmla="*/ 255900 h 834218"/>
                  <a:gd name="connsiteX200" fmla="*/ 1165348 w 3024845"/>
                  <a:gd name="connsiteY200" fmla="*/ 261575 h 834218"/>
                  <a:gd name="connsiteX201" fmla="*/ 1166361 w 3024845"/>
                  <a:gd name="connsiteY201" fmla="*/ 261575 h 834218"/>
                  <a:gd name="connsiteX202" fmla="*/ 1173454 w 3024845"/>
                  <a:gd name="connsiteY202" fmla="*/ 261575 h 834218"/>
                  <a:gd name="connsiteX203" fmla="*/ 1173454 w 3024845"/>
                  <a:gd name="connsiteY203" fmla="*/ 291840 h 834218"/>
                  <a:gd name="connsiteX204" fmla="*/ 1175481 w 3024845"/>
                  <a:gd name="connsiteY204" fmla="*/ 291840 h 834218"/>
                  <a:gd name="connsiteX205" fmla="*/ 1189668 w 3024845"/>
                  <a:gd name="connsiteY205" fmla="*/ 291840 h 834218"/>
                  <a:gd name="connsiteX206" fmla="*/ 1189668 w 3024845"/>
                  <a:gd name="connsiteY206" fmla="*/ 315619 h 834218"/>
                  <a:gd name="connsiteX207" fmla="*/ 1191695 w 3024845"/>
                  <a:gd name="connsiteY207" fmla="*/ 317240 h 834218"/>
                  <a:gd name="connsiteX208" fmla="*/ 1191695 w 3024845"/>
                  <a:gd name="connsiteY208" fmla="*/ 328590 h 834218"/>
                  <a:gd name="connsiteX209" fmla="*/ 1192455 w 3024845"/>
                  <a:gd name="connsiteY209" fmla="*/ 328590 h 834218"/>
                  <a:gd name="connsiteX210" fmla="*/ 1197775 w 3024845"/>
                  <a:gd name="connsiteY210" fmla="*/ 328590 h 834218"/>
                  <a:gd name="connsiteX211" fmla="*/ 1197775 w 3024845"/>
                  <a:gd name="connsiteY211" fmla="*/ 352369 h 834218"/>
                  <a:gd name="connsiteX212" fmla="*/ 1199041 w 3024845"/>
                  <a:gd name="connsiteY212" fmla="*/ 352369 h 834218"/>
                  <a:gd name="connsiteX213" fmla="*/ 1207908 w 3024845"/>
                  <a:gd name="connsiteY213" fmla="*/ 352369 h 834218"/>
                  <a:gd name="connsiteX214" fmla="*/ 1209935 w 3024845"/>
                  <a:gd name="connsiteY214" fmla="*/ 356423 h 834218"/>
                  <a:gd name="connsiteX215" fmla="*/ 1209935 w 3024845"/>
                  <a:gd name="connsiteY215" fmla="*/ 369664 h 834218"/>
                  <a:gd name="connsiteX216" fmla="*/ 1211455 w 3024845"/>
                  <a:gd name="connsiteY216" fmla="*/ 367772 h 834218"/>
                  <a:gd name="connsiteX217" fmla="*/ 1222095 w 3024845"/>
                  <a:gd name="connsiteY217" fmla="*/ 354531 h 834218"/>
                  <a:gd name="connsiteX218" fmla="*/ 1250469 w 3024845"/>
                  <a:gd name="connsiteY218" fmla="*/ 354531 h 834218"/>
                  <a:gd name="connsiteX219" fmla="*/ 1250469 w 3024845"/>
                  <a:gd name="connsiteY219" fmla="*/ 441002 h 834218"/>
                  <a:gd name="connsiteX220" fmla="*/ 1251229 w 3024845"/>
                  <a:gd name="connsiteY220" fmla="*/ 441002 h 834218"/>
                  <a:gd name="connsiteX221" fmla="*/ 1256549 w 3024845"/>
                  <a:gd name="connsiteY221" fmla="*/ 441002 h 834218"/>
                  <a:gd name="connsiteX222" fmla="*/ 1257309 w 3024845"/>
                  <a:gd name="connsiteY222" fmla="*/ 439651 h 834218"/>
                  <a:gd name="connsiteX223" fmla="*/ 1262629 w 3024845"/>
                  <a:gd name="connsiteY223" fmla="*/ 430193 h 834218"/>
                  <a:gd name="connsiteX224" fmla="*/ 1262629 w 3024845"/>
                  <a:gd name="connsiteY224" fmla="*/ 432085 h 834218"/>
                  <a:gd name="connsiteX225" fmla="*/ 1262629 w 3024845"/>
                  <a:gd name="connsiteY225" fmla="*/ 445326 h 834218"/>
                  <a:gd name="connsiteX226" fmla="*/ 1266682 w 3024845"/>
                  <a:gd name="connsiteY226" fmla="*/ 399929 h 834218"/>
                  <a:gd name="connsiteX227" fmla="*/ 1267442 w 3024845"/>
                  <a:gd name="connsiteY227" fmla="*/ 399929 h 834218"/>
                  <a:gd name="connsiteX228" fmla="*/ 1272762 w 3024845"/>
                  <a:gd name="connsiteY228" fmla="*/ 399929 h 834218"/>
                  <a:gd name="connsiteX229" fmla="*/ 1272762 w 3024845"/>
                  <a:gd name="connsiteY229" fmla="*/ 335075 h 834218"/>
                  <a:gd name="connsiteX230" fmla="*/ 1273776 w 3024845"/>
                  <a:gd name="connsiteY230" fmla="*/ 335075 h 834218"/>
                  <a:gd name="connsiteX231" fmla="*/ 1280869 w 3024845"/>
                  <a:gd name="connsiteY231" fmla="*/ 335075 h 834218"/>
                  <a:gd name="connsiteX232" fmla="*/ 1293029 w 3024845"/>
                  <a:gd name="connsiteY232" fmla="*/ 291840 h 834218"/>
                  <a:gd name="connsiteX233" fmla="*/ 1294296 w 3024845"/>
                  <a:gd name="connsiteY233" fmla="*/ 291840 h 834218"/>
                  <a:gd name="connsiteX234" fmla="*/ 1303163 w 3024845"/>
                  <a:gd name="connsiteY234" fmla="*/ 291840 h 834218"/>
                  <a:gd name="connsiteX235" fmla="*/ 1313296 w 3024845"/>
                  <a:gd name="connsiteY235" fmla="*/ 335075 h 834218"/>
                  <a:gd name="connsiteX236" fmla="*/ 1314309 w 3024845"/>
                  <a:gd name="connsiteY236" fmla="*/ 335075 h 834218"/>
                  <a:gd name="connsiteX237" fmla="*/ 1321403 w 3024845"/>
                  <a:gd name="connsiteY237" fmla="*/ 335075 h 834218"/>
                  <a:gd name="connsiteX238" fmla="*/ 1321403 w 3024845"/>
                  <a:gd name="connsiteY238" fmla="*/ 373987 h 834218"/>
                  <a:gd name="connsiteX239" fmla="*/ 1323176 w 3024845"/>
                  <a:gd name="connsiteY239" fmla="*/ 373987 h 834218"/>
                  <a:gd name="connsiteX240" fmla="*/ 1335590 w 3024845"/>
                  <a:gd name="connsiteY240" fmla="*/ 373987 h 834218"/>
                  <a:gd name="connsiteX241" fmla="*/ 1335590 w 3024845"/>
                  <a:gd name="connsiteY241" fmla="*/ 376149 h 834218"/>
                  <a:gd name="connsiteX242" fmla="*/ 1335590 w 3024845"/>
                  <a:gd name="connsiteY242" fmla="*/ 391281 h 834218"/>
                  <a:gd name="connsiteX243" fmla="*/ 1339643 w 3024845"/>
                  <a:gd name="connsiteY243" fmla="*/ 389120 h 834218"/>
                  <a:gd name="connsiteX244" fmla="*/ 1339643 w 3024845"/>
                  <a:gd name="connsiteY244" fmla="*/ 373987 h 834218"/>
                  <a:gd name="connsiteX245" fmla="*/ 1341163 w 3024845"/>
                  <a:gd name="connsiteY245" fmla="*/ 373987 h 834218"/>
                  <a:gd name="connsiteX246" fmla="*/ 1351803 w 3024845"/>
                  <a:gd name="connsiteY246" fmla="*/ 373987 h 834218"/>
                  <a:gd name="connsiteX247" fmla="*/ 1351803 w 3024845"/>
                  <a:gd name="connsiteY247" fmla="*/ 375608 h 834218"/>
                  <a:gd name="connsiteX248" fmla="*/ 1351803 w 3024845"/>
                  <a:gd name="connsiteY248" fmla="*/ 386958 h 834218"/>
                  <a:gd name="connsiteX249" fmla="*/ 1382204 w 3024845"/>
                  <a:gd name="connsiteY249" fmla="*/ 386958 h 834218"/>
                  <a:gd name="connsiteX250" fmla="*/ 1382204 w 3024845"/>
                  <a:gd name="connsiteY250" fmla="*/ 350208 h 834218"/>
                  <a:gd name="connsiteX251" fmla="*/ 1383470 w 3024845"/>
                  <a:gd name="connsiteY251" fmla="*/ 350208 h 834218"/>
                  <a:gd name="connsiteX252" fmla="*/ 1392337 w 3024845"/>
                  <a:gd name="connsiteY252" fmla="*/ 350208 h 834218"/>
                  <a:gd name="connsiteX253" fmla="*/ 1392337 w 3024845"/>
                  <a:gd name="connsiteY253" fmla="*/ 371825 h 834218"/>
                  <a:gd name="connsiteX254" fmla="*/ 1394364 w 3024845"/>
                  <a:gd name="connsiteY254" fmla="*/ 339399 h 834218"/>
                  <a:gd name="connsiteX255" fmla="*/ 1416657 w 3024845"/>
                  <a:gd name="connsiteY255" fmla="*/ 339399 h 834218"/>
                  <a:gd name="connsiteX256" fmla="*/ 1416657 w 3024845"/>
                  <a:gd name="connsiteY256" fmla="*/ 337777 h 834218"/>
                  <a:gd name="connsiteX257" fmla="*/ 1416657 w 3024845"/>
                  <a:gd name="connsiteY257" fmla="*/ 326428 h 834218"/>
                  <a:gd name="connsiteX258" fmla="*/ 1417417 w 3024845"/>
                  <a:gd name="connsiteY258" fmla="*/ 326428 h 834218"/>
                  <a:gd name="connsiteX259" fmla="*/ 1422737 w 3024845"/>
                  <a:gd name="connsiteY259" fmla="*/ 326428 h 834218"/>
                  <a:gd name="connsiteX260" fmla="*/ 1422737 w 3024845"/>
                  <a:gd name="connsiteY260" fmla="*/ 324537 h 834218"/>
                  <a:gd name="connsiteX261" fmla="*/ 1422737 w 3024845"/>
                  <a:gd name="connsiteY261" fmla="*/ 311296 h 834218"/>
                  <a:gd name="connsiteX262" fmla="*/ 1426791 w 3024845"/>
                  <a:gd name="connsiteY262" fmla="*/ 317781 h 834218"/>
                  <a:gd name="connsiteX263" fmla="*/ 1429071 w 3024845"/>
                  <a:gd name="connsiteY263" fmla="*/ 317781 h 834218"/>
                  <a:gd name="connsiteX264" fmla="*/ 1445031 w 3024845"/>
                  <a:gd name="connsiteY264" fmla="*/ 317781 h 834218"/>
                  <a:gd name="connsiteX265" fmla="*/ 1445031 w 3024845"/>
                  <a:gd name="connsiteY265" fmla="*/ 316970 h 834218"/>
                  <a:gd name="connsiteX266" fmla="*/ 1445031 w 3024845"/>
                  <a:gd name="connsiteY266" fmla="*/ 311296 h 834218"/>
                  <a:gd name="connsiteX267" fmla="*/ 1445791 w 3024845"/>
                  <a:gd name="connsiteY267" fmla="*/ 311296 h 834218"/>
                  <a:gd name="connsiteX268" fmla="*/ 1451111 w 3024845"/>
                  <a:gd name="connsiteY268" fmla="*/ 311296 h 834218"/>
                  <a:gd name="connsiteX269" fmla="*/ 1451111 w 3024845"/>
                  <a:gd name="connsiteY269" fmla="*/ 312647 h 834218"/>
                  <a:gd name="connsiteX270" fmla="*/ 1451111 w 3024845"/>
                  <a:gd name="connsiteY270" fmla="*/ 322105 h 834218"/>
                  <a:gd name="connsiteX271" fmla="*/ 1489618 w 3024845"/>
                  <a:gd name="connsiteY271" fmla="*/ 322105 h 834218"/>
                  <a:gd name="connsiteX272" fmla="*/ 1489618 w 3024845"/>
                  <a:gd name="connsiteY272" fmla="*/ 460458 h 834218"/>
                  <a:gd name="connsiteX273" fmla="*/ 1491138 w 3024845"/>
                  <a:gd name="connsiteY273" fmla="*/ 460458 h 834218"/>
                  <a:gd name="connsiteX274" fmla="*/ 1501778 w 3024845"/>
                  <a:gd name="connsiteY274" fmla="*/ 460458 h 834218"/>
                  <a:gd name="connsiteX275" fmla="*/ 1501778 w 3024845"/>
                  <a:gd name="connsiteY275" fmla="*/ 447488 h 834218"/>
                  <a:gd name="connsiteX276" fmla="*/ 1505832 w 3024845"/>
                  <a:gd name="connsiteY276" fmla="*/ 447488 h 834218"/>
                  <a:gd name="connsiteX277" fmla="*/ 1505832 w 3024845"/>
                  <a:gd name="connsiteY277" fmla="*/ 460458 h 834218"/>
                  <a:gd name="connsiteX278" fmla="*/ 1536232 w 3024845"/>
                  <a:gd name="connsiteY278" fmla="*/ 460458 h 834218"/>
                  <a:gd name="connsiteX279" fmla="*/ 1536232 w 3024845"/>
                  <a:gd name="connsiteY279" fmla="*/ 430193 h 834218"/>
                  <a:gd name="connsiteX280" fmla="*/ 1548392 w 3024845"/>
                  <a:gd name="connsiteY280" fmla="*/ 430193 h 834218"/>
                  <a:gd name="connsiteX281" fmla="*/ 1560552 w 3024845"/>
                  <a:gd name="connsiteY281" fmla="*/ 428032 h 834218"/>
                  <a:gd name="connsiteX282" fmla="*/ 1564606 w 3024845"/>
                  <a:gd name="connsiteY282" fmla="*/ 430193 h 834218"/>
                  <a:gd name="connsiteX283" fmla="*/ 1574739 w 3024845"/>
                  <a:gd name="connsiteY283" fmla="*/ 430193 h 834218"/>
                  <a:gd name="connsiteX284" fmla="*/ 1574739 w 3024845"/>
                  <a:gd name="connsiteY284" fmla="*/ 460458 h 834218"/>
                  <a:gd name="connsiteX285" fmla="*/ 1582846 w 3024845"/>
                  <a:gd name="connsiteY285" fmla="*/ 460458 h 834218"/>
                  <a:gd name="connsiteX286" fmla="*/ 1582846 w 3024845"/>
                  <a:gd name="connsiteY286" fmla="*/ 477753 h 834218"/>
                  <a:gd name="connsiteX287" fmla="*/ 1592182 w 3024845"/>
                  <a:gd name="connsiteY287" fmla="*/ 478658 h 834218"/>
                  <a:gd name="connsiteX288" fmla="*/ 1605140 w 3024845"/>
                  <a:gd name="connsiteY288" fmla="*/ 478658 h 834218"/>
                  <a:gd name="connsiteX289" fmla="*/ 1605140 w 3024845"/>
                  <a:gd name="connsiteY289" fmla="*/ 462620 h 834218"/>
                  <a:gd name="connsiteX290" fmla="*/ 1673096 w 3024845"/>
                  <a:gd name="connsiteY290" fmla="*/ 462620 h 834218"/>
                  <a:gd name="connsiteX291" fmla="*/ 1673096 w 3024845"/>
                  <a:gd name="connsiteY291" fmla="*/ 377367 h 834218"/>
                  <a:gd name="connsiteX292" fmla="*/ 1745104 w 3024845"/>
                  <a:gd name="connsiteY292" fmla="*/ 377367 h 834218"/>
                  <a:gd name="connsiteX293" fmla="*/ 1745104 w 3024845"/>
                  <a:gd name="connsiteY293" fmla="*/ 456135 h 834218"/>
                  <a:gd name="connsiteX294" fmla="*/ 1747008 w 3024845"/>
                  <a:gd name="connsiteY294" fmla="*/ 456135 h 834218"/>
                  <a:gd name="connsiteX295" fmla="*/ 1748250 w 3024845"/>
                  <a:gd name="connsiteY295" fmla="*/ 478658 h 834218"/>
                  <a:gd name="connsiteX296" fmla="*/ 1757926 w 3024845"/>
                  <a:gd name="connsiteY296" fmla="*/ 478658 h 834218"/>
                  <a:gd name="connsiteX297" fmla="*/ 1759168 w 3024845"/>
                  <a:gd name="connsiteY297" fmla="*/ 456135 h 834218"/>
                  <a:gd name="connsiteX298" fmla="*/ 1765248 w 3024845"/>
                  <a:gd name="connsiteY298" fmla="*/ 456135 h 834218"/>
                  <a:gd name="connsiteX299" fmla="*/ 1766490 w 3024845"/>
                  <a:gd name="connsiteY299" fmla="*/ 478658 h 834218"/>
                  <a:gd name="connsiteX300" fmla="*/ 1817112 w 3024845"/>
                  <a:gd name="connsiteY300" fmla="*/ 478658 h 834218"/>
                  <a:gd name="connsiteX301" fmla="*/ 1817112 w 3024845"/>
                  <a:gd name="connsiteY301" fmla="*/ 315630 h 834218"/>
                  <a:gd name="connsiteX302" fmla="*/ 2014439 w 3024845"/>
                  <a:gd name="connsiteY302" fmla="*/ 315630 h 834218"/>
                  <a:gd name="connsiteX303" fmla="*/ 2014439 w 3024845"/>
                  <a:gd name="connsiteY303" fmla="*/ 478658 h 834218"/>
                  <a:gd name="connsiteX304" fmla="*/ 2033136 w 3024845"/>
                  <a:gd name="connsiteY304" fmla="*/ 478658 h 834218"/>
                  <a:gd name="connsiteX305" fmla="*/ 2033136 w 3024845"/>
                  <a:gd name="connsiteY305" fmla="*/ 395965 h 834218"/>
                  <a:gd name="connsiteX306" fmla="*/ 2128256 w 3024845"/>
                  <a:gd name="connsiteY306" fmla="*/ 395965 h 834218"/>
                  <a:gd name="connsiteX307" fmla="*/ 2180720 w 3024845"/>
                  <a:gd name="connsiteY307" fmla="*/ 330752 h 834218"/>
                  <a:gd name="connsiteX308" fmla="*/ 2245574 w 3024845"/>
                  <a:gd name="connsiteY308" fmla="*/ 330752 h 834218"/>
                  <a:gd name="connsiteX309" fmla="*/ 2245574 w 3024845"/>
                  <a:gd name="connsiteY309" fmla="*/ 406414 h 834218"/>
                  <a:gd name="connsiteX310" fmla="*/ 2253681 w 3024845"/>
                  <a:gd name="connsiteY310" fmla="*/ 406414 h 834218"/>
                  <a:gd name="connsiteX311" fmla="*/ 2255708 w 3024845"/>
                  <a:gd name="connsiteY311" fmla="*/ 399929 h 834218"/>
                  <a:gd name="connsiteX312" fmla="*/ 2261788 w 3024845"/>
                  <a:gd name="connsiteY312" fmla="*/ 399929 h 834218"/>
                  <a:gd name="connsiteX313" fmla="*/ 2263815 w 3024845"/>
                  <a:gd name="connsiteY313" fmla="*/ 408576 h 834218"/>
                  <a:gd name="connsiteX314" fmla="*/ 2275975 w 3024845"/>
                  <a:gd name="connsiteY314" fmla="*/ 408576 h 834218"/>
                  <a:gd name="connsiteX315" fmla="*/ 2275975 w 3024845"/>
                  <a:gd name="connsiteY315" fmla="*/ 402090 h 834218"/>
                  <a:gd name="connsiteX316" fmla="*/ 2298268 w 3024845"/>
                  <a:gd name="connsiteY316" fmla="*/ 402090 h 834218"/>
                  <a:gd name="connsiteX317" fmla="*/ 2298268 w 3024845"/>
                  <a:gd name="connsiteY317" fmla="*/ 408576 h 834218"/>
                  <a:gd name="connsiteX318" fmla="*/ 2318535 w 3024845"/>
                  <a:gd name="connsiteY318" fmla="*/ 408576 h 834218"/>
                  <a:gd name="connsiteX319" fmla="*/ 2318535 w 3024845"/>
                  <a:gd name="connsiteY319" fmla="*/ 453973 h 834218"/>
                  <a:gd name="connsiteX320" fmla="*/ 2332722 w 3024845"/>
                  <a:gd name="connsiteY320" fmla="*/ 453973 h 834218"/>
                  <a:gd name="connsiteX321" fmla="*/ 2332722 w 3024845"/>
                  <a:gd name="connsiteY321" fmla="*/ 441002 h 834218"/>
                  <a:gd name="connsiteX322" fmla="*/ 2348936 w 3024845"/>
                  <a:gd name="connsiteY322" fmla="*/ 441002 h 834218"/>
                  <a:gd name="connsiteX323" fmla="*/ 2348936 w 3024845"/>
                  <a:gd name="connsiteY323" fmla="*/ 261575 h 834218"/>
                  <a:gd name="connsiteX324" fmla="*/ 2355016 w 3024845"/>
                  <a:gd name="connsiteY324" fmla="*/ 255089 h 834218"/>
                  <a:gd name="connsiteX325" fmla="*/ 2427977 w 3024845"/>
                  <a:gd name="connsiteY325" fmla="*/ 255089 h 834218"/>
                  <a:gd name="connsiteX326" fmla="*/ 2427977 w 3024845"/>
                  <a:gd name="connsiteY326" fmla="*/ 263737 h 834218"/>
                  <a:gd name="connsiteX327" fmla="*/ 2438110 w 3024845"/>
                  <a:gd name="connsiteY327" fmla="*/ 263737 h 834218"/>
                  <a:gd name="connsiteX328" fmla="*/ 2438110 w 3024845"/>
                  <a:gd name="connsiteY328" fmla="*/ 378311 h 834218"/>
                  <a:gd name="connsiteX329" fmla="*/ 2460404 w 3024845"/>
                  <a:gd name="connsiteY329" fmla="*/ 378311 h 834218"/>
                  <a:gd name="connsiteX330" fmla="*/ 2460404 w 3024845"/>
                  <a:gd name="connsiteY330" fmla="*/ 311296 h 834218"/>
                  <a:gd name="connsiteX331" fmla="*/ 2486751 w 3024845"/>
                  <a:gd name="connsiteY331" fmla="*/ 311296 h 834218"/>
                  <a:gd name="connsiteX332" fmla="*/ 2490804 w 3024845"/>
                  <a:gd name="connsiteY332" fmla="*/ 306972 h 834218"/>
                  <a:gd name="connsiteX333" fmla="*/ 2498911 w 3024845"/>
                  <a:gd name="connsiteY333" fmla="*/ 306972 h 834218"/>
                  <a:gd name="connsiteX334" fmla="*/ 2502964 w 3024845"/>
                  <a:gd name="connsiteY334" fmla="*/ 311296 h 834218"/>
                  <a:gd name="connsiteX335" fmla="*/ 2525258 w 3024845"/>
                  <a:gd name="connsiteY335" fmla="*/ 311296 h 834218"/>
                  <a:gd name="connsiteX336" fmla="*/ 2525258 w 3024845"/>
                  <a:gd name="connsiteY336" fmla="*/ 194560 h 834218"/>
                  <a:gd name="connsiteX337" fmla="*/ 2582005 w 3024845"/>
                  <a:gd name="connsiteY337" fmla="*/ 183751 h 834218"/>
                  <a:gd name="connsiteX338" fmla="*/ 2582005 w 3024845"/>
                  <a:gd name="connsiteY338" fmla="*/ 184832 h 834218"/>
                  <a:gd name="connsiteX339" fmla="*/ 2582005 w 3024845"/>
                  <a:gd name="connsiteY339" fmla="*/ 192398 h 834218"/>
                  <a:gd name="connsiteX340" fmla="*/ 2608352 w 3024845"/>
                  <a:gd name="connsiteY340" fmla="*/ 192398 h 834218"/>
                  <a:gd name="connsiteX341" fmla="*/ 2608352 w 3024845"/>
                  <a:gd name="connsiteY341" fmla="*/ 447488 h 834218"/>
                  <a:gd name="connsiteX342" fmla="*/ 2630646 w 3024845"/>
                  <a:gd name="connsiteY342" fmla="*/ 447488 h 834218"/>
                  <a:gd name="connsiteX343" fmla="*/ 2630646 w 3024845"/>
                  <a:gd name="connsiteY343" fmla="*/ 443164 h 834218"/>
                  <a:gd name="connsiteX344" fmla="*/ 2642806 w 3024845"/>
                  <a:gd name="connsiteY344" fmla="*/ 443164 h 834218"/>
                  <a:gd name="connsiteX345" fmla="*/ 2642806 w 3024845"/>
                  <a:gd name="connsiteY345" fmla="*/ 447488 h 834218"/>
                  <a:gd name="connsiteX346" fmla="*/ 2667126 w 3024845"/>
                  <a:gd name="connsiteY346" fmla="*/ 447488 h 834218"/>
                  <a:gd name="connsiteX347" fmla="*/ 2667126 w 3024845"/>
                  <a:gd name="connsiteY347" fmla="*/ 434517 h 834218"/>
                  <a:gd name="connsiteX348" fmla="*/ 2695500 w 3024845"/>
                  <a:gd name="connsiteY348" fmla="*/ 434517 h 834218"/>
                  <a:gd name="connsiteX349" fmla="*/ 2707660 w 3024845"/>
                  <a:gd name="connsiteY349" fmla="*/ 430193 h 834218"/>
                  <a:gd name="connsiteX350" fmla="*/ 2727927 w 3024845"/>
                  <a:gd name="connsiteY350" fmla="*/ 434517 h 834218"/>
                  <a:gd name="connsiteX351" fmla="*/ 2727927 w 3024845"/>
                  <a:gd name="connsiteY351" fmla="*/ 417223 h 834218"/>
                  <a:gd name="connsiteX352" fmla="*/ 2736034 w 3024845"/>
                  <a:gd name="connsiteY352" fmla="*/ 417223 h 834218"/>
                  <a:gd name="connsiteX353" fmla="*/ 2736034 w 3024845"/>
                  <a:gd name="connsiteY353" fmla="*/ 404252 h 834218"/>
                  <a:gd name="connsiteX354" fmla="*/ 2792781 w 3024845"/>
                  <a:gd name="connsiteY354" fmla="*/ 404252 h 834218"/>
                  <a:gd name="connsiteX355" fmla="*/ 2792781 w 3024845"/>
                  <a:gd name="connsiteY355" fmla="*/ 373987 h 834218"/>
                  <a:gd name="connsiteX356" fmla="*/ 2811021 w 3024845"/>
                  <a:gd name="connsiteY356" fmla="*/ 373987 h 834218"/>
                  <a:gd name="connsiteX357" fmla="*/ 2811021 w 3024845"/>
                  <a:gd name="connsiteY357" fmla="*/ 367502 h 834218"/>
                  <a:gd name="connsiteX358" fmla="*/ 2823181 w 3024845"/>
                  <a:gd name="connsiteY358" fmla="*/ 367502 h 834218"/>
                  <a:gd name="connsiteX359" fmla="*/ 2823181 w 3024845"/>
                  <a:gd name="connsiteY359" fmla="*/ 373987 h 834218"/>
                  <a:gd name="connsiteX360" fmla="*/ 2839395 w 3024845"/>
                  <a:gd name="connsiteY360" fmla="*/ 373987 h 834218"/>
                  <a:gd name="connsiteX361" fmla="*/ 2839395 w 3024845"/>
                  <a:gd name="connsiteY361" fmla="*/ 423708 h 834218"/>
                  <a:gd name="connsiteX362" fmla="*/ 2871822 w 3024845"/>
                  <a:gd name="connsiteY362" fmla="*/ 423708 h 834218"/>
                  <a:gd name="connsiteX363" fmla="*/ 2871822 w 3024845"/>
                  <a:gd name="connsiteY363" fmla="*/ 397767 h 834218"/>
                  <a:gd name="connsiteX364" fmla="*/ 2910329 w 3024845"/>
                  <a:gd name="connsiteY364" fmla="*/ 397767 h 834218"/>
                  <a:gd name="connsiteX365" fmla="*/ 2910329 w 3024845"/>
                  <a:gd name="connsiteY365" fmla="*/ 367502 h 834218"/>
                  <a:gd name="connsiteX366" fmla="*/ 2958970 w 3024845"/>
                  <a:gd name="connsiteY366" fmla="*/ 367502 h 834218"/>
                  <a:gd name="connsiteX367" fmla="*/ 2958970 w 3024845"/>
                  <a:gd name="connsiteY367" fmla="*/ 478658 h 834218"/>
                  <a:gd name="connsiteX368" fmla="*/ 2958970 w 3024845"/>
                  <a:gd name="connsiteY368" fmla="*/ 492437 h 834218"/>
                  <a:gd name="connsiteX369" fmla="*/ 3024845 w 3024845"/>
                  <a:gd name="connsiteY369" fmla="*/ 492437 h 834218"/>
                  <a:gd name="connsiteX370" fmla="*/ 3024845 w 3024845"/>
                  <a:gd name="connsiteY370" fmla="*/ 834218 h 834218"/>
                  <a:gd name="connsiteX371" fmla="*/ 2054 w 3024845"/>
                  <a:gd name="connsiteY371" fmla="*/ 831885 h 834218"/>
                  <a:gd name="connsiteX372" fmla="*/ 0 w 3024845"/>
                  <a:gd name="connsiteY372" fmla="*/ 397767 h 834218"/>
                  <a:gd name="connsiteX373" fmla="*/ 20267 w 3024845"/>
                  <a:gd name="connsiteY373" fmla="*/ 397767 h 834218"/>
                  <a:gd name="connsiteX374" fmla="*/ 20774 w 3024845"/>
                  <a:gd name="connsiteY374" fmla="*/ 396686 h 834218"/>
                  <a:gd name="connsiteX375" fmla="*/ 24320 w 3024845"/>
                  <a:gd name="connsiteY375" fmla="*/ 389120 h 834218"/>
                  <a:gd name="connsiteX376" fmla="*/ 26094 w 3024845"/>
                  <a:gd name="connsiteY376" fmla="*/ 389390 h 834218"/>
                  <a:gd name="connsiteX377" fmla="*/ 38507 w 3024845"/>
                  <a:gd name="connsiteY377" fmla="*/ 391281 h 834218"/>
                  <a:gd name="connsiteX378" fmla="*/ 39014 w 3024845"/>
                  <a:gd name="connsiteY378" fmla="*/ 392633 h 834218"/>
                  <a:gd name="connsiteX379" fmla="*/ 42560 w 3024845"/>
                  <a:gd name="connsiteY379" fmla="*/ 402090 h 834218"/>
                  <a:gd name="connsiteX380" fmla="*/ 68907 w 3024845"/>
                  <a:gd name="connsiteY380" fmla="*/ 404252 h 834218"/>
                  <a:gd name="connsiteX381" fmla="*/ 68907 w 3024845"/>
                  <a:gd name="connsiteY381" fmla="*/ 281031 h 834218"/>
                  <a:gd name="connsiteX382" fmla="*/ 70934 w 3024845"/>
                  <a:gd name="connsiteY382" fmla="*/ 281031 h 834218"/>
                  <a:gd name="connsiteX383" fmla="*/ 85121 w 3024845"/>
                  <a:gd name="connsiteY383" fmla="*/ 281031 h 834218"/>
                  <a:gd name="connsiteX384" fmla="*/ 85121 w 3024845"/>
                  <a:gd name="connsiteY384" fmla="*/ 144839 h 834218"/>
                  <a:gd name="connsiteX385" fmla="*/ 86894 w 3024845"/>
                  <a:gd name="connsiteY385" fmla="*/ 144839 h 834218"/>
                  <a:gd name="connsiteX386" fmla="*/ 99308 w 3024845"/>
                  <a:gd name="connsiteY386" fmla="*/ 144839 h 834218"/>
                  <a:gd name="connsiteX387" fmla="*/ 99308 w 3024845"/>
                  <a:gd name="connsiteY387" fmla="*/ 30265 h 834218"/>
                  <a:gd name="connsiteX388" fmla="*/ 103361 w 3024845"/>
                  <a:gd name="connsiteY388" fmla="*/ 2161 h 834218"/>
                  <a:gd name="connsiteX0" fmla="*/ 103361 w 3024845"/>
                  <a:gd name="connsiteY0" fmla="*/ 2161 h 834218"/>
                  <a:gd name="connsiteX1" fmla="*/ 200642 w 3024845"/>
                  <a:gd name="connsiteY1" fmla="*/ 0 h 834218"/>
                  <a:gd name="connsiteX2" fmla="*/ 202669 w 3024845"/>
                  <a:gd name="connsiteY2" fmla="*/ 0 h 834218"/>
                  <a:gd name="connsiteX3" fmla="*/ 220909 w 3024845"/>
                  <a:gd name="connsiteY3" fmla="*/ 144839 h 834218"/>
                  <a:gd name="connsiteX4" fmla="*/ 223189 w 3024845"/>
                  <a:gd name="connsiteY4" fmla="*/ 144839 h 834218"/>
                  <a:gd name="connsiteX5" fmla="*/ 239150 w 3024845"/>
                  <a:gd name="connsiteY5" fmla="*/ 144839 h 834218"/>
                  <a:gd name="connsiteX6" fmla="*/ 239150 w 3024845"/>
                  <a:gd name="connsiteY6" fmla="*/ 285354 h 834218"/>
                  <a:gd name="connsiteX7" fmla="*/ 240670 w 3024845"/>
                  <a:gd name="connsiteY7" fmla="*/ 285084 h 834218"/>
                  <a:gd name="connsiteX8" fmla="*/ 251310 w 3024845"/>
                  <a:gd name="connsiteY8" fmla="*/ 283193 h 834218"/>
                  <a:gd name="connsiteX9" fmla="*/ 249283 w 3024845"/>
                  <a:gd name="connsiteY9" fmla="*/ 371825 h 834218"/>
                  <a:gd name="connsiteX10" fmla="*/ 250803 w 3024845"/>
                  <a:gd name="connsiteY10" fmla="*/ 372096 h 834218"/>
                  <a:gd name="connsiteX11" fmla="*/ 261443 w 3024845"/>
                  <a:gd name="connsiteY11" fmla="*/ 373987 h 834218"/>
                  <a:gd name="connsiteX12" fmla="*/ 261696 w 3024845"/>
                  <a:gd name="connsiteY12" fmla="*/ 374798 h 834218"/>
                  <a:gd name="connsiteX13" fmla="*/ 263470 w 3024845"/>
                  <a:gd name="connsiteY13" fmla="*/ 380473 h 834218"/>
                  <a:gd name="connsiteX14" fmla="*/ 264230 w 3024845"/>
                  <a:gd name="connsiteY14" fmla="*/ 378041 h 834218"/>
                  <a:gd name="connsiteX15" fmla="*/ 269550 w 3024845"/>
                  <a:gd name="connsiteY15" fmla="*/ 361017 h 834218"/>
                  <a:gd name="connsiteX16" fmla="*/ 271323 w 3024845"/>
                  <a:gd name="connsiteY16" fmla="*/ 361017 h 834218"/>
                  <a:gd name="connsiteX17" fmla="*/ 283737 w 3024845"/>
                  <a:gd name="connsiteY17" fmla="*/ 361017 h 834218"/>
                  <a:gd name="connsiteX18" fmla="*/ 283737 w 3024845"/>
                  <a:gd name="connsiteY18" fmla="*/ 393443 h 834218"/>
                  <a:gd name="connsiteX19" fmla="*/ 284750 w 3024845"/>
                  <a:gd name="connsiteY19" fmla="*/ 393984 h 834218"/>
                  <a:gd name="connsiteX20" fmla="*/ 291844 w 3024845"/>
                  <a:gd name="connsiteY20" fmla="*/ 397767 h 834218"/>
                  <a:gd name="connsiteX21" fmla="*/ 291844 w 3024845"/>
                  <a:gd name="connsiteY21" fmla="*/ 399118 h 834218"/>
                  <a:gd name="connsiteX22" fmla="*/ 291844 w 3024845"/>
                  <a:gd name="connsiteY22" fmla="*/ 408576 h 834218"/>
                  <a:gd name="connsiteX23" fmla="*/ 336431 w 3024845"/>
                  <a:gd name="connsiteY23" fmla="*/ 408576 h 834218"/>
                  <a:gd name="connsiteX24" fmla="*/ 336431 w 3024845"/>
                  <a:gd name="connsiteY24" fmla="*/ 409657 h 834218"/>
                  <a:gd name="connsiteX25" fmla="*/ 336431 w 3024845"/>
                  <a:gd name="connsiteY25" fmla="*/ 417223 h 834218"/>
                  <a:gd name="connsiteX26" fmla="*/ 338457 w 3024845"/>
                  <a:gd name="connsiteY26" fmla="*/ 417223 h 834218"/>
                  <a:gd name="connsiteX27" fmla="*/ 352644 w 3024845"/>
                  <a:gd name="connsiteY27" fmla="*/ 417223 h 834218"/>
                  <a:gd name="connsiteX28" fmla="*/ 352644 w 3024845"/>
                  <a:gd name="connsiteY28" fmla="*/ 386958 h 834218"/>
                  <a:gd name="connsiteX29" fmla="*/ 397231 w 3024845"/>
                  <a:gd name="connsiteY29" fmla="*/ 386958 h 834218"/>
                  <a:gd name="connsiteX30" fmla="*/ 397231 w 3024845"/>
                  <a:gd name="connsiteY30" fmla="*/ 385607 h 834218"/>
                  <a:gd name="connsiteX31" fmla="*/ 397231 w 3024845"/>
                  <a:gd name="connsiteY31" fmla="*/ 376149 h 834218"/>
                  <a:gd name="connsiteX32" fmla="*/ 398245 w 3024845"/>
                  <a:gd name="connsiteY32" fmla="*/ 376149 h 834218"/>
                  <a:gd name="connsiteX33" fmla="*/ 405338 w 3024845"/>
                  <a:gd name="connsiteY33" fmla="*/ 376149 h 834218"/>
                  <a:gd name="connsiteX34" fmla="*/ 405338 w 3024845"/>
                  <a:gd name="connsiteY34" fmla="*/ 374258 h 834218"/>
                  <a:gd name="connsiteX35" fmla="*/ 405338 w 3024845"/>
                  <a:gd name="connsiteY35" fmla="*/ 361017 h 834218"/>
                  <a:gd name="connsiteX36" fmla="*/ 406098 w 3024845"/>
                  <a:gd name="connsiteY36" fmla="*/ 361017 h 834218"/>
                  <a:gd name="connsiteX37" fmla="*/ 411418 w 3024845"/>
                  <a:gd name="connsiteY37" fmla="*/ 361017 h 834218"/>
                  <a:gd name="connsiteX38" fmla="*/ 411418 w 3024845"/>
                  <a:gd name="connsiteY38" fmla="*/ 359936 h 834218"/>
                  <a:gd name="connsiteX39" fmla="*/ 411418 w 3024845"/>
                  <a:gd name="connsiteY39" fmla="*/ 352369 h 834218"/>
                  <a:gd name="connsiteX40" fmla="*/ 413445 w 3024845"/>
                  <a:gd name="connsiteY40" fmla="*/ 352369 h 834218"/>
                  <a:gd name="connsiteX41" fmla="*/ 427632 w 3024845"/>
                  <a:gd name="connsiteY41" fmla="*/ 352369 h 834218"/>
                  <a:gd name="connsiteX42" fmla="*/ 427632 w 3024845"/>
                  <a:gd name="connsiteY42" fmla="*/ 353450 h 834218"/>
                  <a:gd name="connsiteX43" fmla="*/ 427632 w 3024845"/>
                  <a:gd name="connsiteY43" fmla="*/ 361017 h 834218"/>
                  <a:gd name="connsiteX44" fmla="*/ 449925 w 3024845"/>
                  <a:gd name="connsiteY44" fmla="*/ 361017 h 834218"/>
                  <a:gd name="connsiteX45" fmla="*/ 449925 w 3024845"/>
                  <a:gd name="connsiteY45" fmla="*/ 359125 h 834218"/>
                  <a:gd name="connsiteX46" fmla="*/ 449925 w 3024845"/>
                  <a:gd name="connsiteY46" fmla="*/ 345884 h 834218"/>
                  <a:gd name="connsiteX47" fmla="*/ 451699 w 3024845"/>
                  <a:gd name="connsiteY47" fmla="*/ 345884 h 834218"/>
                  <a:gd name="connsiteX48" fmla="*/ 464112 w 3024845"/>
                  <a:gd name="connsiteY48" fmla="*/ 345884 h 834218"/>
                  <a:gd name="connsiteX49" fmla="*/ 464112 w 3024845"/>
                  <a:gd name="connsiteY49" fmla="*/ 369664 h 834218"/>
                  <a:gd name="connsiteX50" fmla="*/ 465126 w 3024845"/>
                  <a:gd name="connsiteY50" fmla="*/ 369664 h 834218"/>
                  <a:gd name="connsiteX51" fmla="*/ 472219 w 3024845"/>
                  <a:gd name="connsiteY51" fmla="*/ 369664 h 834218"/>
                  <a:gd name="connsiteX52" fmla="*/ 472219 w 3024845"/>
                  <a:gd name="connsiteY52" fmla="*/ 368583 h 834218"/>
                  <a:gd name="connsiteX53" fmla="*/ 472219 w 3024845"/>
                  <a:gd name="connsiteY53" fmla="*/ 361017 h 834218"/>
                  <a:gd name="connsiteX54" fmla="*/ 473992 w 3024845"/>
                  <a:gd name="connsiteY54" fmla="*/ 361017 h 834218"/>
                  <a:gd name="connsiteX55" fmla="*/ 486406 w 3024845"/>
                  <a:gd name="connsiteY55" fmla="*/ 361017 h 834218"/>
                  <a:gd name="connsiteX56" fmla="*/ 486406 w 3024845"/>
                  <a:gd name="connsiteY56" fmla="*/ 386958 h 834218"/>
                  <a:gd name="connsiteX57" fmla="*/ 488433 w 3024845"/>
                  <a:gd name="connsiteY57" fmla="*/ 386958 h 834218"/>
                  <a:gd name="connsiteX58" fmla="*/ 502619 w 3024845"/>
                  <a:gd name="connsiteY58" fmla="*/ 386958 h 834218"/>
                  <a:gd name="connsiteX59" fmla="*/ 502619 w 3024845"/>
                  <a:gd name="connsiteY59" fmla="*/ 388579 h 834218"/>
                  <a:gd name="connsiteX60" fmla="*/ 502619 w 3024845"/>
                  <a:gd name="connsiteY60" fmla="*/ 399929 h 834218"/>
                  <a:gd name="connsiteX61" fmla="*/ 503379 w 3024845"/>
                  <a:gd name="connsiteY61" fmla="*/ 399929 h 834218"/>
                  <a:gd name="connsiteX62" fmla="*/ 508700 w 3024845"/>
                  <a:gd name="connsiteY62" fmla="*/ 399929 h 834218"/>
                  <a:gd name="connsiteX63" fmla="*/ 508700 w 3024845"/>
                  <a:gd name="connsiteY63" fmla="*/ 399118 h 834218"/>
                  <a:gd name="connsiteX64" fmla="*/ 508700 w 3024845"/>
                  <a:gd name="connsiteY64" fmla="*/ 393443 h 834218"/>
                  <a:gd name="connsiteX65" fmla="*/ 539100 w 3024845"/>
                  <a:gd name="connsiteY65" fmla="*/ 393443 h 834218"/>
                  <a:gd name="connsiteX66" fmla="*/ 539100 w 3024845"/>
                  <a:gd name="connsiteY66" fmla="*/ 417223 h 834218"/>
                  <a:gd name="connsiteX67" fmla="*/ 540113 w 3024845"/>
                  <a:gd name="connsiteY67" fmla="*/ 417223 h 834218"/>
                  <a:gd name="connsiteX68" fmla="*/ 547207 w 3024845"/>
                  <a:gd name="connsiteY68" fmla="*/ 417223 h 834218"/>
                  <a:gd name="connsiteX69" fmla="*/ 547207 w 3024845"/>
                  <a:gd name="connsiteY69" fmla="*/ 418304 h 834218"/>
                  <a:gd name="connsiteX70" fmla="*/ 547207 w 3024845"/>
                  <a:gd name="connsiteY70" fmla="*/ 425870 h 834218"/>
                  <a:gd name="connsiteX71" fmla="*/ 547967 w 3024845"/>
                  <a:gd name="connsiteY71" fmla="*/ 425870 h 834218"/>
                  <a:gd name="connsiteX72" fmla="*/ 553287 w 3024845"/>
                  <a:gd name="connsiteY72" fmla="*/ 425870 h 834218"/>
                  <a:gd name="connsiteX73" fmla="*/ 553287 w 3024845"/>
                  <a:gd name="connsiteY73" fmla="*/ 423708 h 834218"/>
                  <a:gd name="connsiteX74" fmla="*/ 553287 w 3024845"/>
                  <a:gd name="connsiteY74" fmla="*/ 408576 h 834218"/>
                  <a:gd name="connsiteX75" fmla="*/ 554300 w 3024845"/>
                  <a:gd name="connsiteY75" fmla="*/ 408576 h 834218"/>
                  <a:gd name="connsiteX76" fmla="*/ 561394 w 3024845"/>
                  <a:gd name="connsiteY76" fmla="*/ 408576 h 834218"/>
                  <a:gd name="connsiteX77" fmla="*/ 561394 w 3024845"/>
                  <a:gd name="connsiteY77" fmla="*/ 409657 h 834218"/>
                  <a:gd name="connsiteX78" fmla="*/ 561394 w 3024845"/>
                  <a:gd name="connsiteY78" fmla="*/ 417223 h 834218"/>
                  <a:gd name="connsiteX79" fmla="*/ 566714 w 3024845"/>
                  <a:gd name="connsiteY79" fmla="*/ 415230 h 834218"/>
                  <a:gd name="connsiteX80" fmla="*/ 567474 w 3024845"/>
                  <a:gd name="connsiteY80" fmla="*/ 414250 h 834218"/>
                  <a:gd name="connsiteX81" fmla="*/ 567474 w 3024845"/>
                  <a:gd name="connsiteY81" fmla="*/ 408576 h 834218"/>
                  <a:gd name="connsiteX82" fmla="*/ 605981 w 3024845"/>
                  <a:gd name="connsiteY82" fmla="*/ 408576 h 834218"/>
                  <a:gd name="connsiteX83" fmla="*/ 605981 w 3024845"/>
                  <a:gd name="connsiteY83" fmla="*/ 432355 h 834218"/>
                  <a:gd name="connsiteX84" fmla="*/ 608007 w 3024845"/>
                  <a:gd name="connsiteY84" fmla="*/ 432355 h 834218"/>
                  <a:gd name="connsiteX85" fmla="*/ 622194 w 3024845"/>
                  <a:gd name="connsiteY85" fmla="*/ 432355 h 834218"/>
                  <a:gd name="connsiteX86" fmla="*/ 622194 w 3024845"/>
                  <a:gd name="connsiteY86" fmla="*/ 433436 h 834218"/>
                  <a:gd name="connsiteX87" fmla="*/ 622194 w 3024845"/>
                  <a:gd name="connsiteY87" fmla="*/ 441002 h 834218"/>
                  <a:gd name="connsiteX88" fmla="*/ 623968 w 3024845"/>
                  <a:gd name="connsiteY88" fmla="*/ 441002 h 834218"/>
                  <a:gd name="connsiteX89" fmla="*/ 636381 w 3024845"/>
                  <a:gd name="connsiteY89" fmla="*/ 441002 h 834218"/>
                  <a:gd name="connsiteX90" fmla="*/ 636381 w 3024845"/>
                  <a:gd name="connsiteY90" fmla="*/ 417223 h 834218"/>
                  <a:gd name="connsiteX91" fmla="*/ 637394 w 3024845"/>
                  <a:gd name="connsiteY91" fmla="*/ 417223 h 834218"/>
                  <a:gd name="connsiteX92" fmla="*/ 644488 w 3024845"/>
                  <a:gd name="connsiteY92" fmla="*/ 417223 h 834218"/>
                  <a:gd name="connsiteX93" fmla="*/ 644488 w 3024845"/>
                  <a:gd name="connsiteY93" fmla="*/ 384796 h 834218"/>
                  <a:gd name="connsiteX94" fmla="*/ 645501 w 3024845"/>
                  <a:gd name="connsiteY94" fmla="*/ 384796 h 834218"/>
                  <a:gd name="connsiteX95" fmla="*/ 652595 w 3024845"/>
                  <a:gd name="connsiteY95" fmla="*/ 384796 h 834218"/>
                  <a:gd name="connsiteX96" fmla="*/ 652595 w 3024845"/>
                  <a:gd name="connsiteY96" fmla="*/ 382905 h 834218"/>
                  <a:gd name="connsiteX97" fmla="*/ 652595 w 3024845"/>
                  <a:gd name="connsiteY97" fmla="*/ 369664 h 834218"/>
                  <a:gd name="connsiteX98" fmla="*/ 651328 w 3024845"/>
                  <a:gd name="connsiteY98" fmla="*/ 368042 h 834218"/>
                  <a:gd name="connsiteX99" fmla="*/ 656648 w 3024845"/>
                  <a:gd name="connsiteY99" fmla="*/ 356693 h 834218"/>
                  <a:gd name="connsiteX100" fmla="*/ 664755 w 3024845"/>
                  <a:gd name="connsiteY100" fmla="*/ 384796 h 834218"/>
                  <a:gd name="connsiteX101" fmla="*/ 665515 w 3024845"/>
                  <a:gd name="connsiteY101" fmla="*/ 384796 h 834218"/>
                  <a:gd name="connsiteX102" fmla="*/ 670835 w 3024845"/>
                  <a:gd name="connsiteY102" fmla="*/ 384796 h 834218"/>
                  <a:gd name="connsiteX103" fmla="*/ 670835 w 3024845"/>
                  <a:gd name="connsiteY103" fmla="*/ 278869 h 834218"/>
                  <a:gd name="connsiteX104" fmla="*/ 672355 w 3024845"/>
                  <a:gd name="connsiteY104" fmla="*/ 278869 h 834218"/>
                  <a:gd name="connsiteX105" fmla="*/ 682995 w 3024845"/>
                  <a:gd name="connsiteY105" fmla="*/ 278869 h 834218"/>
                  <a:gd name="connsiteX106" fmla="*/ 682995 w 3024845"/>
                  <a:gd name="connsiteY106" fmla="*/ 231310 h 834218"/>
                  <a:gd name="connsiteX107" fmla="*/ 709342 w 3024845"/>
                  <a:gd name="connsiteY107" fmla="*/ 231310 h 834218"/>
                  <a:gd name="connsiteX108" fmla="*/ 709342 w 3024845"/>
                  <a:gd name="connsiteY108" fmla="*/ 209692 h 834218"/>
                  <a:gd name="connsiteX109" fmla="*/ 743796 w 3024845"/>
                  <a:gd name="connsiteY109" fmla="*/ 209692 h 834218"/>
                  <a:gd name="connsiteX110" fmla="*/ 743796 w 3024845"/>
                  <a:gd name="connsiteY110" fmla="*/ 212124 h 834218"/>
                  <a:gd name="connsiteX111" fmla="*/ 743796 w 3024845"/>
                  <a:gd name="connsiteY111" fmla="*/ 229148 h 834218"/>
                  <a:gd name="connsiteX112" fmla="*/ 746076 w 3024845"/>
                  <a:gd name="connsiteY112" fmla="*/ 229148 h 834218"/>
                  <a:gd name="connsiteX113" fmla="*/ 762036 w 3024845"/>
                  <a:gd name="connsiteY113" fmla="*/ 229148 h 834218"/>
                  <a:gd name="connsiteX114" fmla="*/ 762036 w 3024845"/>
                  <a:gd name="connsiteY114" fmla="*/ 276707 h 834218"/>
                  <a:gd name="connsiteX115" fmla="*/ 763049 w 3024845"/>
                  <a:gd name="connsiteY115" fmla="*/ 276707 h 834218"/>
                  <a:gd name="connsiteX116" fmla="*/ 770143 w 3024845"/>
                  <a:gd name="connsiteY116" fmla="*/ 276707 h 834218"/>
                  <a:gd name="connsiteX117" fmla="*/ 784330 w 3024845"/>
                  <a:gd name="connsiteY117" fmla="*/ 281031 h 834218"/>
                  <a:gd name="connsiteX118" fmla="*/ 784330 w 3024845"/>
                  <a:gd name="connsiteY118" fmla="*/ 319943 h 834218"/>
                  <a:gd name="connsiteX119" fmla="*/ 785343 w 3024845"/>
                  <a:gd name="connsiteY119" fmla="*/ 319943 h 834218"/>
                  <a:gd name="connsiteX120" fmla="*/ 792436 w 3024845"/>
                  <a:gd name="connsiteY120" fmla="*/ 319943 h 834218"/>
                  <a:gd name="connsiteX121" fmla="*/ 792436 w 3024845"/>
                  <a:gd name="connsiteY121" fmla="*/ 321564 h 834218"/>
                  <a:gd name="connsiteX122" fmla="*/ 792436 w 3024845"/>
                  <a:gd name="connsiteY122" fmla="*/ 332913 h 834218"/>
                  <a:gd name="connsiteX123" fmla="*/ 794463 w 3024845"/>
                  <a:gd name="connsiteY123" fmla="*/ 332913 h 834218"/>
                  <a:gd name="connsiteX124" fmla="*/ 808650 w 3024845"/>
                  <a:gd name="connsiteY124" fmla="*/ 332913 h 834218"/>
                  <a:gd name="connsiteX125" fmla="*/ 814730 w 3024845"/>
                  <a:gd name="connsiteY125" fmla="*/ 339399 h 834218"/>
                  <a:gd name="connsiteX126" fmla="*/ 814730 w 3024845"/>
                  <a:gd name="connsiteY126" fmla="*/ 361017 h 834218"/>
                  <a:gd name="connsiteX127" fmla="*/ 817010 w 3024845"/>
                  <a:gd name="connsiteY127" fmla="*/ 361017 h 834218"/>
                  <a:gd name="connsiteX128" fmla="*/ 832970 w 3024845"/>
                  <a:gd name="connsiteY128" fmla="*/ 361017 h 834218"/>
                  <a:gd name="connsiteX129" fmla="*/ 832970 w 3024845"/>
                  <a:gd name="connsiteY129" fmla="*/ 362097 h 834218"/>
                  <a:gd name="connsiteX130" fmla="*/ 832970 w 3024845"/>
                  <a:gd name="connsiteY130" fmla="*/ 369664 h 834218"/>
                  <a:gd name="connsiteX131" fmla="*/ 834237 w 3024845"/>
                  <a:gd name="connsiteY131" fmla="*/ 369664 h 834218"/>
                  <a:gd name="connsiteX132" fmla="*/ 843104 w 3024845"/>
                  <a:gd name="connsiteY132" fmla="*/ 369664 h 834218"/>
                  <a:gd name="connsiteX133" fmla="*/ 843104 w 3024845"/>
                  <a:gd name="connsiteY133" fmla="*/ 371825 h 834218"/>
                  <a:gd name="connsiteX134" fmla="*/ 843104 w 3024845"/>
                  <a:gd name="connsiteY134" fmla="*/ 386958 h 834218"/>
                  <a:gd name="connsiteX135" fmla="*/ 847157 w 3024845"/>
                  <a:gd name="connsiteY135" fmla="*/ 385066 h 834218"/>
                  <a:gd name="connsiteX136" fmla="*/ 847157 w 3024845"/>
                  <a:gd name="connsiteY136" fmla="*/ 371825 h 834218"/>
                  <a:gd name="connsiteX137" fmla="*/ 848170 w 3024845"/>
                  <a:gd name="connsiteY137" fmla="*/ 371825 h 834218"/>
                  <a:gd name="connsiteX138" fmla="*/ 855264 w 3024845"/>
                  <a:gd name="connsiteY138" fmla="*/ 371825 h 834218"/>
                  <a:gd name="connsiteX139" fmla="*/ 855264 w 3024845"/>
                  <a:gd name="connsiteY139" fmla="*/ 373447 h 834218"/>
                  <a:gd name="connsiteX140" fmla="*/ 855264 w 3024845"/>
                  <a:gd name="connsiteY140" fmla="*/ 384796 h 834218"/>
                  <a:gd name="connsiteX141" fmla="*/ 856024 w 3024845"/>
                  <a:gd name="connsiteY141" fmla="*/ 384796 h 834218"/>
                  <a:gd name="connsiteX142" fmla="*/ 861344 w 3024845"/>
                  <a:gd name="connsiteY142" fmla="*/ 384796 h 834218"/>
                  <a:gd name="connsiteX143" fmla="*/ 909984 w 3024845"/>
                  <a:gd name="connsiteY143" fmla="*/ 380473 h 834218"/>
                  <a:gd name="connsiteX144" fmla="*/ 909984 w 3024845"/>
                  <a:gd name="connsiteY144" fmla="*/ 381824 h 834218"/>
                  <a:gd name="connsiteX145" fmla="*/ 909984 w 3024845"/>
                  <a:gd name="connsiteY145" fmla="*/ 391281 h 834218"/>
                  <a:gd name="connsiteX146" fmla="*/ 910744 w 3024845"/>
                  <a:gd name="connsiteY146" fmla="*/ 391281 h 834218"/>
                  <a:gd name="connsiteX147" fmla="*/ 916065 w 3024845"/>
                  <a:gd name="connsiteY147" fmla="*/ 391281 h 834218"/>
                  <a:gd name="connsiteX148" fmla="*/ 916065 w 3024845"/>
                  <a:gd name="connsiteY148" fmla="*/ 393443 h 834218"/>
                  <a:gd name="connsiteX149" fmla="*/ 916065 w 3024845"/>
                  <a:gd name="connsiteY149" fmla="*/ 408576 h 834218"/>
                  <a:gd name="connsiteX150" fmla="*/ 918091 w 3024845"/>
                  <a:gd name="connsiteY150" fmla="*/ 407225 h 834218"/>
                  <a:gd name="connsiteX151" fmla="*/ 932278 w 3024845"/>
                  <a:gd name="connsiteY151" fmla="*/ 397767 h 834218"/>
                  <a:gd name="connsiteX152" fmla="*/ 938358 w 3024845"/>
                  <a:gd name="connsiteY152" fmla="*/ 356693 h 834218"/>
                  <a:gd name="connsiteX153" fmla="*/ 939118 w 3024845"/>
                  <a:gd name="connsiteY153" fmla="*/ 356423 h 834218"/>
                  <a:gd name="connsiteX154" fmla="*/ 944438 w 3024845"/>
                  <a:gd name="connsiteY154" fmla="*/ 354531 h 834218"/>
                  <a:gd name="connsiteX155" fmla="*/ 946465 w 3024845"/>
                  <a:gd name="connsiteY155" fmla="*/ 285354 h 834218"/>
                  <a:gd name="connsiteX156" fmla="*/ 948492 w 3024845"/>
                  <a:gd name="connsiteY156" fmla="*/ 354531 h 834218"/>
                  <a:gd name="connsiteX157" fmla="*/ 949252 w 3024845"/>
                  <a:gd name="connsiteY157" fmla="*/ 354801 h 834218"/>
                  <a:gd name="connsiteX158" fmla="*/ 954572 w 3024845"/>
                  <a:gd name="connsiteY158" fmla="*/ 356693 h 834218"/>
                  <a:gd name="connsiteX159" fmla="*/ 954572 w 3024845"/>
                  <a:gd name="connsiteY159" fmla="*/ 270222 h 834218"/>
                  <a:gd name="connsiteX160" fmla="*/ 958625 w 3024845"/>
                  <a:gd name="connsiteY160" fmla="*/ 237795 h 834218"/>
                  <a:gd name="connsiteX161" fmla="*/ 997132 w 3024845"/>
                  <a:gd name="connsiteY161" fmla="*/ 237795 h 834218"/>
                  <a:gd name="connsiteX162" fmla="*/ 997132 w 3024845"/>
                  <a:gd name="connsiteY162" fmla="*/ 270222 h 834218"/>
                  <a:gd name="connsiteX163" fmla="*/ 997892 w 3024845"/>
                  <a:gd name="connsiteY163" fmla="*/ 270222 h 834218"/>
                  <a:gd name="connsiteX164" fmla="*/ 1003212 w 3024845"/>
                  <a:gd name="connsiteY164" fmla="*/ 270222 h 834218"/>
                  <a:gd name="connsiteX165" fmla="*/ 1003212 w 3024845"/>
                  <a:gd name="connsiteY165" fmla="*/ 188074 h 834218"/>
                  <a:gd name="connsiteX166" fmla="*/ 1004986 w 3024845"/>
                  <a:gd name="connsiteY166" fmla="*/ 188074 h 834218"/>
                  <a:gd name="connsiteX167" fmla="*/ 1017399 w 3024845"/>
                  <a:gd name="connsiteY167" fmla="*/ 188074 h 834218"/>
                  <a:gd name="connsiteX168" fmla="*/ 1017399 w 3024845"/>
                  <a:gd name="connsiteY168" fmla="*/ 186183 h 834218"/>
                  <a:gd name="connsiteX169" fmla="*/ 1017399 w 3024845"/>
                  <a:gd name="connsiteY169" fmla="*/ 172942 h 834218"/>
                  <a:gd name="connsiteX170" fmla="*/ 1039693 w 3024845"/>
                  <a:gd name="connsiteY170" fmla="*/ 172942 h 834218"/>
                  <a:gd name="connsiteX171" fmla="*/ 1039693 w 3024845"/>
                  <a:gd name="connsiteY171" fmla="*/ 171861 h 834218"/>
                  <a:gd name="connsiteX172" fmla="*/ 1039693 w 3024845"/>
                  <a:gd name="connsiteY172" fmla="*/ 164295 h 834218"/>
                  <a:gd name="connsiteX173" fmla="*/ 1041466 w 3024845"/>
                  <a:gd name="connsiteY173" fmla="*/ 164295 h 834218"/>
                  <a:gd name="connsiteX174" fmla="*/ 1053880 w 3024845"/>
                  <a:gd name="connsiteY174" fmla="*/ 164295 h 834218"/>
                  <a:gd name="connsiteX175" fmla="*/ 1053880 w 3024845"/>
                  <a:gd name="connsiteY175" fmla="*/ 165376 h 834218"/>
                  <a:gd name="connsiteX176" fmla="*/ 1053880 w 3024845"/>
                  <a:gd name="connsiteY176" fmla="*/ 172942 h 834218"/>
                  <a:gd name="connsiteX177" fmla="*/ 1054640 w 3024845"/>
                  <a:gd name="connsiteY177" fmla="*/ 172942 h 834218"/>
                  <a:gd name="connsiteX178" fmla="*/ 1059960 w 3024845"/>
                  <a:gd name="connsiteY178" fmla="*/ 172942 h 834218"/>
                  <a:gd name="connsiteX179" fmla="*/ 1070093 w 3024845"/>
                  <a:gd name="connsiteY179" fmla="*/ 168618 h 834218"/>
                  <a:gd name="connsiteX180" fmla="*/ 1074146 w 3024845"/>
                  <a:gd name="connsiteY180" fmla="*/ 171861 h 834218"/>
                  <a:gd name="connsiteX181" fmla="*/ 1074146 w 3024845"/>
                  <a:gd name="connsiteY181" fmla="*/ 164295 h 834218"/>
                  <a:gd name="connsiteX182" fmla="*/ 1076426 w 3024845"/>
                  <a:gd name="connsiteY182" fmla="*/ 164295 h 834218"/>
                  <a:gd name="connsiteX183" fmla="*/ 1092387 w 3024845"/>
                  <a:gd name="connsiteY183" fmla="*/ 164295 h 834218"/>
                  <a:gd name="connsiteX184" fmla="*/ 1092387 w 3024845"/>
                  <a:gd name="connsiteY184" fmla="*/ 165376 h 834218"/>
                  <a:gd name="connsiteX185" fmla="*/ 1092387 w 3024845"/>
                  <a:gd name="connsiteY185" fmla="*/ 172942 h 834218"/>
                  <a:gd name="connsiteX186" fmla="*/ 1122787 w 3024845"/>
                  <a:gd name="connsiteY186" fmla="*/ 172942 h 834218"/>
                  <a:gd name="connsiteX187" fmla="*/ 1122787 w 3024845"/>
                  <a:gd name="connsiteY187" fmla="*/ 174563 h 834218"/>
                  <a:gd name="connsiteX188" fmla="*/ 1122787 w 3024845"/>
                  <a:gd name="connsiteY188" fmla="*/ 185913 h 834218"/>
                  <a:gd name="connsiteX189" fmla="*/ 1149134 w 3024845"/>
                  <a:gd name="connsiteY189" fmla="*/ 185913 h 834218"/>
                  <a:gd name="connsiteX190" fmla="*/ 1149134 w 3024845"/>
                  <a:gd name="connsiteY190" fmla="*/ 216177 h 834218"/>
                  <a:gd name="connsiteX191" fmla="*/ 1149894 w 3024845"/>
                  <a:gd name="connsiteY191" fmla="*/ 216177 h 834218"/>
                  <a:gd name="connsiteX192" fmla="*/ 1155214 w 3024845"/>
                  <a:gd name="connsiteY192" fmla="*/ 216177 h 834218"/>
                  <a:gd name="connsiteX193" fmla="*/ 1155214 w 3024845"/>
                  <a:gd name="connsiteY193" fmla="*/ 217258 h 834218"/>
                  <a:gd name="connsiteX194" fmla="*/ 1155214 w 3024845"/>
                  <a:gd name="connsiteY194" fmla="*/ 224825 h 834218"/>
                  <a:gd name="connsiteX195" fmla="*/ 1159268 w 3024845"/>
                  <a:gd name="connsiteY195" fmla="*/ 255089 h 834218"/>
                  <a:gd name="connsiteX196" fmla="*/ 1160028 w 3024845"/>
                  <a:gd name="connsiteY196" fmla="*/ 255089 h 834218"/>
                  <a:gd name="connsiteX197" fmla="*/ 1165348 w 3024845"/>
                  <a:gd name="connsiteY197" fmla="*/ 255089 h 834218"/>
                  <a:gd name="connsiteX198" fmla="*/ 1165348 w 3024845"/>
                  <a:gd name="connsiteY198" fmla="*/ 255900 h 834218"/>
                  <a:gd name="connsiteX199" fmla="*/ 1165348 w 3024845"/>
                  <a:gd name="connsiteY199" fmla="*/ 261575 h 834218"/>
                  <a:gd name="connsiteX200" fmla="*/ 1166361 w 3024845"/>
                  <a:gd name="connsiteY200" fmla="*/ 261575 h 834218"/>
                  <a:gd name="connsiteX201" fmla="*/ 1173454 w 3024845"/>
                  <a:gd name="connsiteY201" fmla="*/ 261575 h 834218"/>
                  <a:gd name="connsiteX202" fmla="*/ 1173454 w 3024845"/>
                  <a:gd name="connsiteY202" fmla="*/ 291840 h 834218"/>
                  <a:gd name="connsiteX203" fmla="*/ 1175481 w 3024845"/>
                  <a:gd name="connsiteY203" fmla="*/ 291840 h 834218"/>
                  <a:gd name="connsiteX204" fmla="*/ 1189668 w 3024845"/>
                  <a:gd name="connsiteY204" fmla="*/ 291840 h 834218"/>
                  <a:gd name="connsiteX205" fmla="*/ 1189668 w 3024845"/>
                  <a:gd name="connsiteY205" fmla="*/ 315619 h 834218"/>
                  <a:gd name="connsiteX206" fmla="*/ 1191695 w 3024845"/>
                  <a:gd name="connsiteY206" fmla="*/ 317240 h 834218"/>
                  <a:gd name="connsiteX207" fmla="*/ 1191695 w 3024845"/>
                  <a:gd name="connsiteY207" fmla="*/ 328590 h 834218"/>
                  <a:gd name="connsiteX208" fmla="*/ 1192455 w 3024845"/>
                  <a:gd name="connsiteY208" fmla="*/ 328590 h 834218"/>
                  <a:gd name="connsiteX209" fmla="*/ 1197775 w 3024845"/>
                  <a:gd name="connsiteY209" fmla="*/ 328590 h 834218"/>
                  <a:gd name="connsiteX210" fmla="*/ 1197775 w 3024845"/>
                  <a:gd name="connsiteY210" fmla="*/ 352369 h 834218"/>
                  <a:gd name="connsiteX211" fmla="*/ 1199041 w 3024845"/>
                  <a:gd name="connsiteY211" fmla="*/ 352369 h 834218"/>
                  <a:gd name="connsiteX212" fmla="*/ 1207908 w 3024845"/>
                  <a:gd name="connsiteY212" fmla="*/ 352369 h 834218"/>
                  <a:gd name="connsiteX213" fmla="*/ 1209935 w 3024845"/>
                  <a:gd name="connsiteY213" fmla="*/ 356423 h 834218"/>
                  <a:gd name="connsiteX214" fmla="*/ 1209935 w 3024845"/>
                  <a:gd name="connsiteY214" fmla="*/ 369664 h 834218"/>
                  <a:gd name="connsiteX215" fmla="*/ 1211455 w 3024845"/>
                  <a:gd name="connsiteY215" fmla="*/ 367772 h 834218"/>
                  <a:gd name="connsiteX216" fmla="*/ 1222095 w 3024845"/>
                  <a:gd name="connsiteY216" fmla="*/ 354531 h 834218"/>
                  <a:gd name="connsiteX217" fmla="*/ 1250469 w 3024845"/>
                  <a:gd name="connsiteY217" fmla="*/ 354531 h 834218"/>
                  <a:gd name="connsiteX218" fmla="*/ 1250469 w 3024845"/>
                  <a:gd name="connsiteY218" fmla="*/ 441002 h 834218"/>
                  <a:gd name="connsiteX219" fmla="*/ 1251229 w 3024845"/>
                  <a:gd name="connsiteY219" fmla="*/ 441002 h 834218"/>
                  <a:gd name="connsiteX220" fmla="*/ 1256549 w 3024845"/>
                  <a:gd name="connsiteY220" fmla="*/ 441002 h 834218"/>
                  <a:gd name="connsiteX221" fmla="*/ 1257309 w 3024845"/>
                  <a:gd name="connsiteY221" fmla="*/ 439651 h 834218"/>
                  <a:gd name="connsiteX222" fmla="*/ 1262629 w 3024845"/>
                  <a:gd name="connsiteY222" fmla="*/ 430193 h 834218"/>
                  <a:gd name="connsiteX223" fmla="*/ 1262629 w 3024845"/>
                  <a:gd name="connsiteY223" fmla="*/ 432085 h 834218"/>
                  <a:gd name="connsiteX224" fmla="*/ 1262629 w 3024845"/>
                  <a:gd name="connsiteY224" fmla="*/ 445326 h 834218"/>
                  <a:gd name="connsiteX225" fmla="*/ 1266682 w 3024845"/>
                  <a:gd name="connsiteY225" fmla="*/ 399929 h 834218"/>
                  <a:gd name="connsiteX226" fmla="*/ 1267442 w 3024845"/>
                  <a:gd name="connsiteY226" fmla="*/ 399929 h 834218"/>
                  <a:gd name="connsiteX227" fmla="*/ 1272762 w 3024845"/>
                  <a:gd name="connsiteY227" fmla="*/ 399929 h 834218"/>
                  <a:gd name="connsiteX228" fmla="*/ 1272762 w 3024845"/>
                  <a:gd name="connsiteY228" fmla="*/ 335075 h 834218"/>
                  <a:gd name="connsiteX229" fmla="*/ 1273776 w 3024845"/>
                  <a:gd name="connsiteY229" fmla="*/ 335075 h 834218"/>
                  <a:gd name="connsiteX230" fmla="*/ 1280869 w 3024845"/>
                  <a:gd name="connsiteY230" fmla="*/ 335075 h 834218"/>
                  <a:gd name="connsiteX231" fmla="*/ 1293029 w 3024845"/>
                  <a:gd name="connsiteY231" fmla="*/ 291840 h 834218"/>
                  <a:gd name="connsiteX232" fmla="*/ 1294296 w 3024845"/>
                  <a:gd name="connsiteY232" fmla="*/ 291840 h 834218"/>
                  <a:gd name="connsiteX233" fmla="*/ 1303163 w 3024845"/>
                  <a:gd name="connsiteY233" fmla="*/ 291840 h 834218"/>
                  <a:gd name="connsiteX234" fmla="*/ 1313296 w 3024845"/>
                  <a:gd name="connsiteY234" fmla="*/ 335075 h 834218"/>
                  <a:gd name="connsiteX235" fmla="*/ 1314309 w 3024845"/>
                  <a:gd name="connsiteY235" fmla="*/ 335075 h 834218"/>
                  <a:gd name="connsiteX236" fmla="*/ 1321403 w 3024845"/>
                  <a:gd name="connsiteY236" fmla="*/ 335075 h 834218"/>
                  <a:gd name="connsiteX237" fmla="*/ 1321403 w 3024845"/>
                  <a:gd name="connsiteY237" fmla="*/ 373987 h 834218"/>
                  <a:gd name="connsiteX238" fmla="*/ 1323176 w 3024845"/>
                  <a:gd name="connsiteY238" fmla="*/ 373987 h 834218"/>
                  <a:gd name="connsiteX239" fmla="*/ 1335590 w 3024845"/>
                  <a:gd name="connsiteY239" fmla="*/ 373987 h 834218"/>
                  <a:gd name="connsiteX240" fmla="*/ 1335590 w 3024845"/>
                  <a:gd name="connsiteY240" fmla="*/ 376149 h 834218"/>
                  <a:gd name="connsiteX241" fmla="*/ 1335590 w 3024845"/>
                  <a:gd name="connsiteY241" fmla="*/ 391281 h 834218"/>
                  <a:gd name="connsiteX242" fmla="*/ 1339643 w 3024845"/>
                  <a:gd name="connsiteY242" fmla="*/ 389120 h 834218"/>
                  <a:gd name="connsiteX243" fmla="*/ 1339643 w 3024845"/>
                  <a:gd name="connsiteY243" fmla="*/ 373987 h 834218"/>
                  <a:gd name="connsiteX244" fmla="*/ 1341163 w 3024845"/>
                  <a:gd name="connsiteY244" fmla="*/ 373987 h 834218"/>
                  <a:gd name="connsiteX245" fmla="*/ 1351803 w 3024845"/>
                  <a:gd name="connsiteY245" fmla="*/ 373987 h 834218"/>
                  <a:gd name="connsiteX246" fmla="*/ 1351803 w 3024845"/>
                  <a:gd name="connsiteY246" fmla="*/ 375608 h 834218"/>
                  <a:gd name="connsiteX247" fmla="*/ 1351803 w 3024845"/>
                  <a:gd name="connsiteY247" fmla="*/ 386958 h 834218"/>
                  <a:gd name="connsiteX248" fmla="*/ 1382204 w 3024845"/>
                  <a:gd name="connsiteY248" fmla="*/ 386958 h 834218"/>
                  <a:gd name="connsiteX249" fmla="*/ 1382204 w 3024845"/>
                  <a:gd name="connsiteY249" fmla="*/ 350208 h 834218"/>
                  <a:gd name="connsiteX250" fmla="*/ 1383470 w 3024845"/>
                  <a:gd name="connsiteY250" fmla="*/ 350208 h 834218"/>
                  <a:gd name="connsiteX251" fmla="*/ 1392337 w 3024845"/>
                  <a:gd name="connsiteY251" fmla="*/ 350208 h 834218"/>
                  <a:gd name="connsiteX252" fmla="*/ 1392337 w 3024845"/>
                  <a:gd name="connsiteY252" fmla="*/ 371825 h 834218"/>
                  <a:gd name="connsiteX253" fmla="*/ 1394364 w 3024845"/>
                  <a:gd name="connsiteY253" fmla="*/ 339399 h 834218"/>
                  <a:gd name="connsiteX254" fmla="*/ 1416657 w 3024845"/>
                  <a:gd name="connsiteY254" fmla="*/ 339399 h 834218"/>
                  <a:gd name="connsiteX255" fmla="*/ 1416657 w 3024845"/>
                  <a:gd name="connsiteY255" fmla="*/ 337777 h 834218"/>
                  <a:gd name="connsiteX256" fmla="*/ 1416657 w 3024845"/>
                  <a:gd name="connsiteY256" fmla="*/ 326428 h 834218"/>
                  <a:gd name="connsiteX257" fmla="*/ 1417417 w 3024845"/>
                  <a:gd name="connsiteY257" fmla="*/ 326428 h 834218"/>
                  <a:gd name="connsiteX258" fmla="*/ 1422737 w 3024845"/>
                  <a:gd name="connsiteY258" fmla="*/ 326428 h 834218"/>
                  <a:gd name="connsiteX259" fmla="*/ 1422737 w 3024845"/>
                  <a:gd name="connsiteY259" fmla="*/ 324537 h 834218"/>
                  <a:gd name="connsiteX260" fmla="*/ 1422737 w 3024845"/>
                  <a:gd name="connsiteY260" fmla="*/ 311296 h 834218"/>
                  <a:gd name="connsiteX261" fmla="*/ 1426791 w 3024845"/>
                  <a:gd name="connsiteY261" fmla="*/ 317781 h 834218"/>
                  <a:gd name="connsiteX262" fmla="*/ 1429071 w 3024845"/>
                  <a:gd name="connsiteY262" fmla="*/ 317781 h 834218"/>
                  <a:gd name="connsiteX263" fmla="*/ 1445031 w 3024845"/>
                  <a:gd name="connsiteY263" fmla="*/ 317781 h 834218"/>
                  <a:gd name="connsiteX264" fmla="*/ 1445031 w 3024845"/>
                  <a:gd name="connsiteY264" fmla="*/ 316970 h 834218"/>
                  <a:gd name="connsiteX265" fmla="*/ 1445031 w 3024845"/>
                  <a:gd name="connsiteY265" fmla="*/ 311296 h 834218"/>
                  <a:gd name="connsiteX266" fmla="*/ 1445791 w 3024845"/>
                  <a:gd name="connsiteY266" fmla="*/ 311296 h 834218"/>
                  <a:gd name="connsiteX267" fmla="*/ 1451111 w 3024845"/>
                  <a:gd name="connsiteY267" fmla="*/ 311296 h 834218"/>
                  <a:gd name="connsiteX268" fmla="*/ 1451111 w 3024845"/>
                  <a:gd name="connsiteY268" fmla="*/ 312647 h 834218"/>
                  <a:gd name="connsiteX269" fmla="*/ 1451111 w 3024845"/>
                  <a:gd name="connsiteY269" fmla="*/ 322105 h 834218"/>
                  <a:gd name="connsiteX270" fmla="*/ 1489618 w 3024845"/>
                  <a:gd name="connsiteY270" fmla="*/ 322105 h 834218"/>
                  <a:gd name="connsiteX271" fmla="*/ 1489618 w 3024845"/>
                  <a:gd name="connsiteY271" fmla="*/ 460458 h 834218"/>
                  <a:gd name="connsiteX272" fmla="*/ 1491138 w 3024845"/>
                  <a:gd name="connsiteY272" fmla="*/ 460458 h 834218"/>
                  <a:gd name="connsiteX273" fmla="*/ 1501778 w 3024845"/>
                  <a:gd name="connsiteY273" fmla="*/ 460458 h 834218"/>
                  <a:gd name="connsiteX274" fmla="*/ 1501778 w 3024845"/>
                  <a:gd name="connsiteY274" fmla="*/ 447488 h 834218"/>
                  <a:gd name="connsiteX275" fmla="*/ 1505832 w 3024845"/>
                  <a:gd name="connsiteY275" fmla="*/ 447488 h 834218"/>
                  <a:gd name="connsiteX276" fmla="*/ 1505832 w 3024845"/>
                  <a:gd name="connsiteY276" fmla="*/ 460458 h 834218"/>
                  <a:gd name="connsiteX277" fmla="*/ 1536232 w 3024845"/>
                  <a:gd name="connsiteY277" fmla="*/ 460458 h 834218"/>
                  <a:gd name="connsiteX278" fmla="*/ 1536232 w 3024845"/>
                  <a:gd name="connsiteY278" fmla="*/ 430193 h 834218"/>
                  <a:gd name="connsiteX279" fmla="*/ 1548392 w 3024845"/>
                  <a:gd name="connsiteY279" fmla="*/ 430193 h 834218"/>
                  <a:gd name="connsiteX280" fmla="*/ 1560552 w 3024845"/>
                  <a:gd name="connsiteY280" fmla="*/ 428032 h 834218"/>
                  <a:gd name="connsiteX281" fmla="*/ 1564606 w 3024845"/>
                  <a:gd name="connsiteY281" fmla="*/ 430193 h 834218"/>
                  <a:gd name="connsiteX282" fmla="*/ 1574739 w 3024845"/>
                  <a:gd name="connsiteY282" fmla="*/ 430193 h 834218"/>
                  <a:gd name="connsiteX283" fmla="*/ 1574739 w 3024845"/>
                  <a:gd name="connsiteY283" fmla="*/ 460458 h 834218"/>
                  <a:gd name="connsiteX284" fmla="*/ 1582846 w 3024845"/>
                  <a:gd name="connsiteY284" fmla="*/ 460458 h 834218"/>
                  <a:gd name="connsiteX285" fmla="*/ 1582846 w 3024845"/>
                  <a:gd name="connsiteY285" fmla="*/ 477753 h 834218"/>
                  <a:gd name="connsiteX286" fmla="*/ 1592182 w 3024845"/>
                  <a:gd name="connsiteY286" fmla="*/ 478658 h 834218"/>
                  <a:gd name="connsiteX287" fmla="*/ 1605140 w 3024845"/>
                  <a:gd name="connsiteY287" fmla="*/ 478658 h 834218"/>
                  <a:gd name="connsiteX288" fmla="*/ 1605140 w 3024845"/>
                  <a:gd name="connsiteY288" fmla="*/ 462620 h 834218"/>
                  <a:gd name="connsiteX289" fmla="*/ 1673096 w 3024845"/>
                  <a:gd name="connsiteY289" fmla="*/ 462620 h 834218"/>
                  <a:gd name="connsiteX290" fmla="*/ 1673096 w 3024845"/>
                  <a:gd name="connsiteY290" fmla="*/ 377367 h 834218"/>
                  <a:gd name="connsiteX291" fmla="*/ 1745104 w 3024845"/>
                  <a:gd name="connsiteY291" fmla="*/ 377367 h 834218"/>
                  <a:gd name="connsiteX292" fmla="*/ 1745104 w 3024845"/>
                  <a:gd name="connsiteY292" fmla="*/ 456135 h 834218"/>
                  <a:gd name="connsiteX293" fmla="*/ 1747008 w 3024845"/>
                  <a:gd name="connsiteY293" fmla="*/ 456135 h 834218"/>
                  <a:gd name="connsiteX294" fmla="*/ 1748250 w 3024845"/>
                  <a:gd name="connsiteY294" fmla="*/ 478658 h 834218"/>
                  <a:gd name="connsiteX295" fmla="*/ 1757926 w 3024845"/>
                  <a:gd name="connsiteY295" fmla="*/ 478658 h 834218"/>
                  <a:gd name="connsiteX296" fmla="*/ 1759168 w 3024845"/>
                  <a:gd name="connsiteY296" fmla="*/ 456135 h 834218"/>
                  <a:gd name="connsiteX297" fmla="*/ 1765248 w 3024845"/>
                  <a:gd name="connsiteY297" fmla="*/ 456135 h 834218"/>
                  <a:gd name="connsiteX298" fmla="*/ 1766490 w 3024845"/>
                  <a:gd name="connsiteY298" fmla="*/ 478658 h 834218"/>
                  <a:gd name="connsiteX299" fmla="*/ 1817112 w 3024845"/>
                  <a:gd name="connsiteY299" fmla="*/ 478658 h 834218"/>
                  <a:gd name="connsiteX300" fmla="*/ 1817112 w 3024845"/>
                  <a:gd name="connsiteY300" fmla="*/ 315630 h 834218"/>
                  <a:gd name="connsiteX301" fmla="*/ 2014439 w 3024845"/>
                  <a:gd name="connsiteY301" fmla="*/ 315630 h 834218"/>
                  <a:gd name="connsiteX302" fmla="*/ 2014439 w 3024845"/>
                  <a:gd name="connsiteY302" fmla="*/ 478658 h 834218"/>
                  <a:gd name="connsiteX303" fmla="*/ 2033136 w 3024845"/>
                  <a:gd name="connsiteY303" fmla="*/ 478658 h 834218"/>
                  <a:gd name="connsiteX304" fmla="*/ 2033136 w 3024845"/>
                  <a:gd name="connsiteY304" fmla="*/ 395965 h 834218"/>
                  <a:gd name="connsiteX305" fmla="*/ 2128256 w 3024845"/>
                  <a:gd name="connsiteY305" fmla="*/ 395965 h 834218"/>
                  <a:gd name="connsiteX306" fmla="*/ 2180720 w 3024845"/>
                  <a:gd name="connsiteY306" fmla="*/ 330752 h 834218"/>
                  <a:gd name="connsiteX307" fmla="*/ 2245574 w 3024845"/>
                  <a:gd name="connsiteY307" fmla="*/ 330752 h 834218"/>
                  <a:gd name="connsiteX308" fmla="*/ 2245574 w 3024845"/>
                  <a:gd name="connsiteY308" fmla="*/ 406414 h 834218"/>
                  <a:gd name="connsiteX309" fmla="*/ 2253681 w 3024845"/>
                  <a:gd name="connsiteY309" fmla="*/ 406414 h 834218"/>
                  <a:gd name="connsiteX310" fmla="*/ 2255708 w 3024845"/>
                  <a:gd name="connsiteY310" fmla="*/ 399929 h 834218"/>
                  <a:gd name="connsiteX311" fmla="*/ 2261788 w 3024845"/>
                  <a:gd name="connsiteY311" fmla="*/ 399929 h 834218"/>
                  <a:gd name="connsiteX312" fmla="*/ 2263815 w 3024845"/>
                  <a:gd name="connsiteY312" fmla="*/ 408576 h 834218"/>
                  <a:gd name="connsiteX313" fmla="*/ 2275975 w 3024845"/>
                  <a:gd name="connsiteY313" fmla="*/ 408576 h 834218"/>
                  <a:gd name="connsiteX314" fmla="*/ 2275975 w 3024845"/>
                  <a:gd name="connsiteY314" fmla="*/ 402090 h 834218"/>
                  <a:gd name="connsiteX315" fmla="*/ 2298268 w 3024845"/>
                  <a:gd name="connsiteY315" fmla="*/ 402090 h 834218"/>
                  <a:gd name="connsiteX316" fmla="*/ 2298268 w 3024845"/>
                  <a:gd name="connsiteY316" fmla="*/ 408576 h 834218"/>
                  <a:gd name="connsiteX317" fmla="*/ 2318535 w 3024845"/>
                  <a:gd name="connsiteY317" fmla="*/ 408576 h 834218"/>
                  <a:gd name="connsiteX318" fmla="*/ 2318535 w 3024845"/>
                  <a:gd name="connsiteY318" fmla="*/ 453973 h 834218"/>
                  <a:gd name="connsiteX319" fmla="*/ 2332722 w 3024845"/>
                  <a:gd name="connsiteY319" fmla="*/ 453973 h 834218"/>
                  <a:gd name="connsiteX320" fmla="*/ 2332722 w 3024845"/>
                  <a:gd name="connsiteY320" fmla="*/ 441002 h 834218"/>
                  <a:gd name="connsiteX321" fmla="*/ 2348936 w 3024845"/>
                  <a:gd name="connsiteY321" fmla="*/ 441002 h 834218"/>
                  <a:gd name="connsiteX322" fmla="*/ 2348936 w 3024845"/>
                  <a:gd name="connsiteY322" fmla="*/ 261575 h 834218"/>
                  <a:gd name="connsiteX323" fmla="*/ 2355016 w 3024845"/>
                  <a:gd name="connsiteY323" fmla="*/ 255089 h 834218"/>
                  <a:gd name="connsiteX324" fmla="*/ 2427977 w 3024845"/>
                  <a:gd name="connsiteY324" fmla="*/ 255089 h 834218"/>
                  <a:gd name="connsiteX325" fmla="*/ 2427977 w 3024845"/>
                  <a:gd name="connsiteY325" fmla="*/ 263737 h 834218"/>
                  <a:gd name="connsiteX326" fmla="*/ 2438110 w 3024845"/>
                  <a:gd name="connsiteY326" fmla="*/ 263737 h 834218"/>
                  <a:gd name="connsiteX327" fmla="*/ 2438110 w 3024845"/>
                  <a:gd name="connsiteY327" fmla="*/ 378311 h 834218"/>
                  <a:gd name="connsiteX328" fmla="*/ 2460404 w 3024845"/>
                  <a:gd name="connsiteY328" fmla="*/ 378311 h 834218"/>
                  <a:gd name="connsiteX329" fmla="*/ 2460404 w 3024845"/>
                  <a:gd name="connsiteY329" fmla="*/ 311296 h 834218"/>
                  <a:gd name="connsiteX330" fmla="*/ 2486751 w 3024845"/>
                  <a:gd name="connsiteY330" fmla="*/ 311296 h 834218"/>
                  <a:gd name="connsiteX331" fmla="*/ 2490804 w 3024845"/>
                  <a:gd name="connsiteY331" fmla="*/ 306972 h 834218"/>
                  <a:gd name="connsiteX332" fmla="*/ 2498911 w 3024845"/>
                  <a:gd name="connsiteY332" fmla="*/ 306972 h 834218"/>
                  <a:gd name="connsiteX333" fmla="*/ 2502964 w 3024845"/>
                  <a:gd name="connsiteY333" fmla="*/ 311296 h 834218"/>
                  <a:gd name="connsiteX334" fmla="*/ 2525258 w 3024845"/>
                  <a:gd name="connsiteY334" fmla="*/ 311296 h 834218"/>
                  <a:gd name="connsiteX335" fmla="*/ 2525258 w 3024845"/>
                  <a:gd name="connsiteY335" fmla="*/ 194560 h 834218"/>
                  <a:gd name="connsiteX336" fmla="*/ 2582005 w 3024845"/>
                  <a:gd name="connsiteY336" fmla="*/ 183751 h 834218"/>
                  <a:gd name="connsiteX337" fmla="*/ 2582005 w 3024845"/>
                  <a:gd name="connsiteY337" fmla="*/ 184832 h 834218"/>
                  <a:gd name="connsiteX338" fmla="*/ 2582005 w 3024845"/>
                  <a:gd name="connsiteY338" fmla="*/ 192398 h 834218"/>
                  <a:gd name="connsiteX339" fmla="*/ 2608352 w 3024845"/>
                  <a:gd name="connsiteY339" fmla="*/ 192398 h 834218"/>
                  <a:gd name="connsiteX340" fmla="*/ 2608352 w 3024845"/>
                  <a:gd name="connsiteY340" fmla="*/ 447488 h 834218"/>
                  <a:gd name="connsiteX341" fmla="*/ 2630646 w 3024845"/>
                  <a:gd name="connsiteY341" fmla="*/ 447488 h 834218"/>
                  <a:gd name="connsiteX342" fmla="*/ 2630646 w 3024845"/>
                  <a:gd name="connsiteY342" fmla="*/ 443164 h 834218"/>
                  <a:gd name="connsiteX343" fmla="*/ 2642806 w 3024845"/>
                  <a:gd name="connsiteY343" fmla="*/ 443164 h 834218"/>
                  <a:gd name="connsiteX344" fmla="*/ 2642806 w 3024845"/>
                  <a:gd name="connsiteY344" fmla="*/ 447488 h 834218"/>
                  <a:gd name="connsiteX345" fmla="*/ 2667126 w 3024845"/>
                  <a:gd name="connsiteY345" fmla="*/ 447488 h 834218"/>
                  <a:gd name="connsiteX346" fmla="*/ 2667126 w 3024845"/>
                  <a:gd name="connsiteY346" fmla="*/ 434517 h 834218"/>
                  <a:gd name="connsiteX347" fmla="*/ 2695500 w 3024845"/>
                  <a:gd name="connsiteY347" fmla="*/ 434517 h 834218"/>
                  <a:gd name="connsiteX348" fmla="*/ 2707660 w 3024845"/>
                  <a:gd name="connsiteY348" fmla="*/ 430193 h 834218"/>
                  <a:gd name="connsiteX349" fmla="*/ 2727927 w 3024845"/>
                  <a:gd name="connsiteY349" fmla="*/ 434517 h 834218"/>
                  <a:gd name="connsiteX350" fmla="*/ 2727927 w 3024845"/>
                  <a:gd name="connsiteY350" fmla="*/ 417223 h 834218"/>
                  <a:gd name="connsiteX351" fmla="*/ 2736034 w 3024845"/>
                  <a:gd name="connsiteY351" fmla="*/ 417223 h 834218"/>
                  <a:gd name="connsiteX352" fmla="*/ 2736034 w 3024845"/>
                  <a:gd name="connsiteY352" fmla="*/ 404252 h 834218"/>
                  <a:gd name="connsiteX353" fmla="*/ 2792781 w 3024845"/>
                  <a:gd name="connsiteY353" fmla="*/ 404252 h 834218"/>
                  <a:gd name="connsiteX354" fmla="*/ 2792781 w 3024845"/>
                  <a:gd name="connsiteY354" fmla="*/ 373987 h 834218"/>
                  <a:gd name="connsiteX355" fmla="*/ 2811021 w 3024845"/>
                  <a:gd name="connsiteY355" fmla="*/ 373987 h 834218"/>
                  <a:gd name="connsiteX356" fmla="*/ 2811021 w 3024845"/>
                  <a:gd name="connsiteY356" fmla="*/ 367502 h 834218"/>
                  <a:gd name="connsiteX357" fmla="*/ 2823181 w 3024845"/>
                  <a:gd name="connsiteY357" fmla="*/ 367502 h 834218"/>
                  <a:gd name="connsiteX358" fmla="*/ 2823181 w 3024845"/>
                  <a:gd name="connsiteY358" fmla="*/ 373987 h 834218"/>
                  <a:gd name="connsiteX359" fmla="*/ 2839395 w 3024845"/>
                  <a:gd name="connsiteY359" fmla="*/ 373987 h 834218"/>
                  <a:gd name="connsiteX360" fmla="*/ 2839395 w 3024845"/>
                  <a:gd name="connsiteY360" fmla="*/ 423708 h 834218"/>
                  <a:gd name="connsiteX361" fmla="*/ 2871822 w 3024845"/>
                  <a:gd name="connsiteY361" fmla="*/ 423708 h 834218"/>
                  <a:gd name="connsiteX362" fmla="*/ 2871822 w 3024845"/>
                  <a:gd name="connsiteY362" fmla="*/ 397767 h 834218"/>
                  <a:gd name="connsiteX363" fmla="*/ 2910329 w 3024845"/>
                  <a:gd name="connsiteY363" fmla="*/ 397767 h 834218"/>
                  <a:gd name="connsiteX364" fmla="*/ 2910329 w 3024845"/>
                  <a:gd name="connsiteY364" fmla="*/ 367502 h 834218"/>
                  <a:gd name="connsiteX365" fmla="*/ 2958970 w 3024845"/>
                  <a:gd name="connsiteY365" fmla="*/ 367502 h 834218"/>
                  <a:gd name="connsiteX366" fmla="*/ 2958970 w 3024845"/>
                  <a:gd name="connsiteY366" fmla="*/ 478658 h 834218"/>
                  <a:gd name="connsiteX367" fmla="*/ 2958970 w 3024845"/>
                  <a:gd name="connsiteY367" fmla="*/ 492437 h 834218"/>
                  <a:gd name="connsiteX368" fmla="*/ 3024845 w 3024845"/>
                  <a:gd name="connsiteY368" fmla="*/ 492437 h 834218"/>
                  <a:gd name="connsiteX369" fmla="*/ 3024845 w 3024845"/>
                  <a:gd name="connsiteY369" fmla="*/ 834218 h 834218"/>
                  <a:gd name="connsiteX370" fmla="*/ 2054 w 3024845"/>
                  <a:gd name="connsiteY370" fmla="*/ 831885 h 834218"/>
                  <a:gd name="connsiteX371" fmla="*/ 0 w 3024845"/>
                  <a:gd name="connsiteY371" fmla="*/ 397767 h 834218"/>
                  <a:gd name="connsiteX372" fmla="*/ 20267 w 3024845"/>
                  <a:gd name="connsiteY372" fmla="*/ 397767 h 834218"/>
                  <a:gd name="connsiteX373" fmla="*/ 20774 w 3024845"/>
                  <a:gd name="connsiteY373" fmla="*/ 396686 h 834218"/>
                  <a:gd name="connsiteX374" fmla="*/ 24320 w 3024845"/>
                  <a:gd name="connsiteY374" fmla="*/ 389120 h 834218"/>
                  <a:gd name="connsiteX375" fmla="*/ 26094 w 3024845"/>
                  <a:gd name="connsiteY375" fmla="*/ 389390 h 834218"/>
                  <a:gd name="connsiteX376" fmla="*/ 38507 w 3024845"/>
                  <a:gd name="connsiteY376" fmla="*/ 391281 h 834218"/>
                  <a:gd name="connsiteX377" fmla="*/ 39014 w 3024845"/>
                  <a:gd name="connsiteY377" fmla="*/ 392633 h 834218"/>
                  <a:gd name="connsiteX378" fmla="*/ 42560 w 3024845"/>
                  <a:gd name="connsiteY378" fmla="*/ 402090 h 834218"/>
                  <a:gd name="connsiteX379" fmla="*/ 68907 w 3024845"/>
                  <a:gd name="connsiteY379" fmla="*/ 404252 h 834218"/>
                  <a:gd name="connsiteX380" fmla="*/ 68907 w 3024845"/>
                  <a:gd name="connsiteY380" fmla="*/ 281031 h 834218"/>
                  <a:gd name="connsiteX381" fmla="*/ 70934 w 3024845"/>
                  <a:gd name="connsiteY381" fmla="*/ 281031 h 834218"/>
                  <a:gd name="connsiteX382" fmla="*/ 85121 w 3024845"/>
                  <a:gd name="connsiteY382" fmla="*/ 281031 h 834218"/>
                  <a:gd name="connsiteX383" fmla="*/ 85121 w 3024845"/>
                  <a:gd name="connsiteY383" fmla="*/ 144839 h 834218"/>
                  <a:gd name="connsiteX384" fmla="*/ 86894 w 3024845"/>
                  <a:gd name="connsiteY384" fmla="*/ 144839 h 834218"/>
                  <a:gd name="connsiteX385" fmla="*/ 99308 w 3024845"/>
                  <a:gd name="connsiteY385" fmla="*/ 144839 h 834218"/>
                  <a:gd name="connsiteX386" fmla="*/ 99308 w 3024845"/>
                  <a:gd name="connsiteY386" fmla="*/ 30265 h 834218"/>
                  <a:gd name="connsiteX387" fmla="*/ 103361 w 3024845"/>
                  <a:gd name="connsiteY387" fmla="*/ 2161 h 834218"/>
                  <a:gd name="connsiteX0" fmla="*/ 103361 w 3024845"/>
                  <a:gd name="connsiteY0" fmla="*/ 2161 h 834218"/>
                  <a:gd name="connsiteX1" fmla="*/ 200642 w 3024845"/>
                  <a:gd name="connsiteY1" fmla="*/ 0 h 834218"/>
                  <a:gd name="connsiteX2" fmla="*/ 220909 w 3024845"/>
                  <a:gd name="connsiteY2" fmla="*/ 144839 h 834218"/>
                  <a:gd name="connsiteX3" fmla="*/ 223189 w 3024845"/>
                  <a:gd name="connsiteY3" fmla="*/ 144839 h 834218"/>
                  <a:gd name="connsiteX4" fmla="*/ 239150 w 3024845"/>
                  <a:gd name="connsiteY4" fmla="*/ 144839 h 834218"/>
                  <a:gd name="connsiteX5" fmla="*/ 239150 w 3024845"/>
                  <a:gd name="connsiteY5" fmla="*/ 285354 h 834218"/>
                  <a:gd name="connsiteX6" fmla="*/ 240670 w 3024845"/>
                  <a:gd name="connsiteY6" fmla="*/ 285084 h 834218"/>
                  <a:gd name="connsiteX7" fmla="*/ 251310 w 3024845"/>
                  <a:gd name="connsiteY7" fmla="*/ 283193 h 834218"/>
                  <a:gd name="connsiteX8" fmla="*/ 249283 w 3024845"/>
                  <a:gd name="connsiteY8" fmla="*/ 371825 h 834218"/>
                  <a:gd name="connsiteX9" fmla="*/ 250803 w 3024845"/>
                  <a:gd name="connsiteY9" fmla="*/ 372096 h 834218"/>
                  <a:gd name="connsiteX10" fmla="*/ 261443 w 3024845"/>
                  <a:gd name="connsiteY10" fmla="*/ 373987 h 834218"/>
                  <a:gd name="connsiteX11" fmla="*/ 261696 w 3024845"/>
                  <a:gd name="connsiteY11" fmla="*/ 374798 h 834218"/>
                  <a:gd name="connsiteX12" fmla="*/ 263470 w 3024845"/>
                  <a:gd name="connsiteY12" fmla="*/ 380473 h 834218"/>
                  <a:gd name="connsiteX13" fmla="*/ 264230 w 3024845"/>
                  <a:gd name="connsiteY13" fmla="*/ 378041 h 834218"/>
                  <a:gd name="connsiteX14" fmla="*/ 269550 w 3024845"/>
                  <a:gd name="connsiteY14" fmla="*/ 361017 h 834218"/>
                  <a:gd name="connsiteX15" fmla="*/ 271323 w 3024845"/>
                  <a:gd name="connsiteY15" fmla="*/ 361017 h 834218"/>
                  <a:gd name="connsiteX16" fmla="*/ 283737 w 3024845"/>
                  <a:gd name="connsiteY16" fmla="*/ 361017 h 834218"/>
                  <a:gd name="connsiteX17" fmla="*/ 283737 w 3024845"/>
                  <a:gd name="connsiteY17" fmla="*/ 393443 h 834218"/>
                  <a:gd name="connsiteX18" fmla="*/ 284750 w 3024845"/>
                  <a:gd name="connsiteY18" fmla="*/ 393984 h 834218"/>
                  <a:gd name="connsiteX19" fmla="*/ 291844 w 3024845"/>
                  <a:gd name="connsiteY19" fmla="*/ 397767 h 834218"/>
                  <a:gd name="connsiteX20" fmla="*/ 291844 w 3024845"/>
                  <a:gd name="connsiteY20" fmla="*/ 399118 h 834218"/>
                  <a:gd name="connsiteX21" fmla="*/ 291844 w 3024845"/>
                  <a:gd name="connsiteY21" fmla="*/ 408576 h 834218"/>
                  <a:gd name="connsiteX22" fmla="*/ 336431 w 3024845"/>
                  <a:gd name="connsiteY22" fmla="*/ 408576 h 834218"/>
                  <a:gd name="connsiteX23" fmla="*/ 336431 w 3024845"/>
                  <a:gd name="connsiteY23" fmla="*/ 409657 h 834218"/>
                  <a:gd name="connsiteX24" fmla="*/ 336431 w 3024845"/>
                  <a:gd name="connsiteY24" fmla="*/ 417223 h 834218"/>
                  <a:gd name="connsiteX25" fmla="*/ 338457 w 3024845"/>
                  <a:gd name="connsiteY25" fmla="*/ 417223 h 834218"/>
                  <a:gd name="connsiteX26" fmla="*/ 352644 w 3024845"/>
                  <a:gd name="connsiteY26" fmla="*/ 417223 h 834218"/>
                  <a:gd name="connsiteX27" fmla="*/ 352644 w 3024845"/>
                  <a:gd name="connsiteY27" fmla="*/ 386958 h 834218"/>
                  <a:gd name="connsiteX28" fmla="*/ 397231 w 3024845"/>
                  <a:gd name="connsiteY28" fmla="*/ 386958 h 834218"/>
                  <a:gd name="connsiteX29" fmla="*/ 397231 w 3024845"/>
                  <a:gd name="connsiteY29" fmla="*/ 385607 h 834218"/>
                  <a:gd name="connsiteX30" fmla="*/ 397231 w 3024845"/>
                  <a:gd name="connsiteY30" fmla="*/ 376149 h 834218"/>
                  <a:gd name="connsiteX31" fmla="*/ 398245 w 3024845"/>
                  <a:gd name="connsiteY31" fmla="*/ 376149 h 834218"/>
                  <a:gd name="connsiteX32" fmla="*/ 405338 w 3024845"/>
                  <a:gd name="connsiteY32" fmla="*/ 376149 h 834218"/>
                  <a:gd name="connsiteX33" fmla="*/ 405338 w 3024845"/>
                  <a:gd name="connsiteY33" fmla="*/ 374258 h 834218"/>
                  <a:gd name="connsiteX34" fmla="*/ 405338 w 3024845"/>
                  <a:gd name="connsiteY34" fmla="*/ 361017 h 834218"/>
                  <a:gd name="connsiteX35" fmla="*/ 406098 w 3024845"/>
                  <a:gd name="connsiteY35" fmla="*/ 361017 h 834218"/>
                  <a:gd name="connsiteX36" fmla="*/ 411418 w 3024845"/>
                  <a:gd name="connsiteY36" fmla="*/ 361017 h 834218"/>
                  <a:gd name="connsiteX37" fmla="*/ 411418 w 3024845"/>
                  <a:gd name="connsiteY37" fmla="*/ 359936 h 834218"/>
                  <a:gd name="connsiteX38" fmla="*/ 411418 w 3024845"/>
                  <a:gd name="connsiteY38" fmla="*/ 352369 h 834218"/>
                  <a:gd name="connsiteX39" fmla="*/ 413445 w 3024845"/>
                  <a:gd name="connsiteY39" fmla="*/ 352369 h 834218"/>
                  <a:gd name="connsiteX40" fmla="*/ 427632 w 3024845"/>
                  <a:gd name="connsiteY40" fmla="*/ 352369 h 834218"/>
                  <a:gd name="connsiteX41" fmla="*/ 427632 w 3024845"/>
                  <a:gd name="connsiteY41" fmla="*/ 353450 h 834218"/>
                  <a:gd name="connsiteX42" fmla="*/ 427632 w 3024845"/>
                  <a:gd name="connsiteY42" fmla="*/ 361017 h 834218"/>
                  <a:gd name="connsiteX43" fmla="*/ 449925 w 3024845"/>
                  <a:gd name="connsiteY43" fmla="*/ 361017 h 834218"/>
                  <a:gd name="connsiteX44" fmla="*/ 449925 w 3024845"/>
                  <a:gd name="connsiteY44" fmla="*/ 359125 h 834218"/>
                  <a:gd name="connsiteX45" fmla="*/ 449925 w 3024845"/>
                  <a:gd name="connsiteY45" fmla="*/ 345884 h 834218"/>
                  <a:gd name="connsiteX46" fmla="*/ 451699 w 3024845"/>
                  <a:gd name="connsiteY46" fmla="*/ 345884 h 834218"/>
                  <a:gd name="connsiteX47" fmla="*/ 464112 w 3024845"/>
                  <a:gd name="connsiteY47" fmla="*/ 345884 h 834218"/>
                  <a:gd name="connsiteX48" fmla="*/ 464112 w 3024845"/>
                  <a:gd name="connsiteY48" fmla="*/ 369664 h 834218"/>
                  <a:gd name="connsiteX49" fmla="*/ 465126 w 3024845"/>
                  <a:gd name="connsiteY49" fmla="*/ 369664 h 834218"/>
                  <a:gd name="connsiteX50" fmla="*/ 472219 w 3024845"/>
                  <a:gd name="connsiteY50" fmla="*/ 369664 h 834218"/>
                  <a:gd name="connsiteX51" fmla="*/ 472219 w 3024845"/>
                  <a:gd name="connsiteY51" fmla="*/ 368583 h 834218"/>
                  <a:gd name="connsiteX52" fmla="*/ 472219 w 3024845"/>
                  <a:gd name="connsiteY52" fmla="*/ 361017 h 834218"/>
                  <a:gd name="connsiteX53" fmla="*/ 473992 w 3024845"/>
                  <a:gd name="connsiteY53" fmla="*/ 361017 h 834218"/>
                  <a:gd name="connsiteX54" fmla="*/ 486406 w 3024845"/>
                  <a:gd name="connsiteY54" fmla="*/ 361017 h 834218"/>
                  <a:gd name="connsiteX55" fmla="*/ 486406 w 3024845"/>
                  <a:gd name="connsiteY55" fmla="*/ 386958 h 834218"/>
                  <a:gd name="connsiteX56" fmla="*/ 488433 w 3024845"/>
                  <a:gd name="connsiteY56" fmla="*/ 386958 h 834218"/>
                  <a:gd name="connsiteX57" fmla="*/ 502619 w 3024845"/>
                  <a:gd name="connsiteY57" fmla="*/ 386958 h 834218"/>
                  <a:gd name="connsiteX58" fmla="*/ 502619 w 3024845"/>
                  <a:gd name="connsiteY58" fmla="*/ 388579 h 834218"/>
                  <a:gd name="connsiteX59" fmla="*/ 502619 w 3024845"/>
                  <a:gd name="connsiteY59" fmla="*/ 399929 h 834218"/>
                  <a:gd name="connsiteX60" fmla="*/ 503379 w 3024845"/>
                  <a:gd name="connsiteY60" fmla="*/ 399929 h 834218"/>
                  <a:gd name="connsiteX61" fmla="*/ 508700 w 3024845"/>
                  <a:gd name="connsiteY61" fmla="*/ 399929 h 834218"/>
                  <a:gd name="connsiteX62" fmla="*/ 508700 w 3024845"/>
                  <a:gd name="connsiteY62" fmla="*/ 399118 h 834218"/>
                  <a:gd name="connsiteX63" fmla="*/ 508700 w 3024845"/>
                  <a:gd name="connsiteY63" fmla="*/ 393443 h 834218"/>
                  <a:gd name="connsiteX64" fmla="*/ 539100 w 3024845"/>
                  <a:gd name="connsiteY64" fmla="*/ 393443 h 834218"/>
                  <a:gd name="connsiteX65" fmla="*/ 539100 w 3024845"/>
                  <a:gd name="connsiteY65" fmla="*/ 417223 h 834218"/>
                  <a:gd name="connsiteX66" fmla="*/ 540113 w 3024845"/>
                  <a:gd name="connsiteY66" fmla="*/ 417223 h 834218"/>
                  <a:gd name="connsiteX67" fmla="*/ 547207 w 3024845"/>
                  <a:gd name="connsiteY67" fmla="*/ 417223 h 834218"/>
                  <a:gd name="connsiteX68" fmla="*/ 547207 w 3024845"/>
                  <a:gd name="connsiteY68" fmla="*/ 418304 h 834218"/>
                  <a:gd name="connsiteX69" fmla="*/ 547207 w 3024845"/>
                  <a:gd name="connsiteY69" fmla="*/ 425870 h 834218"/>
                  <a:gd name="connsiteX70" fmla="*/ 547967 w 3024845"/>
                  <a:gd name="connsiteY70" fmla="*/ 425870 h 834218"/>
                  <a:gd name="connsiteX71" fmla="*/ 553287 w 3024845"/>
                  <a:gd name="connsiteY71" fmla="*/ 425870 h 834218"/>
                  <a:gd name="connsiteX72" fmla="*/ 553287 w 3024845"/>
                  <a:gd name="connsiteY72" fmla="*/ 423708 h 834218"/>
                  <a:gd name="connsiteX73" fmla="*/ 553287 w 3024845"/>
                  <a:gd name="connsiteY73" fmla="*/ 408576 h 834218"/>
                  <a:gd name="connsiteX74" fmla="*/ 554300 w 3024845"/>
                  <a:gd name="connsiteY74" fmla="*/ 408576 h 834218"/>
                  <a:gd name="connsiteX75" fmla="*/ 561394 w 3024845"/>
                  <a:gd name="connsiteY75" fmla="*/ 408576 h 834218"/>
                  <a:gd name="connsiteX76" fmla="*/ 561394 w 3024845"/>
                  <a:gd name="connsiteY76" fmla="*/ 409657 h 834218"/>
                  <a:gd name="connsiteX77" fmla="*/ 561394 w 3024845"/>
                  <a:gd name="connsiteY77" fmla="*/ 417223 h 834218"/>
                  <a:gd name="connsiteX78" fmla="*/ 566714 w 3024845"/>
                  <a:gd name="connsiteY78" fmla="*/ 415230 h 834218"/>
                  <a:gd name="connsiteX79" fmla="*/ 567474 w 3024845"/>
                  <a:gd name="connsiteY79" fmla="*/ 414250 h 834218"/>
                  <a:gd name="connsiteX80" fmla="*/ 567474 w 3024845"/>
                  <a:gd name="connsiteY80" fmla="*/ 408576 h 834218"/>
                  <a:gd name="connsiteX81" fmla="*/ 605981 w 3024845"/>
                  <a:gd name="connsiteY81" fmla="*/ 408576 h 834218"/>
                  <a:gd name="connsiteX82" fmla="*/ 605981 w 3024845"/>
                  <a:gd name="connsiteY82" fmla="*/ 432355 h 834218"/>
                  <a:gd name="connsiteX83" fmla="*/ 608007 w 3024845"/>
                  <a:gd name="connsiteY83" fmla="*/ 432355 h 834218"/>
                  <a:gd name="connsiteX84" fmla="*/ 622194 w 3024845"/>
                  <a:gd name="connsiteY84" fmla="*/ 432355 h 834218"/>
                  <a:gd name="connsiteX85" fmla="*/ 622194 w 3024845"/>
                  <a:gd name="connsiteY85" fmla="*/ 433436 h 834218"/>
                  <a:gd name="connsiteX86" fmla="*/ 622194 w 3024845"/>
                  <a:gd name="connsiteY86" fmla="*/ 441002 h 834218"/>
                  <a:gd name="connsiteX87" fmla="*/ 623968 w 3024845"/>
                  <a:gd name="connsiteY87" fmla="*/ 441002 h 834218"/>
                  <a:gd name="connsiteX88" fmla="*/ 636381 w 3024845"/>
                  <a:gd name="connsiteY88" fmla="*/ 441002 h 834218"/>
                  <a:gd name="connsiteX89" fmla="*/ 636381 w 3024845"/>
                  <a:gd name="connsiteY89" fmla="*/ 417223 h 834218"/>
                  <a:gd name="connsiteX90" fmla="*/ 637394 w 3024845"/>
                  <a:gd name="connsiteY90" fmla="*/ 417223 h 834218"/>
                  <a:gd name="connsiteX91" fmla="*/ 644488 w 3024845"/>
                  <a:gd name="connsiteY91" fmla="*/ 417223 h 834218"/>
                  <a:gd name="connsiteX92" fmla="*/ 644488 w 3024845"/>
                  <a:gd name="connsiteY92" fmla="*/ 384796 h 834218"/>
                  <a:gd name="connsiteX93" fmla="*/ 645501 w 3024845"/>
                  <a:gd name="connsiteY93" fmla="*/ 384796 h 834218"/>
                  <a:gd name="connsiteX94" fmla="*/ 652595 w 3024845"/>
                  <a:gd name="connsiteY94" fmla="*/ 384796 h 834218"/>
                  <a:gd name="connsiteX95" fmla="*/ 652595 w 3024845"/>
                  <a:gd name="connsiteY95" fmla="*/ 382905 h 834218"/>
                  <a:gd name="connsiteX96" fmla="*/ 652595 w 3024845"/>
                  <a:gd name="connsiteY96" fmla="*/ 369664 h 834218"/>
                  <a:gd name="connsiteX97" fmla="*/ 651328 w 3024845"/>
                  <a:gd name="connsiteY97" fmla="*/ 368042 h 834218"/>
                  <a:gd name="connsiteX98" fmla="*/ 656648 w 3024845"/>
                  <a:gd name="connsiteY98" fmla="*/ 356693 h 834218"/>
                  <a:gd name="connsiteX99" fmla="*/ 664755 w 3024845"/>
                  <a:gd name="connsiteY99" fmla="*/ 384796 h 834218"/>
                  <a:gd name="connsiteX100" fmla="*/ 665515 w 3024845"/>
                  <a:gd name="connsiteY100" fmla="*/ 384796 h 834218"/>
                  <a:gd name="connsiteX101" fmla="*/ 670835 w 3024845"/>
                  <a:gd name="connsiteY101" fmla="*/ 384796 h 834218"/>
                  <a:gd name="connsiteX102" fmla="*/ 670835 w 3024845"/>
                  <a:gd name="connsiteY102" fmla="*/ 278869 h 834218"/>
                  <a:gd name="connsiteX103" fmla="*/ 672355 w 3024845"/>
                  <a:gd name="connsiteY103" fmla="*/ 278869 h 834218"/>
                  <a:gd name="connsiteX104" fmla="*/ 682995 w 3024845"/>
                  <a:gd name="connsiteY104" fmla="*/ 278869 h 834218"/>
                  <a:gd name="connsiteX105" fmla="*/ 682995 w 3024845"/>
                  <a:gd name="connsiteY105" fmla="*/ 231310 h 834218"/>
                  <a:gd name="connsiteX106" fmla="*/ 709342 w 3024845"/>
                  <a:gd name="connsiteY106" fmla="*/ 231310 h 834218"/>
                  <a:gd name="connsiteX107" fmla="*/ 709342 w 3024845"/>
                  <a:gd name="connsiteY107" fmla="*/ 209692 h 834218"/>
                  <a:gd name="connsiteX108" fmla="*/ 743796 w 3024845"/>
                  <a:gd name="connsiteY108" fmla="*/ 209692 h 834218"/>
                  <a:gd name="connsiteX109" fmla="*/ 743796 w 3024845"/>
                  <a:gd name="connsiteY109" fmla="*/ 212124 h 834218"/>
                  <a:gd name="connsiteX110" fmla="*/ 743796 w 3024845"/>
                  <a:gd name="connsiteY110" fmla="*/ 229148 h 834218"/>
                  <a:gd name="connsiteX111" fmla="*/ 746076 w 3024845"/>
                  <a:gd name="connsiteY111" fmla="*/ 229148 h 834218"/>
                  <a:gd name="connsiteX112" fmla="*/ 762036 w 3024845"/>
                  <a:gd name="connsiteY112" fmla="*/ 229148 h 834218"/>
                  <a:gd name="connsiteX113" fmla="*/ 762036 w 3024845"/>
                  <a:gd name="connsiteY113" fmla="*/ 276707 h 834218"/>
                  <a:gd name="connsiteX114" fmla="*/ 763049 w 3024845"/>
                  <a:gd name="connsiteY114" fmla="*/ 276707 h 834218"/>
                  <a:gd name="connsiteX115" fmla="*/ 770143 w 3024845"/>
                  <a:gd name="connsiteY115" fmla="*/ 276707 h 834218"/>
                  <a:gd name="connsiteX116" fmla="*/ 784330 w 3024845"/>
                  <a:gd name="connsiteY116" fmla="*/ 281031 h 834218"/>
                  <a:gd name="connsiteX117" fmla="*/ 784330 w 3024845"/>
                  <a:gd name="connsiteY117" fmla="*/ 319943 h 834218"/>
                  <a:gd name="connsiteX118" fmla="*/ 785343 w 3024845"/>
                  <a:gd name="connsiteY118" fmla="*/ 319943 h 834218"/>
                  <a:gd name="connsiteX119" fmla="*/ 792436 w 3024845"/>
                  <a:gd name="connsiteY119" fmla="*/ 319943 h 834218"/>
                  <a:gd name="connsiteX120" fmla="*/ 792436 w 3024845"/>
                  <a:gd name="connsiteY120" fmla="*/ 321564 h 834218"/>
                  <a:gd name="connsiteX121" fmla="*/ 792436 w 3024845"/>
                  <a:gd name="connsiteY121" fmla="*/ 332913 h 834218"/>
                  <a:gd name="connsiteX122" fmla="*/ 794463 w 3024845"/>
                  <a:gd name="connsiteY122" fmla="*/ 332913 h 834218"/>
                  <a:gd name="connsiteX123" fmla="*/ 808650 w 3024845"/>
                  <a:gd name="connsiteY123" fmla="*/ 332913 h 834218"/>
                  <a:gd name="connsiteX124" fmla="*/ 814730 w 3024845"/>
                  <a:gd name="connsiteY124" fmla="*/ 339399 h 834218"/>
                  <a:gd name="connsiteX125" fmla="*/ 814730 w 3024845"/>
                  <a:gd name="connsiteY125" fmla="*/ 361017 h 834218"/>
                  <a:gd name="connsiteX126" fmla="*/ 817010 w 3024845"/>
                  <a:gd name="connsiteY126" fmla="*/ 361017 h 834218"/>
                  <a:gd name="connsiteX127" fmla="*/ 832970 w 3024845"/>
                  <a:gd name="connsiteY127" fmla="*/ 361017 h 834218"/>
                  <a:gd name="connsiteX128" fmla="*/ 832970 w 3024845"/>
                  <a:gd name="connsiteY128" fmla="*/ 362097 h 834218"/>
                  <a:gd name="connsiteX129" fmla="*/ 832970 w 3024845"/>
                  <a:gd name="connsiteY129" fmla="*/ 369664 h 834218"/>
                  <a:gd name="connsiteX130" fmla="*/ 834237 w 3024845"/>
                  <a:gd name="connsiteY130" fmla="*/ 369664 h 834218"/>
                  <a:gd name="connsiteX131" fmla="*/ 843104 w 3024845"/>
                  <a:gd name="connsiteY131" fmla="*/ 369664 h 834218"/>
                  <a:gd name="connsiteX132" fmla="*/ 843104 w 3024845"/>
                  <a:gd name="connsiteY132" fmla="*/ 371825 h 834218"/>
                  <a:gd name="connsiteX133" fmla="*/ 843104 w 3024845"/>
                  <a:gd name="connsiteY133" fmla="*/ 386958 h 834218"/>
                  <a:gd name="connsiteX134" fmla="*/ 847157 w 3024845"/>
                  <a:gd name="connsiteY134" fmla="*/ 385066 h 834218"/>
                  <a:gd name="connsiteX135" fmla="*/ 847157 w 3024845"/>
                  <a:gd name="connsiteY135" fmla="*/ 371825 h 834218"/>
                  <a:gd name="connsiteX136" fmla="*/ 848170 w 3024845"/>
                  <a:gd name="connsiteY136" fmla="*/ 371825 h 834218"/>
                  <a:gd name="connsiteX137" fmla="*/ 855264 w 3024845"/>
                  <a:gd name="connsiteY137" fmla="*/ 371825 h 834218"/>
                  <a:gd name="connsiteX138" fmla="*/ 855264 w 3024845"/>
                  <a:gd name="connsiteY138" fmla="*/ 373447 h 834218"/>
                  <a:gd name="connsiteX139" fmla="*/ 855264 w 3024845"/>
                  <a:gd name="connsiteY139" fmla="*/ 384796 h 834218"/>
                  <a:gd name="connsiteX140" fmla="*/ 856024 w 3024845"/>
                  <a:gd name="connsiteY140" fmla="*/ 384796 h 834218"/>
                  <a:gd name="connsiteX141" fmla="*/ 861344 w 3024845"/>
                  <a:gd name="connsiteY141" fmla="*/ 384796 h 834218"/>
                  <a:gd name="connsiteX142" fmla="*/ 909984 w 3024845"/>
                  <a:gd name="connsiteY142" fmla="*/ 380473 h 834218"/>
                  <a:gd name="connsiteX143" fmla="*/ 909984 w 3024845"/>
                  <a:gd name="connsiteY143" fmla="*/ 381824 h 834218"/>
                  <a:gd name="connsiteX144" fmla="*/ 909984 w 3024845"/>
                  <a:gd name="connsiteY144" fmla="*/ 391281 h 834218"/>
                  <a:gd name="connsiteX145" fmla="*/ 910744 w 3024845"/>
                  <a:gd name="connsiteY145" fmla="*/ 391281 h 834218"/>
                  <a:gd name="connsiteX146" fmla="*/ 916065 w 3024845"/>
                  <a:gd name="connsiteY146" fmla="*/ 391281 h 834218"/>
                  <a:gd name="connsiteX147" fmla="*/ 916065 w 3024845"/>
                  <a:gd name="connsiteY147" fmla="*/ 393443 h 834218"/>
                  <a:gd name="connsiteX148" fmla="*/ 916065 w 3024845"/>
                  <a:gd name="connsiteY148" fmla="*/ 408576 h 834218"/>
                  <a:gd name="connsiteX149" fmla="*/ 918091 w 3024845"/>
                  <a:gd name="connsiteY149" fmla="*/ 407225 h 834218"/>
                  <a:gd name="connsiteX150" fmla="*/ 932278 w 3024845"/>
                  <a:gd name="connsiteY150" fmla="*/ 397767 h 834218"/>
                  <a:gd name="connsiteX151" fmla="*/ 938358 w 3024845"/>
                  <a:gd name="connsiteY151" fmla="*/ 356693 h 834218"/>
                  <a:gd name="connsiteX152" fmla="*/ 939118 w 3024845"/>
                  <a:gd name="connsiteY152" fmla="*/ 356423 h 834218"/>
                  <a:gd name="connsiteX153" fmla="*/ 944438 w 3024845"/>
                  <a:gd name="connsiteY153" fmla="*/ 354531 h 834218"/>
                  <a:gd name="connsiteX154" fmla="*/ 946465 w 3024845"/>
                  <a:gd name="connsiteY154" fmla="*/ 285354 h 834218"/>
                  <a:gd name="connsiteX155" fmla="*/ 948492 w 3024845"/>
                  <a:gd name="connsiteY155" fmla="*/ 354531 h 834218"/>
                  <a:gd name="connsiteX156" fmla="*/ 949252 w 3024845"/>
                  <a:gd name="connsiteY156" fmla="*/ 354801 h 834218"/>
                  <a:gd name="connsiteX157" fmla="*/ 954572 w 3024845"/>
                  <a:gd name="connsiteY157" fmla="*/ 356693 h 834218"/>
                  <a:gd name="connsiteX158" fmla="*/ 954572 w 3024845"/>
                  <a:gd name="connsiteY158" fmla="*/ 270222 h 834218"/>
                  <a:gd name="connsiteX159" fmla="*/ 958625 w 3024845"/>
                  <a:gd name="connsiteY159" fmla="*/ 237795 h 834218"/>
                  <a:gd name="connsiteX160" fmla="*/ 997132 w 3024845"/>
                  <a:gd name="connsiteY160" fmla="*/ 237795 h 834218"/>
                  <a:gd name="connsiteX161" fmla="*/ 997132 w 3024845"/>
                  <a:gd name="connsiteY161" fmla="*/ 270222 h 834218"/>
                  <a:gd name="connsiteX162" fmla="*/ 997892 w 3024845"/>
                  <a:gd name="connsiteY162" fmla="*/ 270222 h 834218"/>
                  <a:gd name="connsiteX163" fmla="*/ 1003212 w 3024845"/>
                  <a:gd name="connsiteY163" fmla="*/ 270222 h 834218"/>
                  <a:gd name="connsiteX164" fmla="*/ 1003212 w 3024845"/>
                  <a:gd name="connsiteY164" fmla="*/ 188074 h 834218"/>
                  <a:gd name="connsiteX165" fmla="*/ 1004986 w 3024845"/>
                  <a:gd name="connsiteY165" fmla="*/ 188074 h 834218"/>
                  <a:gd name="connsiteX166" fmla="*/ 1017399 w 3024845"/>
                  <a:gd name="connsiteY166" fmla="*/ 188074 h 834218"/>
                  <a:gd name="connsiteX167" fmla="*/ 1017399 w 3024845"/>
                  <a:gd name="connsiteY167" fmla="*/ 186183 h 834218"/>
                  <a:gd name="connsiteX168" fmla="*/ 1017399 w 3024845"/>
                  <a:gd name="connsiteY168" fmla="*/ 172942 h 834218"/>
                  <a:gd name="connsiteX169" fmla="*/ 1039693 w 3024845"/>
                  <a:gd name="connsiteY169" fmla="*/ 172942 h 834218"/>
                  <a:gd name="connsiteX170" fmla="*/ 1039693 w 3024845"/>
                  <a:gd name="connsiteY170" fmla="*/ 171861 h 834218"/>
                  <a:gd name="connsiteX171" fmla="*/ 1039693 w 3024845"/>
                  <a:gd name="connsiteY171" fmla="*/ 164295 h 834218"/>
                  <a:gd name="connsiteX172" fmla="*/ 1041466 w 3024845"/>
                  <a:gd name="connsiteY172" fmla="*/ 164295 h 834218"/>
                  <a:gd name="connsiteX173" fmla="*/ 1053880 w 3024845"/>
                  <a:gd name="connsiteY173" fmla="*/ 164295 h 834218"/>
                  <a:gd name="connsiteX174" fmla="*/ 1053880 w 3024845"/>
                  <a:gd name="connsiteY174" fmla="*/ 165376 h 834218"/>
                  <a:gd name="connsiteX175" fmla="*/ 1053880 w 3024845"/>
                  <a:gd name="connsiteY175" fmla="*/ 172942 h 834218"/>
                  <a:gd name="connsiteX176" fmla="*/ 1054640 w 3024845"/>
                  <a:gd name="connsiteY176" fmla="*/ 172942 h 834218"/>
                  <a:gd name="connsiteX177" fmla="*/ 1059960 w 3024845"/>
                  <a:gd name="connsiteY177" fmla="*/ 172942 h 834218"/>
                  <a:gd name="connsiteX178" fmla="*/ 1070093 w 3024845"/>
                  <a:gd name="connsiteY178" fmla="*/ 168618 h 834218"/>
                  <a:gd name="connsiteX179" fmla="*/ 1074146 w 3024845"/>
                  <a:gd name="connsiteY179" fmla="*/ 171861 h 834218"/>
                  <a:gd name="connsiteX180" fmla="*/ 1074146 w 3024845"/>
                  <a:gd name="connsiteY180" fmla="*/ 164295 h 834218"/>
                  <a:gd name="connsiteX181" fmla="*/ 1076426 w 3024845"/>
                  <a:gd name="connsiteY181" fmla="*/ 164295 h 834218"/>
                  <a:gd name="connsiteX182" fmla="*/ 1092387 w 3024845"/>
                  <a:gd name="connsiteY182" fmla="*/ 164295 h 834218"/>
                  <a:gd name="connsiteX183" fmla="*/ 1092387 w 3024845"/>
                  <a:gd name="connsiteY183" fmla="*/ 165376 h 834218"/>
                  <a:gd name="connsiteX184" fmla="*/ 1092387 w 3024845"/>
                  <a:gd name="connsiteY184" fmla="*/ 172942 h 834218"/>
                  <a:gd name="connsiteX185" fmla="*/ 1122787 w 3024845"/>
                  <a:gd name="connsiteY185" fmla="*/ 172942 h 834218"/>
                  <a:gd name="connsiteX186" fmla="*/ 1122787 w 3024845"/>
                  <a:gd name="connsiteY186" fmla="*/ 174563 h 834218"/>
                  <a:gd name="connsiteX187" fmla="*/ 1122787 w 3024845"/>
                  <a:gd name="connsiteY187" fmla="*/ 185913 h 834218"/>
                  <a:gd name="connsiteX188" fmla="*/ 1149134 w 3024845"/>
                  <a:gd name="connsiteY188" fmla="*/ 185913 h 834218"/>
                  <a:gd name="connsiteX189" fmla="*/ 1149134 w 3024845"/>
                  <a:gd name="connsiteY189" fmla="*/ 216177 h 834218"/>
                  <a:gd name="connsiteX190" fmla="*/ 1149894 w 3024845"/>
                  <a:gd name="connsiteY190" fmla="*/ 216177 h 834218"/>
                  <a:gd name="connsiteX191" fmla="*/ 1155214 w 3024845"/>
                  <a:gd name="connsiteY191" fmla="*/ 216177 h 834218"/>
                  <a:gd name="connsiteX192" fmla="*/ 1155214 w 3024845"/>
                  <a:gd name="connsiteY192" fmla="*/ 217258 h 834218"/>
                  <a:gd name="connsiteX193" fmla="*/ 1155214 w 3024845"/>
                  <a:gd name="connsiteY193" fmla="*/ 224825 h 834218"/>
                  <a:gd name="connsiteX194" fmla="*/ 1159268 w 3024845"/>
                  <a:gd name="connsiteY194" fmla="*/ 255089 h 834218"/>
                  <a:gd name="connsiteX195" fmla="*/ 1160028 w 3024845"/>
                  <a:gd name="connsiteY195" fmla="*/ 255089 h 834218"/>
                  <a:gd name="connsiteX196" fmla="*/ 1165348 w 3024845"/>
                  <a:gd name="connsiteY196" fmla="*/ 255089 h 834218"/>
                  <a:gd name="connsiteX197" fmla="*/ 1165348 w 3024845"/>
                  <a:gd name="connsiteY197" fmla="*/ 255900 h 834218"/>
                  <a:gd name="connsiteX198" fmla="*/ 1165348 w 3024845"/>
                  <a:gd name="connsiteY198" fmla="*/ 261575 h 834218"/>
                  <a:gd name="connsiteX199" fmla="*/ 1166361 w 3024845"/>
                  <a:gd name="connsiteY199" fmla="*/ 261575 h 834218"/>
                  <a:gd name="connsiteX200" fmla="*/ 1173454 w 3024845"/>
                  <a:gd name="connsiteY200" fmla="*/ 261575 h 834218"/>
                  <a:gd name="connsiteX201" fmla="*/ 1173454 w 3024845"/>
                  <a:gd name="connsiteY201" fmla="*/ 291840 h 834218"/>
                  <a:gd name="connsiteX202" fmla="*/ 1175481 w 3024845"/>
                  <a:gd name="connsiteY202" fmla="*/ 291840 h 834218"/>
                  <a:gd name="connsiteX203" fmla="*/ 1189668 w 3024845"/>
                  <a:gd name="connsiteY203" fmla="*/ 291840 h 834218"/>
                  <a:gd name="connsiteX204" fmla="*/ 1189668 w 3024845"/>
                  <a:gd name="connsiteY204" fmla="*/ 315619 h 834218"/>
                  <a:gd name="connsiteX205" fmla="*/ 1191695 w 3024845"/>
                  <a:gd name="connsiteY205" fmla="*/ 317240 h 834218"/>
                  <a:gd name="connsiteX206" fmla="*/ 1191695 w 3024845"/>
                  <a:gd name="connsiteY206" fmla="*/ 328590 h 834218"/>
                  <a:gd name="connsiteX207" fmla="*/ 1192455 w 3024845"/>
                  <a:gd name="connsiteY207" fmla="*/ 328590 h 834218"/>
                  <a:gd name="connsiteX208" fmla="*/ 1197775 w 3024845"/>
                  <a:gd name="connsiteY208" fmla="*/ 328590 h 834218"/>
                  <a:gd name="connsiteX209" fmla="*/ 1197775 w 3024845"/>
                  <a:gd name="connsiteY209" fmla="*/ 352369 h 834218"/>
                  <a:gd name="connsiteX210" fmla="*/ 1199041 w 3024845"/>
                  <a:gd name="connsiteY210" fmla="*/ 352369 h 834218"/>
                  <a:gd name="connsiteX211" fmla="*/ 1207908 w 3024845"/>
                  <a:gd name="connsiteY211" fmla="*/ 352369 h 834218"/>
                  <a:gd name="connsiteX212" fmla="*/ 1209935 w 3024845"/>
                  <a:gd name="connsiteY212" fmla="*/ 356423 h 834218"/>
                  <a:gd name="connsiteX213" fmla="*/ 1209935 w 3024845"/>
                  <a:gd name="connsiteY213" fmla="*/ 369664 h 834218"/>
                  <a:gd name="connsiteX214" fmla="*/ 1211455 w 3024845"/>
                  <a:gd name="connsiteY214" fmla="*/ 367772 h 834218"/>
                  <a:gd name="connsiteX215" fmla="*/ 1222095 w 3024845"/>
                  <a:gd name="connsiteY215" fmla="*/ 354531 h 834218"/>
                  <a:gd name="connsiteX216" fmla="*/ 1250469 w 3024845"/>
                  <a:gd name="connsiteY216" fmla="*/ 354531 h 834218"/>
                  <a:gd name="connsiteX217" fmla="*/ 1250469 w 3024845"/>
                  <a:gd name="connsiteY217" fmla="*/ 441002 h 834218"/>
                  <a:gd name="connsiteX218" fmla="*/ 1251229 w 3024845"/>
                  <a:gd name="connsiteY218" fmla="*/ 441002 h 834218"/>
                  <a:gd name="connsiteX219" fmla="*/ 1256549 w 3024845"/>
                  <a:gd name="connsiteY219" fmla="*/ 441002 h 834218"/>
                  <a:gd name="connsiteX220" fmla="*/ 1257309 w 3024845"/>
                  <a:gd name="connsiteY220" fmla="*/ 439651 h 834218"/>
                  <a:gd name="connsiteX221" fmla="*/ 1262629 w 3024845"/>
                  <a:gd name="connsiteY221" fmla="*/ 430193 h 834218"/>
                  <a:gd name="connsiteX222" fmla="*/ 1262629 w 3024845"/>
                  <a:gd name="connsiteY222" fmla="*/ 432085 h 834218"/>
                  <a:gd name="connsiteX223" fmla="*/ 1262629 w 3024845"/>
                  <a:gd name="connsiteY223" fmla="*/ 445326 h 834218"/>
                  <a:gd name="connsiteX224" fmla="*/ 1266682 w 3024845"/>
                  <a:gd name="connsiteY224" fmla="*/ 399929 h 834218"/>
                  <a:gd name="connsiteX225" fmla="*/ 1267442 w 3024845"/>
                  <a:gd name="connsiteY225" fmla="*/ 399929 h 834218"/>
                  <a:gd name="connsiteX226" fmla="*/ 1272762 w 3024845"/>
                  <a:gd name="connsiteY226" fmla="*/ 399929 h 834218"/>
                  <a:gd name="connsiteX227" fmla="*/ 1272762 w 3024845"/>
                  <a:gd name="connsiteY227" fmla="*/ 335075 h 834218"/>
                  <a:gd name="connsiteX228" fmla="*/ 1273776 w 3024845"/>
                  <a:gd name="connsiteY228" fmla="*/ 335075 h 834218"/>
                  <a:gd name="connsiteX229" fmla="*/ 1280869 w 3024845"/>
                  <a:gd name="connsiteY229" fmla="*/ 335075 h 834218"/>
                  <a:gd name="connsiteX230" fmla="*/ 1293029 w 3024845"/>
                  <a:gd name="connsiteY230" fmla="*/ 291840 h 834218"/>
                  <a:gd name="connsiteX231" fmla="*/ 1294296 w 3024845"/>
                  <a:gd name="connsiteY231" fmla="*/ 291840 h 834218"/>
                  <a:gd name="connsiteX232" fmla="*/ 1303163 w 3024845"/>
                  <a:gd name="connsiteY232" fmla="*/ 291840 h 834218"/>
                  <a:gd name="connsiteX233" fmla="*/ 1313296 w 3024845"/>
                  <a:gd name="connsiteY233" fmla="*/ 335075 h 834218"/>
                  <a:gd name="connsiteX234" fmla="*/ 1314309 w 3024845"/>
                  <a:gd name="connsiteY234" fmla="*/ 335075 h 834218"/>
                  <a:gd name="connsiteX235" fmla="*/ 1321403 w 3024845"/>
                  <a:gd name="connsiteY235" fmla="*/ 335075 h 834218"/>
                  <a:gd name="connsiteX236" fmla="*/ 1321403 w 3024845"/>
                  <a:gd name="connsiteY236" fmla="*/ 373987 h 834218"/>
                  <a:gd name="connsiteX237" fmla="*/ 1323176 w 3024845"/>
                  <a:gd name="connsiteY237" fmla="*/ 373987 h 834218"/>
                  <a:gd name="connsiteX238" fmla="*/ 1335590 w 3024845"/>
                  <a:gd name="connsiteY238" fmla="*/ 373987 h 834218"/>
                  <a:gd name="connsiteX239" fmla="*/ 1335590 w 3024845"/>
                  <a:gd name="connsiteY239" fmla="*/ 376149 h 834218"/>
                  <a:gd name="connsiteX240" fmla="*/ 1335590 w 3024845"/>
                  <a:gd name="connsiteY240" fmla="*/ 391281 h 834218"/>
                  <a:gd name="connsiteX241" fmla="*/ 1339643 w 3024845"/>
                  <a:gd name="connsiteY241" fmla="*/ 389120 h 834218"/>
                  <a:gd name="connsiteX242" fmla="*/ 1339643 w 3024845"/>
                  <a:gd name="connsiteY242" fmla="*/ 373987 h 834218"/>
                  <a:gd name="connsiteX243" fmla="*/ 1341163 w 3024845"/>
                  <a:gd name="connsiteY243" fmla="*/ 373987 h 834218"/>
                  <a:gd name="connsiteX244" fmla="*/ 1351803 w 3024845"/>
                  <a:gd name="connsiteY244" fmla="*/ 373987 h 834218"/>
                  <a:gd name="connsiteX245" fmla="*/ 1351803 w 3024845"/>
                  <a:gd name="connsiteY245" fmla="*/ 375608 h 834218"/>
                  <a:gd name="connsiteX246" fmla="*/ 1351803 w 3024845"/>
                  <a:gd name="connsiteY246" fmla="*/ 386958 h 834218"/>
                  <a:gd name="connsiteX247" fmla="*/ 1382204 w 3024845"/>
                  <a:gd name="connsiteY247" fmla="*/ 386958 h 834218"/>
                  <a:gd name="connsiteX248" fmla="*/ 1382204 w 3024845"/>
                  <a:gd name="connsiteY248" fmla="*/ 350208 h 834218"/>
                  <a:gd name="connsiteX249" fmla="*/ 1383470 w 3024845"/>
                  <a:gd name="connsiteY249" fmla="*/ 350208 h 834218"/>
                  <a:gd name="connsiteX250" fmla="*/ 1392337 w 3024845"/>
                  <a:gd name="connsiteY250" fmla="*/ 350208 h 834218"/>
                  <a:gd name="connsiteX251" fmla="*/ 1392337 w 3024845"/>
                  <a:gd name="connsiteY251" fmla="*/ 371825 h 834218"/>
                  <a:gd name="connsiteX252" fmla="*/ 1394364 w 3024845"/>
                  <a:gd name="connsiteY252" fmla="*/ 339399 h 834218"/>
                  <a:gd name="connsiteX253" fmla="*/ 1416657 w 3024845"/>
                  <a:gd name="connsiteY253" fmla="*/ 339399 h 834218"/>
                  <a:gd name="connsiteX254" fmla="*/ 1416657 w 3024845"/>
                  <a:gd name="connsiteY254" fmla="*/ 337777 h 834218"/>
                  <a:gd name="connsiteX255" fmla="*/ 1416657 w 3024845"/>
                  <a:gd name="connsiteY255" fmla="*/ 326428 h 834218"/>
                  <a:gd name="connsiteX256" fmla="*/ 1417417 w 3024845"/>
                  <a:gd name="connsiteY256" fmla="*/ 326428 h 834218"/>
                  <a:gd name="connsiteX257" fmla="*/ 1422737 w 3024845"/>
                  <a:gd name="connsiteY257" fmla="*/ 326428 h 834218"/>
                  <a:gd name="connsiteX258" fmla="*/ 1422737 w 3024845"/>
                  <a:gd name="connsiteY258" fmla="*/ 324537 h 834218"/>
                  <a:gd name="connsiteX259" fmla="*/ 1422737 w 3024845"/>
                  <a:gd name="connsiteY259" fmla="*/ 311296 h 834218"/>
                  <a:gd name="connsiteX260" fmla="*/ 1426791 w 3024845"/>
                  <a:gd name="connsiteY260" fmla="*/ 317781 h 834218"/>
                  <a:gd name="connsiteX261" fmla="*/ 1429071 w 3024845"/>
                  <a:gd name="connsiteY261" fmla="*/ 317781 h 834218"/>
                  <a:gd name="connsiteX262" fmla="*/ 1445031 w 3024845"/>
                  <a:gd name="connsiteY262" fmla="*/ 317781 h 834218"/>
                  <a:gd name="connsiteX263" fmla="*/ 1445031 w 3024845"/>
                  <a:gd name="connsiteY263" fmla="*/ 316970 h 834218"/>
                  <a:gd name="connsiteX264" fmla="*/ 1445031 w 3024845"/>
                  <a:gd name="connsiteY264" fmla="*/ 311296 h 834218"/>
                  <a:gd name="connsiteX265" fmla="*/ 1445791 w 3024845"/>
                  <a:gd name="connsiteY265" fmla="*/ 311296 h 834218"/>
                  <a:gd name="connsiteX266" fmla="*/ 1451111 w 3024845"/>
                  <a:gd name="connsiteY266" fmla="*/ 311296 h 834218"/>
                  <a:gd name="connsiteX267" fmla="*/ 1451111 w 3024845"/>
                  <a:gd name="connsiteY267" fmla="*/ 312647 h 834218"/>
                  <a:gd name="connsiteX268" fmla="*/ 1451111 w 3024845"/>
                  <a:gd name="connsiteY268" fmla="*/ 322105 h 834218"/>
                  <a:gd name="connsiteX269" fmla="*/ 1489618 w 3024845"/>
                  <a:gd name="connsiteY269" fmla="*/ 322105 h 834218"/>
                  <a:gd name="connsiteX270" fmla="*/ 1489618 w 3024845"/>
                  <a:gd name="connsiteY270" fmla="*/ 460458 h 834218"/>
                  <a:gd name="connsiteX271" fmla="*/ 1491138 w 3024845"/>
                  <a:gd name="connsiteY271" fmla="*/ 460458 h 834218"/>
                  <a:gd name="connsiteX272" fmla="*/ 1501778 w 3024845"/>
                  <a:gd name="connsiteY272" fmla="*/ 460458 h 834218"/>
                  <a:gd name="connsiteX273" fmla="*/ 1501778 w 3024845"/>
                  <a:gd name="connsiteY273" fmla="*/ 447488 h 834218"/>
                  <a:gd name="connsiteX274" fmla="*/ 1505832 w 3024845"/>
                  <a:gd name="connsiteY274" fmla="*/ 447488 h 834218"/>
                  <a:gd name="connsiteX275" fmla="*/ 1505832 w 3024845"/>
                  <a:gd name="connsiteY275" fmla="*/ 460458 h 834218"/>
                  <a:gd name="connsiteX276" fmla="*/ 1536232 w 3024845"/>
                  <a:gd name="connsiteY276" fmla="*/ 460458 h 834218"/>
                  <a:gd name="connsiteX277" fmla="*/ 1536232 w 3024845"/>
                  <a:gd name="connsiteY277" fmla="*/ 430193 h 834218"/>
                  <a:gd name="connsiteX278" fmla="*/ 1548392 w 3024845"/>
                  <a:gd name="connsiteY278" fmla="*/ 430193 h 834218"/>
                  <a:gd name="connsiteX279" fmla="*/ 1560552 w 3024845"/>
                  <a:gd name="connsiteY279" fmla="*/ 428032 h 834218"/>
                  <a:gd name="connsiteX280" fmla="*/ 1564606 w 3024845"/>
                  <a:gd name="connsiteY280" fmla="*/ 430193 h 834218"/>
                  <a:gd name="connsiteX281" fmla="*/ 1574739 w 3024845"/>
                  <a:gd name="connsiteY281" fmla="*/ 430193 h 834218"/>
                  <a:gd name="connsiteX282" fmla="*/ 1574739 w 3024845"/>
                  <a:gd name="connsiteY282" fmla="*/ 460458 h 834218"/>
                  <a:gd name="connsiteX283" fmla="*/ 1582846 w 3024845"/>
                  <a:gd name="connsiteY283" fmla="*/ 460458 h 834218"/>
                  <a:gd name="connsiteX284" fmla="*/ 1582846 w 3024845"/>
                  <a:gd name="connsiteY284" fmla="*/ 477753 h 834218"/>
                  <a:gd name="connsiteX285" fmla="*/ 1592182 w 3024845"/>
                  <a:gd name="connsiteY285" fmla="*/ 478658 h 834218"/>
                  <a:gd name="connsiteX286" fmla="*/ 1605140 w 3024845"/>
                  <a:gd name="connsiteY286" fmla="*/ 478658 h 834218"/>
                  <a:gd name="connsiteX287" fmla="*/ 1605140 w 3024845"/>
                  <a:gd name="connsiteY287" fmla="*/ 462620 h 834218"/>
                  <a:gd name="connsiteX288" fmla="*/ 1673096 w 3024845"/>
                  <a:gd name="connsiteY288" fmla="*/ 462620 h 834218"/>
                  <a:gd name="connsiteX289" fmla="*/ 1673096 w 3024845"/>
                  <a:gd name="connsiteY289" fmla="*/ 377367 h 834218"/>
                  <a:gd name="connsiteX290" fmla="*/ 1745104 w 3024845"/>
                  <a:gd name="connsiteY290" fmla="*/ 377367 h 834218"/>
                  <a:gd name="connsiteX291" fmla="*/ 1745104 w 3024845"/>
                  <a:gd name="connsiteY291" fmla="*/ 456135 h 834218"/>
                  <a:gd name="connsiteX292" fmla="*/ 1747008 w 3024845"/>
                  <a:gd name="connsiteY292" fmla="*/ 456135 h 834218"/>
                  <a:gd name="connsiteX293" fmla="*/ 1748250 w 3024845"/>
                  <a:gd name="connsiteY293" fmla="*/ 478658 h 834218"/>
                  <a:gd name="connsiteX294" fmla="*/ 1757926 w 3024845"/>
                  <a:gd name="connsiteY294" fmla="*/ 478658 h 834218"/>
                  <a:gd name="connsiteX295" fmla="*/ 1759168 w 3024845"/>
                  <a:gd name="connsiteY295" fmla="*/ 456135 h 834218"/>
                  <a:gd name="connsiteX296" fmla="*/ 1765248 w 3024845"/>
                  <a:gd name="connsiteY296" fmla="*/ 456135 h 834218"/>
                  <a:gd name="connsiteX297" fmla="*/ 1766490 w 3024845"/>
                  <a:gd name="connsiteY297" fmla="*/ 478658 h 834218"/>
                  <a:gd name="connsiteX298" fmla="*/ 1817112 w 3024845"/>
                  <a:gd name="connsiteY298" fmla="*/ 478658 h 834218"/>
                  <a:gd name="connsiteX299" fmla="*/ 1817112 w 3024845"/>
                  <a:gd name="connsiteY299" fmla="*/ 315630 h 834218"/>
                  <a:gd name="connsiteX300" fmla="*/ 2014439 w 3024845"/>
                  <a:gd name="connsiteY300" fmla="*/ 315630 h 834218"/>
                  <a:gd name="connsiteX301" fmla="*/ 2014439 w 3024845"/>
                  <a:gd name="connsiteY301" fmla="*/ 478658 h 834218"/>
                  <a:gd name="connsiteX302" fmla="*/ 2033136 w 3024845"/>
                  <a:gd name="connsiteY302" fmla="*/ 478658 h 834218"/>
                  <a:gd name="connsiteX303" fmla="*/ 2033136 w 3024845"/>
                  <a:gd name="connsiteY303" fmla="*/ 395965 h 834218"/>
                  <a:gd name="connsiteX304" fmla="*/ 2128256 w 3024845"/>
                  <a:gd name="connsiteY304" fmla="*/ 395965 h 834218"/>
                  <a:gd name="connsiteX305" fmla="*/ 2180720 w 3024845"/>
                  <a:gd name="connsiteY305" fmla="*/ 330752 h 834218"/>
                  <a:gd name="connsiteX306" fmla="*/ 2245574 w 3024845"/>
                  <a:gd name="connsiteY306" fmla="*/ 330752 h 834218"/>
                  <a:gd name="connsiteX307" fmla="*/ 2245574 w 3024845"/>
                  <a:gd name="connsiteY307" fmla="*/ 406414 h 834218"/>
                  <a:gd name="connsiteX308" fmla="*/ 2253681 w 3024845"/>
                  <a:gd name="connsiteY308" fmla="*/ 406414 h 834218"/>
                  <a:gd name="connsiteX309" fmla="*/ 2255708 w 3024845"/>
                  <a:gd name="connsiteY309" fmla="*/ 399929 h 834218"/>
                  <a:gd name="connsiteX310" fmla="*/ 2261788 w 3024845"/>
                  <a:gd name="connsiteY310" fmla="*/ 399929 h 834218"/>
                  <a:gd name="connsiteX311" fmla="*/ 2263815 w 3024845"/>
                  <a:gd name="connsiteY311" fmla="*/ 408576 h 834218"/>
                  <a:gd name="connsiteX312" fmla="*/ 2275975 w 3024845"/>
                  <a:gd name="connsiteY312" fmla="*/ 408576 h 834218"/>
                  <a:gd name="connsiteX313" fmla="*/ 2275975 w 3024845"/>
                  <a:gd name="connsiteY313" fmla="*/ 402090 h 834218"/>
                  <a:gd name="connsiteX314" fmla="*/ 2298268 w 3024845"/>
                  <a:gd name="connsiteY314" fmla="*/ 402090 h 834218"/>
                  <a:gd name="connsiteX315" fmla="*/ 2298268 w 3024845"/>
                  <a:gd name="connsiteY315" fmla="*/ 408576 h 834218"/>
                  <a:gd name="connsiteX316" fmla="*/ 2318535 w 3024845"/>
                  <a:gd name="connsiteY316" fmla="*/ 408576 h 834218"/>
                  <a:gd name="connsiteX317" fmla="*/ 2318535 w 3024845"/>
                  <a:gd name="connsiteY317" fmla="*/ 453973 h 834218"/>
                  <a:gd name="connsiteX318" fmla="*/ 2332722 w 3024845"/>
                  <a:gd name="connsiteY318" fmla="*/ 453973 h 834218"/>
                  <a:gd name="connsiteX319" fmla="*/ 2332722 w 3024845"/>
                  <a:gd name="connsiteY319" fmla="*/ 441002 h 834218"/>
                  <a:gd name="connsiteX320" fmla="*/ 2348936 w 3024845"/>
                  <a:gd name="connsiteY320" fmla="*/ 441002 h 834218"/>
                  <a:gd name="connsiteX321" fmla="*/ 2348936 w 3024845"/>
                  <a:gd name="connsiteY321" fmla="*/ 261575 h 834218"/>
                  <a:gd name="connsiteX322" fmla="*/ 2355016 w 3024845"/>
                  <a:gd name="connsiteY322" fmla="*/ 255089 h 834218"/>
                  <a:gd name="connsiteX323" fmla="*/ 2427977 w 3024845"/>
                  <a:gd name="connsiteY323" fmla="*/ 255089 h 834218"/>
                  <a:gd name="connsiteX324" fmla="*/ 2427977 w 3024845"/>
                  <a:gd name="connsiteY324" fmla="*/ 263737 h 834218"/>
                  <a:gd name="connsiteX325" fmla="*/ 2438110 w 3024845"/>
                  <a:gd name="connsiteY325" fmla="*/ 263737 h 834218"/>
                  <a:gd name="connsiteX326" fmla="*/ 2438110 w 3024845"/>
                  <a:gd name="connsiteY326" fmla="*/ 378311 h 834218"/>
                  <a:gd name="connsiteX327" fmla="*/ 2460404 w 3024845"/>
                  <a:gd name="connsiteY327" fmla="*/ 378311 h 834218"/>
                  <a:gd name="connsiteX328" fmla="*/ 2460404 w 3024845"/>
                  <a:gd name="connsiteY328" fmla="*/ 311296 h 834218"/>
                  <a:gd name="connsiteX329" fmla="*/ 2486751 w 3024845"/>
                  <a:gd name="connsiteY329" fmla="*/ 311296 h 834218"/>
                  <a:gd name="connsiteX330" fmla="*/ 2490804 w 3024845"/>
                  <a:gd name="connsiteY330" fmla="*/ 306972 h 834218"/>
                  <a:gd name="connsiteX331" fmla="*/ 2498911 w 3024845"/>
                  <a:gd name="connsiteY331" fmla="*/ 306972 h 834218"/>
                  <a:gd name="connsiteX332" fmla="*/ 2502964 w 3024845"/>
                  <a:gd name="connsiteY332" fmla="*/ 311296 h 834218"/>
                  <a:gd name="connsiteX333" fmla="*/ 2525258 w 3024845"/>
                  <a:gd name="connsiteY333" fmla="*/ 311296 h 834218"/>
                  <a:gd name="connsiteX334" fmla="*/ 2525258 w 3024845"/>
                  <a:gd name="connsiteY334" fmla="*/ 194560 h 834218"/>
                  <a:gd name="connsiteX335" fmla="*/ 2582005 w 3024845"/>
                  <a:gd name="connsiteY335" fmla="*/ 183751 h 834218"/>
                  <a:gd name="connsiteX336" fmla="*/ 2582005 w 3024845"/>
                  <a:gd name="connsiteY336" fmla="*/ 184832 h 834218"/>
                  <a:gd name="connsiteX337" fmla="*/ 2582005 w 3024845"/>
                  <a:gd name="connsiteY337" fmla="*/ 192398 h 834218"/>
                  <a:gd name="connsiteX338" fmla="*/ 2608352 w 3024845"/>
                  <a:gd name="connsiteY338" fmla="*/ 192398 h 834218"/>
                  <a:gd name="connsiteX339" fmla="*/ 2608352 w 3024845"/>
                  <a:gd name="connsiteY339" fmla="*/ 447488 h 834218"/>
                  <a:gd name="connsiteX340" fmla="*/ 2630646 w 3024845"/>
                  <a:gd name="connsiteY340" fmla="*/ 447488 h 834218"/>
                  <a:gd name="connsiteX341" fmla="*/ 2630646 w 3024845"/>
                  <a:gd name="connsiteY341" fmla="*/ 443164 h 834218"/>
                  <a:gd name="connsiteX342" fmla="*/ 2642806 w 3024845"/>
                  <a:gd name="connsiteY342" fmla="*/ 443164 h 834218"/>
                  <a:gd name="connsiteX343" fmla="*/ 2642806 w 3024845"/>
                  <a:gd name="connsiteY343" fmla="*/ 447488 h 834218"/>
                  <a:gd name="connsiteX344" fmla="*/ 2667126 w 3024845"/>
                  <a:gd name="connsiteY344" fmla="*/ 447488 h 834218"/>
                  <a:gd name="connsiteX345" fmla="*/ 2667126 w 3024845"/>
                  <a:gd name="connsiteY345" fmla="*/ 434517 h 834218"/>
                  <a:gd name="connsiteX346" fmla="*/ 2695500 w 3024845"/>
                  <a:gd name="connsiteY346" fmla="*/ 434517 h 834218"/>
                  <a:gd name="connsiteX347" fmla="*/ 2707660 w 3024845"/>
                  <a:gd name="connsiteY347" fmla="*/ 430193 h 834218"/>
                  <a:gd name="connsiteX348" fmla="*/ 2727927 w 3024845"/>
                  <a:gd name="connsiteY348" fmla="*/ 434517 h 834218"/>
                  <a:gd name="connsiteX349" fmla="*/ 2727927 w 3024845"/>
                  <a:gd name="connsiteY349" fmla="*/ 417223 h 834218"/>
                  <a:gd name="connsiteX350" fmla="*/ 2736034 w 3024845"/>
                  <a:gd name="connsiteY350" fmla="*/ 417223 h 834218"/>
                  <a:gd name="connsiteX351" fmla="*/ 2736034 w 3024845"/>
                  <a:gd name="connsiteY351" fmla="*/ 404252 h 834218"/>
                  <a:gd name="connsiteX352" fmla="*/ 2792781 w 3024845"/>
                  <a:gd name="connsiteY352" fmla="*/ 404252 h 834218"/>
                  <a:gd name="connsiteX353" fmla="*/ 2792781 w 3024845"/>
                  <a:gd name="connsiteY353" fmla="*/ 373987 h 834218"/>
                  <a:gd name="connsiteX354" fmla="*/ 2811021 w 3024845"/>
                  <a:gd name="connsiteY354" fmla="*/ 373987 h 834218"/>
                  <a:gd name="connsiteX355" fmla="*/ 2811021 w 3024845"/>
                  <a:gd name="connsiteY355" fmla="*/ 367502 h 834218"/>
                  <a:gd name="connsiteX356" fmla="*/ 2823181 w 3024845"/>
                  <a:gd name="connsiteY356" fmla="*/ 367502 h 834218"/>
                  <a:gd name="connsiteX357" fmla="*/ 2823181 w 3024845"/>
                  <a:gd name="connsiteY357" fmla="*/ 373987 h 834218"/>
                  <a:gd name="connsiteX358" fmla="*/ 2839395 w 3024845"/>
                  <a:gd name="connsiteY358" fmla="*/ 373987 h 834218"/>
                  <a:gd name="connsiteX359" fmla="*/ 2839395 w 3024845"/>
                  <a:gd name="connsiteY359" fmla="*/ 423708 h 834218"/>
                  <a:gd name="connsiteX360" fmla="*/ 2871822 w 3024845"/>
                  <a:gd name="connsiteY360" fmla="*/ 423708 h 834218"/>
                  <a:gd name="connsiteX361" fmla="*/ 2871822 w 3024845"/>
                  <a:gd name="connsiteY361" fmla="*/ 397767 h 834218"/>
                  <a:gd name="connsiteX362" fmla="*/ 2910329 w 3024845"/>
                  <a:gd name="connsiteY362" fmla="*/ 397767 h 834218"/>
                  <a:gd name="connsiteX363" fmla="*/ 2910329 w 3024845"/>
                  <a:gd name="connsiteY363" fmla="*/ 367502 h 834218"/>
                  <a:gd name="connsiteX364" fmla="*/ 2958970 w 3024845"/>
                  <a:gd name="connsiteY364" fmla="*/ 367502 h 834218"/>
                  <a:gd name="connsiteX365" fmla="*/ 2958970 w 3024845"/>
                  <a:gd name="connsiteY365" fmla="*/ 478658 h 834218"/>
                  <a:gd name="connsiteX366" fmla="*/ 2958970 w 3024845"/>
                  <a:gd name="connsiteY366" fmla="*/ 492437 h 834218"/>
                  <a:gd name="connsiteX367" fmla="*/ 3024845 w 3024845"/>
                  <a:gd name="connsiteY367" fmla="*/ 492437 h 834218"/>
                  <a:gd name="connsiteX368" fmla="*/ 3024845 w 3024845"/>
                  <a:gd name="connsiteY368" fmla="*/ 834218 h 834218"/>
                  <a:gd name="connsiteX369" fmla="*/ 2054 w 3024845"/>
                  <a:gd name="connsiteY369" fmla="*/ 831885 h 834218"/>
                  <a:gd name="connsiteX370" fmla="*/ 0 w 3024845"/>
                  <a:gd name="connsiteY370" fmla="*/ 397767 h 834218"/>
                  <a:gd name="connsiteX371" fmla="*/ 20267 w 3024845"/>
                  <a:gd name="connsiteY371" fmla="*/ 397767 h 834218"/>
                  <a:gd name="connsiteX372" fmla="*/ 20774 w 3024845"/>
                  <a:gd name="connsiteY372" fmla="*/ 396686 h 834218"/>
                  <a:gd name="connsiteX373" fmla="*/ 24320 w 3024845"/>
                  <a:gd name="connsiteY373" fmla="*/ 389120 h 834218"/>
                  <a:gd name="connsiteX374" fmla="*/ 26094 w 3024845"/>
                  <a:gd name="connsiteY374" fmla="*/ 389390 h 834218"/>
                  <a:gd name="connsiteX375" fmla="*/ 38507 w 3024845"/>
                  <a:gd name="connsiteY375" fmla="*/ 391281 h 834218"/>
                  <a:gd name="connsiteX376" fmla="*/ 39014 w 3024845"/>
                  <a:gd name="connsiteY376" fmla="*/ 392633 h 834218"/>
                  <a:gd name="connsiteX377" fmla="*/ 42560 w 3024845"/>
                  <a:gd name="connsiteY377" fmla="*/ 402090 h 834218"/>
                  <a:gd name="connsiteX378" fmla="*/ 68907 w 3024845"/>
                  <a:gd name="connsiteY378" fmla="*/ 404252 h 834218"/>
                  <a:gd name="connsiteX379" fmla="*/ 68907 w 3024845"/>
                  <a:gd name="connsiteY379" fmla="*/ 281031 h 834218"/>
                  <a:gd name="connsiteX380" fmla="*/ 70934 w 3024845"/>
                  <a:gd name="connsiteY380" fmla="*/ 281031 h 834218"/>
                  <a:gd name="connsiteX381" fmla="*/ 85121 w 3024845"/>
                  <a:gd name="connsiteY381" fmla="*/ 281031 h 834218"/>
                  <a:gd name="connsiteX382" fmla="*/ 85121 w 3024845"/>
                  <a:gd name="connsiteY382" fmla="*/ 144839 h 834218"/>
                  <a:gd name="connsiteX383" fmla="*/ 86894 w 3024845"/>
                  <a:gd name="connsiteY383" fmla="*/ 144839 h 834218"/>
                  <a:gd name="connsiteX384" fmla="*/ 99308 w 3024845"/>
                  <a:gd name="connsiteY384" fmla="*/ 144839 h 834218"/>
                  <a:gd name="connsiteX385" fmla="*/ 99308 w 3024845"/>
                  <a:gd name="connsiteY385" fmla="*/ 30265 h 834218"/>
                  <a:gd name="connsiteX386" fmla="*/ 103361 w 3024845"/>
                  <a:gd name="connsiteY386" fmla="*/ 2161 h 834218"/>
                  <a:gd name="connsiteX0" fmla="*/ 99308 w 3024845"/>
                  <a:gd name="connsiteY0" fmla="*/ 36988 h 840941"/>
                  <a:gd name="connsiteX1" fmla="*/ 200642 w 3024845"/>
                  <a:gd name="connsiteY1" fmla="*/ 6723 h 840941"/>
                  <a:gd name="connsiteX2" fmla="*/ 220909 w 3024845"/>
                  <a:gd name="connsiteY2" fmla="*/ 151562 h 840941"/>
                  <a:gd name="connsiteX3" fmla="*/ 223189 w 3024845"/>
                  <a:gd name="connsiteY3" fmla="*/ 151562 h 840941"/>
                  <a:gd name="connsiteX4" fmla="*/ 239150 w 3024845"/>
                  <a:gd name="connsiteY4" fmla="*/ 151562 h 840941"/>
                  <a:gd name="connsiteX5" fmla="*/ 239150 w 3024845"/>
                  <a:gd name="connsiteY5" fmla="*/ 292077 h 840941"/>
                  <a:gd name="connsiteX6" fmla="*/ 240670 w 3024845"/>
                  <a:gd name="connsiteY6" fmla="*/ 291807 h 840941"/>
                  <a:gd name="connsiteX7" fmla="*/ 251310 w 3024845"/>
                  <a:gd name="connsiteY7" fmla="*/ 289916 h 840941"/>
                  <a:gd name="connsiteX8" fmla="*/ 249283 w 3024845"/>
                  <a:gd name="connsiteY8" fmla="*/ 378548 h 840941"/>
                  <a:gd name="connsiteX9" fmla="*/ 250803 w 3024845"/>
                  <a:gd name="connsiteY9" fmla="*/ 378819 h 840941"/>
                  <a:gd name="connsiteX10" fmla="*/ 261443 w 3024845"/>
                  <a:gd name="connsiteY10" fmla="*/ 380710 h 840941"/>
                  <a:gd name="connsiteX11" fmla="*/ 261696 w 3024845"/>
                  <a:gd name="connsiteY11" fmla="*/ 381521 h 840941"/>
                  <a:gd name="connsiteX12" fmla="*/ 263470 w 3024845"/>
                  <a:gd name="connsiteY12" fmla="*/ 387196 h 840941"/>
                  <a:gd name="connsiteX13" fmla="*/ 264230 w 3024845"/>
                  <a:gd name="connsiteY13" fmla="*/ 384764 h 840941"/>
                  <a:gd name="connsiteX14" fmla="*/ 269550 w 3024845"/>
                  <a:gd name="connsiteY14" fmla="*/ 367740 h 840941"/>
                  <a:gd name="connsiteX15" fmla="*/ 271323 w 3024845"/>
                  <a:gd name="connsiteY15" fmla="*/ 367740 h 840941"/>
                  <a:gd name="connsiteX16" fmla="*/ 283737 w 3024845"/>
                  <a:gd name="connsiteY16" fmla="*/ 367740 h 840941"/>
                  <a:gd name="connsiteX17" fmla="*/ 283737 w 3024845"/>
                  <a:gd name="connsiteY17" fmla="*/ 400166 h 840941"/>
                  <a:gd name="connsiteX18" fmla="*/ 284750 w 3024845"/>
                  <a:gd name="connsiteY18" fmla="*/ 400707 h 840941"/>
                  <a:gd name="connsiteX19" fmla="*/ 291844 w 3024845"/>
                  <a:gd name="connsiteY19" fmla="*/ 404490 h 840941"/>
                  <a:gd name="connsiteX20" fmla="*/ 291844 w 3024845"/>
                  <a:gd name="connsiteY20" fmla="*/ 405841 h 840941"/>
                  <a:gd name="connsiteX21" fmla="*/ 291844 w 3024845"/>
                  <a:gd name="connsiteY21" fmla="*/ 415299 h 840941"/>
                  <a:gd name="connsiteX22" fmla="*/ 336431 w 3024845"/>
                  <a:gd name="connsiteY22" fmla="*/ 415299 h 840941"/>
                  <a:gd name="connsiteX23" fmla="*/ 336431 w 3024845"/>
                  <a:gd name="connsiteY23" fmla="*/ 416380 h 840941"/>
                  <a:gd name="connsiteX24" fmla="*/ 336431 w 3024845"/>
                  <a:gd name="connsiteY24" fmla="*/ 423946 h 840941"/>
                  <a:gd name="connsiteX25" fmla="*/ 338457 w 3024845"/>
                  <a:gd name="connsiteY25" fmla="*/ 423946 h 840941"/>
                  <a:gd name="connsiteX26" fmla="*/ 352644 w 3024845"/>
                  <a:gd name="connsiteY26" fmla="*/ 423946 h 840941"/>
                  <a:gd name="connsiteX27" fmla="*/ 352644 w 3024845"/>
                  <a:gd name="connsiteY27" fmla="*/ 393681 h 840941"/>
                  <a:gd name="connsiteX28" fmla="*/ 397231 w 3024845"/>
                  <a:gd name="connsiteY28" fmla="*/ 393681 h 840941"/>
                  <a:gd name="connsiteX29" fmla="*/ 397231 w 3024845"/>
                  <a:gd name="connsiteY29" fmla="*/ 392330 h 840941"/>
                  <a:gd name="connsiteX30" fmla="*/ 397231 w 3024845"/>
                  <a:gd name="connsiteY30" fmla="*/ 382872 h 840941"/>
                  <a:gd name="connsiteX31" fmla="*/ 398245 w 3024845"/>
                  <a:gd name="connsiteY31" fmla="*/ 382872 h 840941"/>
                  <a:gd name="connsiteX32" fmla="*/ 405338 w 3024845"/>
                  <a:gd name="connsiteY32" fmla="*/ 382872 h 840941"/>
                  <a:gd name="connsiteX33" fmla="*/ 405338 w 3024845"/>
                  <a:gd name="connsiteY33" fmla="*/ 380981 h 840941"/>
                  <a:gd name="connsiteX34" fmla="*/ 405338 w 3024845"/>
                  <a:gd name="connsiteY34" fmla="*/ 367740 h 840941"/>
                  <a:gd name="connsiteX35" fmla="*/ 406098 w 3024845"/>
                  <a:gd name="connsiteY35" fmla="*/ 367740 h 840941"/>
                  <a:gd name="connsiteX36" fmla="*/ 411418 w 3024845"/>
                  <a:gd name="connsiteY36" fmla="*/ 367740 h 840941"/>
                  <a:gd name="connsiteX37" fmla="*/ 411418 w 3024845"/>
                  <a:gd name="connsiteY37" fmla="*/ 366659 h 840941"/>
                  <a:gd name="connsiteX38" fmla="*/ 411418 w 3024845"/>
                  <a:gd name="connsiteY38" fmla="*/ 359092 h 840941"/>
                  <a:gd name="connsiteX39" fmla="*/ 413445 w 3024845"/>
                  <a:gd name="connsiteY39" fmla="*/ 359092 h 840941"/>
                  <a:gd name="connsiteX40" fmla="*/ 427632 w 3024845"/>
                  <a:gd name="connsiteY40" fmla="*/ 359092 h 840941"/>
                  <a:gd name="connsiteX41" fmla="*/ 427632 w 3024845"/>
                  <a:gd name="connsiteY41" fmla="*/ 360173 h 840941"/>
                  <a:gd name="connsiteX42" fmla="*/ 427632 w 3024845"/>
                  <a:gd name="connsiteY42" fmla="*/ 367740 h 840941"/>
                  <a:gd name="connsiteX43" fmla="*/ 449925 w 3024845"/>
                  <a:gd name="connsiteY43" fmla="*/ 367740 h 840941"/>
                  <a:gd name="connsiteX44" fmla="*/ 449925 w 3024845"/>
                  <a:gd name="connsiteY44" fmla="*/ 365848 h 840941"/>
                  <a:gd name="connsiteX45" fmla="*/ 449925 w 3024845"/>
                  <a:gd name="connsiteY45" fmla="*/ 352607 h 840941"/>
                  <a:gd name="connsiteX46" fmla="*/ 451699 w 3024845"/>
                  <a:gd name="connsiteY46" fmla="*/ 352607 h 840941"/>
                  <a:gd name="connsiteX47" fmla="*/ 464112 w 3024845"/>
                  <a:gd name="connsiteY47" fmla="*/ 352607 h 840941"/>
                  <a:gd name="connsiteX48" fmla="*/ 464112 w 3024845"/>
                  <a:gd name="connsiteY48" fmla="*/ 376387 h 840941"/>
                  <a:gd name="connsiteX49" fmla="*/ 465126 w 3024845"/>
                  <a:gd name="connsiteY49" fmla="*/ 376387 h 840941"/>
                  <a:gd name="connsiteX50" fmla="*/ 472219 w 3024845"/>
                  <a:gd name="connsiteY50" fmla="*/ 376387 h 840941"/>
                  <a:gd name="connsiteX51" fmla="*/ 472219 w 3024845"/>
                  <a:gd name="connsiteY51" fmla="*/ 375306 h 840941"/>
                  <a:gd name="connsiteX52" fmla="*/ 472219 w 3024845"/>
                  <a:gd name="connsiteY52" fmla="*/ 367740 h 840941"/>
                  <a:gd name="connsiteX53" fmla="*/ 473992 w 3024845"/>
                  <a:gd name="connsiteY53" fmla="*/ 367740 h 840941"/>
                  <a:gd name="connsiteX54" fmla="*/ 486406 w 3024845"/>
                  <a:gd name="connsiteY54" fmla="*/ 367740 h 840941"/>
                  <a:gd name="connsiteX55" fmla="*/ 486406 w 3024845"/>
                  <a:gd name="connsiteY55" fmla="*/ 393681 h 840941"/>
                  <a:gd name="connsiteX56" fmla="*/ 488433 w 3024845"/>
                  <a:gd name="connsiteY56" fmla="*/ 393681 h 840941"/>
                  <a:gd name="connsiteX57" fmla="*/ 502619 w 3024845"/>
                  <a:gd name="connsiteY57" fmla="*/ 393681 h 840941"/>
                  <a:gd name="connsiteX58" fmla="*/ 502619 w 3024845"/>
                  <a:gd name="connsiteY58" fmla="*/ 395302 h 840941"/>
                  <a:gd name="connsiteX59" fmla="*/ 502619 w 3024845"/>
                  <a:gd name="connsiteY59" fmla="*/ 406652 h 840941"/>
                  <a:gd name="connsiteX60" fmla="*/ 503379 w 3024845"/>
                  <a:gd name="connsiteY60" fmla="*/ 406652 h 840941"/>
                  <a:gd name="connsiteX61" fmla="*/ 508700 w 3024845"/>
                  <a:gd name="connsiteY61" fmla="*/ 406652 h 840941"/>
                  <a:gd name="connsiteX62" fmla="*/ 508700 w 3024845"/>
                  <a:gd name="connsiteY62" fmla="*/ 405841 h 840941"/>
                  <a:gd name="connsiteX63" fmla="*/ 508700 w 3024845"/>
                  <a:gd name="connsiteY63" fmla="*/ 400166 h 840941"/>
                  <a:gd name="connsiteX64" fmla="*/ 539100 w 3024845"/>
                  <a:gd name="connsiteY64" fmla="*/ 400166 h 840941"/>
                  <a:gd name="connsiteX65" fmla="*/ 539100 w 3024845"/>
                  <a:gd name="connsiteY65" fmla="*/ 423946 h 840941"/>
                  <a:gd name="connsiteX66" fmla="*/ 540113 w 3024845"/>
                  <a:gd name="connsiteY66" fmla="*/ 423946 h 840941"/>
                  <a:gd name="connsiteX67" fmla="*/ 547207 w 3024845"/>
                  <a:gd name="connsiteY67" fmla="*/ 423946 h 840941"/>
                  <a:gd name="connsiteX68" fmla="*/ 547207 w 3024845"/>
                  <a:gd name="connsiteY68" fmla="*/ 425027 h 840941"/>
                  <a:gd name="connsiteX69" fmla="*/ 547207 w 3024845"/>
                  <a:gd name="connsiteY69" fmla="*/ 432593 h 840941"/>
                  <a:gd name="connsiteX70" fmla="*/ 547967 w 3024845"/>
                  <a:gd name="connsiteY70" fmla="*/ 432593 h 840941"/>
                  <a:gd name="connsiteX71" fmla="*/ 553287 w 3024845"/>
                  <a:gd name="connsiteY71" fmla="*/ 432593 h 840941"/>
                  <a:gd name="connsiteX72" fmla="*/ 553287 w 3024845"/>
                  <a:gd name="connsiteY72" fmla="*/ 430431 h 840941"/>
                  <a:gd name="connsiteX73" fmla="*/ 553287 w 3024845"/>
                  <a:gd name="connsiteY73" fmla="*/ 415299 h 840941"/>
                  <a:gd name="connsiteX74" fmla="*/ 554300 w 3024845"/>
                  <a:gd name="connsiteY74" fmla="*/ 415299 h 840941"/>
                  <a:gd name="connsiteX75" fmla="*/ 561394 w 3024845"/>
                  <a:gd name="connsiteY75" fmla="*/ 415299 h 840941"/>
                  <a:gd name="connsiteX76" fmla="*/ 561394 w 3024845"/>
                  <a:gd name="connsiteY76" fmla="*/ 416380 h 840941"/>
                  <a:gd name="connsiteX77" fmla="*/ 561394 w 3024845"/>
                  <a:gd name="connsiteY77" fmla="*/ 423946 h 840941"/>
                  <a:gd name="connsiteX78" fmla="*/ 566714 w 3024845"/>
                  <a:gd name="connsiteY78" fmla="*/ 421953 h 840941"/>
                  <a:gd name="connsiteX79" fmla="*/ 567474 w 3024845"/>
                  <a:gd name="connsiteY79" fmla="*/ 420973 h 840941"/>
                  <a:gd name="connsiteX80" fmla="*/ 567474 w 3024845"/>
                  <a:gd name="connsiteY80" fmla="*/ 415299 h 840941"/>
                  <a:gd name="connsiteX81" fmla="*/ 605981 w 3024845"/>
                  <a:gd name="connsiteY81" fmla="*/ 415299 h 840941"/>
                  <a:gd name="connsiteX82" fmla="*/ 605981 w 3024845"/>
                  <a:gd name="connsiteY82" fmla="*/ 439078 h 840941"/>
                  <a:gd name="connsiteX83" fmla="*/ 608007 w 3024845"/>
                  <a:gd name="connsiteY83" fmla="*/ 439078 h 840941"/>
                  <a:gd name="connsiteX84" fmla="*/ 622194 w 3024845"/>
                  <a:gd name="connsiteY84" fmla="*/ 439078 h 840941"/>
                  <a:gd name="connsiteX85" fmla="*/ 622194 w 3024845"/>
                  <a:gd name="connsiteY85" fmla="*/ 440159 h 840941"/>
                  <a:gd name="connsiteX86" fmla="*/ 622194 w 3024845"/>
                  <a:gd name="connsiteY86" fmla="*/ 447725 h 840941"/>
                  <a:gd name="connsiteX87" fmla="*/ 623968 w 3024845"/>
                  <a:gd name="connsiteY87" fmla="*/ 447725 h 840941"/>
                  <a:gd name="connsiteX88" fmla="*/ 636381 w 3024845"/>
                  <a:gd name="connsiteY88" fmla="*/ 447725 h 840941"/>
                  <a:gd name="connsiteX89" fmla="*/ 636381 w 3024845"/>
                  <a:gd name="connsiteY89" fmla="*/ 423946 h 840941"/>
                  <a:gd name="connsiteX90" fmla="*/ 637394 w 3024845"/>
                  <a:gd name="connsiteY90" fmla="*/ 423946 h 840941"/>
                  <a:gd name="connsiteX91" fmla="*/ 644488 w 3024845"/>
                  <a:gd name="connsiteY91" fmla="*/ 423946 h 840941"/>
                  <a:gd name="connsiteX92" fmla="*/ 644488 w 3024845"/>
                  <a:gd name="connsiteY92" fmla="*/ 391519 h 840941"/>
                  <a:gd name="connsiteX93" fmla="*/ 645501 w 3024845"/>
                  <a:gd name="connsiteY93" fmla="*/ 391519 h 840941"/>
                  <a:gd name="connsiteX94" fmla="*/ 652595 w 3024845"/>
                  <a:gd name="connsiteY94" fmla="*/ 391519 h 840941"/>
                  <a:gd name="connsiteX95" fmla="*/ 652595 w 3024845"/>
                  <a:gd name="connsiteY95" fmla="*/ 389628 h 840941"/>
                  <a:gd name="connsiteX96" fmla="*/ 652595 w 3024845"/>
                  <a:gd name="connsiteY96" fmla="*/ 376387 h 840941"/>
                  <a:gd name="connsiteX97" fmla="*/ 651328 w 3024845"/>
                  <a:gd name="connsiteY97" fmla="*/ 374765 h 840941"/>
                  <a:gd name="connsiteX98" fmla="*/ 656648 w 3024845"/>
                  <a:gd name="connsiteY98" fmla="*/ 363416 h 840941"/>
                  <a:gd name="connsiteX99" fmla="*/ 664755 w 3024845"/>
                  <a:gd name="connsiteY99" fmla="*/ 391519 h 840941"/>
                  <a:gd name="connsiteX100" fmla="*/ 665515 w 3024845"/>
                  <a:gd name="connsiteY100" fmla="*/ 391519 h 840941"/>
                  <a:gd name="connsiteX101" fmla="*/ 670835 w 3024845"/>
                  <a:gd name="connsiteY101" fmla="*/ 391519 h 840941"/>
                  <a:gd name="connsiteX102" fmla="*/ 670835 w 3024845"/>
                  <a:gd name="connsiteY102" fmla="*/ 285592 h 840941"/>
                  <a:gd name="connsiteX103" fmla="*/ 672355 w 3024845"/>
                  <a:gd name="connsiteY103" fmla="*/ 285592 h 840941"/>
                  <a:gd name="connsiteX104" fmla="*/ 682995 w 3024845"/>
                  <a:gd name="connsiteY104" fmla="*/ 285592 h 840941"/>
                  <a:gd name="connsiteX105" fmla="*/ 682995 w 3024845"/>
                  <a:gd name="connsiteY105" fmla="*/ 238033 h 840941"/>
                  <a:gd name="connsiteX106" fmla="*/ 709342 w 3024845"/>
                  <a:gd name="connsiteY106" fmla="*/ 238033 h 840941"/>
                  <a:gd name="connsiteX107" fmla="*/ 709342 w 3024845"/>
                  <a:gd name="connsiteY107" fmla="*/ 216415 h 840941"/>
                  <a:gd name="connsiteX108" fmla="*/ 743796 w 3024845"/>
                  <a:gd name="connsiteY108" fmla="*/ 216415 h 840941"/>
                  <a:gd name="connsiteX109" fmla="*/ 743796 w 3024845"/>
                  <a:gd name="connsiteY109" fmla="*/ 218847 h 840941"/>
                  <a:gd name="connsiteX110" fmla="*/ 743796 w 3024845"/>
                  <a:gd name="connsiteY110" fmla="*/ 235871 h 840941"/>
                  <a:gd name="connsiteX111" fmla="*/ 746076 w 3024845"/>
                  <a:gd name="connsiteY111" fmla="*/ 235871 h 840941"/>
                  <a:gd name="connsiteX112" fmla="*/ 762036 w 3024845"/>
                  <a:gd name="connsiteY112" fmla="*/ 235871 h 840941"/>
                  <a:gd name="connsiteX113" fmla="*/ 762036 w 3024845"/>
                  <a:gd name="connsiteY113" fmla="*/ 283430 h 840941"/>
                  <a:gd name="connsiteX114" fmla="*/ 763049 w 3024845"/>
                  <a:gd name="connsiteY114" fmla="*/ 283430 h 840941"/>
                  <a:gd name="connsiteX115" fmla="*/ 770143 w 3024845"/>
                  <a:gd name="connsiteY115" fmla="*/ 283430 h 840941"/>
                  <a:gd name="connsiteX116" fmla="*/ 784330 w 3024845"/>
                  <a:gd name="connsiteY116" fmla="*/ 287754 h 840941"/>
                  <a:gd name="connsiteX117" fmla="*/ 784330 w 3024845"/>
                  <a:gd name="connsiteY117" fmla="*/ 326666 h 840941"/>
                  <a:gd name="connsiteX118" fmla="*/ 785343 w 3024845"/>
                  <a:gd name="connsiteY118" fmla="*/ 326666 h 840941"/>
                  <a:gd name="connsiteX119" fmla="*/ 792436 w 3024845"/>
                  <a:gd name="connsiteY119" fmla="*/ 326666 h 840941"/>
                  <a:gd name="connsiteX120" fmla="*/ 792436 w 3024845"/>
                  <a:gd name="connsiteY120" fmla="*/ 328287 h 840941"/>
                  <a:gd name="connsiteX121" fmla="*/ 792436 w 3024845"/>
                  <a:gd name="connsiteY121" fmla="*/ 339636 h 840941"/>
                  <a:gd name="connsiteX122" fmla="*/ 794463 w 3024845"/>
                  <a:gd name="connsiteY122" fmla="*/ 339636 h 840941"/>
                  <a:gd name="connsiteX123" fmla="*/ 808650 w 3024845"/>
                  <a:gd name="connsiteY123" fmla="*/ 339636 h 840941"/>
                  <a:gd name="connsiteX124" fmla="*/ 814730 w 3024845"/>
                  <a:gd name="connsiteY124" fmla="*/ 346122 h 840941"/>
                  <a:gd name="connsiteX125" fmla="*/ 814730 w 3024845"/>
                  <a:gd name="connsiteY125" fmla="*/ 367740 h 840941"/>
                  <a:gd name="connsiteX126" fmla="*/ 817010 w 3024845"/>
                  <a:gd name="connsiteY126" fmla="*/ 367740 h 840941"/>
                  <a:gd name="connsiteX127" fmla="*/ 832970 w 3024845"/>
                  <a:gd name="connsiteY127" fmla="*/ 367740 h 840941"/>
                  <a:gd name="connsiteX128" fmla="*/ 832970 w 3024845"/>
                  <a:gd name="connsiteY128" fmla="*/ 368820 h 840941"/>
                  <a:gd name="connsiteX129" fmla="*/ 832970 w 3024845"/>
                  <a:gd name="connsiteY129" fmla="*/ 376387 h 840941"/>
                  <a:gd name="connsiteX130" fmla="*/ 834237 w 3024845"/>
                  <a:gd name="connsiteY130" fmla="*/ 376387 h 840941"/>
                  <a:gd name="connsiteX131" fmla="*/ 843104 w 3024845"/>
                  <a:gd name="connsiteY131" fmla="*/ 376387 h 840941"/>
                  <a:gd name="connsiteX132" fmla="*/ 843104 w 3024845"/>
                  <a:gd name="connsiteY132" fmla="*/ 378548 h 840941"/>
                  <a:gd name="connsiteX133" fmla="*/ 843104 w 3024845"/>
                  <a:gd name="connsiteY133" fmla="*/ 393681 h 840941"/>
                  <a:gd name="connsiteX134" fmla="*/ 847157 w 3024845"/>
                  <a:gd name="connsiteY134" fmla="*/ 391789 h 840941"/>
                  <a:gd name="connsiteX135" fmla="*/ 847157 w 3024845"/>
                  <a:gd name="connsiteY135" fmla="*/ 378548 h 840941"/>
                  <a:gd name="connsiteX136" fmla="*/ 848170 w 3024845"/>
                  <a:gd name="connsiteY136" fmla="*/ 378548 h 840941"/>
                  <a:gd name="connsiteX137" fmla="*/ 855264 w 3024845"/>
                  <a:gd name="connsiteY137" fmla="*/ 378548 h 840941"/>
                  <a:gd name="connsiteX138" fmla="*/ 855264 w 3024845"/>
                  <a:gd name="connsiteY138" fmla="*/ 380170 h 840941"/>
                  <a:gd name="connsiteX139" fmla="*/ 855264 w 3024845"/>
                  <a:gd name="connsiteY139" fmla="*/ 391519 h 840941"/>
                  <a:gd name="connsiteX140" fmla="*/ 856024 w 3024845"/>
                  <a:gd name="connsiteY140" fmla="*/ 391519 h 840941"/>
                  <a:gd name="connsiteX141" fmla="*/ 861344 w 3024845"/>
                  <a:gd name="connsiteY141" fmla="*/ 391519 h 840941"/>
                  <a:gd name="connsiteX142" fmla="*/ 909984 w 3024845"/>
                  <a:gd name="connsiteY142" fmla="*/ 387196 h 840941"/>
                  <a:gd name="connsiteX143" fmla="*/ 909984 w 3024845"/>
                  <a:gd name="connsiteY143" fmla="*/ 388547 h 840941"/>
                  <a:gd name="connsiteX144" fmla="*/ 909984 w 3024845"/>
                  <a:gd name="connsiteY144" fmla="*/ 398004 h 840941"/>
                  <a:gd name="connsiteX145" fmla="*/ 910744 w 3024845"/>
                  <a:gd name="connsiteY145" fmla="*/ 398004 h 840941"/>
                  <a:gd name="connsiteX146" fmla="*/ 916065 w 3024845"/>
                  <a:gd name="connsiteY146" fmla="*/ 398004 h 840941"/>
                  <a:gd name="connsiteX147" fmla="*/ 916065 w 3024845"/>
                  <a:gd name="connsiteY147" fmla="*/ 400166 h 840941"/>
                  <a:gd name="connsiteX148" fmla="*/ 916065 w 3024845"/>
                  <a:gd name="connsiteY148" fmla="*/ 415299 h 840941"/>
                  <a:gd name="connsiteX149" fmla="*/ 918091 w 3024845"/>
                  <a:gd name="connsiteY149" fmla="*/ 413948 h 840941"/>
                  <a:gd name="connsiteX150" fmla="*/ 932278 w 3024845"/>
                  <a:gd name="connsiteY150" fmla="*/ 404490 h 840941"/>
                  <a:gd name="connsiteX151" fmla="*/ 938358 w 3024845"/>
                  <a:gd name="connsiteY151" fmla="*/ 363416 h 840941"/>
                  <a:gd name="connsiteX152" fmla="*/ 939118 w 3024845"/>
                  <a:gd name="connsiteY152" fmla="*/ 363146 h 840941"/>
                  <a:gd name="connsiteX153" fmla="*/ 944438 w 3024845"/>
                  <a:gd name="connsiteY153" fmla="*/ 361254 h 840941"/>
                  <a:gd name="connsiteX154" fmla="*/ 946465 w 3024845"/>
                  <a:gd name="connsiteY154" fmla="*/ 292077 h 840941"/>
                  <a:gd name="connsiteX155" fmla="*/ 948492 w 3024845"/>
                  <a:gd name="connsiteY155" fmla="*/ 361254 h 840941"/>
                  <a:gd name="connsiteX156" fmla="*/ 949252 w 3024845"/>
                  <a:gd name="connsiteY156" fmla="*/ 361524 h 840941"/>
                  <a:gd name="connsiteX157" fmla="*/ 954572 w 3024845"/>
                  <a:gd name="connsiteY157" fmla="*/ 363416 h 840941"/>
                  <a:gd name="connsiteX158" fmla="*/ 954572 w 3024845"/>
                  <a:gd name="connsiteY158" fmla="*/ 276945 h 840941"/>
                  <a:gd name="connsiteX159" fmla="*/ 958625 w 3024845"/>
                  <a:gd name="connsiteY159" fmla="*/ 244518 h 840941"/>
                  <a:gd name="connsiteX160" fmla="*/ 997132 w 3024845"/>
                  <a:gd name="connsiteY160" fmla="*/ 244518 h 840941"/>
                  <a:gd name="connsiteX161" fmla="*/ 997132 w 3024845"/>
                  <a:gd name="connsiteY161" fmla="*/ 276945 h 840941"/>
                  <a:gd name="connsiteX162" fmla="*/ 997892 w 3024845"/>
                  <a:gd name="connsiteY162" fmla="*/ 276945 h 840941"/>
                  <a:gd name="connsiteX163" fmla="*/ 1003212 w 3024845"/>
                  <a:gd name="connsiteY163" fmla="*/ 276945 h 840941"/>
                  <a:gd name="connsiteX164" fmla="*/ 1003212 w 3024845"/>
                  <a:gd name="connsiteY164" fmla="*/ 194797 h 840941"/>
                  <a:gd name="connsiteX165" fmla="*/ 1004986 w 3024845"/>
                  <a:gd name="connsiteY165" fmla="*/ 194797 h 840941"/>
                  <a:gd name="connsiteX166" fmla="*/ 1017399 w 3024845"/>
                  <a:gd name="connsiteY166" fmla="*/ 194797 h 840941"/>
                  <a:gd name="connsiteX167" fmla="*/ 1017399 w 3024845"/>
                  <a:gd name="connsiteY167" fmla="*/ 192906 h 840941"/>
                  <a:gd name="connsiteX168" fmla="*/ 1017399 w 3024845"/>
                  <a:gd name="connsiteY168" fmla="*/ 179665 h 840941"/>
                  <a:gd name="connsiteX169" fmla="*/ 1039693 w 3024845"/>
                  <a:gd name="connsiteY169" fmla="*/ 179665 h 840941"/>
                  <a:gd name="connsiteX170" fmla="*/ 1039693 w 3024845"/>
                  <a:gd name="connsiteY170" fmla="*/ 178584 h 840941"/>
                  <a:gd name="connsiteX171" fmla="*/ 1039693 w 3024845"/>
                  <a:gd name="connsiteY171" fmla="*/ 171018 h 840941"/>
                  <a:gd name="connsiteX172" fmla="*/ 1041466 w 3024845"/>
                  <a:gd name="connsiteY172" fmla="*/ 171018 h 840941"/>
                  <a:gd name="connsiteX173" fmla="*/ 1053880 w 3024845"/>
                  <a:gd name="connsiteY173" fmla="*/ 171018 h 840941"/>
                  <a:gd name="connsiteX174" fmla="*/ 1053880 w 3024845"/>
                  <a:gd name="connsiteY174" fmla="*/ 172099 h 840941"/>
                  <a:gd name="connsiteX175" fmla="*/ 1053880 w 3024845"/>
                  <a:gd name="connsiteY175" fmla="*/ 179665 h 840941"/>
                  <a:gd name="connsiteX176" fmla="*/ 1054640 w 3024845"/>
                  <a:gd name="connsiteY176" fmla="*/ 179665 h 840941"/>
                  <a:gd name="connsiteX177" fmla="*/ 1059960 w 3024845"/>
                  <a:gd name="connsiteY177" fmla="*/ 179665 h 840941"/>
                  <a:gd name="connsiteX178" fmla="*/ 1070093 w 3024845"/>
                  <a:gd name="connsiteY178" fmla="*/ 175341 h 840941"/>
                  <a:gd name="connsiteX179" fmla="*/ 1074146 w 3024845"/>
                  <a:gd name="connsiteY179" fmla="*/ 178584 h 840941"/>
                  <a:gd name="connsiteX180" fmla="*/ 1074146 w 3024845"/>
                  <a:gd name="connsiteY180" fmla="*/ 171018 h 840941"/>
                  <a:gd name="connsiteX181" fmla="*/ 1076426 w 3024845"/>
                  <a:gd name="connsiteY181" fmla="*/ 171018 h 840941"/>
                  <a:gd name="connsiteX182" fmla="*/ 1092387 w 3024845"/>
                  <a:gd name="connsiteY182" fmla="*/ 171018 h 840941"/>
                  <a:gd name="connsiteX183" fmla="*/ 1092387 w 3024845"/>
                  <a:gd name="connsiteY183" fmla="*/ 172099 h 840941"/>
                  <a:gd name="connsiteX184" fmla="*/ 1092387 w 3024845"/>
                  <a:gd name="connsiteY184" fmla="*/ 179665 h 840941"/>
                  <a:gd name="connsiteX185" fmla="*/ 1122787 w 3024845"/>
                  <a:gd name="connsiteY185" fmla="*/ 179665 h 840941"/>
                  <a:gd name="connsiteX186" fmla="*/ 1122787 w 3024845"/>
                  <a:gd name="connsiteY186" fmla="*/ 181286 h 840941"/>
                  <a:gd name="connsiteX187" fmla="*/ 1122787 w 3024845"/>
                  <a:gd name="connsiteY187" fmla="*/ 192636 h 840941"/>
                  <a:gd name="connsiteX188" fmla="*/ 1149134 w 3024845"/>
                  <a:gd name="connsiteY188" fmla="*/ 192636 h 840941"/>
                  <a:gd name="connsiteX189" fmla="*/ 1149134 w 3024845"/>
                  <a:gd name="connsiteY189" fmla="*/ 222900 h 840941"/>
                  <a:gd name="connsiteX190" fmla="*/ 1149894 w 3024845"/>
                  <a:gd name="connsiteY190" fmla="*/ 222900 h 840941"/>
                  <a:gd name="connsiteX191" fmla="*/ 1155214 w 3024845"/>
                  <a:gd name="connsiteY191" fmla="*/ 222900 h 840941"/>
                  <a:gd name="connsiteX192" fmla="*/ 1155214 w 3024845"/>
                  <a:gd name="connsiteY192" fmla="*/ 223981 h 840941"/>
                  <a:gd name="connsiteX193" fmla="*/ 1155214 w 3024845"/>
                  <a:gd name="connsiteY193" fmla="*/ 231548 h 840941"/>
                  <a:gd name="connsiteX194" fmla="*/ 1159268 w 3024845"/>
                  <a:gd name="connsiteY194" fmla="*/ 261812 h 840941"/>
                  <a:gd name="connsiteX195" fmla="*/ 1160028 w 3024845"/>
                  <a:gd name="connsiteY195" fmla="*/ 261812 h 840941"/>
                  <a:gd name="connsiteX196" fmla="*/ 1165348 w 3024845"/>
                  <a:gd name="connsiteY196" fmla="*/ 261812 h 840941"/>
                  <a:gd name="connsiteX197" fmla="*/ 1165348 w 3024845"/>
                  <a:gd name="connsiteY197" fmla="*/ 262623 h 840941"/>
                  <a:gd name="connsiteX198" fmla="*/ 1165348 w 3024845"/>
                  <a:gd name="connsiteY198" fmla="*/ 268298 h 840941"/>
                  <a:gd name="connsiteX199" fmla="*/ 1166361 w 3024845"/>
                  <a:gd name="connsiteY199" fmla="*/ 268298 h 840941"/>
                  <a:gd name="connsiteX200" fmla="*/ 1173454 w 3024845"/>
                  <a:gd name="connsiteY200" fmla="*/ 268298 h 840941"/>
                  <a:gd name="connsiteX201" fmla="*/ 1173454 w 3024845"/>
                  <a:gd name="connsiteY201" fmla="*/ 298563 h 840941"/>
                  <a:gd name="connsiteX202" fmla="*/ 1175481 w 3024845"/>
                  <a:gd name="connsiteY202" fmla="*/ 298563 h 840941"/>
                  <a:gd name="connsiteX203" fmla="*/ 1189668 w 3024845"/>
                  <a:gd name="connsiteY203" fmla="*/ 298563 h 840941"/>
                  <a:gd name="connsiteX204" fmla="*/ 1189668 w 3024845"/>
                  <a:gd name="connsiteY204" fmla="*/ 322342 h 840941"/>
                  <a:gd name="connsiteX205" fmla="*/ 1191695 w 3024845"/>
                  <a:gd name="connsiteY205" fmla="*/ 323963 h 840941"/>
                  <a:gd name="connsiteX206" fmla="*/ 1191695 w 3024845"/>
                  <a:gd name="connsiteY206" fmla="*/ 335313 h 840941"/>
                  <a:gd name="connsiteX207" fmla="*/ 1192455 w 3024845"/>
                  <a:gd name="connsiteY207" fmla="*/ 335313 h 840941"/>
                  <a:gd name="connsiteX208" fmla="*/ 1197775 w 3024845"/>
                  <a:gd name="connsiteY208" fmla="*/ 335313 h 840941"/>
                  <a:gd name="connsiteX209" fmla="*/ 1197775 w 3024845"/>
                  <a:gd name="connsiteY209" fmla="*/ 359092 h 840941"/>
                  <a:gd name="connsiteX210" fmla="*/ 1199041 w 3024845"/>
                  <a:gd name="connsiteY210" fmla="*/ 359092 h 840941"/>
                  <a:gd name="connsiteX211" fmla="*/ 1207908 w 3024845"/>
                  <a:gd name="connsiteY211" fmla="*/ 359092 h 840941"/>
                  <a:gd name="connsiteX212" fmla="*/ 1209935 w 3024845"/>
                  <a:gd name="connsiteY212" fmla="*/ 363146 h 840941"/>
                  <a:gd name="connsiteX213" fmla="*/ 1209935 w 3024845"/>
                  <a:gd name="connsiteY213" fmla="*/ 376387 h 840941"/>
                  <a:gd name="connsiteX214" fmla="*/ 1211455 w 3024845"/>
                  <a:gd name="connsiteY214" fmla="*/ 374495 h 840941"/>
                  <a:gd name="connsiteX215" fmla="*/ 1222095 w 3024845"/>
                  <a:gd name="connsiteY215" fmla="*/ 361254 h 840941"/>
                  <a:gd name="connsiteX216" fmla="*/ 1250469 w 3024845"/>
                  <a:gd name="connsiteY216" fmla="*/ 361254 h 840941"/>
                  <a:gd name="connsiteX217" fmla="*/ 1250469 w 3024845"/>
                  <a:gd name="connsiteY217" fmla="*/ 447725 h 840941"/>
                  <a:gd name="connsiteX218" fmla="*/ 1251229 w 3024845"/>
                  <a:gd name="connsiteY218" fmla="*/ 447725 h 840941"/>
                  <a:gd name="connsiteX219" fmla="*/ 1256549 w 3024845"/>
                  <a:gd name="connsiteY219" fmla="*/ 447725 h 840941"/>
                  <a:gd name="connsiteX220" fmla="*/ 1257309 w 3024845"/>
                  <a:gd name="connsiteY220" fmla="*/ 446374 h 840941"/>
                  <a:gd name="connsiteX221" fmla="*/ 1262629 w 3024845"/>
                  <a:gd name="connsiteY221" fmla="*/ 436916 h 840941"/>
                  <a:gd name="connsiteX222" fmla="*/ 1262629 w 3024845"/>
                  <a:gd name="connsiteY222" fmla="*/ 438808 h 840941"/>
                  <a:gd name="connsiteX223" fmla="*/ 1262629 w 3024845"/>
                  <a:gd name="connsiteY223" fmla="*/ 452049 h 840941"/>
                  <a:gd name="connsiteX224" fmla="*/ 1266682 w 3024845"/>
                  <a:gd name="connsiteY224" fmla="*/ 406652 h 840941"/>
                  <a:gd name="connsiteX225" fmla="*/ 1267442 w 3024845"/>
                  <a:gd name="connsiteY225" fmla="*/ 406652 h 840941"/>
                  <a:gd name="connsiteX226" fmla="*/ 1272762 w 3024845"/>
                  <a:gd name="connsiteY226" fmla="*/ 406652 h 840941"/>
                  <a:gd name="connsiteX227" fmla="*/ 1272762 w 3024845"/>
                  <a:gd name="connsiteY227" fmla="*/ 341798 h 840941"/>
                  <a:gd name="connsiteX228" fmla="*/ 1273776 w 3024845"/>
                  <a:gd name="connsiteY228" fmla="*/ 341798 h 840941"/>
                  <a:gd name="connsiteX229" fmla="*/ 1280869 w 3024845"/>
                  <a:gd name="connsiteY229" fmla="*/ 341798 h 840941"/>
                  <a:gd name="connsiteX230" fmla="*/ 1293029 w 3024845"/>
                  <a:gd name="connsiteY230" fmla="*/ 298563 h 840941"/>
                  <a:gd name="connsiteX231" fmla="*/ 1294296 w 3024845"/>
                  <a:gd name="connsiteY231" fmla="*/ 298563 h 840941"/>
                  <a:gd name="connsiteX232" fmla="*/ 1303163 w 3024845"/>
                  <a:gd name="connsiteY232" fmla="*/ 298563 h 840941"/>
                  <a:gd name="connsiteX233" fmla="*/ 1313296 w 3024845"/>
                  <a:gd name="connsiteY233" fmla="*/ 341798 h 840941"/>
                  <a:gd name="connsiteX234" fmla="*/ 1314309 w 3024845"/>
                  <a:gd name="connsiteY234" fmla="*/ 341798 h 840941"/>
                  <a:gd name="connsiteX235" fmla="*/ 1321403 w 3024845"/>
                  <a:gd name="connsiteY235" fmla="*/ 341798 h 840941"/>
                  <a:gd name="connsiteX236" fmla="*/ 1321403 w 3024845"/>
                  <a:gd name="connsiteY236" fmla="*/ 380710 h 840941"/>
                  <a:gd name="connsiteX237" fmla="*/ 1323176 w 3024845"/>
                  <a:gd name="connsiteY237" fmla="*/ 380710 h 840941"/>
                  <a:gd name="connsiteX238" fmla="*/ 1335590 w 3024845"/>
                  <a:gd name="connsiteY238" fmla="*/ 380710 h 840941"/>
                  <a:gd name="connsiteX239" fmla="*/ 1335590 w 3024845"/>
                  <a:gd name="connsiteY239" fmla="*/ 382872 h 840941"/>
                  <a:gd name="connsiteX240" fmla="*/ 1335590 w 3024845"/>
                  <a:gd name="connsiteY240" fmla="*/ 398004 h 840941"/>
                  <a:gd name="connsiteX241" fmla="*/ 1339643 w 3024845"/>
                  <a:gd name="connsiteY241" fmla="*/ 395843 h 840941"/>
                  <a:gd name="connsiteX242" fmla="*/ 1339643 w 3024845"/>
                  <a:gd name="connsiteY242" fmla="*/ 380710 h 840941"/>
                  <a:gd name="connsiteX243" fmla="*/ 1341163 w 3024845"/>
                  <a:gd name="connsiteY243" fmla="*/ 380710 h 840941"/>
                  <a:gd name="connsiteX244" fmla="*/ 1351803 w 3024845"/>
                  <a:gd name="connsiteY244" fmla="*/ 380710 h 840941"/>
                  <a:gd name="connsiteX245" fmla="*/ 1351803 w 3024845"/>
                  <a:gd name="connsiteY245" fmla="*/ 382331 h 840941"/>
                  <a:gd name="connsiteX246" fmla="*/ 1351803 w 3024845"/>
                  <a:gd name="connsiteY246" fmla="*/ 393681 h 840941"/>
                  <a:gd name="connsiteX247" fmla="*/ 1382204 w 3024845"/>
                  <a:gd name="connsiteY247" fmla="*/ 393681 h 840941"/>
                  <a:gd name="connsiteX248" fmla="*/ 1382204 w 3024845"/>
                  <a:gd name="connsiteY248" fmla="*/ 356931 h 840941"/>
                  <a:gd name="connsiteX249" fmla="*/ 1383470 w 3024845"/>
                  <a:gd name="connsiteY249" fmla="*/ 356931 h 840941"/>
                  <a:gd name="connsiteX250" fmla="*/ 1392337 w 3024845"/>
                  <a:gd name="connsiteY250" fmla="*/ 356931 h 840941"/>
                  <a:gd name="connsiteX251" fmla="*/ 1392337 w 3024845"/>
                  <a:gd name="connsiteY251" fmla="*/ 378548 h 840941"/>
                  <a:gd name="connsiteX252" fmla="*/ 1394364 w 3024845"/>
                  <a:gd name="connsiteY252" fmla="*/ 346122 h 840941"/>
                  <a:gd name="connsiteX253" fmla="*/ 1416657 w 3024845"/>
                  <a:gd name="connsiteY253" fmla="*/ 346122 h 840941"/>
                  <a:gd name="connsiteX254" fmla="*/ 1416657 w 3024845"/>
                  <a:gd name="connsiteY254" fmla="*/ 344500 h 840941"/>
                  <a:gd name="connsiteX255" fmla="*/ 1416657 w 3024845"/>
                  <a:gd name="connsiteY255" fmla="*/ 333151 h 840941"/>
                  <a:gd name="connsiteX256" fmla="*/ 1417417 w 3024845"/>
                  <a:gd name="connsiteY256" fmla="*/ 333151 h 840941"/>
                  <a:gd name="connsiteX257" fmla="*/ 1422737 w 3024845"/>
                  <a:gd name="connsiteY257" fmla="*/ 333151 h 840941"/>
                  <a:gd name="connsiteX258" fmla="*/ 1422737 w 3024845"/>
                  <a:gd name="connsiteY258" fmla="*/ 331260 h 840941"/>
                  <a:gd name="connsiteX259" fmla="*/ 1422737 w 3024845"/>
                  <a:gd name="connsiteY259" fmla="*/ 318019 h 840941"/>
                  <a:gd name="connsiteX260" fmla="*/ 1426791 w 3024845"/>
                  <a:gd name="connsiteY260" fmla="*/ 324504 h 840941"/>
                  <a:gd name="connsiteX261" fmla="*/ 1429071 w 3024845"/>
                  <a:gd name="connsiteY261" fmla="*/ 324504 h 840941"/>
                  <a:gd name="connsiteX262" fmla="*/ 1445031 w 3024845"/>
                  <a:gd name="connsiteY262" fmla="*/ 324504 h 840941"/>
                  <a:gd name="connsiteX263" fmla="*/ 1445031 w 3024845"/>
                  <a:gd name="connsiteY263" fmla="*/ 323693 h 840941"/>
                  <a:gd name="connsiteX264" fmla="*/ 1445031 w 3024845"/>
                  <a:gd name="connsiteY264" fmla="*/ 318019 h 840941"/>
                  <a:gd name="connsiteX265" fmla="*/ 1445791 w 3024845"/>
                  <a:gd name="connsiteY265" fmla="*/ 318019 h 840941"/>
                  <a:gd name="connsiteX266" fmla="*/ 1451111 w 3024845"/>
                  <a:gd name="connsiteY266" fmla="*/ 318019 h 840941"/>
                  <a:gd name="connsiteX267" fmla="*/ 1451111 w 3024845"/>
                  <a:gd name="connsiteY267" fmla="*/ 319370 h 840941"/>
                  <a:gd name="connsiteX268" fmla="*/ 1451111 w 3024845"/>
                  <a:gd name="connsiteY268" fmla="*/ 328828 h 840941"/>
                  <a:gd name="connsiteX269" fmla="*/ 1489618 w 3024845"/>
                  <a:gd name="connsiteY269" fmla="*/ 328828 h 840941"/>
                  <a:gd name="connsiteX270" fmla="*/ 1489618 w 3024845"/>
                  <a:gd name="connsiteY270" fmla="*/ 467181 h 840941"/>
                  <a:gd name="connsiteX271" fmla="*/ 1491138 w 3024845"/>
                  <a:gd name="connsiteY271" fmla="*/ 467181 h 840941"/>
                  <a:gd name="connsiteX272" fmla="*/ 1501778 w 3024845"/>
                  <a:gd name="connsiteY272" fmla="*/ 467181 h 840941"/>
                  <a:gd name="connsiteX273" fmla="*/ 1501778 w 3024845"/>
                  <a:gd name="connsiteY273" fmla="*/ 454211 h 840941"/>
                  <a:gd name="connsiteX274" fmla="*/ 1505832 w 3024845"/>
                  <a:gd name="connsiteY274" fmla="*/ 454211 h 840941"/>
                  <a:gd name="connsiteX275" fmla="*/ 1505832 w 3024845"/>
                  <a:gd name="connsiteY275" fmla="*/ 467181 h 840941"/>
                  <a:gd name="connsiteX276" fmla="*/ 1536232 w 3024845"/>
                  <a:gd name="connsiteY276" fmla="*/ 467181 h 840941"/>
                  <a:gd name="connsiteX277" fmla="*/ 1536232 w 3024845"/>
                  <a:gd name="connsiteY277" fmla="*/ 436916 h 840941"/>
                  <a:gd name="connsiteX278" fmla="*/ 1548392 w 3024845"/>
                  <a:gd name="connsiteY278" fmla="*/ 436916 h 840941"/>
                  <a:gd name="connsiteX279" fmla="*/ 1560552 w 3024845"/>
                  <a:gd name="connsiteY279" fmla="*/ 434755 h 840941"/>
                  <a:gd name="connsiteX280" fmla="*/ 1564606 w 3024845"/>
                  <a:gd name="connsiteY280" fmla="*/ 436916 h 840941"/>
                  <a:gd name="connsiteX281" fmla="*/ 1574739 w 3024845"/>
                  <a:gd name="connsiteY281" fmla="*/ 436916 h 840941"/>
                  <a:gd name="connsiteX282" fmla="*/ 1574739 w 3024845"/>
                  <a:gd name="connsiteY282" fmla="*/ 467181 h 840941"/>
                  <a:gd name="connsiteX283" fmla="*/ 1582846 w 3024845"/>
                  <a:gd name="connsiteY283" fmla="*/ 467181 h 840941"/>
                  <a:gd name="connsiteX284" fmla="*/ 1582846 w 3024845"/>
                  <a:gd name="connsiteY284" fmla="*/ 484476 h 840941"/>
                  <a:gd name="connsiteX285" fmla="*/ 1592182 w 3024845"/>
                  <a:gd name="connsiteY285" fmla="*/ 485381 h 840941"/>
                  <a:gd name="connsiteX286" fmla="*/ 1605140 w 3024845"/>
                  <a:gd name="connsiteY286" fmla="*/ 485381 h 840941"/>
                  <a:gd name="connsiteX287" fmla="*/ 1605140 w 3024845"/>
                  <a:gd name="connsiteY287" fmla="*/ 469343 h 840941"/>
                  <a:gd name="connsiteX288" fmla="*/ 1673096 w 3024845"/>
                  <a:gd name="connsiteY288" fmla="*/ 469343 h 840941"/>
                  <a:gd name="connsiteX289" fmla="*/ 1673096 w 3024845"/>
                  <a:gd name="connsiteY289" fmla="*/ 384090 h 840941"/>
                  <a:gd name="connsiteX290" fmla="*/ 1745104 w 3024845"/>
                  <a:gd name="connsiteY290" fmla="*/ 384090 h 840941"/>
                  <a:gd name="connsiteX291" fmla="*/ 1745104 w 3024845"/>
                  <a:gd name="connsiteY291" fmla="*/ 462858 h 840941"/>
                  <a:gd name="connsiteX292" fmla="*/ 1747008 w 3024845"/>
                  <a:gd name="connsiteY292" fmla="*/ 462858 h 840941"/>
                  <a:gd name="connsiteX293" fmla="*/ 1748250 w 3024845"/>
                  <a:gd name="connsiteY293" fmla="*/ 485381 h 840941"/>
                  <a:gd name="connsiteX294" fmla="*/ 1757926 w 3024845"/>
                  <a:gd name="connsiteY294" fmla="*/ 485381 h 840941"/>
                  <a:gd name="connsiteX295" fmla="*/ 1759168 w 3024845"/>
                  <a:gd name="connsiteY295" fmla="*/ 462858 h 840941"/>
                  <a:gd name="connsiteX296" fmla="*/ 1765248 w 3024845"/>
                  <a:gd name="connsiteY296" fmla="*/ 462858 h 840941"/>
                  <a:gd name="connsiteX297" fmla="*/ 1766490 w 3024845"/>
                  <a:gd name="connsiteY297" fmla="*/ 485381 h 840941"/>
                  <a:gd name="connsiteX298" fmla="*/ 1817112 w 3024845"/>
                  <a:gd name="connsiteY298" fmla="*/ 485381 h 840941"/>
                  <a:gd name="connsiteX299" fmla="*/ 1817112 w 3024845"/>
                  <a:gd name="connsiteY299" fmla="*/ 322353 h 840941"/>
                  <a:gd name="connsiteX300" fmla="*/ 2014439 w 3024845"/>
                  <a:gd name="connsiteY300" fmla="*/ 322353 h 840941"/>
                  <a:gd name="connsiteX301" fmla="*/ 2014439 w 3024845"/>
                  <a:gd name="connsiteY301" fmla="*/ 485381 h 840941"/>
                  <a:gd name="connsiteX302" fmla="*/ 2033136 w 3024845"/>
                  <a:gd name="connsiteY302" fmla="*/ 485381 h 840941"/>
                  <a:gd name="connsiteX303" fmla="*/ 2033136 w 3024845"/>
                  <a:gd name="connsiteY303" fmla="*/ 402688 h 840941"/>
                  <a:gd name="connsiteX304" fmla="*/ 2128256 w 3024845"/>
                  <a:gd name="connsiteY304" fmla="*/ 402688 h 840941"/>
                  <a:gd name="connsiteX305" fmla="*/ 2180720 w 3024845"/>
                  <a:gd name="connsiteY305" fmla="*/ 337475 h 840941"/>
                  <a:gd name="connsiteX306" fmla="*/ 2245574 w 3024845"/>
                  <a:gd name="connsiteY306" fmla="*/ 337475 h 840941"/>
                  <a:gd name="connsiteX307" fmla="*/ 2245574 w 3024845"/>
                  <a:gd name="connsiteY307" fmla="*/ 413137 h 840941"/>
                  <a:gd name="connsiteX308" fmla="*/ 2253681 w 3024845"/>
                  <a:gd name="connsiteY308" fmla="*/ 413137 h 840941"/>
                  <a:gd name="connsiteX309" fmla="*/ 2255708 w 3024845"/>
                  <a:gd name="connsiteY309" fmla="*/ 406652 h 840941"/>
                  <a:gd name="connsiteX310" fmla="*/ 2261788 w 3024845"/>
                  <a:gd name="connsiteY310" fmla="*/ 406652 h 840941"/>
                  <a:gd name="connsiteX311" fmla="*/ 2263815 w 3024845"/>
                  <a:gd name="connsiteY311" fmla="*/ 415299 h 840941"/>
                  <a:gd name="connsiteX312" fmla="*/ 2275975 w 3024845"/>
                  <a:gd name="connsiteY312" fmla="*/ 415299 h 840941"/>
                  <a:gd name="connsiteX313" fmla="*/ 2275975 w 3024845"/>
                  <a:gd name="connsiteY313" fmla="*/ 408813 h 840941"/>
                  <a:gd name="connsiteX314" fmla="*/ 2298268 w 3024845"/>
                  <a:gd name="connsiteY314" fmla="*/ 408813 h 840941"/>
                  <a:gd name="connsiteX315" fmla="*/ 2298268 w 3024845"/>
                  <a:gd name="connsiteY315" fmla="*/ 415299 h 840941"/>
                  <a:gd name="connsiteX316" fmla="*/ 2318535 w 3024845"/>
                  <a:gd name="connsiteY316" fmla="*/ 415299 h 840941"/>
                  <a:gd name="connsiteX317" fmla="*/ 2318535 w 3024845"/>
                  <a:gd name="connsiteY317" fmla="*/ 460696 h 840941"/>
                  <a:gd name="connsiteX318" fmla="*/ 2332722 w 3024845"/>
                  <a:gd name="connsiteY318" fmla="*/ 460696 h 840941"/>
                  <a:gd name="connsiteX319" fmla="*/ 2332722 w 3024845"/>
                  <a:gd name="connsiteY319" fmla="*/ 447725 h 840941"/>
                  <a:gd name="connsiteX320" fmla="*/ 2348936 w 3024845"/>
                  <a:gd name="connsiteY320" fmla="*/ 447725 h 840941"/>
                  <a:gd name="connsiteX321" fmla="*/ 2348936 w 3024845"/>
                  <a:gd name="connsiteY321" fmla="*/ 268298 h 840941"/>
                  <a:gd name="connsiteX322" fmla="*/ 2355016 w 3024845"/>
                  <a:gd name="connsiteY322" fmla="*/ 261812 h 840941"/>
                  <a:gd name="connsiteX323" fmla="*/ 2427977 w 3024845"/>
                  <a:gd name="connsiteY323" fmla="*/ 261812 h 840941"/>
                  <a:gd name="connsiteX324" fmla="*/ 2427977 w 3024845"/>
                  <a:gd name="connsiteY324" fmla="*/ 270460 h 840941"/>
                  <a:gd name="connsiteX325" fmla="*/ 2438110 w 3024845"/>
                  <a:gd name="connsiteY325" fmla="*/ 270460 h 840941"/>
                  <a:gd name="connsiteX326" fmla="*/ 2438110 w 3024845"/>
                  <a:gd name="connsiteY326" fmla="*/ 385034 h 840941"/>
                  <a:gd name="connsiteX327" fmla="*/ 2460404 w 3024845"/>
                  <a:gd name="connsiteY327" fmla="*/ 385034 h 840941"/>
                  <a:gd name="connsiteX328" fmla="*/ 2460404 w 3024845"/>
                  <a:gd name="connsiteY328" fmla="*/ 318019 h 840941"/>
                  <a:gd name="connsiteX329" fmla="*/ 2486751 w 3024845"/>
                  <a:gd name="connsiteY329" fmla="*/ 318019 h 840941"/>
                  <a:gd name="connsiteX330" fmla="*/ 2490804 w 3024845"/>
                  <a:gd name="connsiteY330" fmla="*/ 313695 h 840941"/>
                  <a:gd name="connsiteX331" fmla="*/ 2498911 w 3024845"/>
                  <a:gd name="connsiteY331" fmla="*/ 313695 h 840941"/>
                  <a:gd name="connsiteX332" fmla="*/ 2502964 w 3024845"/>
                  <a:gd name="connsiteY332" fmla="*/ 318019 h 840941"/>
                  <a:gd name="connsiteX333" fmla="*/ 2525258 w 3024845"/>
                  <a:gd name="connsiteY333" fmla="*/ 318019 h 840941"/>
                  <a:gd name="connsiteX334" fmla="*/ 2525258 w 3024845"/>
                  <a:gd name="connsiteY334" fmla="*/ 201283 h 840941"/>
                  <a:gd name="connsiteX335" fmla="*/ 2582005 w 3024845"/>
                  <a:gd name="connsiteY335" fmla="*/ 190474 h 840941"/>
                  <a:gd name="connsiteX336" fmla="*/ 2582005 w 3024845"/>
                  <a:gd name="connsiteY336" fmla="*/ 191555 h 840941"/>
                  <a:gd name="connsiteX337" fmla="*/ 2582005 w 3024845"/>
                  <a:gd name="connsiteY337" fmla="*/ 199121 h 840941"/>
                  <a:gd name="connsiteX338" fmla="*/ 2608352 w 3024845"/>
                  <a:gd name="connsiteY338" fmla="*/ 199121 h 840941"/>
                  <a:gd name="connsiteX339" fmla="*/ 2608352 w 3024845"/>
                  <a:gd name="connsiteY339" fmla="*/ 454211 h 840941"/>
                  <a:gd name="connsiteX340" fmla="*/ 2630646 w 3024845"/>
                  <a:gd name="connsiteY340" fmla="*/ 454211 h 840941"/>
                  <a:gd name="connsiteX341" fmla="*/ 2630646 w 3024845"/>
                  <a:gd name="connsiteY341" fmla="*/ 449887 h 840941"/>
                  <a:gd name="connsiteX342" fmla="*/ 2642806 w 3024845"/>
                  <a:gd name="connsiteY342" fmla="*/ 449887 h 840941"/>
                  <a:gd name="connsiteX343" fmla="*/ 2642806 w 3024845"/>
                  <a:gd name="connsiteY343" fmla="*/ 454211 h 840941"/>
                  <a:gd name="connsiteX344" fmla="*/ 2667126 w 3024845"/>
                  <a:gd name="connsiteY344" fmla="*/ 454211 h 840941"/>
                  <a:gd name="connsiteX345" fmla="*/ 2667126 w 3024845"/>
                  <a:gd name="connsiteY345" fmla="*/ 441240 h 840941"/>
                  <a:gd name="connsiteX346" fmla="*/ 2695500 w 3024845"/>
                  <a:gd name="connsiteY346" fmla="*/ 441240 h 840941"/>
                  <a:gd name="connsiteX347" fmla="*/ 2707660 w 3024845"/>
                  <a:gd name="connsiteY347" fmla="*/ 436916 h 840941"/>
                  <a:gd name="connsiteX348" fmla="*/ 2727927 w 3024845"/>
                  <a:gd name="connsiteY348" fmla="*/ 441240 h 840941"/>
                  <a:gd name="connsiteX349" fmla="*/ 2727927 w 3024845"/>
                  <a:gd name="connsiteY349" fmla="*/ 423946 h 840941"/>
                  <a:gd name="connsiteX350" fmla="*/ 2736034 w 3024845"/>
                  <a:gd name="connsiteY350" fmla="*/ 423946 h 840941"/>
                  <a:gd name="connsiteX351" fmla="*/ 2736034 w 3024845"/>
                  <a:gd name="connsiteY351" fmla="*/ 410975 h 840941"/>
                  <a:gd name="connsiteX352" fmla="*/ 2792781 w 3024845"/>
                  <a:gd name="connsiteY352" fmla="*/ 410975 h 840941"/>
                  <a:gd name="connsiteX353" fmla="*/ 2792781 w 3024845"/>
                  <a:gd name="connsiteY353" fmla="*/ 380710 h 840941"/>
                  <a:gd name="connsiteX354" fmla="*/ 2811021 w 3024845"/>
                  <a:gd name="connsiteY354" fmla="*/ 380710 h 840941"/>
                  <a:gd name="connsiteX355" fmla="*/ 2811021 w 3024845"/>
                  <a:gd name="connsiteY355" fmla="*/ 374225 h 840941"/>
                  <a:gd name="connsiteX356" fmla="*/ 2823181 w 3024845"/>
                  <a:gd name="connsiteY356" fmla="*/ 374225 h 840941"/>
                  <a:gd name="connsiteX357" fmla="*/ 2823181 w 3024845"/>
                  <a:gd name="connsiteY357" fmla="*/ 380710 h 840941"/>
                  <a:gd name="connsiteX358" fmla="*/ 2839395 w 3024845"/>
                  <a:gd name="connsiteY358" fmla="*/ 380710 h 840941"/>
                  <a:gd name="connsiteX359" fmla="*/ 2839395 w 3024845"/>
                  <a:gd name="connsiteY359" fmla="*/ 430431 h 840941"/>
                  <a:gd name="connsiteX360" fmla="*/ 2871822 w 3024845"/>
                  <a:gd name="connsiteY360" fmla="*/ 430431 h 840941"/>
                  <a:gd name="connsiteX361" fmla="*/ 2871822 w 3024845"/>
                  <a:gd name="connsiteY361" fmla="*/ 404490 h 840941"/>
                  <a:gd name="connsiteX362" fmla="*/ 2910329 w 3024845"/>
                  <a:gd name="connsiteY362" fmla="*/ 404490 h 840941"/>
                  <a:gd name="connsiteX363" fmla="*/ 2910329 w 3024845"/>
                  <a:gd name="connsiteY363" fmla="*/ 374225 h 840941"/>
                  <a:gd name="connsiteX364" fmla="*/ 2958970 w 3024845"/>
                  <a:gd name="connsiteY364" fmla="*/ 374225 h 840941"/>
                  <a:gd name="connsiteX365" fmla="*/ 2958970 w 3024845"/>
                  <a:gd name="connsiteY365" fmla="*/ 485381 h 840941"/>
                  <a:gd name="connsiteX366" fmla="*/ 2958970 w 3024845"/>
                  <a:gd name="connsiteY366" fmla="*/ 499160 h 840941"/>
                  <a:gd name="connsiteX367" fmla="*/ 3024845 w 3024845"/>
                  <a:gd name="connsiteY367" fmla="*/ 499160 h 840941"/>
                  <a:gd name="connsiteX368" fmla="*/ 3024845 w 3024845"/>
                  <a:gd name="connsiteY368" fmla="*/ 840941 h 840941"/>
                  <a:gd name="connsiteX369" fmla="*/ 2054 w 3024845"/>
                  <a:gd name="connsiteY369" fmla="*/ 838608 h 840941"/>
                  <a:gd name="connsiteX370" fmla="*/ 0 w 3024845"/>
                  <a:gd name="connsiteY370" fmla="*/ 404490 h 840941"/>
                  <a:gd name="connsiteX371" fmla="*/ 20267 w 3024845"/>
                  <a:gd name="connsiteY371" fmla="*/ 404490 h 840941"/>
                  <a:gd name="connsiteX372" fmla="*/ 20774 w 3024845"/>
                  <a:gd name="connsiteY372" fmla="*/ 403409 h 840941"/>
                  <a:gd name="connsiteX373" fmla="*/ 24320 w 3024845"/>
                  <a:gd name="connsiteY373" fmla="*/ 395843 h 840941"/>
                  <a:gd name="connsiteX374" fmla="*/ 26094 w 3024845"/>
                  <a:gd name="connsiteY374" fmla="*/ 396113 h 840941"/>
                  <a:gd name="connsiteX375" fmla="*/ 38507 w 3024845"/>
                  <a:gd name="connsiteY375" fmla="*/ 398004 h 840941"/>
                  <a:gd name="connsiteX376" fmla="*/ 39014 w 3024845"/>
                  <a:gd name="connsiteY376" fmla="*/ 399356 h 840941"/>
                  <a:gd name="connsiteX377" fmla="*/ 42560 w 3024845"/>
                  <a:gd name="connsiteY377" fmla="*/ 408813 h 840941"/>
                  <a:gd name="connsiteX378" fmla="*/ 68907 w 3024845"/>
                  <a:gd name="connsiteY378" fmla="*/ 410975 h 840941"/>
                  <a:gd name="connsiteX379" fmla="*/ 68907 w 3024845"/>
                  <a:gd name="connsiteY379" fmla="*/ 287754 h 840941"/>
                  <a:gd name="connsiteX380" fmla="*/ 70934 w 3024845"/>
                  <a:gd name="connsiteY380" fmla="*/ 287754 h 840941"/>
                  <a:gd name="connsiteX381" fmla="*/ 85121 w 3024845"/>
                  <a:gd name="connsiteY381" fmla="*/ 287754 h 840941"/>
                  <a:gd name="connsiteX382" fmla="*/ 85121 w 3024845"/>
                  <a:gd name="connsiteY382" fmla="*/ 151562 h 840941"/>
                  <a:gd name="connsiteX383" fmla="*/ 86894 w 3024845"/>
                  <a:gd name="connsiteY383" fmla="*/ 151562 h 840941"/>
                  <a:gd name="connsiteX384" fmla="*/ 99308 w 3024845"/>
                  <a:gd name="connsiteY384" fmla="*/ 151562 h 840941"/>
                  <a:gd name="connsiteX385" fmla="*/ 99308 w 3024845"/>
                  <a:gd name="connsiteY385" fmla="*/ 36988 h 840941"/>
                  <a:gd name="connsiteX0" fmla="*/ 99308 w 3024845"/>
                  <a:gd name="connsiteY0" fmla="*/ 0 h 803953"/>
                  <a:gd name="connsiteX1" fmla="*/ 220909 w 3024845"/>
                  <a:gd name="connsiteY1" fmla="*/ 114574 h 803953"/>
                  <a:gd name="connsiteX2" fmla="*/ 223189 w 3024845"/>
                  <a:gd name="connsiteY2" fmla="*/ 114574 h 803953"/>
                  <a:gd name="connsiteX3" fmla="*/ 239150 w 3024845"/>
                  <a:gd name="connsiteY3" fmla="*/ 114574 h 803953"/>
                  <a:gd name="connsiteX4" fmla="*/ 239150 w 3024845"/>
                  <a:gd name="connsiteY4" fmla="*/ 255089 h 803953"/>
                  <a:gd name="connsiteX5" fmla="*/ 240670 w 3024845"/>
                  <a:gd name="connsiteY5" fmla="*/ 254819 h 803953"/>
                  <a:gd name="connsiteX6" fmla="*/ 251310 w 3024845"/>
                  <a:gd name="connsiteY6" fmla="*/ 252928 h 803953"/>
                  <a:gd name="connsiteX7" fmla="*/ 249283 w 3024845"/>
                  <a:gd name="connsiteY7" fmla="*/ 341560 h 803953"/>
                  <a:gd name="connsiteX8" fmla="*/ 250803 w 3024845"/>
                  <a:gd name="connsiteY8" fmla="*/ 341831 h 803953"/>
                  <a:gd name="connsiteX9" fmla="*/ 261443 w 3024845"/>
                  <a:gd name="connsiteY9" fmla="*/ 343722 h 803953"/>
                  <a:gd name="connsiteX10" fmla="*/ 261696 w 3024845"/>
                  <a:gd name="connsiteY10" fmla="*/ 344533 h 803953"/>
                  <a:gd name="connsiteX11" fmla="*/ 263470 w 3024845"/>
                  <a:gd name="connsiteY11" fmla="*/ 350208 h 803953"/>
                  <a:gd name="connsiteX12" fmla="*/ 264230 w 3024845"/>
                  <a:gd name="connsiteY12" fmla="*/ 347776 h 803953"/>
                  <a:gd name="connsiteX13" fmla="*/ 269550 w 3024845"/>
                  <a:gd name="connsiteY13" fmla="*/ 330752 h 803953"/>
                  <a:gd name="connsiteX14" fmla="*/ 271323 w 3024845"/>
                  <a:gd name="connsiteY14" fmla="*/ 330752 h 803953"/>
                  <a:gd name="connsiteX15" fmla="*/ 283737 w 3024845"/>
                  <a:gd name="connsiteY15" fmla="*/ 330752 h 803953"/>
                  <a:gd name="connsiteX16" fmla="*/ 283737 w 3024845"/>
                  <a:gd name="connsiteY16" fmla="*/ 363178 h 803953"/>
                  <a:gd name="connsiteX17" fmla="*/ 284750 w 3024845"/>
                  <a:gd name="connsiteY17" fmla="*/ 363719 h 803953"/>
                  <a:gd name="connsiteX18" fmla="*/ 291844 w 3024845"/>
                  <a:gd name="connsiteY18" fmla="*/ 367502 h 803953"/>
                  <a:gd name="connsiteX19" fmla="*/ 291844 w 3024845"/>
                  <a:gd name="connsiteY19" fmla="*/ 368853 h 803953"/>
                  <a:gd name="connsiteX20" fmla="*/ 291844 w 3024845"/>
                  <a:gd name="connsiteY20" fmla="*/ 378311 h 803953"/>
                  <a:gd name="connsiteX21" fmla="*/ 336431 w 3024845"/>
                  <a:gd name="connsiteY21" fmla="*/ 378311 h 803953"/>
                  <a:gd name="connsiteX22" fmla="*/ 336431 w 3024845"/>
                  <a:gd name="connsiteY22" fmla="*/ 379392 h 803953"/>
                  <a:gd name="connsiteX23" fmla="*/ 336431 w 3024845"/>
                  <a:gd name="connsiteY23" fmla="*/ 386958 h 803953"/>
                  <a:gd name="connsiteX24" fmla="*/ 338457 w 3024845"/>
                  <a:gd name="connsiteY24" fmla="*/ 386958 h 803953"/>
                  <a:gd name="connsiteX25" fmla="*/ 352644 w 3024845"/>
                  <a:gd name="connsiteY25" fmla="*/ 386958 h 803953"/>
                  <a:gd name="connsiteX26" fmla="*/ 352644 w 3024845"/>
                  <a:gd name="connsiteY26" fmla="*/ 356693 h 803953"/>
                  <a:gd name="connsiteX27" fmla="*/ 397231 w 3024845"/>
                  <a:gd name="connsiteY27" fmla="*/ 356693 h 803953"/>
                  <a:gd name="connsiteX28" fmla="*/ 397231 w 3024845"/>
                  <a:gd name="connsiteY28" fmla="*/ 355342 h 803953"/>
                  <a:gd name="connsiteX29" fmla="*/ 397231 w 3024845"/>
                  <a:gd name="connsiteY29" fmla="*/ 345884 h 803953"/>
                  <a:gd name="connsiteX30" fmla="*/ 398245 w 3024845"/>
                  <a:gd name="connsiteY30" fmla="*/ 345884 h 803953"/>
                  <a:gd name="connsiteX31" fmla="*/ 405338 w 3024845"/>
                  <a:gd name="connsiteY31" fmla="*/ 345884 h 803953"/>
                  <a:gd name="connsiteX32" fmla="*/ 405338 w 3024845"/>
                  <a:gd name="connsiteY32" fmla="*/ 343993 h 803953"/>
                  <a:gd name="connsiteX33" fmla="*/ 405338 w 3024845"/>
                  <a:gd name="connsiteY33" fmla="*/ 330752 h 803953"/>
                  <a:gd name="connsiteX34" fmla="*/ 406098 w 3024845"/>
                  <a:gd name="connsiteY34" fmla="*/ 330752 h 803953"/>
                  <a:gd name="connsiteX35" fmla="*/ 411418 w 3024845"/>
                  <a:gd name="connsiteY35" fmla="*/ 330752 h 803953"/>
                  <a:gd name="connsiteX36" fmla="*/ 411418 w 3024845"/>
                  <a:gd name="connsiteY36" fmla="*/ 329671 h 803953"/>
                  <a:gd name="connsiteX37" fmla="*/ 411418 w 3024845"/>
                  <a:gd name="connsiteY37" fmla="*/ 322104 h 803953"/>
                  <a:gd name="connsiteX38" fmla="*/ 413445 w 3024845"/>
                  <a:gd name="connsiteY38" fmla="*/ 322104 h 803953"/>
                  <a:gd name="connsiteX39" fmla="*/ 427632 w 3024845"/>
                  <a:gd name="connsiteY39" fmla="*/ 322104 h 803953"/>
                  <a:gd name="connsiteX40" fmla="*/ 427632 w 3024845"/>
                  <a:gd name="connsiteY40" fmla="*/ 323185 h 803953"/>
                  <a:gd name="connsiteX41" fmla="*/ 427632 w 3024845"/>
                  <a:gd name="connsiteY41" fmla="*/ 330752 h 803953"/>
                  <a:gd name="connsiteX42" fmla="*/ 449925 w 3024845"/>
                  <a:gd name="connsiteY42" fmla="*/ 330752 h 803953"/>
                  <a:gd name="connsiteX43" fmla="*/ 449925 w 3024845"/>
                  <a:gd name="connsiteY43" fmla="*/ 328860 h 803953"/>
                  <a:gd name="connsiteX44" fmla="*/ 449925 w 3024845"/>
                  <a:gd name="connsiteY44" fmla="*/ 315619 h 803953"/>
                  <a:gd name="connsiteX45" fmla="*/ 451699 w 3024845"/>
                  <a:gd name="connsiteY45" fmla="*/ 315619 h 803953"/>
                  <a:gd name="connsiteX46" fmla="*/ 464112 w 3024845"/>
                  <a:gd name="connsiteY46" fmla="*/ 315619 h 803953"/>
                  <a:gd name="connsiteX47" fmla="*/ 464112 w 3024845"/>
                  <a:gd name="connsiteY47" fmla="*/ 339399 h 803953"/>
                  <a:gd name="connsiteX48" fmla="*/ 465126 w 3024845"/>
                  <a:gd name="connsiteY48" fmla="*/ 339399 h 803953"/>
                  <a:gd name="connsiteX49" fmla="*/ 472219 w 3024845"/>
                  <a:gd name="connsiteY49" fmla="*/ 339399 h 803953"/>
                  <a:gd name="connsiteX50" fmla="*/ 472219 w 3024845"/>
                  <a:gd name="connsiteY50" fmla="*/ 338318 h 803953"/>
                  <a:gd name="connsiteX51" fmla="*/ 472219 w 3024845"/>
                  <a:gd name="connsiteY51" fmla="*/ 330752 h 803953"/>
                  <a:gd name="connsiteX52" fmla="*/ 473992 w 3024845"/>
                  <a:gd name="connsiteY52" fmla="*/ 330752 h 803953"/>
                  <a:gd name="connsiteX53" fmla="*/ 486406 w 3024845"/>
                  <a:gd name="connsiteY53" fmla="*/ 330752 h 803953"/>
                  <a:gd name="connsiteX54" fmla="*/ 486406 w 3024845"/>
                  <a:gd name="connsiteY54" fmla="*/ 356693 h 803953"/>
                  <a:gd name="connsiteX55" fmla="*/ 488433 w 3024845"/>
                  <a:gd name="connsiteY55" fmla="*/ 356693 h 803953"/>
                  <a:gd name="connsiteX56" fmla="*/ 502619 w 3024845"/>
                  <a:gd name="connsiteY56" fmla="*/ 356693 h 803953"/>
                  <a:gd name="connsiteX57" fmla="*/ 502619 w 3024845"/>
                  <a:gd name="connsiteY57" fmla="*/ 358314 h 803953"/>
                  <a:gd name="connsiteX58" fmla="*/ 502619 w 3024845"/>
                  <a:gd name="connsiteY58" fmla="*/ 369664 h 803953"/>
                  <a:gd name="connsiteX59" fmla="*/ 503379 w 3024845"/>
                  <a:gd name="connsiteY59" fmla="*/ 369664 h 803953"/>
                  <a:gd name="connsiteX60" fmla="*/ 508700 w 3024845"/>
                  <a:gd name="connsiteY60" fmla="*/ 369664 h 803953"/>
                  <a:gd name="connsiteX61" fmla="*/ 508700 w 3024845"/>
                  <a:gd name="connsiteY61" fmla="*/ 368853 h 803953"/>
                  <a:gd name="connsiteX62" fmla="*/ 508700 w 3024845"/>
                  <a:gd name="connsiteY62" fmla="*/ 363178 h 803953"/>
                  <a:gd name="connsiteX63" fmla="*/ 539100 w 3024845"/>
                  <a:gd name="connsiteY63" fmla="*/ 363178 h 803953"/>
                  <a:gd name="connsiteX64" fmla="*/ 539100 w 3024845"/>
                  <a:gd name="connsiteY64" fmla="*/ 386958 h 803953"/>
                  <a:gd name="connsiteX65" fmla="*/ 540113 w 3024845"/>
                  <a:gd name="connsiteY65" fmla="*/ 386958 h 803953"/>
                  <a:gd name="connsiteX66" fmla="*/ 547207 w 3024845"/>
                  <a:gd name="connsiteY66" fmla="*/ 386958 h 803953"/>
                  <a:gd name="connsiteX67" fmla="*/ 547207 w 3024845"/>
                  <a:gd name="connsiteY67" fmla="*/ 388039 h 803953"/>
                  <a:gd name="connsiteX68" fmla="*/ 547207 w 3024845"/>
                  <a:gd name="connsiteY68" fmla="*/ 395605 h 803953"/>
                  <a:gd name="connsiteX69" fmla="*/ 547967 w 3024845"/>
                  <a:gd name="connsiteY69" fmla="*/ 395605 h 803953"/>
                  <a:gd name="connsiteX70" fmla="*/ 553287 w 3024845"/>
                  <a:gd name="connsiteY70" fmla="*/ 395605 h 803953"/>
                  <a:gd name="connsiteX71" fmla="*/ 553287 w 3024845"/>
                  <a:gd name="connsiteY71" fmla="*/ 393443 h 803953"/>
                  <a:gd name="connsiteX72" fmla="*/ 553287 w 3024845"/>
                  <a:gd name="connsiteY72" fmla="*/ 378311 h 803953"/>
                  <a:gd name="connsiteX73" fmla="*/ 554300 w 3024845"/>
                  <a:gd name="connsiteY73" fmla="*/ 378311 h 803953"/>
                  <a:gd name="connsiteX74" fmla="*/ 561394 w 3024845"/>
                  <a:gd name="connsiteY74" fmla="*/ 378311 h 803953"/>
                  <a:gd name="connsiteX75" fmla="*/ 561394 w 3024845"/>
                  <a:gd name="connsiteY75" fmla="*/ 379392 h 803953"/>
                  <a:gd name="connsiteX76" fmla="*/ 561394 w 3024845"/>
                  <a:gd name="connsiteY76" fmla="*/ 386958 h 803953"/>
                  <a:gd name="connsiteX77" fmla="*/ 566714 w 3024845"/>
                  <a:gd name="connsiteY77" fmla="*/ 384965 h 803953"/>
                  <a:gd name="connsiteX78" fmla="*/ 567474 w 3024845"/>
                  <a:gd name="connsiteY78" fmla="*/ 383985 h 803953"/>
                  <a:gd name="connsiteX79" fmla="*/ 567474 w 3024845"/>
                  <a:gd name="connsiteY79" fmla="*/ 378311 h 803953"/>
                  <a:gd name="connsiteX80" fmla="*/ 605981 w 3024845"/>
                  <a:gd name="connsiteY80" fmla="*/ 378311 h 803953"/>
                  <a:gd name="connsiteX81" fmla="*/ 605981 w 3024845"/>
                  <a:gd name="connsiteY81" fmla="*/ 402090 h 803953"/>
                  <a:gd name="connsiteX82" fmla="*/ 608007 w 3024845"/>
                  <a:gd name="connsiteY82" fmla="*/ 402090 h 803953"/>
                  <a:gd name="connsiteX83" fmla="*/ 622194 w 3024845"/>
                  <a:gd name="connsiteY83" fmla="*/ 402090 h 803953"/>
                  <a:gd name="connsiteX84" fmla="*/ 622194 w 3024845"/>
                  <a:gd name="connsiteY84" fmla="*/ 403171 h 803953"/>
                  <a:gd name="connsiteX85" fmla="*/ 622194 w 3024845"/>
                  <a:gd name="connsiteY85" fmla="*/ 410737 h 803953"/>
                  <a:gd name="connsiteX86" fmla="*/ 623968 w 3024845"/>
                  <a:gd name="connsiteY86" fmla="*/ 410737 h 803953"/>
                  <a:gd name="connsiteX87" fmla="*/ 636381 w 3024845"/>
                  <a:gd name="connsiteY87" fmla="*/ 410737 h 803953"/>
                  <a:gd name="connsiteX88" fmla="*/ 636381 w 3024845"/>
                  <a:gd name="connsiteY88" fmla="*/ 386958 h 803953"/>
                  <a:gd name="connsiteX89" fmla="*/ 637394 w 3024845"/>
                  <a:gd name="connsiteY89" fmla="*/ 386958 h 803953"/>
                  <a:gd name="connsiteX90" fmla="*/ 644488 w 3024845"/>
                  <a:gd name="connsiteY90" fmla="*/ 386958 h 803953"/>
                  <a:gd name="connsiteX91" fmla="*/ 644488 w 3024845"/>
                  <a:gd name="connsiteY91" fmla="*/ 354531 h 803953"/>
                  <a:gd name="connsiteX92" fmla="*/ 645501 w 3024845"/>
                  <a:gd name="connsiteY92" fmla="*/ 354531 h 803953"/>
                  <a:gd name="connsiteX93" fmla="*/ 652595 w 3024845"/>
                  <a:gd name="connsiteY93" fmla="*/ 354531 h 803953"/>
                  <a:gd name="connsiteX94" fmla="*/ 652595 w 3024845"/>
                  <a:gd name="connsiteY94" fmla="*/ 352640 h 803953"/>
                  <a:gd name="connsiteX95" fmla="*/ 652595 w 3024845"/>
                  <a:gd name="connsiteY95" fmla="*/ 339399 h 803953"/>
                  <a:gd name="connsiteX96" fmla="*/ 651328 w 3024845"/>
                  <a:gd name="connsiteY96" fmla="*/ 337777 h 803953"/>
                  <a:gd name="connsiteX97" fmla="*/ 656648 w 3024845"/>
                  <a:gd name="connsiteY97" fmla="*/ 326428 h 803953"/>
                  <a:gd name="connsiteX98" fmla="*/ 664755 w 3024845"/>
                  <a:gd name="connsiteY98" fmla="*/ 354531 h 803953"/>
                  <a:gd name="connsiteX99" fmla="*/ 665515 w 3024845"/>
                  <a:gd name="connsiteY99" fmla="*/ 354531 h 803953"/>
                  <a:gd name="connsiteX100" fmla="*/ 670835 w 3024845"/>
                  <a:gd name="connsiteY100" fmla="*/ 354531 h 803953"/>
                  <a:gd name="connsiteX101" fmla="*/ 670835 w 3024845"/>
                  <a:gd name="connsiteY101" fmla="*/ 248604 h 803953"/>
                  <a:gd name="connsiteX102" fmla="*/ 672355 w 3024845"/>
                  <a:gd name="connsiteY102" fmla="*/ 248604 h 803953"/>
                  <a:gd name="connsiteX103" fmla="*/ 682995 w 3024845"/>
                  <a:gd name="connsiteY103" fmla="*/ 248604 h 803953"/>
                  <a:gd name="connsiteX104" fmla="*/ 682995 w 3024845"/>
                  <a:gd name="connsiteY104" fmla="*/ 201045 h 803953"/>
                  <a:gd name="connsiteX105" fmla="*/ 709342 w 3024845"/>
                  <a:gd name="connsiteY105" fmla="*/ 201045 h 803953"/>
                  <a:gd name="connsiteX106" fmla="*/ 709342 w 3024845"/>
                  <a:gd name="connsiteY106" fmla="*/ 179427 h 803953"/>
                  <a:gd name="connsiteX107" fmla="*/ 743796 w 3024845"/>
                  <a:gd name="connsiteY107" fmla="*/ 179427 h 803953"/>
                  <a:gd name="connsiteX108" fmla="*/ 743796 w 3024845"/>
                  <a:gd name="connsiteY108" fmla="*/ 181859 h 803953"/>
                  <a:gd name="connsiteX109" fmla="*/ 743796 w 3024845"/>
                  <a:gd name="connsiteY109" fmla="*/ 198883 h 803953"/>
                  <a:gd name="connsiteX110" fmla="*/ 746076 w 3024845"/>
                  <a:gd name="connsiteY110" fmla="*/ 198883 h 803953"/>
                  <a:gd name="connsiteX111" fmla="*/ 762036 w 3024845"/>
                  <a:gd name="connsiteY111" fmla="*/ 198883 h 803953"/>
                  <a:gd name="connsiteX112" fmla="*/ 762036 w 3024845"/>
                  <a:gd name="connsiteY112" fmla="*/ 246442 h 803953"/>
                  <a:gd name="connsiteX113" fmla="*/ 763049 w 3024845"/>
                  <a:gd name="connsiteY113" fmla="*/ 246442 h 803953"/>
                  <a:gd name="connsiteX114" fmla="*/ 770143 w 3024845"/>
                  <a:gd name="connsiteY114" fmla="*/ 246442 h 803953"/>
                  <a:gd name="connsiteX115" fmla="*/ 784330 w 3024845"/>
                  <a:gd name="connsiteY115" fmla="*/ 250766 h 803953"/>
                  <a:gd name="connsiteX116" fmla="*/ 784330 w 3024845"/>
                  <a:gd name="connsiteY116" fmla="*/ 289678 h 803953"/>
                  <a:gd name="connsiteX117" fmla="*/ 785343 w 3024845"/>
                  <a:gd name="connsiteY117" fmla="*/ 289678 h 803953"/>
                  <a:gd name="connsiteX118" fmla="*/ 792436 w 3024845"/>
                  <a:gd name="connsiteY118" fmla="*/ 289678 h 803953"/>
                  <a:gd name="connsiteX119" fmla="*/ 792436 w 3024845"/>
                  <a:gd name="connsiteY119" fmla="*/ 291299 h 803953"/>
                  <a:gd name="connsiteX120" fmla="*/ 792436 w 3024845"/>
                  <a:gd name="connsiteY120" fmla="*/ 302648 h 803953"/>
                  <a:gd name="connsiteX121" fmla="*/ 794463 w 3024845"/>
                  <a:gd name="connsiteY121" fmla="*/ 302648 h 803953"/>
                  <a:gd name="connsiteX122" fmla="*/ 808650 w 3024845"/>
                  <a:gd name="connsiteY122" fmla="*/ 302648 h 803953"/>
                  <a:gd name="connsiteX123" fmla="*/ 814730 w 3024845"/>
                  <a:gd name="connsiteY123" fmla="*/ 309134 h 803953"/>
                  <a:gd name="connsiteX124" fmla="*/ 814730 w 3024845"/>
                  <a:gd name="connsiteY124" fmla="*/ 330752 h 803953"/>
                  <a:gd name="connsiteX125" fmla="*/ 817010 w 3024845"/>
                  <a:gd name="connsiteY125" fmla="*/ 330752 h 803953"/>
                  <a:gd name="connsiteX126" fmla="*/ 832970 w 3024845"/>
                  <a:gd name="connsiteY126" fmla="*/ 330752 h 803953"/>
                  <a:gd name="connsiteX127" fmla="*/ 832970 w 3024845"/>
                  <a:gd name="connsiteY127" fmla="*/ 331832 h 803953"/>
                  <a:gd name="connsiteX128" fmla="*/ 832970 w 3024845"/>
                  <a:gd name="connsiteY128" fmla="*/ 339399 h 803953"/>
                  <a:gd name="connsiteX129" fmla="*/ 834237 w 3024845"/>
                  <a:gd name="connsiteY129" fmla="*/ 339399 h 803953"/>
                  <a:gd name="connsiteX130" fmla="*/ 843104 w 3024845"/>
                  <a:gd name="connsiteY130" fmla="*/ 339399 h 803953"/>
                  <a:gd name="connsiteX131" fmla="*/ 843104 w 3024845"/>
                  <a:gd name="connsiteY131" fmla="*/ 341560 h 803953"/>
                  <a:gd name="connsiteX132" fmla="*/ 843104 w 3024845"/>
                  <a:gd name="connsiteY132" fmla="*/ 356693 h 803953"/>
                  <a:gd name="connsiteX133" fmla="*/ 847157 w 3024845"/>
                  <a:gd name="connsiteY133" fmla="*/ 354801 h 803953"/>
                  <a:gd name="connsiteX134" fmla="*/ 847157 w 3024845"/>
                  <a:gd name="connsiteY134" fmla="*/ 341560 h 803953"/>
                  <a:gd name="connsiteX135" fmla="*/ 848170 w 3024845"/>
                  <a:gd name="connsiteY135" fmla="*/ 341560 h 803953"/>
                  <a:gd name="connsiteX136" fmla="*/ 855264 w 3024845"/>
                  <a:gd name="connsiteY136" fmla="*/ 341560 h 803953"/>
                  <a:gd name="connsiteX137" fmla="*/ 855264 w 3024845"/>
                  <a:gd name="connsiteY137" fmla="*/ 343182 h 803953"/>
                  <a:gd name="connsiteX138" fmla="*/ 855264 w 3024845"/>
                  <a:gd name="connsiteY138" fmla="*/ 354531 h 803953"/>
                  <a:gd name="connsiteX139" fmla="*/ 856024 w 3024845"/>
                  <a:gd name="connsiteY139" fmla="*/ 354531 h 803953"/>
                  <a:gd name="connsiteX140" fmla="*/ 861344 w 3024845"/>
                  <a:gd name="connsiteY140" fmla="*/ 354531 h 803953"/>
                  <a:gd name="connsiteX141" fmla="*/ 909984 w 3024845"/>
                  <a:gd name="connsiteY141" fmla="*/ 350208 h 803953"/>
                  <a:gd name="connsiteX142" fmla="*/ 909984 w 3024845"/>
                  <a:gd name="connsiteY142" fmla="*/ 351559 h 803953"/>
                  <a:gd name="connsiteX143" fmla="*/ 909984 w 3024845"/>
                  <a:gd name="connsiteY143" fmla="*/ 361016 h 803953"/>
                  <a:gd name="connsiteX144" fmla="*/ 910744 w 3024845"/>
                  <a:gd name="connsiteY144" fmla="*/ 361016 h 803953"/>
                  <a:gd name="connsiteX145" fmla="*/ 916065 w 3024845"/>
                  <a:gd name="connsiteY145" fmla="*/ 361016 h 803953"/>
                  <a:gd name="connsiteX146" fmla="*/ 916065 w 3024845"/>
                  <a:gd name="connsiteY146" fmla="*/ 363178 h 803953"/>
                  <a:gd name="connsiteX147" fmla="*/ 916065 w 3024845"/>
                  <a:gd name="connsiteY147" fmla="*/ 378311 h 803953"/>
                  <a:gd name="connsiteX148" fmla="*/ 918091 w 3024845"/>
                  <a:gd name="connsiteY148" fmla="*/ 376960 h 803953"/>
                  <a:gd name="connsiteX149" fmla="*/ 932278 w 3024845"/>
                  <a:gd name="connsiteY149" fmla="*/ 367502 h 803953"/>
                  <a:gd name="connsiteX150" fmla="*/ 938358 w 3024845"/>
                  <a:gd name="connsiteY150" fmla="*/ 326428 h 803953"/>
                  <a:gd name="connsiteX151" fmla="*/ 939118 w 3024845"/>
                  <a:gd name="connsiteY151" fmla="*/ 326158 h 803953"/>
                  <a:gd name="connsiteX152" fmla="*/ 944438 w 3024845"/>
                  <a:gd name="connsiteY152" fmla="*/ 324266 h 803953"/>
                  <a:gd name="connsiteX153" fmla="*/ 946465 w 3024845"/>
                  <a:gd name="connsiteY153" fmla="*/ 255089 h 803953"/>
                  <a:gd name="connsiteX154" fmla="*/ 948492 w 3024845"/>
                  <a:gd name="connsiteY154" fmla="*/ 324266 h 803953"/>
                  <a:gd name="connsiteX155" fmla="*/ 949252 w 3024845"/>
                  <a:gd name="connsiteY155" fmla="*/ 324536 h 803953"/>
                  <a:gd name="connsiteX156" fmla="*/ 954572 w 3024845"/>
                  <a:gd name="connsiteY156" fmla="*/ 326428 h 803953"/>
                  <a:gd name="connsiteX157" fmla="*/ 954572 w 3024845"/>
                  <a:gd name="connsiteY157" fmla="*/ 239957 h 803953"/>
                  <a:gd name="connsiteX158" fmla="*/ 958625 w 3024845"/>
                  <a:gd name="connsiteY158" fmla="*/ 207530 h 803953"/>
                  <a:gd name="connsiteX159" fmla="*/ 997132 w 3024845"/>
                  <a:gd name="connsiteY159" fmla="*/ 207530 h 803953"/>
                  <a:gd name="connsiteX160" fmla="*/ 997132 w 3024845"/>
                  <a:gd name="connsiteY160" fmla="*/ 239957 h 803953"/>
                  <a:gd name="connsiteX161" fmla="*/ 997892 w 3024845"/>
                  <a:gd name="connsiteY161" fmla="*/ 239957 h 803953"/>
                  <a:gd name="connsiteX162" fmla="*/ 1003212 w 3024845"/>
                  <a:gd name="connsiteY162" fmla="*/ 239957 h 803953"/>
                  <a:gd name="connsiteX163" fmla="*/ 1003212 w 3024845"/>
                  <a:gd name="connsiteY163" fmla="*/ 157809 h 803953"/>
                  <a:gd name="connsiteX164" fmla="*/ 1004986 w 3024845"/>
                  <a:gd name="connsiteY164" fmla="*/ 157809 h 803953"/>
                  <a:gd name="connsiteX165" fmla="*/ 1017399 w 3024845"/>
                  <a:gd name="connsiteY165" fmla="*/ 157809 h 803953"/>
                  <a:gd name="connsiteX166" fmla="*/ 1017399 w 3024845"/>
                  <a:gd name="connsiteY166" fmla="*/ 155918 h 803953"/>
                  <a:gd name="connsiteX167" fmla="*/ 1017399 w 3024845"/>
                  <a:gd name="connsiteY167" fmla="*/ 142677 h 803953"/>
                  <a:gd name="connsiteX168" fmla="*/ 1039693 w 3024845"/>
                  <a:gd name="connsiteY168" fmla="*/ 142677 h 803953"/>
                  <a:gd name="connsiteX169" fmla="*/ 1039693 w 3024845"/>
                  <a:gd name="connsiteY169" fmla="*/ 141596 h 803953"/>
                  <a:gd name="connsiteX170" fmla="*/ 1039693 w 3024845"/>
                  <a:gd name="connsiteY170" fmla="*/ 134030 h 803953"/>
                  <a:gd name="connsiteX171" fmla="*/ 1041466 w 3024845"/>
                  <a:gd name="connsiteY171" fmla="*/ 134030 h 803953"/>
                  <a:gd name="connsiteX172" fmla="*/ 1053880 w 3024845"/>
                  <a:gd name="connsiteY172" fmla="*/ 134030 h 803953"/>
                  <a:gd name="connsiteX173" fmla="*/ 1053880 w 3024845"/>
                  <a:gd name="connsiteY173" fmla="*/ 135111 h 803953"/>
                  <a:gd name="connsiteX174" fmla="*/ 1053880 w 3024845"/>
                  <a:gd name="connsiteY174" fmla="*/ 142677 h 803953"/>
                  <a:gd name="connsiteX175" fmla="*/ 1054640 w 3024845"/>
                  <a:gd name="connsiteY175" fmla="*/ 142677 h 803953"/>
                  <a:gd name="connsiteX176" fmla="*/ 1059960 w 3024845"/>
                  <a:gd name="connsiteY176" fmla="*/ 142677 h 803953"/>
                  <a:gd name="connsiteX177" fmla="*/ 1070093 w 3024845"/>
                  <a:gd name="connsiteY177" fmla="*/ 138353 h 803953"/>
                  <a:gd name="connsiteX178" fmla="*/ 1074146 w 3024845"/>
                  <a:gd name="connsiteY178" fmla="*/ 141596 h 803953"/>
                  <a:gd name="connsiteX179" fmla="*/ 1074146 w 3024845"/>
                  <a:gd name="connsiteY179" fmla="*/ 134030 h 803953"/>
                  <a:gd name="connsiteX180" fmla="*/ 1076426 w 3024845"/>
                  <a:gd name="connsiteY180" fmla="*/ 134030 h 803953"/>
                  <a:gd name="connsiteX181" fmla="*/ 1092387 w 3024845"/>
                  <a:gd name="connsiteY181" fmla="*/ 134030 h 803953"/>
                  <a:gd name="connsiteX182" fmla="*/ 1092387 w 3024845"/>
                  <a:gd name="connsiteY182" fmla="*/ 135111 h 803953"/>
                  <a:gd name="connsiteX183" fmla="*/ 1092387 w 3024845"/>
                  <a:gd name="connsiteY183" fmla="*/ 142677 h 803953"/>
                  <a:gd name="connsiteX184" fmla="*/ 1122787 w 3024845"/>
                  <a:gd name="connsiteY184" fmla="*/ 142677 h 803953"/>
                  <a:gd name="connsiteX185" fmla="*/ 1122787 w 3024845"/>
                  <a:gd name="connsiteY185" fmla="*/ 144298 h 803953"/>
                  <a:gd name="connsiteX186" fmla="*/ 1122787 w 3024845"/>
                  <a:gd name="connsiteY186" fmla="*/ 155648 h 803953"/>
                  <a:gd name="connsiteX187" fmla="*/ 1149134 w 3024845"/>
                  <a:gd name="connsiteY187" fmla="*/ 155648 h 803953"/>
                  <a:gd name="connsiteX188" fmla="*/ 1149134 w 3024845"/>
                  <a:gd name="connsiteY188" fmla="*/ 185912 h 803953"/>
                  <a:gd name="connsiteX189" fmla="*/ 1149894 w 3024845"/>
                  <a:gd name="connsiteY189" fmla="*/ 185912 h 803953"/>
                  <a:gd name="connsiteX190" fmla="*/ 1155214 w 3024845"/>
                  <a:gd name="connsiteY190" fmla="*/ 185912 h 803953"/>
                  <a:gd name="connsiteX191" fmla="*/ 1155214 w 3024845"/>
                  <a:gd name="connsiteY191" fmla="*/ 186993 h 803953"/>
                  <a:gd name="connsiteX192" fmla="*/ 1155214 w 3024845"/>
                  <a:gd name="connsiteY192" fmla="*/ 194560 h 803953"/>
                  <a:gd name="connsiteX193" fmla="*/ 1159268 w 3024845"/>
                  <a:gd name="connsiteY193" fmla="*/ 224824 h 803953"/>
                  <a:gd name="connsiteX194" fmla="*/ 1160028 w 3024845"/>
                  <a:gd name="connsiteY194" fmla="*/ 224824 h 803953"/>
                  <a:gd name="connsiteX195" fmla="*/ 1165348 w 3024845"/>
                  <a:gd name="connsiteY195" fmla="*/ 224824 h 803953"/>
                  <a:gd name="connsiteX196" fmla="*/ 1165348 w 3024845"/>
                  <a:gd name="connsiteY196" fmla="*/ 225635 h 803953"/>
                  <a:gd name="connsiteX197" fmla="*/ 1165348 w 3024845"/>
                  <a:gd name="connsiteY197" fmla="*/ 231310 h 803953"/>
                  <a:gd name="connsiteX198" fmla="*/ 1166361 w 3024845"/>
                  <a:gd name="connsiteY198" fmla="*/ 231310 h 803953"/>
                  <a:gd name="connsiteX199" fmla="*/ 1173454 w 3024845"/>
                  <a:gd name="connsiteY199" fmla="*/ 231310 h 803953"/>
                  <a:gd name="connsiteX200" fmla="*/ 1173454 w 3024845"/>
                  <a:gd name="connsiteY200" fmla="*/ 261575 h 803953"/>
                  <a:gd name="connsiteX201" fmla="*/ 1175481 w 3024845"/>
                  <a:gd name="connsiteY201" fmla="*/ 261575 h 803953"/>
                  <a:gd name="connsiteX202" fmla="*/ 1189668 w 3024845"/>
                  <a:gd name="connsiteY202" fmla="*/ 261575 h 803953"/>
                  <a:gd name="connsiteX203" fmla="*/ 1189668 w 3024845"/>
                  <a:gd name="connsiteY203" fmla="*/ 285354 h 803953"/>
                  <a:gd name="connsiteX204" fmla="*/ 1191695 w 3024845"/>
                  <a:gd name="connsiteY204" fmla="*/ 286975 h 803953"/>
                  <a:gd name="connsiteX205" fmla="*/ 1191695 w 3024845"/>
                  <a:gd name="connsiteY205" fmla="*/ 298325 h 803953"/>
                  <a:gd name="connsiteX206" fmla="*/ 1192455 w 3024845"/>
                  <a:gd name="connsiteY206" fmla="*/ 298325 h 803953"/>
                  <a:gd name="connsiteX207" fmla="*/ 1197775 w 3024845"/>
                  <a:gd name="connsiteY207" fmla="*/ 298325 h 803953"/>
                  <a:gd name="connsiteX208" fmla="*/ 1197775 w 3024845"/>
                  <a:gd name="connsiteY208" fmla="*/ 322104 h 803953"/>
                  <a:gd name="connsiteX209" fmla="*/ 1199041 w 3024845"/>
                  <a:gd name="connsiteY209" fmla="*/ 322104 h 803953"/>
                  <a:gd name="connsiteX210" fmla="*/ 1207908 w 3024845"/>
                  <a:gd name="connsiteY210" fmla="*/ 322104 h 803953"/>
                  <a:gd name="connsiteX211" fmla="*/ 1209935 w 3024845"/>
                  <a:gd name="connsiteY211" fmla="*/ 326158 h 803953"/>
                  <a:gd name="connsiteX212" fmla="*/ 1209935 w 3024845"/>
                  <a:gd name="connsiteY212" fmla="*/ 339399 h 803953"/>
                  <a:gd name="connsiteX213" fmla="*/ 1211455 w 3024845"/>
                  <a:gd name="connsiteY213" fmla="*/ 337507 h 803953"/>
                  <a:gd name="connsiteX214" fmla="*/ 1222095 w 3024845"/>
                  <a:gd name="connsiteY214" fmla="*/ 324266 h 803953"/>
                  <a:gd name="connsiteX215" fmla="*/ 1250469 w 3024845"/>
                  <a:gd name="connsiteY215" fmla="*/ 324266 h 803953"/>
                  <a:gd name="connsiteX216" fmla="*/ 1250469 w 3024845"/>
                  <a:gd name="connsiteY216" fmla="*/ 410737 h 803953"/>
                  <a:gd name="connsiteX217" fmla="*/ 1251229 w 3024845"/>
                  <a:gd name="connsiteY217" fmla="*/ 410737 h 803953"/>
                  <a:gd name="connsiteX218" fmla="*/ 1256549 w 3024845"/>
                  <a:gd name="connsiteY218" fmla="*/ 410737 h 803953"/>
                  <a:gd name="connsiteX219" fmla="*/ 1257309 w 3024845"/>
                  <a:gd name="connsiteY219" fmla="*/ 409386 h 803953"/>
                  <a:gd name="connsiteX220" fmla="*/ 1262629 w 3024845"/>
                  <a:gd name="connsiteY220" fmla="*/ 399928 h 803953"/>
                  <a:gd name="connsiteX221" fmla="*/ 1262629 w 3024845"/>
                  <a:gd name="connsiteY221" fmla="*/ 401820 h 803953"/>
                  <a:gd name="connsiteX222" fmla="*/ 1262629 w 3024845"/>
                  <a:gd name="connsiteY222" fmla="*/ 415061 h 803953"/>
                  <a:gd name="connsiteX223" fmla="*/ 1266682 w 3024845"/>
                  <a:gd name="connsiteY223" fmla="*/ 369664 h 803953"/>
                  <a:gd name="connsiteX224" fmla="*/ 1267442 w 3024845"/>
                  <a:gd name="connsiteY224" fmla="*/ 369664 h 803953"/>
                  <a:gd name="connsiteX225" fmla="*/ 1272762 w 3024845"/>
                  <a:gd name="connsiteY225" fmla="*/ 369664 h 803953"/>
                  <a:gd name="connsiteX226" fmla="*/ 1272762 w 3024845"/>
                  <a:gd name="connsiteY226" fmla="*/ 304810 h 803953"/>
                  <a:gd name="connsiteX227" fmla="*/ 1273776 w 3024845"/>
                  <a:gd name="connsiteY227" fmla="*/ 304810 h 803953"/>
                  <a:gd name="connsiteX228" fmla="*/ 1280869 w 3024845"/>
                  <a:gd name="connsiteY228" fmla="*/ 304810 h 803953"/>
                  <a:gd name="connsiteX229" fmla="*/ 1293029 w 3024845"/>
                  <a:gd name="connsiteY229" fmla="*/ 261575 h 803953"/>
                  <a:gd name="connsiteX230" fmla="*/ 1294296 w 3024845"/>
                  <a:gd name="connsiteY230" fmla="*/ 261575 h 803953"/>
                  <a:gd name="connsiteX231" fmla="*/ 1303163 w 3024845"/>
                  <a:gd name="connsiteY231" fmla="*/ 261575 h 803953"/>
                  <a:gd name="connsiteX232" fmla="*/ 1313296 w 3024845"/>
                  <a:gd name="connsiteY232" fmla="*/ 304810 h 803953"/>
                  <a:gd name="connsiteX233" fmla="*/ 1314309 w 3024845"/>
                  <a:gd name="connsiteY233" fmla="*/ 304810 h 803953"/>
                  <a:gd name="connsiteX234" fmla="*/ 1321403 w 3024845"/>
                  <a:gd name="connsiteY234" fmla="*/ 304810 h 803953"/>
                  <a:gd name="connsiteX235" fmla="*/ 1321403 w 3024845"/>
                  <a:gd name="connsiteY235" fmla="*/ 343722 h 803953"/>
                  <a:gd name="connsiteX236" fmla="*/ 1323176 w 3024845"/>
                  <a:gd name="connsiteY236" fmla="*/ 343722 h 803953"/>
                  <a:gd name="connsiteX237" fmla="*/ 1335590 w 3024845"/>
                  <a:gd name="connsiteY237" fmla="*/ 343722 h 803953"/>
                  <a:gd name="connsiteX238" fmla="*/ 1335590 w 3024845"/>
                  <a:gd name="connsiteY238" fmla="*/ 345884 h 803953"/>
                  <a:gd name="connsiteX239" fmla="*/ 1335590 w 3024845"/>
                  <a:gd name="connsiteY239" fmla="*/ 361016 h 803953"/>
                  <a:gd name="connsiteX240" fmla="*/ 1339643 w 3024845"/>
                  <a:gd name="connsiteY240" fmla="*/ 358855 h 803953"/>
                  <a:gd name="connsiteX241" fmla="*/ 1339643 w 3024845"/>
                  <a:gd name="connsiteY241" fmla="*/ 343722 h 803953"/>
                  <a:gd name="connsiteX242" fmla="*/ 1341163 w 3024845"/>
                  <a:gd name="connsiteY242" fmla="*/ 343722 h 803953"/>
                  <a:gd name="connsiteX243" fmla="*/ 1351803 w 3024845"/>
                  <a:gd name="connsiteY243" fmla="*/ 343722 h 803953"/>
                  <a:gd name="connsiteX244" fmla="*/ 1351803 w 3024845"/>
                  <a:gd name="connsiteY244" fmla="*/ 345343 h 803953"/>
                  <a:gd name="connsiteX245" fmla="*/ 1351803 w 3024845"/>
                  <a:gd name="connsiteY245" fmla="*/ 356693 h 803953"/>
                  <a:gd name="connsiteX246" fmla="*/ 1382204 w 3024845"/>
                  <a:gd name="connsiteY246" fmla="*/ 356693 h 803953"/>
                  <a:gd name="connsiteX247" fmla="*/ 1382204 w 3024845"/>
                  <a:gd name="connsiteY247" fmla="*/ 319943 h 803953"/>
                  <a:gd name="connsiteX248" fmla="*/ 1383470 w 3024845"/>
                  <a:gd name="connsiteY248" fmla="*/ 319943 h 803953"/>
                  <a:gd name="connsiteX249" fmla="*/ 1392337 w 3024845"/>
                  <a:gd name="connsiteY249" fmla="*/ 319943 h 803953"/>
                  <a:gd name="connsiteX250" fmla="*/ 1392337 w 3024845"/>
                  <a:gd name="connsiteY250" fmla="*/ 341560 h 803953"/>
                  <a:gd name="connsiteX251" fmla="*/ 1394364 w 3024845"/>
                  <a:gd name="connsiteY251" fmla="*/ 309134 h 803953"/>
                  <a:gd name="connsiteX252" fmla="*/ 1416657 w 3024845"/>
                  <a:gd name="connsiteY252" fmla="*/ 309134 h 803953"/>
                  <a:gd name="connsiteX253" fmla="*/ 1416657 w 3024845"/>
                  <a:gd name="connsiteY253" fmla="*/ 307512 h 803953"/>
                  <a:gd name="connsiteX254" fmla="*/ 1416657 w 3024845"/>
                  <a:gd name="connsiteY254" fmla="*/ 296163 h 803953"/>
                  <a:gd name="connsiteX255" fmla="*/ 1417417 w 3024845"/>
                  <a:gd name="connsiteY255" fmla="*/ 296163 h 803953"/>
                  <a:gd name="connsiteX256" fmla="*/ 1422737 w 3024845"/>
                  <a:gd name="connsiteY256" fmla="*/ 296163 h 803953"/>
                  <a:gd name="connsiteX257" fmla="*/ 1422737 w 3024845"/>
                  <a:gd name="connsiteY257" fmla="*/ 294272 h 803953"/>
                  <a:gd name="connsiteX258" fmla="*/ 1422737 w 3024845"/>
                  <a:gd name="connsiteY258" fmla="*/ 281031 h 803953"/>
                  <a:gd name="connsiteX259" fmla="*/ 1426791 w 3024845"/>
                  <a:gd name="connsiteY259" fmla="*/ 287516 h 803953"/>
                  <a:gd name="connsiteX260" fmla="*/ 1429071 w 3024845"/>
                  <a:gd name="connsiteY260" fmla="*/ 287516 h 803953"/>
                  <a:gd name="connsiteX261" fmla="*/ 1445031 w 3024845"/>
                  <a:gd name="connsiteY261" fmla="*/ 287516 h 803953"/>
                  <a:gd name="connsiteX262" fmla="*/ 1445031 w 3024845"/>
                  <a:gd name="connsiteY262" fmla="*/ 286705 h 803953"/>
                  <a:gd name="connsiteX263" fmla="*/ 1445031 w 3024845"/>
                  <a:gd name="connsiteY263" fmla="*/ 281031 h 803953"/>
                  <a:gd name="connsiteX264" fmla="*/ 1445791 w 3024845"/>
                  <a:gd name="connsiteY264" fmla="*/ 281031 h 803953"/>
                  <a:gd name="connsiteX265" fmla="*/ 1451111 w 3024845"/>
                  <a:gd name="connsiteY265" fmla="*/ 281031 h 803953"/>
                  <a:gd name="connsiteX266" fmla="*/ 1451111 w 3024845"/>
                  <a:gd name="connsiteY266" fmla="*/ 282382 h 803953"/>
                  <a:gd name="connsiteX267" fmla="*/ 1451111 w 3024845"/>
                  <a:gd name="connsiteY267" fmla="*/ 291840 h 803953"/>
                  <a:gd name="connsiteX268" fmla="*/ 1489618 w 3024845"/>
                  <a:gd name="connsiteY268" fmla="*/ 291840 h 803953"/>
                  <a:gd name="connsiteX269" fmla="*/ 1489618 w 3024845"/>
                  <a:gd name="connsiteY269" fmla="*/ 430193 h 803953"/>
                  <a:gd name="connsiteX270" fmla="*/ 1491138 w 3024845"/>
                  <a:gd name="connsiteY270" fmla="*/ 430193 h 803953"/>
                  <a:gd name="connsiteX271" fmla="*/ 1501778 w 3024845"/>
                  <a:gd name="connsiteY271" fmla="*/ 430193 h 803953"/>
                  <a:gd name="connsiteX272" fmla="*/ 1501778 w 3024845"/>
                  <a:gd name="connsiteY272" fmla="*/ 417223 h 803953"/>
                  <a:gd name="connsiteX273" fmla="*/ 1505832 w 3024845"/>
                  <a:gd name="connsiteY273" fmla="*/ 417223 h 803953"/>
                  <a:gd name="connsiteX274" fmla="*/ 1505832 w 3024845"/>
                  <a:gd name="connsiteY274" fmla="*/ 430193 h 803953"/>
                  <a:gd name="connsiteX275" fmla="*/ 1536232 w 3024845"/>
                  <a:gd name="connsiteY275" fmla="*/ 430193 h 803953"/>
                  <a:gd name="connsiteX276" fmla="*/ 1536232 w 3024845"/>
                  <a:gd name="connsiteY276" fmla="*/ 399928 h 803953"/>
                  <a:gd name="connsiteX277" fmla="*/ 1548392 w 3024845"/>
                  <a:gd name="connsiteY277" fmla="*/ 399928 h 803953"/>
                  <a:gd name="connsiteX278" fmla="*/ 1560552 w 3024845"/>
                  <a:gd name="connsiteY278" fmla="*/ 397767 h 803953"/>
                  <a:gd name="connsiteX279" fmla="*/ 1564606 w 3024845"/>
                  <a:gd name="connsiteY279" fmla="*/ 399928 h 803953"/>
                  <a:gd name="connsiteX280" fmla="*/ 1574739 w 3024845"/>
                  <a:gd name="connsiteY280" fmla="*/ 399928 h 803953"/>
                  <a:gd name="connsiteX281" fmla="*/ 1574739 w 3024845"/>
                  <a:gd name="connsiteY281" fmla="*/ 430193 h 803953"/>
                  <a:gd name="connsiteX282" fmla="*/ 1582846 w 3024845"/>
                  <a:gd name="connsiteY282" fmla="*/ 430193 h 803953"/>
                  <a:gd name="connsiteX283" fmla="*/ 1582846 w 3024845"/>
                  <a:gd name="connsiteY283" fmla="*/ 447488 h 803953"/>
                  <a:gd name="connsiteX284" fmla="*/ 1592182 w 3024845"/>
                  <a:gd name="connsiteY284" fmla="*/ 448393 h 803953"/>
                  <a:gd name="connsiteX285" fmla="*/ 1605140 w 3024845"/>
                  <a:gd name="connsiteY285" fmla="*/ 448393 h 803953"/>
                  <a:gd name="connsiteX286" fmla="*/ 1605140 w 3024845"/>
                  <a:gd name="connsiteY286" fmla="*/ 432355 h 803953"/>
                  <a:gd name="connsiteX287" fmla="*/ 1673096 w 3024845"/>
                  <a:gd name="connsiteY287" fmla="*/ 432355 h 803953"/>
                  <a:gd name="connsiteX288" fmla="*/ 1673096 w 3024845"/>
                  <a:gd name="connsiteY288" fmla="*/ 347102 h 803953"/>
                  <a:gd name="connsiteX289" fmla="*/ 1745104 w 3024845"/>
                  <a:gd name="connsiteY289" fmla="*/ 347102 h 803953"/>
                  <a:gd name="connsiteX290" fmla="*/ 1745104 w 3024845"/>
                  <a:gd name="connsiteY290" fmla="*/ 425870 h 803953"/>
                  <a:gd name="connsiteX291" fmla="*/ 1747008 w 3024845"/>
                  <a:gd name="connsiteY291" fmla="*/ 425870 h 803953"/>
                  <a:gd name="connsiteX292" fmla="*/ 1748250 w 3024845"/>
                  <a:gd name="connsiteY292" fmla="*/ 448393 h 803953"/>
                  <a:gd name="connsiteX293" fmla="*/ 1757926 w 3024845"/>
                  <a:gd name="connsiteY293" fmla="*/ 448393 h 803953"/>
                  <a:gd name="connsiteX294" fmla="*/ 1759168 w 3024845"/>
                  <a:gd name="connsiteY294" fmla="*/ 425870 h 803953"/>
                  <a:gd name="connsiteX295" fmla="*/ 1765248 w 3024845"/>
                  <a:gd name="connsiteY295" fmla="*/ 425870 h 803953"/>
                  <a:gd name="connsiteX296" fmla="*/ 1766490 w 3024845"/>
                  <a:gd name="connsiteY296" fmla="*/ 448393 h 803953"/>
                  <a:gd name="connsiteX297" fmla="*/ 1817112 w 3024845"/>
                  <a:gd name="connsiteY297" fmla="*/ 448393 h 803953"/>
                  <a:gd name="connsiteX298" fmla="*/ 1817112 w 3024845"/>
                  <a:gd name="connsiteY298" fmla="*/ 285365 h 803953"/>
                  <a:gd name="connsiteX299" fmla="*/ 2014439 w 3024845"/>
                  <a:gd name="connsiteY299" fmla="*/ 285365 h 803953"/>
                  <a:gd name="connsiteX300" fmla="*/ 2014439 w 3024845"/>
                  <a:gd name="connsiteY300" fmla="*/ 448393 h 803953"/>
                  <a:gd name="connsiteX301" fmla="*/ 2033136 w 3024845"/>
                  <a:gd name="connsiteY301" fmla="*/ 448393 h 803953"/>
                  <a:gd name="connsiteX302" fmla="*/ 2033136 w 3024845"/>
                  <a:gd name="connsiteY302" fmla="*/ 365700 h 803953"/>
                  <a:gd name="connsiteX303" fmla="*/ 2128256 w 3024845"/>
                  <a:gd name="connsiteY303" fmla="*/ 365700 h 803953"/>
                  <a:gd name="connsiteX304" fmla="*/ 2180720 w 3024845"/>
                  <a:gd name="connsiteY304" fmla="*/ 300487 h 803953"/>
                  <a:gd name="connsiteX305" fmla="*/ 2245574 w 3024845"/>
                  <a:gd name="connsiteY305" fmla="*/ 300487 h 803953"/>
                  <a:gd name="connsiteX306" fmla="*/ 2245574 w 3024845"/>
                  <a:gd name="connsiteY306" fmla="*/ 376149 h 803953"/>
                  <a:gd name="connsiteX307" fmla="*/ 2253681 w 3024845"/>
                  <a:gd name="connsiteY307" fmla="*/ 376149 h 803953"/>
                  <a:gd name="connsiteX308" fmla="*/ 2255708 w 3024845"/>
                  <a:gd name="connsiteY308" fmla="*/ 369664 h 803953"/>
                  <a:gd name="connsiteX309" fmla="*/ 2261788 w 3024845"/>
                  <a:gd name="connsiteY309" fmla="*/ 369664 h 803953"/>
                  <a:gd name="connsiteX310" fmla="*/ 2263815 w 3024845"/>
                  <a:gd name="connsiteY310" fmla="*/ 378311 h 803953"/>
                  <a:gd name="connsiteX311" fmla="*/ 2275975 w 3024845"/>
                  <a:gd name="connsiteY311" fmla="*/ 378311 h 803953"/>
                  <a:gd name="connsiteX312" fmla="*/ 2275975 w 3024845"/>
                  <a:gd name="connsiteY312" fmla="*/ 371825 h 803953"/>
                  <a:gd name="connsiteX313" fmla="*/ 2298268 w 3024845"/>
                  <a:gd name="connsiteY313" fmla="*/ 371825 h 803953"/>
                  <a:gd name="connsiteX314" fmla="*/ 2298268 w 3024845"/>
                  <a:gd name="connsiteY314" fmla="*/ 378311 h 803953"/>
                  <a:gd name="connsiteX315" fmla="*/ 2318535 w 3024845"/>
                  <a:gd name="connsiteY315" fmla="*/ 378311 h 803953"/>
                  <a:gd name="connsiteX316" fmla="*/ 2318535 w 3024845"/>
                  <a:gd name="connsiteY316" fmla="*/ 423708 h 803953"/>
                  <a:gd name="connsiteX317" fmla="*/ 2332722 w 3024845"/>
                  <a:gd name="connsiteY317" fmla="*/ 423708 h 803953"/>
                  <a:gd name="connsiteX318" fmla="*/ 2332722 w 3024845"/>
                  <a:gd name="connsiteY318" fmla="*/ 410737 h 803953"/>
                  <a:gd name="connsiteX319" fmla="*/ 2348936 w 3024845"/>
                  <a:gd name="connsiteY319" fmla="*/ 410737 h 803953"/>
                  <a:gd name="connsiteX320" fmla="*/ 2348936 w 3024845"/>
                  <a:gd name="connsiteY320" fmla="*/ 231310 h 803953"/>
                  <a:gd name="connsiteX321" fmla="*/ 2355016 w 3024845"/>
                  <a:gd name="connsiteY321" fmla="*/ 224824 h 803953"/>
                  <a:gd name="connsiteX322" fmla="*/ 2427977 w 3024845"/>
                  <a:gd name="connsiteY322" fmla="*/ 224824 h 803953"/>
                  <a:gd name="connsiteX323" fmla="*/ 2427977 w 3024845"/>
                  <a:gd name="connsiteY323" fmla="*/ 233472 h 803953"/>
                  <a:gd name="connsiteX324" fmla="*/ 2438110 w 3024845"/>
                  <a:gd name="connsiteY324" fmla="*/ 233472 h 803953"/>
                  <a:gd name="connsiteX325" fmla="*/ 2438110 w 3024845"/>
                  <a:gd name="connsiteY325" fmla="*/ 348046 h 803953"/>
                  <a:gd name="connsiteX326" fmla="*/ 2460404 w 3024845"/>
                  <a:gd name="connsiteY326" fmla="*/ 348046 h 803953"/>
                  <a:gd name="connsiteX327" fmla="*/ 2460404 w 3024845"/>
                  <a:gd name="connsiteY327" fmla="*/ 281031 h 803953"/>
                  <a:gd name="connsiteX328" fmla="*/ 2486751 w 3024845"/>
                  <a:gd name="connsiteY328" fmla="*/ 281031 h 803953"/>
                  <a:gd name="connsiteX329" fmla="*/ 2490804 w 3024845"/>
                  <a:gd name="connsiteY329" fmla="*/ 276707 h 803953"/>
                  <a:gd name="connsiteX330" fmla="*/ 2498911 w 3024845"/>
                  <a:gd name="connsiteY330" fmla="*/ 276707 h 803953"/>
                  <a:gd name="connsiteX331" fmla="*/ 2502964 w 3024845"/>
                  <a:gd name="connsiteY331" fmla="*/ 281031 h 803953"/>
                  <a:gd name="connsiteX332" fmla="*/ 2525258 w 3024845"/>
                  <a:gd name="connsiteY332" fmla="*/ 281031 h 803953"/>
                  <a:gd name="connsiteX333" fmla="*/ 2525258 w 3024845"/>
                  <a:gd name="connsiteY333" fmla="*/ 164295 h 803953"/>
                  <a:gd name="connsiteX334" fmla="*/ 2582005 w 3024845"/>
                  <a:gd name="connsiteY334" fmla="*/ 153486 h 803953"/>
                  <a:gd name="connsiteX335" fmla="*/ 2582005 w 3024845"/>
                  <a:gd name="connsiteY335" fmla="*/ 154567 h 803953"/>
                  <a:gd name="connsiteX336" fmla="*/ 2582005 w 3024845"/>
                  <a:gd name="connsiteY336" fmla="*/ 162133 h 803953"/>
                  <a:gd name="connsiteX337" fmla="*/ 2608352 w 3024845"/>
                  <a:gd name="connsiteY337" fmla="*/ 162133 h 803953"/>
                  <a:gd name="connsiteX338" fmla="*/ 2608352 w 3024845"/>
                  <a:gd name="connsiteY338" fmla="*/ 417223 h 803953"/>
                  <a:gd name="connsiteX339" fmla="*/ 2630646 w 3024845"/>
                  <a:gd name="connsiteY339" fmla="*/ 417223 h 803953"/>
                  <a:gd name="connsiteX340" fmla="*/ 2630646 w 3024845"/>
                  <a:gd name="connsiteY340" fmla="*/ 412899 h 803953"/>
                  <a:gd name="connsiteX341" fmla="*/ 2642806 w 3024845"/>
                  <a:gd name="connsiteY341" fmla="*/ 412899 h 803953"/>
                  <a:gd name="connsiteX342" fmla="*/ 2642806 w 3024845"/>
                  <a:gd name="connsiteY342" fmla="*/ 417223 h 803953"/>
                  <a:gd name="connsiteX343" fmla="*/ 2667126 w 3024845"/>
                  <a:gd name="connsiteY343" fmla="*/ 417223 h 803953"/>
                  <a:gd name="connsiteX344" fmla="*/ 2667126 w 3024845"/>
                  <a:gd name="connsiteY344" fmla="*/ 404252 h 803953"/>
                  <a:gd name="connsiteX345" fmla="*/ 2695500 w 3024845"/>
                  <a:gd name="connsiteY345" fmla="*/ 404252 h 803953"/>
                  <a:gd name="connsiteX346" fmla="*/ 2707660 w 3024845"/>
                  <a:gd name="connsiteY346" fmla="*/ 399928 h 803953"/>
                  <a:gd name="connsiteX347" fmla="*/ 2727927 w 3024845"/>
                  <a:gd name="connsiteY347" fmla="*/ 404252 h 803953"/>
                  <a:gd name="connsiteX348" fmla="*/ 2727927 w 3024845"/>
                  <a:gd name="connsiteY348" fmla="*/ 386958 h 803953"/>
                  <a:gd name="connsiteX349" fmla="*/ 2736034 w 3024845"/>
                  <a:gd name="connsiteY349" fmla="*/ 386958 h 803953"/>
                  <a:gd name="connsiteX350" fmla="*/ 2736034 w 3024845"/>
                  <a:gd name="connsiteY350" fmla="*/ 373987 h 803953"/>
                  <a:gd name="connsiteX351" fmla="*/ 2792781 w 3024845"/>
                  <a:gd name="connsiteY351" fmla="*/ 373987 h 803953"/>
                  <a:gd name="connsiteX352" fmla="*/ 2792781 w 3024845"/>
                  <a:gd name="connsiteY352" fmla="*/ 343722 h 803953"/>
                  <a:gd name="connsiteX353" fmla="*/ 2811021 w 3024845"/>
                  <a:gd name="connsiteY353" fmla="*/ 343722 h 803953"/>
                  <a:gd name="connsiteX354" fmla="*/ 2811021 w 3024845"/>
                  <a:gd name="connsiteY354" fmla="*/ 337237 h 803953"/>
                  <a:gd name="connsiteX355" fmla="*/ 2823181 w 3024845"/>
                  <a:gd name="connsiteY355" fmla="*/ 337237 h 803953"/>
                  <a:gd name="connsiteX356" fmla="*/ 2823181 w 3024845"/>
                  <a:gd name="connsiteY356" fmla="*/ 343722 h 803953"/>
                  <a:gd name="connsiteX357" fmla="*/ 2839395 w 3024845"/>
                  <a:gd name="connsiteY357" fmla="*/ 343722 h 803953"/>
                  <a:gd name="connsiteX358" fmla="*/ 2839395 w 3024845"/>
                  <a:gd name="connsiteY358" fmla="*/ 393443 h 803953"/>
                  <a:gd name="connsiteX359" fmla="*/ 2871822 w 3024845"/>
                  <a:gd name="connsiteY359" fmla="*/ 393443 h 803953"/>
                  <a:gd name="connsiteX360" fmla="*/ 2871822 w 3024845"/>
                  <a:gd name="connsiteY360" fmla="*/ 367502 h 803953"/>
                  <a:gd name="connsiteX361" fmla="*/ 2910329 w 3024845"/>
                  <a:gd name="connsiteY361" fmla="*/ 367502 h 803953"/>
                  <a:gd name="connsiteX362" fmla="*/ 2910329 w 3024845"/>
                  <a:gd name="connsiteY362" fmla="*/ 337237 h 803953"/>
                  <a:gd name="connsiteX363" fmla="*/ 2958970 w 3024845"/>
                  <a:gd name="connsiteY363" fmla="*/ 337237 h 803953"/>
                  <a:gd name="connsiteX364" fmla="*/ 2958970 w 3024845"/>
                  <a:gd name="connsiteY364" fmla="*/ 448393 h 803953"/>
                  <a:gd name="connsiteX365" fmla="*/ 2958970 w 3024845"/>
                  <a:gd name="connsiteY365" fmla="*/ 462172 h 803953"/>
                  <a:gd name="connsiteX366" fmla="*/ 3024845 w 3024845"/>
                  <a:gd name="connsiteY366" fmla="*/ 462172 h 803953"/>
                  <a:gd name="connsiteX367" fmla="*/ 3024845 w 3024845"/>
                  <a:gd name="connsiteY367" fmla="*/ 803953 h 803953"/>
                  <a:gd name="connsiteX368" fmla="*/ 2054 w 3024845"/>
                  <a:gd name="connsiteY368" fmla="*/ 801620 h 803953"/>
                  <a:gd name="connsiteX369" fmla="*/ 0 w 3024845"/>
                  <a:gd name="connsiteY369" fmla="*/ 367502 h 803953"/>
                  <a:gd name="connsiteX370" fmla="*/ 20267 w 3024845"/>
                  <a:gd name="connsiteY370" fmla="*/ 367502 h 803953"/>
                  <a:gd name="connsiteX371" fmla="*/ 20774 w 3024845"/>
                  <a:gd name="connsiteY371" fmla="*/ 366421 h 803953"/>
                  <a:gd name="connsiteX372" fmla="*/ 24320 w 3024845"/>
                  <a:gd name="connsiteY372" fmla="*/ 358855 h 803953"/>
                  <a:gd name="connsiteX373" fmla="*/ 26094 w 3024845"/>
                  <a:gd name="connsiteY373" fmla="*/ 359125 h 803953"/>
                  <a:gd name="connsiteX374" fmla="*/ 38507 w 3024845"/>
                  <a:gd name="connsiteY374" fmla="*/ 361016 h 803953"/>
                  <a:gd name="connsiteX375" fmla="*/ 39014 w 3024845"/>
                  <a:gd name="connsiteY375" fmla="*/ 362368 h 803953"/>
                  <a:gd name="connsiteX376" fmla="*/ 42560 w 3024845"/>
                  <a:gd name="connsiteY376" fmla="*/ 371825 h 803953"/>
                  <a:gd name="connsiteX377" fmla="*/ 68907 w 3024845"/>
                  <a:gd name="connsiteY377" fmla="*/ 373987 h 803953"/>
                  <a:gd name="connsiteX378" fmla="*/ 68907 w 3024845"/>
                  <a:gd name="connsiteY378" fmla="*/ 250766 h 803953"/>
                  <a:gd name="connsiteX379" fmla="*/ 70934 w 3024845"/>
                  <a:gd name="connsiteY379" fmla="*/ 250766 h 803953"/>
                  <a:gd name="connsiteX380" fmla="*/ 85121 w 3024845"/>
                  <a:gd name="connsiteY380" fmla="*/ 250766 h 803953"/>
                  <a:gd name="connsiteX381" fmla="*/ 85121 w 3024845"/>
                  <a:gd name="connsiteY381" fmla="*/ 114574 h 803953"/>
                  <a:gd name="connsiteX382" fmla="*/ 86894 w 3024845"/>
                  <a:gd name="connsiteY382" fmla="*/ 114574 h 803953"/>
                  <a:gd name="connsiteX383" fmla="*/ 99308 w 3024845"/>
                  <a:gd name="connsiteY383" fmla="*/ 114574 h 803953"/>
                  <a:gd name="connsiteX384" fmla="*/ 99308 w 3024845"/>
                  <a:gd name="connsiteY384" fmla="*/ 0 h 803953"/>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2958970 w 3024845"/>
                  <a:gd name="connsiteY365" fmla="*/ 347598 h 689379"/>
                  <a:gd name="connsiteX366" fmla="*/ 3024845 w 3024845"/>
                  <a:gd name="connsiteY366" fmla="*/ 347598 h 689379"/>
                  <a:gd name="connsiteX367" fmla="*/ 3024845 w 3024845"/>
                  <a:gd name="connsiteY367" fmla="*/ 689379 h 689379"/>
                  <a:gd name="connsiteX368" fmla="*/ 2054 w 3024845"/>
                  <a:gd name="connsiteY368" fmla="*/ 687046 h 689379"/>
                  <a:gd name="connsiteX369" fmla="*/ 0 w 3024845"/>
                  <a:gd name="connsiteY369" fmla="*/ 252928 h 689379"/>
                  <a:gd name="connsiteX370" fmla="*/ 20267 w 3024845"/>
                  <a:gd name="connsiteY370" fmla="*/ 252928 h 689379"/>
                  <a:gd name="connsiteX371" fmla="*/ 20774 w 3024845"/>
                  <a:gd name="connsiteY371" fmla="*/ 251847 h 689379"/>
                  <a:gd name="connsiteX372" fmla="*/ 24320 w 3024845"/>
                  <a:gd name="connsiteY372" fmla="*/ 244281 h 689379"/>
                  <a:gd name="connsiteX373" fmla="*/ 26094 w 3024845"/>
                  <a:gd name="connsiteY373" fmla="*/ 244551 h 689379"/>
                  <a:gd name="connsiteX374" fmla="*/ 38507 w 3024845"/>
                  <a:gd name="connsiteY374" fmla="*/ 246442 h 689379"/>
                  <a:gd name="connsiteX375" fmla="*/ 39014 w 3024845"/>
                  <a:gd name="connsiteY375" fmla="*/ 247794 h 689379"/>
                  <a:gd name="connsiteX376" fmla="*/ 42560 w 3024845"/>
                  <a:gd name="connsiteY376" fmla="*/ 257251 h 689379"/>
                  <a:gd name="connsiteX377" fmla="*/ 68907 w 3024845"/>
                  <a:gd name="connsiteY377" fmla="*/ 259413 h 689379"/>
                  <a:gd name="connsiteX378" fmla="*/ 68907 w 3024845"/>
                  <a:gd name="connsiteY378" fmla="*/ 136192 h 689379"/>
                  <a:gd name="connsiteX379" fmla="*/ 70934 w 3024845"/>
                  <a:gd name="connsiteY379" fmla="*/ 136192 h 689379"/>
                  <a:gd name="connsiteX380" fmla="*/ 85121 w 3024845"/>
                  <a:gd name="connsiteY380" fmla="*/ 136192 h 689379"/>
                  <a:gd name="connsiteX381" fmla="*/ 85121 w 3024845"/>
                  <a:gd name="connsiteY381" fmla="*/ 0 h 689379"/>
                  <a:gd name="connsiteX382" fmla="*/ 86894 w 3024845"/>
                  <a:gd name="connsiteY382" fmla="*/ 0 h 689379"/>
                  <a:gd name="connsiteX383" fmla="*/ 99308 w 3024845"/>
                  <a:gd name="connsiteY383" fmla="*/ 0 h 689379"/>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2958970 w 3024845"/>
                  <a:gd name="connsiteY365" fmla="*/ 347598 h 689379"/>
                  <a:gd name="connsiteX366" fmla="*/ 3024845 w 3024845"/>
                  <a:gd name="connsiteY366" fmla="*/ 689379 h 689379"/>
                  <a:gd name="connsiteX367" fmla="*/ 2054 w 3024845"/>
                  <a:gd name="connsiteY367" fmla="*/ 687046 h 689379"/>
                  <a:gd name="connsiteX368" fmla="*/ 0 w 3024845"/>
                  <a:gd name="connsiteY368" fmla="*/ 252928 h 689379"/>
                  <a:gd name="connsiteX369" fmla="*/ 20267 w 3024845"/>
                  <a:gd name="connsiteY369" fmla="*/ 252928 h 689379"/>
                  <a:gd name="connsiteX370" fmla="*/ 20774 w 3024845"/>
                  <a:gd name="connsiteY370" fmla="*/ 251847 h 689379"/>
                  <a:gd name="connsiteX371" fmla="*/ 24320 w 3024845"/>
                  <a:gd name="connsiteY371" fmla="*/ 244281 h 689379"/>
                  <a:gd name="connsiteX372" fmla="*/ 26094 w 3024845"/>
                  <a:gd name="connsiteY372" fmla="*/ 244551 h 689379"/>
                  <a:gd name="connsiteX373" fmla="*/ 38507 w 3024845"/>
                  <a:gd name="connsiteY373" fmla="*/ 246442 h 689379"/>
                  <a:gd name="connsiteX374" fmla="*/ 39014 w 3024845"/>
                  <a:gd name="connsiteY374" fmla="*/ 247794 h 689379"/>
                  <a:gd name="connsiteX375" fmla="*/ 42560 w 3024845"/>
                  <a:gd name="connsiteY375" fmla="*/ 257251 h 689379"/>
                  <a:gd name="connsiteX376" fmla="*/ 68907 w 3024845"/>
                  <a:gd name="connsiteY376" fmla="*/ 259413 h 689379"/>
                  <a:gd name="connsiteX377" fmla="*/ 68907 w 3024845"/>
                  <a:gd name="connsiteY377" fmla="*/ 136192 h 689379"/>
                  <a:gd name="connsiteX378" fmla="*/ 70934 w 3024845"/>
                  <a:gd name="connsiteY378" fmla="*/ 136192 h 689379"/>
                  <a:gd name="connsiteX379" fmla="*/ 85121 w 3024845"/>
                  <a:gd name="connsiteY379" fmla="*/ 136192 h 689379"/>
                  <a:gd name="connsiteX380" fmla="*/ 85121 w 3024845"/>
                  <a:gd name="connsiteY380" fmla="*/ 0 h 689379"/>
                  <a:gd name="connsiteX381" fmla="*/ 86894 w 3024845"/>
                  <a:gd name="connsiteY381" fmla="*/ 0 h 689379"/>
                  <a:gd name="connsiteX382" fmla="*/ 99308 w 3024845"/>
                  <a:gd name="connsiteY382" fmla="*/ 0 h 689379"/>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3024845 w 3024845"/>
                  <a:gd name="connsiteY365" fmla="*/ 689379 h 689379"/>
                  <a:gd name="connsiteX366" fmla="*/ 2054 w 3024845"/>
                  <a:gd name="connsiteY366" fmla="*/ 687046 h 689379"/>
                  <a:gd name="connsiteX367" fmla="*/ 0 w 3024845"/>
                  <a:gd name="connsiteY367" fmla="*/ 252928 h 689379"/>
                  <a:gd name="connsiteX368" fmla="*/ 20267 w 3024845"/>
                  <a:gd name="connsiteY368" fmla="*/ 252928 h 689379"/>
                  <a:gd name="connsiteX369" fmla="*/ 20774 w 3024845"/>
                  <a:gd name="connsiteY369" fmla="*/ 251847 h 689379"/>
                  <a:gd name="connsiteX370" fmla="*/ 24320 w 3024845"/>
                  <a:gd name="connsiteY370" fmla="*/ 244281 h 689379"/>
                  <a:gd name="connsiteX371" fmla="*/ 26094 w 3024845"/>
                  <a:gd name="connsiteY371" fmla="*/ 244551 h 689379"/>
                  <a:gd name="connsiteX372" fmla="*/ 38507 w 3024845"/>
                  <a:gd name="connsiteY372" fmla="*/ 246442 h 689379"/>
                  <a:gd name="connsiteX373" fmla="*/ 39014 w 3024845"/>
                  <a:gd name="connsiteY373" fmla="*/ 247794 h 689379"/>
                  <a:gd name="connsiteX374" fmla="*/ 42560 w 3024845"/>
                  <a:gd name="connsiteY374" fmla="*/ 257251 h 689379"/>
                  <a:gd name="connsiteX375" fmla="*/ 68907 w 3024845"/>
                  <a:gd name="connsiteY375" fmla="*/ 259413 h 689379"/>
                  <a:gd name="connsiteX376" fmla="*/ 68907 w 3024845"/>
                  <a:gd name="connsiteY376" fmla="*/ 136192 h 689379"/>
                  <a:gd name="connsiteX377" fmla="*/ 70934 w 3024845"/>
                  <a:gd name="connsiteY377" fmla="*/ 136192 h 689379"/>
                  <a:gd name="connsiteX378" fmla="*/ 85121 w 3024845"/>
                  <a:gd name="connsiteY378" fmla="*/ 136192 h 689379"/>
                  <a:gd name="connsiteX379" fmla="*/ 85121 w 3024845"/>
                  <a:gd name="connsiteY379" fmla="*/ 0 h 689379"/>
                  <a:gd name="connsiteX380" fmla="*/ 86894 w 3024845"/>
                  <a:gd name="connsiteY380" fmla="*/ 0 h 689379"/>
                  <a:gd name="connsiteX381" fmla="*/ 99308 w 3024845"/>
                  <a:gd name="connsiteY381" fmla="*/ 0 h 689379"/>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3024845 w 3024845"/>
                  <a:gd name="connsiteY364" fmla="*/ 689379 h 689379"/>
                  <a:gd name="connsiteX365" fmla="*/ 2054 w 3024845"/>
                  <a:gd name="connsiteY365" fmla="*/ 687046 h 689379"/>
                  <a:gd name="connsiteX366" fmla="*/ 0 w 3024845"/>
                  <a:gd name="connsiteY366" fmla="*/ 252928 h 689379"/>
                  <a:gd name="connsiteX367" fmla="*/ 20267 w 3024845"/>
                  <a:gd name="connsiteY367" fmla="*/ 252928 h 689379"/>
                  <a:gd name="connsiteX368" fmla="*/ 20774 w 3024845"/>
                  <a:gd name="connsiteY368" fmla="*/ 251847 h 689379"/>
                  <a:gd name="connsiteX369" fmla="*/ 24320 w 3024845"/>
                  <a:gd name="connsiteY369" fmla="*/ 244281 h 689379"/>
                  <a:gd name="connsiteX370" fmla="*/ 26094 w 3024845"/>
                  <a:gd name="connsiteY370" fmla="*/ 244551 h 689379"/>
                  <a:gd name="connsiteX371" fmla="*/ 38507 w 3024845"/>
                  <a:gd name="connsiteY371" fmla="*/ 246442 h 689379"/>
                  <a:gd name="connsiteX372" fmla="*/ 39014 w 3024845"/>
                  <a:gd name="connsiteY372" fmla="*/ 247794 h 689379"/>
                  <a:gd name="connsiteX373" fmla="*/ 42560 w 3024845"/>
                  <a:gd name="connsiteY373" fmla="*/ 257251 h 689379"/>
                  <a:gd name="connsiteX374" fmla="*/ 68907 w 3024845"/>
                  <a:gd name="connsiteY374" fmla="*/ 259413 h 689379"/>
                  <a:gd name="connsiteX375" fmla="*/ 68907 w 3024845"/>
                  <a:gd name="connsiteY375" fmla="*/ 136192 h 689379"/>
                  <a:gd name="connsiteX376" fmla="*/ 70934 w 3024845"/>
                  <a:gd name="connsiteY376" fmla="*/ 136192 h 689379"/>
                  <a:gd name="connsiteX377" fmla="*/ 85121 w 3024845"/>
                  <a:gd name="connsiteY377" fmla="*/ 136192 h 689379"/>
                  <a:gd name="connsiteX378" fmla="*/ 85121 w 3024845"/>
                  <a:gd name="connsiteY378" fmla="*/ 0 h 689379"/>
                  <a:gd name="connsiteX379" fmla="*/ 86894 w 3024845"/>
                  <a:gd name="connsiteY379" fmla="*/ 0 h 689379"/>
                  <a:gd name="connsiteX380" fmla="*/ 99308 w 3024845"/>
                  <a:gd name="connsiteY380" fmla="*/ 0 h 689379"/>
                  <a:gd name="connsiteX0" fmla="*/ 99308 w 2961438"/>
                  <a:gd name="connsiteY0" fmla="*/ 0 h 689379"/>
                  <a:gd name="connsiteX1" fmla="*/ 220909 w 2961438"/>
                  <a:gd name="connsiteY1" fmla="*/ 0 h 689379"/>
                  <a:gd name="connsiteX2" fmla="*/ 223189 w 2961438"/>
                  <a:gd name="connsiteY2" fmla="*/ 0 h 689379"/>
                  <a:gd name="connsiteX3" fmla="*/ 239150 w 2961438"/>
                  <a:gd name="connsiteY3" fmla="*/ 0 h 689379"/>
                  <a:gd name="connsiteX4" fmla="*/ 239150 w 2961438"/>
                  <a:gd name="connsiteY4" fmla="*/ 140515 h 689379"/>
                  <a:gd name="connsiteX5" fmla="*/ 240670 w 2961438"/>
                  <a:gd name="connsiteY5" fmla="*/ 140245 h 689379"/>
                  <a:gd name="connsiteX6" fmla="*/ 251310 w 2961438"/>
                  <a:gd name="connsiteY6" fmla="*/ 138354 h 689379"/>
                  <a:gd name="connsiteX7" fmla="*/ 249283 w 2961438"/>
                  <a:gd name="connsiteY7" fmla="*/ 226986 h 689379"/>
                  <a:gd name="connsiteX8" fmla="*/ 250803 w 2961438"/>
                  <a:gd name="connsiteY8" fmla="*/ 227257 h 689379"/>
                  <a:gd name="connsiteX9" fmla="*/ 261443 w 2961438"/>
                  <a:gd name="connsiteY9" fmla="*/ 229148 h 689379"/>
                  <a:gd name="connsiteX10" fmla="*/ 261696 w 2961438"/>
                  <a:gd name="connsiteY10" fmla="*/ 229959 h 689379"/>
                  <a:gd name="connsiteX11" fmla="*/ 263470 w 2961438"/>
                  <a:gd name="connsiteY11" fmla="*/ 235634 h 689379"/>
                  <a:gd name="connsiteX12" fmla="*/ 264230 w 2961438"/>
                  <a:gd name="connsiteY12" fmla="*/ 233202 h 689379"/>
                  <a:gd name="connsiteX13" fmla="*/ 269550 w 2961438"/>
                  <a:gd name="connsiteY13" fmla="*/ 216178 h 689379"/>
                  <a:gd name="connsiteX14" fmla="*/ 271323 w 2961438"/>
                  <a:gd name="connsiteY14" fmla="*/ 216178 h 689379"/>
                  <a:gd name="connsiteX15" fmla="*/ 283737 w 2961438"/>
                  <a:gd name="connsiteY15" fmla="*/ 216178 h 689379"/>
                  <a:gd name="connsiteX16" fmla="*/ 283737 w 2961438"/>
                  <a:gd name="connsiteY16" fmla="*/ 248604 h 689379"/>
                  <a:gd name="connsiteX17" fmla="*/ 284750 w 2961438"/>
                  <a:gd name="connsiteY17" fmla="*/ 249145 h 689379"/>
                  <a:gd name="connsiteX18" fmla="*/ 291844 w 2961438"/>
                  <a:gd name="connsiteY18" fmla="*/ 252928 h 689379"/>
                  <a:gd name="connsiteX19" fmla="*/ 291844 w 2961438"/>
                  <a:gd name="connsiteY19" fmla="*/ 254279 h 689379"/>
                  <a:gd name="connsiteX20" fmla="*/ 291844 w 2961438"/>
                  <a:gd name="connsiteY20" fmla="*/ 263737 h 689379"/>
                  <a:gd name="connsiteX21" fmla="*/ 336431 w 2961438"/>
                  <a:gd name="connsiteY21" fmla="*/ 263737 h 689379"/>
                  <a:gd name="connsiteX22" fmla="*/ 336431 w 2961438"/>
                  <a:gd name="connsiteY22" fmla="*/ 264818 h 689379"/>
                  <a:gd name="connsiteX23" fmla="*/ 336431 w 2961438"/>
                  <a:gd name="connsiteY23" fmla="*/ 272384 h 689379"/>
                  <a:gd name="connsiteX24" fmla="*/ 338457 w 2961438"/>
                  <a:gd name="connsiteY24" fmla="*/ 272384 h 689379"/>
                  <a:gd name="connsiteX25" fmla="*/ 352644 w 2961438"/>
                  <a:gd name="connsiteY25" fmla="*/ 272384 h 689379"/>
                  <a:gd name="connsiteX26" fmla="*/ 352644 w 2961438"/>
                  <a:gd name="connsiteY26" fmla="*/ 242119 h 689379"/>
                  <a:gd name="connsiteX27" fmla="*/ 397231 w 2961438"/>
                  <a:gd name="connsiteY27" fmla="*/ 242119 h 689379"/>
                  <a:gd name="connsiteX28" fmla="*/ 397231 w 2961438"/>
                  <a:gd name="connsiteY28" fmla="*/ 240768 h 689379"/>
                  <a:gd name="connsiteX29" fmla="*/ 397231 w 2961438"/>
                  <a:gd name="connsiteY29" fmla="*/ 231310 h 689379"/>
                  <a:gd name="connsiteX30" fmla="*/ 398245 w 2961438"/>
                  <a:gd name="connsiteY30" fmla="*/ 231310 h 689379"/>
                  <a:gd name="connsiteX31" fmla="*/ 405338 w 2961438"/>
                  <a:gd name="connsiteY31" fmla="*/ 231310 h 689379"/>
                  <a:gd name="connsiteX32" fmla="*/ 405338 w 2961438"/>
                  <a:gd name="connsiteY32" fmla="*/ 229419 h 689379"/>
                  <a:gd name="connsiteX33" fmla="*/ 405338 w 2961438"/>
                  <a:gd name="connsiteY33" fmla="*/ 216178 h 689379"/>
                  <a:gd name="connsiteX34" fmla="*/ 406098 w 2961438"/>
                  <a:gd name="connsiteY34" fmla="*/ 216178 h 689379"/>
                  <a:gd name="connsiteX35" fmla="*/ 411418 w 2961438"/>
                  <a:gd name="connsiteY35" fmla="*/ 216178 h 689379"/>
                  <a:gd name="connsiteX36" fmla="*/ 411418 w 2961438"/>
                  <a:gd name="connsiteY36" fmla="*/ 215097 h 689379"/>
                  <a:gd name="connsiteX37" fmla="*/ 411418 w 2961438"/>
                  <a:gd name="connsiteY37" fmla="*/ 207530 h 689379"/>
                  <a:gd name="connsiteX38" fmla="*/ 413445 w 2961438"/>
                  <a:gd name="connsiteY38" fmla="*/ 207530 h 689379"/>
                  <a:gd name="connsiteX39" fmla="*/ 427632 w 2961438"/>
                  <a:gd name="connsiteY39" fmla="*/ 207530 h 689379"/>
                  <a:gd name="connsiteX40" fmla="*/ 427632 w 2961438"/>
                  <a:gd name="connsiteY40" fmla="*/ 208611 h 689379"/>
                  <a:gd name="connsiteX41" fmla="*/ 427632 w 2961438"/>
                  <a:gd name="connsiteY41" fmla="*/ 216178 h 689379"/>
                  <a:gd name="connsiteX42" fmla="*/ 449925 w 2961438"/>
                  <a:gd name="connsiteY42" fmla="*/ 216178 h 689379"/>
                  <a:gd name="connsiteX43" fmla="*/ 449925 w 2961438"/>
                  <a:gd name="connsiteY43" fmla="*/ 214286 h 689379"/>
                  <a:gd name="connsiteX44" fmla="*/ 449925 w 2961438"/>
                  <a:gd name="connsiteY44" fmla="*/ 201045 h 689379"/>
                  <a:gd name="connsiteX45" fmla="*/ 451699 w 2961438"/>
                  <a:gd name="connsiteY45" fmla="*/ 201045 h 689379"/>
                  <a:gd name="connsiteX46" fmla="*/ 464112 w 2961438"/>
                  <a:gd name="connsiteY46" fmla="*/ 201045 h 689379"/>
                  <a:gd name="connsiteX47" fmla="*/ 464112 w 2961438"/>
                  <a:gd name="connsiteY47" fmla="*/ 224825 h 689379"/>
                  <a:gd name="connsiteX48" fmla="*/ 465126 w 2961438"/>
                  <a:gd name="connsiteY48" fmla="*/ 224825 h 689379"/>
                  <a:gd name="connsiteX49" fmla="*/ 472219 w 2961438"/>
                  <a:gd name="connsiteY49" fmla="*/ 224825 h 689379"/>
                  <a:gd name="connsiteX50" fmla="*/ 472219 w 2961438"/>
                  <a:gd name="connsiteY50" fmla="*/ 223744 h 689379"/>
                  <a:gd name="connsiteX51" fmla="*/ 472219 w 2961438"/>
                  <a:gd name="connsiteY51" fmla="*/ 216178 h 689379"/>
                  <a:gd name="connsiteX52" fmla="*/ 473992 w 2961438"/>
                  <a:gd name="connsiteY52" fmla="*/ 216178 h 689379"/>
                  <a:gd name="connsiteX53" fmla="*/ 486406 w 2961438"/>
                  <a:gd name="connsiteY53" fmla="*/ 216178 h 689379"/>
                  <a:gd name="connsiteX54" fmla="*/ 486406 w 2961438"/>
                  <a:gd name="connsiteY54" fmla="*/ 242119 h 689379"/>
                  <a:gd name="connsiteX55" fmla="*/ 488433 w 2961438"/>
                  <a:gd name="connsiteY55" fmla="*/ 242119 h 689379"/>
                  <a:gd name="connsiteX56" fmla="*/ 502619 w 2961438"/>
                  <a:gd name="connsiteY56" fmla="*/ 242119 h 689379"/>
                  <a:gd name="connsiteX57" fmla="*/ 502619 w 2961438"/>
                  <a:gd name="connsiteY57" fmla="*/ 243740 h 689379"/>
                  <a:gd name="connsiteX58" fmla="*/ 502619 w 2961438"/>
                  <a:gd name="connsiteY58" fmla="*/ 255090 h 689379"/>
                  <a:gd name="connsiteX59" fmla="*/ 503379 w 2961438"/>
                  <a:gd name="connsiteY59" fmla="*/ 255090 h 689379"/>
                  <a:gd name="connsiteX60" fmla="*/ 508700 w 2961438"/>
                  <a:gd name="connsiteY60" fmla="*/ 255090 h 689379"/>
                  <a:gd name="connsiteX61" fmla="*/ 508700 w 2961438"/>
                  <a:gd name="connsiteY61" fmla="*/ 254279 h 689379"/>
                  <a:gd name="connsiteX62" fmla="*/ 508700 w 2961438"/>
                  <a:gd name="connsiteY62" fmla="*/ 248604 h 689379"/>
                  <a:gd name="connsiteX63" fmla="*/ 539100 w 2961438"/>
                  <a:gd name="connsiteY63" fmla="*/ 248604 h 689379"/>
                  <a:gd name="connsiteX64" fmla="*/ 539100 w 2961438"/>
                  <a:gd name="connsiteY64" fmla="*/ 272384 h 689379"/>
                  <a:gd name="connsiteX65" fmla="*/ 540113 w 2961438"/>
                  <a:gd name="connsiteY65" fmla="*/ 272384 h 689379"/>
                  <a:gd name="connsiteX66" fmla="*/ 547207 w 2961438"/>
                  <a:gd name="connsiteY66" fmla="*/ 272384 h 689379"/>
                  <a:gd name="connsiteX67" fmla="*/ 547207 w 2961438"/>
                  <a:gd name="connsiteY67" fmla="*/ 273465 h 689379"/>
                  <a:gd name="connsiteX68" fmla="*/ 547207 w 2961438"/>
                  <a:gd name="connsiteY68" fmla="*/ 281031 h 689379"/>
                  <a:gd name="connsiteX69" fmla="*/ 547967 w 2961438"/>
                  <a:gd name="connsiteY69" fmla="*/ 281031 h 689379"/>
                  <a:gd name="connsiteX70" fmla="*/ 553287 w 2961438"/>
                  <a:gd name="connsiteY70" fmla="*/ 281031 h 689379"/>
                  <a:gd name="connsiteX71" fmla="*/ 553287 w 2961438"/>
                  <a:gd name="connsiteY71" fmla="*/ 278869 h 689379"/>
                  <a:gd name="connsiteX72" fmla="*/ 553287 w 2961438"/>
                  <a:gd name="connsiteY72" fmla="*/ 263737 h 689379"/>
                  <a:gd name="connsiteX73" fmla="*/ 554300 w 2961438"/>
                  <a:gd name="connsiteY73" fmla="*/ 263737 h 689379"/>
                  <a:gd name="connsiteX74" fmla="*/ 561394 w 2961438"/>
                  <a:gd name="connsiteY74" fmla="*/ 263737 h 689379"/>
                  <a:gd name="connsiteX75" fmla="*/ 561394 w 2961438"/>
                  <a:gd name="connsiteY75" fmla="*/ 264818 h 689379"/>
                  <a:gd name="connsiteX76" fmla="*/ 561394 w 2961438"/>
                  <a:gd name="connsiteY76" fmla="*/ 272384 h 689379"/>
                  <a:gd name="connsiteX77" fmla="*/ 566714 w 2961438"/>
                  <a:gd name="connsiteY77" fmla="*/ 270391 h 689379"/>
                  <a:gd name="connsiteX78" fmla="*/ 567474 w 2961438"/>
                  <a:gd name="connsiteY78" fmla="*/ 269411 h 689379"/>
                  <a:gd name="connsiteX79" fmla="*/ 567474 w 2961438"/>
                  <a:gd name="connsiteY79" fmla="*/ 263737 h 689379"/>
                  <a:gd name="connsiteX80" fmla="*/ 605981 w 2961438"/>
                  <a:gd name="connsiteY80" fmla="*/ 263737 h 689379"/>
                  <a:gd name="connsiteX81" fmla="*/ 605981 w 2961438"/>
                  <a:gd name="connsiteY81" fmla="*/ 287516 h 689379"/>
                  <a:gd name="connsiteX82" fmla="*/ 608007 w 2961438"/>
                  <a:gd name="connsiteY82" fmla="*/ 287516 h 689379"/>
                  <a:gd name="connsiteX83" fmla="*/ 622194 w 2961438"/>
                  <a:gd name="connsiteY83" fmla="*/ 287516 h 689379"/>
                  <a:gd name="connsiteX84" fmla="*/ 622194 w 2961438"/>
                  <a:gd name="connsiteY84" fmla="*/ 288597 h 689379"/>
                  <a:gd name="connsiteX85" fmla="*/ 622194 w 2961438"/>
                  <a:gd name="connsiteY85" fmla="*/ 296163 h 689379"/>
                  <a:gd name="connsiteX86" fmla="*/ 623968 w 2961438"/>
                  <a:gd name="connsiteY86" fmla="*/ 296163 h 689379"/>
                  <a:gd name="connsiteX87" fmla="*/ 636381 w 2961438"/>
                  <a:gd name="connsiteY87" fmla="*/ 296163 h 689379"/>
                  <a:gd name="connsiteX88" fmla="*/ 636381 w 2961438"/>
                  <a:gd name="connsiteY88" fmla="*/ 272384 h 689379"/>
                  <a:gd name="connsiteX89" fmla="*/ 637394 w 2961438"/>
                  <a:gd name="connsiteY89" fmla="*/ 272384 h 689379"/>
                  <a:gd name="connsiteX90" fmla="*/ 644488 w 2961438"/>
                  <a:gd name="connsiteY90" fmla="*/ 272384 h 689379"/>
                  <a:gd name="connsiteX91" fmla="*/ 644488 w 2961438"/>
                  <a:gd name="connsiteY91" fmla="*/ 239957 h 689379"/>
                  <a:gd name="connsiteX92" fmla="*/ 645501 w 2961438"/>
                  <a:gd name="connsiteY92" fmla="*/ 239957 h 689379"/>
                  <a:gd name="connsiteX93" fmla="*/ 652595 w 2961438"/>
                  <a:gd name="connsiteY93" fmla="*/ 239957 h 689379"/>
                  <a:gd name="connsiteX94" fmla="*/ 652595 w 2961438"/>
                  <a:gd name="connsiteY94" fmla="*/ 238066 h 689379"/>
                  <a:gd name="connsiteX95" fmla="*/ 652595 w 2961438"/>
                  <a:gd name="connsiteY95" fmla="*/ 224825 h 689379"/>
                  <a:gd name="connsiteX96" fmla="*/ 651328 w 2961438"/>
                  <a:gd name="connsiteY96" fmla="*/ 223203 h 689379"/>
                  <a:gd name="connsiteX97" fmla="*/ 656648 w 2961438"/>
                  <a:gd name="connsiteY97" fmla="*/ 211854 h 689379"/>
                  <a:gd name="connsiteX98" fmla="*/ 664755 w 2961438"/>
                  <a:gd name="connsiteY98" fmla="*/ 239957 h 689379"/>
                  <a:gd name="connsiteX99" fmla="*/ 665515 w 2961438"/>
                  <a:gd name="connsiteY99" fmla="*/ 239957 h 689379"/>
                  <a:gd name="connsiteX100" fmla="*/ 670835 w 2961438"/>
                  <a:gd name="connsiteY100" fmla="*/ 239957 h 689379"/>
                  <a:gd name="connsiteX101" fmla="*/ 670835 w 2961438"/>
                  <a:gd name="connsiteY101" fmla="*/ 134030 h 689379"/>
                  <a:gd name="connsiteX102" fmla="*/ 672355 w 2961438"/>
                  <a:gd name="connsiteY102" fmla="*/ 134030 h 689379"/>
                  <a:gd name="connsiteX103" fmla="*/ 682995 w 2961438"/>
                  <a:gd name="connsiteY103" fmla="*/ 134030 h 689379"/>
                  <a:gd name="connsiteX104" fmla="*/ 682995 w 2961438"/>
                  <a:gd name="connsiteY104" fmla="*/ 86471 h 689379"/>
                  <a:gd name="connsiteX105" fmla="*/ 709342 w 2961438"/>
                  <a:gd name="connsiteY105" fmla="*/ 86471 h 689379"/>
                  <a:gd name="connsiteX106" fmla="*/ 709342 w 2961438"/>
                  <a:gd name="connsiteY106" fmla="*/ 64853 h 689379"/>
                  <a:gd name="connsiteX107" fmla="*/ 743796 w 2961438"/>
                  <a:gd name="connsiteY107" fmla="*/ 64853 h 689379"/>
                  <a:gd name="connsiteX108" fmla="*/ 743796 w 2961438"/>
                  <a:gd name="connsiteY108" fmla="*/ 67285 h 689379"/>
                  <a:gd name="connsiteX109" fmla="*/ 743796 w 2961438"/>
                  <a:gd name="connsiteY109" fmla="*/ 84309 h 689379"/>
                  <a:gd name="connsiteX110" fmla="*/ 746076 w 2961438"/>
                  <a:gd name="connsiteY110" fmla="*/ 84309 h 689379"/>
                  <a:gd name="connsiteX111" fmla="*/ 762036 w 2961438"/>
                  <a:gd name="connsiteY111" fmla="*/ 84309 h 689379"/>
                  <a:gd name="connsiteX112" fmla="*/ 762036 w 2961438"/>
                  <a:gd name="connsiteY112" fmla="*/ 131868 h 689379"/>
                  <a:gd name="connsiteX113" fmla="*/ 763049 w 2961438"/>
                  <a:gd name="connsiteY113" fmla="*/ 131868 h 689379"/>
                  <a:gd name="connsiteX114" fmla="*/ 770143 w 2961438"/>
                  <a:gd name="connsiteY114" fmla="*/ 131868 h 689379"/>
                  <a:gd name="connsiteX115" fmla="*/ 784330 w 2961438"/>
                  <a:gd name="connsiteY115" fmla="*/ 136192 h 689379"/>
                  <a:gd name="connsiteX116" fmla="*/ 784330 w 2961438"/>
                  <a:gd name="connsiteY116" fmla="*/ 175104 h 689379"/>
                  <a:gd name="connsiteX117" fmla="*/ 785343 w 2961438"/>
                  <a:gd name="connsiteY117" fmla="*/ 175104 h 689379"/>
                  <a:gd name="connsiteX118" fmla="*/ 792436 w 2961438"/>
                  <a:gd name="connsiteY118" fmla="*/ 175104 h 689379"/>
                  <a:gd name="connsiteX119" fmla="*/ 792436 w 2961438"/>
                  <a:gd name="connsiteY119" fmla="*/ 176725 h 689379"/>
                  <a:gd name="connsiteX120" fmla="*/ 792436 w 2961438"/>
                  <a:gd name="connsiteY120" fmla="*/ 188074 h 689379"/>
                  <a:gd name="connsiteX121" fmla="*/ 794463 w 2961438"/>
                  <a:gd name="connsiteY121" fmla="*/ 188074 h 689379"/>
                  <a:gd name="connsiteX122" fmla="*/ 808650 w 2961438"/>
                  <a:gd name="connsiteY122" fmla="*/ 188074 h 689379"/>
                  <a:gd name="connsiteX123" fmla="*/ 814730 w 2961438"/>
                  <a:gd name="connsiteY123" fmla="*/ 194560 h 689379"/>
                  <a:gd name="connsiteX124" fmla="*/ 814730 w 2961438"/>
                  <a:gd name="connsiteY124" fmla="*/ 216178 h 689379"/>
                  <a:gd name="connsiteX125" fmla="*/ 817010 w 2961438"/>
                  <a:gd name="connsiteY125" fmla="*/ 216178 h 689379"/>
                  <a:gd name="connsiteX126" fmla="*/ 832970 w 2961438"/>
                  <a:gd name="connsiteY126" fmla="*/ 216178 h 689379"/>
                  <a:gd name="connsiteX127" fmla="*/ 832970 w 2961438"/>
                  <a:gd name="connsiteY127" fmla="*/ 217258 h 689379"/>
                  <a:gd name="connsiteX128" fmla="*/ 832970 w 2961438"/>
                  <a:gd name="connsiteY128" fmla="*/ 224825 h 689379"/>
                  <a:gd name="connsiteX129" fmla="*/ 834237 w 2961438"/>
                  <a:gd name="connsiteY129" fmla="*/ 224825 h 689379"/>
                  <a:gd name="connsiteX130" fmla="*/ 843104 w 2961438"/>
                  <a:gd name="connsiteY130" fmla="*/ 224825 h 689379"/>
                  <a:gd name="connsiteX131" fmla="*/ 843104 w 2961438"/>
                  <a:gd name="connsiteY131" fmla="*/ 226986 h 689379"/>
                  <a:gd name="connsiteX132" fmla="*/ 843104 w 2961438"/>
                  <a:gd name="connsiteY132" fmla="*/ 242119 h 689379"/>
                  <a:gd name="connsiteX133" fmla="*/ 847157 w 2961438"/>
                  <a:gd name="connsiteY133" fmla="*/ 240227 h 689379"/>
                  <a:gd name="connsiteX134" fmla="*/ 847157 w 2961438"/>
                  <a:gd name="connsiteY134" fmla="*/ 226986 h 689379"/>
                  <a:gd name="connsiteX135" fmla="*/ 848170 w 2961438"/>
                  <a:gd name="connsiteY135" fmla="*/ 226986 h 689379"/>
                  <a:gd name="connsiteX136" fmla="*/ 855264 w 2961438"/>
                  <a:gd name="connsiteY136" fmla="*/ 226986 h 689379"/>
                  <a:gd name="connsiteX137" fmla="*/ 855264 w 2961438"/>
                  <a:gd name="connsiteY137" fmla="*/ 228608 h 689379"/>
                  <a:gd name="connsiteX138" fmla="*/ 855264 w 2961438"/>
                  <a:gd name="connsiteY138" fmla="*/ 239957 h 689379"/>
                  <a:gd name="connsiteX139" fmla="*/ 856024 w 2961438"/>
                  <a:gd name="connsiteY139" fmla="*/ 239957 h 689379"/>
                  <a:gd name="connsiteX140" fmla="*/ 861344 w 2961438"/>
                  <a:gd name="connsiteY140" fmla="*/ 239957 h 689379"/>
                  <a:gd name="connsiteX141" fmla="*/ 909984 w 2961438"/>
                  <a:gd name="connsiteY141" fmla="*/ 235634 h 689379"/>
                  <a:gd name="connsiteX142" fmla="*/ 909984 w 2961438"/>
                  <a:gd name="connsiteY142" fmla="*/ 236985 h 689379"/>
                  <a:gd name="connsiteX143" fmla="*/ 909984 w 2961438"/>
                  <a:gd name="connsiteY143" fmla="*/ 246442 h 689379"/>
                  <a:gd name="connsiteX144" fmla="*/ 910744 w 2961438"/>
                  <a:gd name="connsiteY144" fmla="*/ 246442 h 689379"/>
                  <a:gd name="connsiteX145" fmla="*/ 916065 w 2961438"/>
                  <a:gd name="connsiteY145" fmla="*/ 246442 h 689379"/>
                  <a:gd name="connsiteX146" fmla="*/ 916065 w 2961438"/>
                  <a:gd name="connsiteY146" fmla="*/ 248604 h 689379"/>
                  <a:gd name="connsiteX147" fmla="*/ 916065 w 2961438"/>
                  <a:gd name="connsiteY147" fmla="*/ 263737 h 689379"/>
                  <a:gd name="connsiteX148" fmla="*/ 918091 w 2961438"/>
                  <a:gd name="connsiteY148" fmla="*/ 262386 h 689379"/>
                  <a:gd name="connsiteX149" fmla="*/ 932278 w 2961438"/>
                  <a:gd name="connsiteY149" fmla="*/ 252928 h 689379"/>
                  <a:gd name="connsiteX150" fmla="*/ 938358 w 2961438"/>
                  <a:gd name="connsiteY150" fmla="*/ 211854 h 689379"/>
                  <a:gd name="connsiteX151" fmla="*/ 939118 w 2961438"/>
                  <a:gd name="connsiteY151" fmla="*/ 211584 h 689379"/>
                  <a:gd name="connsiteX152" fmla="*/ 944438 w 2961438"/>
                  <a:gd name="connsiteY152" fmla="*/ 209692 h 689379"/>
                  <a:gd name="connsiteX153" fmla="*/ 946465 w 2961438"/>
                  <a:gd name="connsiteY153" fmla="*/ 140515 h 689379"/>
                  <a:gd name="connsiteX154" fmla="*/ 948492 w 2961438"/>
                  <a:gd name="connsiteY154" fmla="*/ 209692 h 689379"/>
                  <a:gd name="connsiteX155" fmla="*/ 949252 w 2961438"/>
                  <a:gd name="connsiteY155" fmla="*/ 209962 h 689379"/>
                  <a:gd name="connsiteX156" fmla="*/ 954572 w 2961438"/>
                  <a:gd name="connsiteY156" fmla="*/ 211854 h 689379"/>
                  <a:gd name="connsiteX157" fmla="*/ 954572 w 2961438"/>
                  <a:gd name="connsiteY157" fmla="*/ 125383 h 689379"/>
                  <a:gd name="connsiteX158" fmla="*/ 958625 w 2961438"/>
                  <a:gd name="connsiteY158" fmla="*/ 92956 h 689379"/>
                  <a:gd name="connsiteX159" fmla="*/ 997132 w 2961438"/>
                  <a:gd name="connsiteY159" fmla="*/ 92956 h 689379"/>
                  <a:gd name="connsiteX160" fmla="*/ 997132 w 2961438"/>
                  <a:gd name="connsiteY160" fmla="*/ 125383 h 689379"/>
                  <a:gd name="connsiteX161" fmla="*/ 997892 w 2961438"/>
                  <a:gd name="connsiteY161" fmla="*/ 125383 h 689379"/>
                  <a:gd name="connsiteX162" fmla="*/ 1003212 w 2961438"/>
                  <a:gd name="connsiteY162" fmla="*/ 125383 h 689379"/>
                  <a:gd name="connsiteX163" fmla="*/ 1003212 w 2961438"/>
                  <a:gd name="connsiteY163" fmla="*/ 43235 h 689379"/>
                  <a:gd name="connsiteX164" fmla="*/ 1004986 w 2961438"/>
                  <a:gd name="connsiteY164" fmla="*/ 43235 h 689379"/>
                  <a:gd name="connsiteX165" fmla="*/ 1017399 w 2961438"/>
                  <a:gd name="connsiteY165" fmla="*/ 43235 h 689379"/>
                  <a:gd name="connsiteX166" fmla="*/ 1017399 w 2961438"/>
                  <a:gd name="connsiteY166" fmla="*/ 41344 h 689379"/>
                  <a:gd name="connsiteX167" fmla="*/ 1017399 w 2961438"/>
                  <a:gd name="connsiteY167" fmla="*/ 28103 h 689379"/>
                  <a:gd name="connsiteX168" fmla="*/ 1039693 w 2961438"/>
                  <a:gd name="connsiteY168" fmla="*/ 28103 h 689379"/>
                  <a:gd name="connsiteX169" fmla="*/ 1039693 w 2961438"/>
                  <a:gd name="connsiteY169" fmla="*/ 27022 h 689379"/>
                  <a:gd name="connsiteX170" fmla="*/ 1039693 w 2961438"/>
                  <a:gd name="connsiteY170" fmla="*/ 19456 h 689379"/>
                  <a:gd name="connsiteX171" fmla="*/ 1041466 w 2961438"/>
                  <a:gd name="connsiteY171" fmla="*/ 19456 h 689379"/>
                  <a:gd name="connsiteX172" fmla="*/ 1053880 w 2961438"/>
                  <a:gd name="connsiteY172" fmla="*/ 19456 h 689379"/>
                  <a:gd name="connsiteX173" fmla="*/ 1053880 w 2961438"/>
                  <a:gd name="connsiteY173" fmla="*/ 20537 h 689379"/>
                  <a:gd name="connsiteX174" fmla="*/ 1053880 w 2961438"/>
                  <a:gd name="connsiteY174" fmla="*/ 28103 h 689379"/>
                  <a:gd name="connsiteX175" fmla="*/ 1054640 w 2961438"/>
                  <a:gd name="connsiteY175" fmla="*/ 28103 h 689379"/>
                  <a:gd name="connsiteX176" fmla="*/ 1059960 w 2961438"/>
                  <a:gd name="connsiteY176" fmla="*/ 28103 h 689379"/>
                  <a:gd name="connsiteX177" fmla="*/ 1070093 w 2961438"/>
                  <a:gd name="connsiteY177" fmla="*/ 23779 h 689379"/>
                  <a:gd name="connsiteX178" fmla="*/ 1074146 w 2961438"/>
                  <a:gd name="connsiteY178" fmla="*/ 27022 h 689379"/>
                  <a:gd name="connsiteX179" fmla="*/ 1074146 w 2961438"/>
                  <a:gd name="connsiteY179" fmla="*/ 19456 h 689379"/>
                  <a:gd name="connsiteX180" fmla="*/ 1076426 w 2961438"/>
                  <a:gd name="connsiteY180" fmla="*/ 19456 h 689379"/>
                  <a:gd name="connsiteX181" fmla="*/ 1092387 w 2961438"/>
                  <a:gd name="connsiteY181" fmla="*/ 19456 h 689379"/>
                  <a:gd name="connsiteX182" fmla="*/ 1092387 w 2961438"/>
                  <a:gd name="connsiteY182" fmla="*/ 20537 h 689379"/>
                  <a:gd name="connsiteX183" fmla="*/ 1092387 w 2961438"/>
                  <a:gd name="connsiteY183" fmla="*/ 28103 h 689379"/>
                  <a:gd name="connsiteX184" fmla="*/ 1122787 w 2961438"/>
                  <a:gd name="connsiteY184" fmla="*/ 28103 h 689379"/>
                  <a:gd name="connsiteX185" fmla="*/ 1122787 w 2961438"/>
                  <a:gd name="connsiteY185" fmla="*/ 29724 h 689379"/>
                  <a:gd name="connsiteX186" fmla="*/ 1122787 w 2961438"/>
                  <a:gd name="connsiteY186" fmla="*/ 41074 h 689379"/>
                  <a:gd name="connsiteX187" fmla="*/ 1149134 w 2961438"/>
                  <a:gd name="connsiteY187" fmla="*/ 41074 h 689379"/>
                  <a:gd name="connsiteX188" fmla="*/ 1149134 w 2961438"/>
                  <a:gd name="connsiteY188" fmla="*/ 71338 h 689379"/>
                  <a:gd name="connsiteX189" fmla="*/ 1149894 w 2961438"/>
                  <a:gd name="connsiteY189" fmla="*/ 71338 h 689379"/>
                  <a:gd name="connsiteX190" fmla="*/ 1155214 w 2961438"/>
                  <a:gd name="connsiteY190" fmla="*/ 71338 h 689379"/>
                  <a:gd name="connsiteX191" fmla="*/ 1155214 w 2961438"/>
                  <a:gd name="connsiteY191" fmla="*/ 72419 h 689379"/>
                  <a:gd name="connsiteX192" fmla="*/ 1155214 w 2961438"/>
                  <a:gd name="connsiteY192" fmla="*/ 79986 h 689379"/>
                  <a:gd name="connsiteX193" fmla="*/ 1159268 w 2961438"/>
                  <a:gd name="connsiteY193" fmla="*/ 110250 h 689379"/>
                  <a:gd name="connsiteX194" fmla="*/ 1160028 w 2961438"/>
                  <a:gd name="connsiteY194" fmla="*/ 110250 h 689379"/>
                  <a:gd name="connsiteX195" fmla="*/ 1165348 w 2961438"/>
                  <a:gd name="connsiteY195" fmla="*/ 110250 h 689379"/>
                  <a:gd name="connsiteX196" fmla="*/ 1165348 w 2961438"/>
                  <a:gd name="connsiteY196" fmla="*/ 111061 h 689379"/>
                  <a:gd name="connsiteX197" fmla="*/ 1165348 w 2961438"/>
                  <a:gd name="connsiteY197" fmla="*/ 116736 h 689379"/>
                  <a:gd name="connsiteX198" fmla="*/ 1166361 w 2961438"/>
                  <a:gd name="connsiteY198" fmla="*/ 116736 h 689379"/>
                  <a:gd name="connsiteX199" fmla="*/ 1173454 w 2961438"/>
                  <a:gd name="connsiteY199" fmla="*/ 116736 h 689379"/>
                  <a:gd name="connsiteX200" fmla="*/ 1173454 w 2961438"/>
                  <a:gd name="connsiteY200" fmla="*/ 147001 h 689379"/>
                  <a:gd name="connsiteX201" fmla="*/ 1175481 w 2961438"/>
                  <a:gd name="connsiteY201" fmla="*/ 147001 h 689379"/>
                  <a:gd name="connsiteX202" fmla="*/ 1189668 w 2961438"/>
                  <a:gd name="connsiteY202" fmla="*/ 147001 h 689379"/>
                  <a:gd name="connsiteX203" fmla="*/ 1189668 w 2961438"/>
                  <a:gd name="connsiteY203" fmla="*/ 170780 h 689379"/>
                  <a:gd name="connsiteX204" fmla="*/ 1191695 w 2961438"/>
                  <a:gd name="connsiteY204" fmla="*/ 172401 h 689379"/>
                  <a:gd name="connsiteX205" fmla="*/ 1191695 w 2961438"/>
                  <a:gd name="connsiteY205" fmla="*/ 183751 h 689379"/>
                  <a:gd name="connsiteX206" fmla="*/ 1192455 w 2961438"/>
                  <a:gd name="connsiteY206" fmla="*/ 183751 h 689379"/>
                  <a:gd name="connsiteX207" fmla="*/ 1197775 w 2961438"/>
                  <a:gd name="connsiteY207" fmla="*/ 183751 h 689379"/>
                  <a:gd name="connsiteX208" fmla="*/ 1197775 w 2961438"/>
                  <a:gd name="connsiteY208" fmla="*/ 207530 h 689379"/>
                  <a:gd name="connsiteX209" fmla="*/ 1199041 w 2961438"/>
                  <a:gd name="connsiteY209" fmla="*/ 207530 h 689379"/>
                  <a:gd name="connsiteX210" fmla="*/ 1207908 w 2961438"/>
                  <a:gd name="connsiteY210" fmla="*/ 207530 h 689379"/>
                  <a:gd name="connsiteX211" fmla="*/ 1209935 w 2961438"/>
                  <a:gd name="connsiteY211" fmla="*/ 211584 h 689379"/>
                  <a:gd name="connsiteX212" fmla="*/ 1209935 w 2961438"/>
                  <a:gd name="connsiteY212" fmla="*/ 224825 h 689379"/>
                  <a:gd name="connsiteX213" fmla="*/ 1211455 w 2961438"/>
                  <a:gd name="connsiteY213" fmla="*/ 222933 h 689379"/>
                  <a:gd name="connsiteX214" fmla="*/ 1222095 w 2961438"/>
                  <a:gd name="connsiteY214" fmla="*/ 209692 h 689379"/>
                  <a:gd name="connsiteX215" fmla="*/ 1250469 w 2961438"/>
                  <a:gd name="connsiteY215" fmla="*/ 209692 h 689379"/>
                  <a:gd name="connsiteX216" fmla="*/ 1250469 w 2961438"/>
                  <a:gd name="connsiteY216" fmla="*/ 296163 h 689379"/>
                  <a:gd name="connsiteX217" fmla="*/ 1251229 w 2961438"/>
                  <a:gd name="connsiteY217" fmla="*/ 296163 h 689379"/>
                  <a:gd name="connsiteX218" fmla="*/ 1256549 w 2961438"/>
                  <a:gd name="connsiteY218" fmla="*/ 296163 h 689379"/>
                  <a:gd name="connsiteX219" fmla="*/ 1257309 w 2961438"/>
                  <a:gd name="connsiteY219" fmla="*/ 294812 h 689379"/>
                  <a:gd name="connsiteX220" fmla="*/ 1262629 w 2961438"/>
                  <a:gd name="connsiteY220" fmla="*/ 285354 h 689379"/>
                  <a:gd name="connsiteX221" fmla="*/ 1262629 w 2961438"/>
                  <a:gd name="connsiteY221" fmla="*/ 287246 h 689379"/>
                  <a:gd name="connsiteX222" fmla="*/ 1262629 w 2961438"/>
                  <a:gd name="connsiteY222" fmla="*/ 300487 h 689379"/>
                  <a:gd name="connsiteX223" fmla="*/ 1266682 w 2961438"/>
                  <a:gd name="connsiteY223" fmla="*/ 255090 h 689379"/>
                  <a:gd name="connsiteX224" fmla="*/ 1267442 w 2961438"/>
                  <a:gd name="connsiteY224" fmla="*/ 255090 h 689379"/>
                  <a:gd name="connsiteX225" fmla="*/ 1272762 w 2961438"/>
                  <a:gd name="connsiteY225" fmla="*/ 255090 h 689379"/>
                  <a:gd name="connsiteX226" fmla="*/ 1272762 w 2961438"/>
                  <a:gd name="connsiteY226" fmla="*/ 190236 h 689379"/>
                  <a:gd name="connsiteX227" fmla="*/ 1273776 w 2961438"/>
                  <a:gd name="connsiteY227" fmla="*/ 190236 h 689379"/>
                  <a:gd name="connsiteX228" fmla="*/ 1280869 w 2961438"/>
                  <a:gd name="connsiteY228" fmla="*/ 190236 h 689379"/>
                  <a:gd name="connsiteX229" fmla="*/ 1293029 w 2961438"/>
                  <a:gd name="connsiteY229" fmla="*/ 147001 h 689379"/>
                  <a:gd name="connsiteX230" fmla="*/ 1294296 w 2961438"/>
                  <a:gd name="connsiteY230" fmla="*/ 147001 h 689379"/>
                  <a:gd name="connsiteX231" fmla="*/ 1303163 w 2961438"/>
                  <a:gd name="connsiteY231" fmla="*/ 147001 h 689379"/>
                  <a:gd name="connsiteX232" fmla="*/ 1313296 w 2961438"/>
                  <a:gd name="connsiteY232" fmla="*/ 190236 h 689379"/>
                  <a:gd name="connsiteX233" fmla="*/ 1314309 w 2961438"/>
                  <a:gd name="connsiteY233" fmla="*/ 190236 h 689379"/>
                  <a:gd name="connsiteX234" fmla="*/ 1321403 w 2961438"/>
                  <a:gd name="connsiteY234" fmla="*/ 190236 h 689379"/>
                  <a:gd name="connsiteX235" fmla="*/ 1321403 w 2961438"/>
                  <a:gd name="connsiteY235" fmla="*/ 229148 h 689379"/>
                  <a:gd name="connsiteX236" fmla="*/ 1323176 w 2961438"/>
                  <a:gd name="connsiteY236" fmla="*/ 229148 h 689379"/>
                  <a:gd name="connsiteX237" fmla="*/ 1335590 w 2961438"/>
                  <a:gd name="connsiteY237" fmla="*/ 229148 h 689379"/>
                  <a:gd name="connsiteX238" fmla="*/ 1335590 w 2961438"/>
                  <a:gd name="connsiteY238" fmla="*/ 231310 h 689379"/>
                  <a:gd name="connsiteX239" fmla="*/ 1335590 w 2961438"/>
                  <a:gd name="connsiteY239" fmla="*/ 246442 h 689379"/>
                  <a:gd name="connsiteX240" fmla="*/ 1339643 w 2961438"/>
                  <a:gd name="connsiteY240" fmla="*/ 244281 h 689379"/>
                  <a:gd name="connsiteX241" fmla="*/ 1339643 w 2961438"/>
                  <a:gd name="connsiteY241" fmla="*/ 229148 h 689379"/>
                  <a:gd name="connsiteX242" fmla="*/ 1341163 w 2961438"/>
                  <a:gd name="connsiteY242" fmla="*/ 229148 h 689379"/>
                  <a:gd name="connsiteX243" fmla="*/ 1351803 w 2961438"/>
                  <a:gd name="connsiteY243" fmla="*/ 229148 h 689379"/>
                  <a:gd name="connsiteX244" fmla="*/ 1351803 w 2961438"/>
                  <a:gd name="connsiteY244" fmla="*/ 230769 h 689379"/>
                  <a:gd name="connsiteX245" fmla="*/ 1351803 w 2961438"/>
                  <a:gd name="connsiteY245" fmla="*/ 242119 h 689379"/>
                  <a:gd name="connsiteX246" fmla="*/ 1382204 w 2961438"/>
                  <a:gd name="connsiteY246" fmla="*/ 242119 h 689379"/>
                  <a:gd name="connsiteX247" fmla="*/ 1382204 w 2961438"/>
                  <a:gd name="connsiteY247" fmla="*/ 205369 h 689379"/>
                  <a:gd name="connsiteX248" fmla="*/ 1383470 w 2961438"/>
                  <a:gd name="connsiteY248" fmla="*/ 205369 h 689379"/>
                  <a:gd name="connsiteX249" fmla="*/ 1392337 w 2961438"/>
                  <a:gd name="connsiteY249" fmla="*/ 205369 h 689379"/>
                  <a:gd name="connsiteX250" fmla="*/ 1392337 w 2961438"/>
                  <a:gd name="connsiteY250" fmla="*/ 226986 h 689379"/>
                  <a:gd name="connsiteX251" fmla="*/ 1394364 w 2961438"/>
                  <a:gd name="connsiteY251" fmla="*/ 194560 h 689379"/>
                  <a:gd name="connsiteX252" fmla="*/ 1416657 w 2961438"/>
                  <a:gd name="connsiteY252" fmla="*/ 194560 h 689379"/>
                  <a:gd name="connsiteX253" fmla="*/ 1416657 w 2961438"/>
                  <a:gd name="connsiteY253" fmla="*/ 192938 h 689379"/>
                  <a:gd name="connsiteX254" fmla="*/ 1416657 w 2961438"/>
                  <a:gd name="connsiteY254" fmla="*/ 181589 h 689379"/>
                  <a:gd name="connsiteX255" fmla="*/ 1417417 w 2961438"/>
                  <a:gd name="connsiteY255" fmla="*/ 181589 h 689379"/>
                  <a:gd name="connsiteX256" fmla="*/ 1422737 w 2961438"/>
                  <a:gd name="connsiteY256" fmla="*/ 181589 h 689379"/>
                  <a:gd name="connsiteX257" fmla="*/ 1422737 w 2961438"/>
                  <a:gd name="connsiteY257" fmla="*/ 179698 h 689379"/>
                  <a:gd name="connsiteX258" fmla="*/ 1422737 w 2961438"/>
                  <a:gd name="connsiteY258" fmla="*/ 166457 h 689379"/>
                  <a:gd name="connsiteX259" fmla="*/ 1426791 w 2961438"/>
                  <a:gd name="connsiteY259" fmla="*/ 172942 h 689379"/>
                  <a:gd name="connsiteX260" fmla="*/ 1429071 w 2961438"/>
                  <a:gd name="connsiteY260" fmla="*/ 172942 h 689379"/>
                  <a:gd name="connsiteX261" fmla="*/ 1445031 w 2961438"/>
                  <a:gd name="connsiteY261" fmla="*/ 172942 h 689379"/>
                  <a:gd name="connsiteX262" fmla="*/ 1445031 w 2961438"/>
                  <a:gd name="connsiteY262" fmla="*/ 172131 h 689379"/>
                  <a:gd name="connsiteX263" fmla="*/ 1445031 w 2961438"/>
                  <a:gd name="connsiteY263" fmla="*/ 166457 h 689379"/>
                  <a:gd name="connsiteX264" fmla="*/ 1445791 w 2961438"/>
                  <a:gd name="connsiteY264" fmla="*/ 166457 h 689379"/>
                  <a:gd name="connsiteX265" fmla="*/ 1451111 w 2961438"/>
                  <a:gd name="connsiteY265" fmla="*/ 166457 h 689379"/>
                  <a:gd name="connsiteX266" fmla="*/ 1451111 w 2961438"/>
                  <a:gd name="connsiteY266" fmla="*/ 167808 h 689379"/>
                  <a:gd name="connsiteX267" fmla="*/ 1451111 w 2961438"/>
                  <a:gd name="connsiteY267" fmla="*/ 177266 h 689379"/>
                  <a:gd name="connsiteX268" fmla="*/ 1489618 w 2961438"/>
                  <a:gd name="connsiteY268" fmla="*/ 177266 h 689379"/>
                  <a:gd name="connsiteX269" fmla="*/ 1489618 w 2961438"/>
                  <a:gd name="connsiteY269" fmla="*/ 315619 h 689379"/>
                  <a:gd name="connsiteX270" fmla="*/ 1491138 w 2961438"/>
                  <a:gd name="connsiteY270" fmla="*/ 315619 h 689379"/>
                  <a:gd name="connsiteX271" fmla="*/ 1501778 w 2961438"/>
                  <a:gd name="connsiteY271" fmla="*/ 315619 h 689379"/>
                  <a:gd name="connsiteX272" fmla="*/ 1501778 w 2961438"/>
                  <a:gd name="connsiteY272" fmla="*/ 302649 h 689379"/>
                  <a:gd name="connsiteX273" fmla="*/ 1505832 w 2961438"/>
                  <a:gd name="connsiteY273" fmla="*/ 302649 h 689379"/>
                  <a:gd name="connsiteX274" fmla="*/ 1505832 w 2961438"/>
                  <a:gd name="connsiteY274" fmla="*/ 315619 h 689379"/>
                  <a:gd name="connsiteX275" fmla="*/ 1536232 w 2961438"/>
                  <a:gd name="connsiteY275" fmla="*/ 315619 h 689379"/>
                  <a:gd name="connsiteX276" fmla="*/ 1536232 w 2961438"/>
                  <a:gd name="connsiteY276" fmla="*/ 285354 h 689379"/>
                  <a:gd name="connsiteX277" fmla="*/ 1548392 w 2961438"/>
                  <a:gd name="connsiteY277" fmla="*/ 285354 h 689379"/>
                  <a:gd name="connsiteX278" fmla="*/ 1560552 w 2961438"/>
                  <a:gd name="connsiteY278" fmla="*/ 283193 h 689379"/>
                  <a:gd name="connsiteX279" fmla="*/ 1564606 w 2961438"/>
                  <a:gd name="connsiteY279" fmla="*/ 285354 h 689379"/>
                  <a:gd name="connsiteX280" fmla="*/ 1574739 w 2961438"/>
                  <a:gd name="connsiteY280" fmla="*/ 285354 h 689379"/>
                  <a:gd name="connsiteX281" fmla="*/ 1574739 w 2961438"/>
                  <a:gd name="connsiteY281" fmla="*/ 315619 h 689379"/>
                  <a:gd name="connsiteX282" fmla="*/ 1582846 w 2961438"/>
                  <a:gd name="connsiteY282" fmla="*/ 315619 h 689379"/>
                  <a:gd name="connsiteX283" fmla="*/ 1582846 w 2961438"/>
                  <a:gd name="connsiteY283" fmla="*/ 332914 h 689379"/>
                  <a:gd name="connsiteX284" fmla="*/ 1592182 w 2961438"/>
                  <a:gd name="connsiteY284" fmla="*/ 333819 h 689379"/>
                  <a:gd name="connsiteX285" fmla="*/ 1605140 w 2961438"/>
                  <a:gd name="connsiteY285" fmla="*/ 333819 h 689379"/>
                  <a:gd name="connsiteX286" fmla="*/ 1605140 w 2961438"/>
                  <a:gd name="connsiteY286" fmla="*/ 317781 h 689379"/>
                  <a:gd name="connsiteX287" fmla="*/ 1673096 w 2961438"/>
                  <a:gd name="connsiteY287" fmla="*/ 317781 h 689379"/>
                  <a:gd name="connsiteX288" fmla="*/ 1673096 w 2961438"/>
                  <a:gd name="connsiteY288" fmla="*/ 232528 h 689379"/>
                  <a:gd name="connsiteX289" fmla="*/ 1745104 w 2961438"/>
                  <a:gd name="connsiteY289" fmla="*/ 232528 h 689379"/>
                  <a:gd name="connsiteX290" fmla="*/ 1745104 w 2961438"/>
                  <a:gd name="connsiteY290" fmla="*/ 311296 h 689379"/>
                  <a:gd name="connsiteX291" fmla="*/ 1747008 w 2961438"/>
                  <a:gd name="connsiteY291" fmla="*/ 311296 h 689379"/>
                  <a:gd name="connsiteX292" fmla="*/ 1748250 w 2961438"/>
                  <a:gd name="connsiteY292" fmla="*/ 333819 h 689379"/>
                  <a:gd name="connsiteX293" fmla="*/ 1757926 w 2961438"/>
                  <a:gd name="connsiteY293" fmla="*/ 333819 h 689379"/>
                  <a:gd name="connsiteX294" fmla="*/ 1759168 w 2961438"/>
                  <a:gd name="connsiteY294" fmla="*/ 311296 h 689379"/>
                  <a:gd name="connsiteX295" fmla="*/ 1765248 w 2961438"/>
                  <a:gd name="connsiteY295" fmla="*/ 311296 h 689379"/>
                  <a:gd name="connsiteX296" fmla="*/ 1766490 w 2961438"/>
                  <a:gd name="connsiteY296" fmla="*/ 333819 h 689379"/>
                  <a:gd name="connsiteX297" fmla="*/ 1817112 w 2961438"/>
                  <a:gd name="connsiteY297" fmla="*/ 333819 h 689379"/>
                  <a:gd name="connsiteX298" fmla="*/ 1817112 w 2961438"/>
                  <a:gd name="connsiteY298" fmla="*/ 170791 h 689379"/>
                  <a:gd name="connsiteX299" fmla="*/ 2014439 w 2961438"/>
                  <a:gd name="connsiteY299" fmla="*/ 170791 h 689379"/>
                  <a:gd name="connsiteX300" fmla="*/ 2014439 w 2961438"/>
                  <a:gd name="connsiteY300" fmla="*/ 333819 h 689379"/>
                  <a:gd name="connsiteX301" fmla="*/ 2033136 w 2961438"/>
                  <a:gd name="connsiteY301" fmla="*/ 333819 h 689379"/>
                  <a:gd name="connsiteX302" fmla="*/ 2033136 w 2961438"/>
                  <a:gd name="connsiteY302" fmla="*/ 251126 h 689379"/>
                  <a:gd name="connsiteX303" fmla="*/ 2128256 w 2961438"/>
                  <a:gd name="connsiteY303" fmla="*/ 251126 h 689379"/>
                  <a:gd name="connsiteX304" fmla="*/ 2180720 w 2961438"/>
                  <a:gd name="connsiteY304" fmla="*/ 185913 h 689379"/>
                  <a:gd name="connsiteX305" fmla="*/ 2245574 w 2961438"/>
                  <a:gd name="connsiteY305" fmla="*/ 185913 h 689379"/>
                  <a:gd name="connsiteX306" fmla="*/ 2245574 w 2961438"/>
                  <a:gd name="connsiteY306" fmla="*/ 261575 h 689379"/>
                  <a:gd name="connsiteX307" fmla="*/ 2253681 w 2961438"/>
                  <a:gd name="connsiteY307" fmla="*/ 261575 h 689379"/>
                  <a:gd name="connsiteX308" fmla="*/ 2255708 w 2961438"/>
                  <a:gd name="connsiteY308" fmla="*/ 255090 h 689379"/>
                  <a:gd name="connsiteX309" fmla="*/ 2261788 w 2961438"/>
                  <a:gd name="connsiteY309" fmla="*/ 255090 h 689379"/>
                  <a:gd name="connsiteX310" fmla="*/ 2263815 w 2961438"/>
                  <a:gd name="connsiteY310" fmla="*/ 263737 h 689379"/>
                  <a:gd name="connsiteX311" fmla="*/ 2275975 w 2961438"/>
                  <a:gd name="connsiteY311" fmla="*/ 263737 h 689379"/>
                  <a:gd name="connsiteX312" fmla="*/ 2275975 w 2961438"/>
                  <a:gd name="connsiteY312" fmla="*/ 257251 h 689379"/>
                  <a:gd name="connsiteX313" fmla="*/ 2298268 w 2961438"/>
                  <a:gd name="connsiteY313" fmla="*/ 257251 h 689379"/>
                  <a:gd name="connsiteX314" fmla="*/ 2298268 w 2961438"/>
                  <a:gd name="connsiteY314" fmla="*/ 263737 h 689379"/>
                  <a:gd name="connsiteX315" fmla="*/ 2318535 w 2961438"/>
                  <a:gd name="connsiteY315" fmla="*/ 263737 h 689379"/>
                  <a:gd name="connsiteX316" fmla="*/ 2318535 w 2961438"/>
                  <a:gd name="connsiteY316" fmla="*/ 309134 h 689379"/>
                  <a:gd name="connsiteX317" fmla="*/ 2332722 w 2961438"/>
                  <a:gd name="connsiteY317" fmla="*/ 309134 h 689379"/>
                  <a:gd name="connsiteX318" fmla="*/ 2332722 w 2961438"/>
                  <a:gd name="connsiteY318" fmla="*/ 296163 h 689379"/>
                  <a:gd name="connsiteX319" fmla="*/ 2348936 w 2961438"/>
                  <a:gd name="connsiteY319" fmla="*/ 296163 h 689379"/>
                  <a:gd name="connsiteX320" fmla="*/ 2348936 w 2961438"/>
                  <a:gd name="connsiteY320" fmla="*/ 116736 h 689379"/>
                  <a:gd name="connsiteX321" fmla="*/ 2355016 w 2961438"/>
                  <a:gd name="connsiteY321" fmla="*/ 110250 h 689379"/>
                  <a:gd name="connsiteX322" fmla="*/ 2427977 w 2961438"/>
                  <a:gd name="connsiteY322" fmla="*/ 110250 h 689379"/>
                  <a:gd name="connsiteX323" fmla="*/ 2427977 w 2961438"/>
                  <a:gd name="connsiteY323" fmla="*/ 118898 h 689379"/>
                  <a:gd name="connsiteX324" fmla="*/ 2438110 w 2961438"/>
                  <a:gd name="connsiteY324" fmla="*/ 118898 h 689379"/>
                  <a:gd name="connsiteX325" fmla="*/ 2438110 w 2961438"/>
                  <a:gd name="connsiteY325" fmla="*/ 233472 h 689379"/>
                  <a:gd name="connsiteX326" fmla="*/ 2460404 w 2961438"/>
                  <a:gd name="connsiteY326" fmla="*/ 233472 h 689379"/>
                  <a:gd name="connsiteX327" fmla="*/ 2460404 w 2961438"/>
                  <a:gd name="connsiteY327" fmla="*/ 166457 h 689379"/>
                  <a:gd name="connsiteX328" fmla="*/ 2486751 w 2961438"/>
                  <a:gd name="connsiteY328" fmla="*/ 166457 h 689379"/>
                  <a:gd name="connsiteX329" fmla="*/ 2490804 w 2961438"/>
                  <a:gd name="connsiteY329" fmla="*/ 162133 h 689379"/>
                  <a:gd name="connsiteX330" fmla="*/ 2498911 w 2961438"/>
                  <a:gd name="connsiteY330" fmla="*/ 162133 h 689379"/>
                  <a:gd name="connsiteX331" fmla="*/ 2502964 w 2961438"/>
                  <a:gd name="connsiteY331" fmla="*/ 166457 h 689379"/>
                  <a:gd name="connsiteX332" fmla="*/ 2525258 w 2961438"/>
                  <a:gd name="connsiteY332" fmla="*/ 166457 h 689379"/>
                  <a:gd name="connsiteX333" fmla="*/ 2525258 w 2961438"/>
                  <a:gd name="connsiteY333" fmla="*/ 49721 h 689379"/>
                  <a:gd name="connsiteX334" fmla="*/ 2582005 w 2961438"/>
                  <a:gd name="connsiteY334" fmla="*/ 38912 h 689379"/>
                  <a:gd name="connsiteX335" fmla="*/ 2582005 w 2961438"/>
                  <a:gd name="connsiteY335" fmla="*/ 39993 h 689379"/>
                  <a:gd name="connsiteX336" fmla="*/ 2582005 w 2961438"/>
                  <a:gd name="connsiteY336" fmla="*/ 47559 h 689379"/>
                  <a:gd name="connsiteX337" fmla="*/ 2608352 w 2961438"/>
                  <a:gd name="connsiteY337" fmla="*/ 47559 h 689379"/>
                  <a:gd name="connsiteX338" fmla="*/ 2608352 w 2961438"/>
                  <a:gd name="connsiteY338" fmla="*/ 302649 h 689379"/>
                  <a:gd name="connsiteX339" fmla="*/ 2630646 w 2961438"/>
                  <a:gd name="connsiteY339" fmla="*/ 302649 h 689379"/>
                  <a:gd name="connsiteX340" fmla="*/ 2630646 w 2961438"/>
                  <a:gd name="connsiteY340" fmla="*/ 298325 h 689379"/>
                  <a:gd name="connsiteX341" fmla="*/ 2642806 w 2961438"/>
                  <a:gd name="connsiteY341" fmla="*/ 298325 h 689379"/>
                  <a:gd name="connsiteX342" fmla="*/ 2642806 w 2961438"/>
                  <a:gd name="connsiteY342" fmla="*/ 302649 h 689379"/>
                  <a:gd name="connsiteX343" fmla="*/ 2667126 w 2961438"/>
                  <a:gd name="connsiteY343" fmla="*/ 302649 h 689379"/>
                  <a:gd name="connsiteX344" fmla="*/ 2667126 w 2961438"/>
                  <a:gd name="connsiteY344" fmla="*/ 289678 h 689379"/>
                  <a:gd name="connsiteX345" fmla="*/ 2695500 w 2961438"/>
                  <a:gd name="connsiteY345" fmla="*/ 289678 h 689379"/>
                  <a:gd name="connsiteX346" fmla="*/ 2707660 w 2961438"/>
                  <a:gd name="connsiteY346" fmla="*/ 285354 h 689379"/>
                  <a:gd name="connsiteX347" fmla="*/ 2727927 w 2961438"/>
                  <a:gd name="connsiteY347" fmla="*/ 289678 h 689379"/>
                  <a:gd name="connsiteX348" fmla="*/ 2727927 w 2961438"/>
                  <a:gd name="connsiteY348" fmla="*/ 272384 h 689379"/>
                  <a:gd name="connsiteX349" fmla="*/ 2736034 w 2961438"/>
                  <a:gd name="connsiteY349" fmla="*/ 272384 h 689379"/>
                  <a:gd name="connsiteX350" fmla="*/ 2736034 w 2961438"/>
                  <a:gd name="connsiteY350" fmla="*/ 259413 h 689379"/>
                  <a:gd name="connsiteX351" fmla="*/ 2792781 w 2961438"/>
                  <a:gd name="connsiteY351" fmla="*/ 259413 h 689379"/>
                  <a:gd name="connsiteX352" fmla="*/ 2792781 w 2961438"/>
                  <a:gd name="connsiteY352" fmla="*/ 229148 h 689379"/>
                  <a:gd name="connsiteX353" fmla="*/ 2811021 w 2961438"/>
                  <a:gd name="connsiteY353" fmla="*/ 229148 h 689379"/>
                  <a:gd name="connsiteX354" fmla="*/ 2811021 w 2961438"/>
                  <a:gd name="connsiteY354" fmla="*/ 222663 h 689379"/>
                  <a:gd name="connsiteX355" fmla="*/ 2823181 w 2961438"/>
                  <a:gd name="connsiteY355" fmla="*/ 222663 h 689379"/>
                  <a:gd name="connsiteX356" fmla="*/ 2823181 w 2961438"/>
                  <a:gd name="connsiteY356" fmla="*/ 229148 h 689379"/>
                  <a:gd name="connsiteX357" fmla="*/ 2839395 w 2961438"/>
                  <a:gd name="connsiteY357" fmla="*/ 229148 h 689379"/>
                  <a:gd name="connsiteX358" fmla="*/ 2839395 w 2961438"/>
                  <a:gd name="connsiteY358" fmla="*/ 278869 h 689379"/>
                  <a:gd name="connsiteX359" fmla="*/ 2871822 w 2961438"/>
                  <a:gd name="connsiteY359" fmla="*/ 278869 h 689379"/>
                  <a:gd name="connsiteX360" fmla="*/ 2871822 w 2961438"/>
                  <a:gd name="connsiteY360" fmla="*/ 252928 h 689379"/>
                  <a:gd name="connsiteX361" fmla="*/ 2910329 w 2961438"/>
                  <a:gd name="connsiteY361" fmla="*/ 252928 h 689379"/>
                  <a:gd name="connsiteX362" fmla="*/ 2910329 w 2961438"/>
                  <a:gd name="connsiteY362" fmla="*/ 222663 h 689379"/>
                  <a:gd name="connsiteX363" fmla="*/ 2958970 w 2961438"/>
                  <a:gd name="connsiteY363" fmla="*/ 222663 h 689379"/>
                  <a:gd name="connsiteX364" fmla="*/ 2961438 w 2961438"/>
                  <a:gd name="connsiteY364" fmla="*/ 689379 h 689379"/>
                  <a:gd name="connsiteX365" fmla="*/ 2054 w 2961438"/>
                  <a:gd name="connsiteY365" fmla="*/ 687046 h 689379"/>
                  <a:gd name="connsiteX366" fmla="*/ 0 w 2961438"/>
                  <a:gd name="connsiteY366" fmla="*/ 252928 h 689379"/>
                  <a:gd name="connsiteX367" fmla="*/ 20267 w 2961438"/>
                  <a:gd name="connsiteY367" fmla="*/ 252928 h 689379"/>
                  <a:gd name="connsiteX368" fmla="*/ 20774 w 2961438"/>
                  <a:gd name="connsiteY368" fmla="*/ 251847 h 689379"/>
                  <a:gd name="connsiteX369" fmla="*/ 24320 w 2961438"/>
                  <a:gd name="connsiteY369" fmla="*/ 244281 h 689379"/>
                  <a:gd name="connsiteX370" fmla="*/ 26094 w 2961438"/>
                  <a:gd name="connsiteY370" fmla="*/ 244551 h 689379"/>
                  <a:gd name="connsiteX371" fmla="*/ 38507 w 2961438"/>
                  <a:gd name="connsiteY371" fmla="*/ 246442 h 689379"/>
                  <a:gd name="connsiteX372" fmla="*/ 39014 w 2961438"/>
                  <a:gd name="connsiteY372" fmla="*/ 247794 h 689379"/>
                  <a:gd name="connsiteX373" fmla="*/ 42560 w 2961438"/>
                  <a:gd name="connsiteY373" fmla="*/ 257251 h 689379"/>
                  <a:gd name="connsiteX374" fmla="*/ 68907 w 2961438"/>
                  <a:gd name="connsiteY374" fmla="*/ 259413 h 689379"/>
                  <a:gd name="connsiteX375" fmla="*/ 68907 w 2961438"/>
                  <a:gd name="connsiteY375" fmla="*/ 136192 h 689379"/>
                  <a:gd name="connsiteX376" fmla="*/ 70934 w 2961438"/>
                  <a:gd name="connsiteY376" fmla="*/ 136192 h 689379"/>
                  <a:gd name="connsiteX377" fmla="*/ 85121 w 2961438"/>
                  <a:gd name="connsiteY377" fmla="*/ 136192 h 689379"/>
                  <a:gd name="connsiteX378" fmla="*/ 85121 w 2961438"/>
                  <a:gd name="connsiteY378" fmla="*/ 0 h 689379"/>
                  <a:gd name="connsiteX379" fmla="*/ 86894 w 2961438"/>
                  <a:gd name="connsiteY379" fmla="*/ 0 h 689379"/>
                  <a:gd name="connsiteX380" fmla="*/ 99308 w 2961438"/>
                  <a:gd name="connsiteY380" fmla="*/ 0 h 6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2961438" h="689379">
                    <a:moveTo>
                      <a:pt x="99308" y="0"/>
                    </a:moveTo>
                    <a:lnTo>
                      <a:pt x="220909" y="0"/>
                    </a:lnTo>
                    <a:lnTo>
                      <a:pt x="223189" y="0"/>
                    </a:lnTo>
                    <a:lnTo>
                      <a:pt x="239150" y="0"/>
                    </a:lnTo>
                    <a:lnTo>
                      <a:pt x="239150" y="140515"/>
                    </a:lnTo>
                    <a:cubicBezTo>
                      <a:pt x="239160" y="140514"/>
                      <a:pt x="239272" y="140493"/>
                      <a:pt x="240670" y="140245"/>
                    </a:cubicBezTo>
                    <a:lnTo>
                      <a:pt x="251310" y="138354"/>
                    </a:lnTo>
                    <a:cubicBezTo>
                      <a:pt x="251310" y="138376"/>
                      <a:pt x="251280" y="139710"/>
                      <a:pt x="249283" y="226986"/>
                    </a:cubicBezTo>
                    <a:cubicBezTo>
                      <a:pt x="249293" y="226988"/>
                      <a:pt x="249404" y="227008"/>
                      <a:pt x="250803" y="227257"/>
                    </a:cubicBezTo>
                    <a:lnTo>
                      <a:pt x="261443" y="229148"/>
                    </a:lnTo>
                    <a:cubicBezTo>
                      <a:pt x="261445" y="229155"/>
                      <a:pt x="261465" y="229219"/>
                      <a:pt x="261696" y="229959"/>
                    </a:cubicBezTo>
                    <a:lnTo>
                      <a:pt x="263470" y="235634"/>
                    </a:lnTo>
                    <a:cubicBezTo>
                      <a:pt x="263472" y="235625"/>
                      <a:pt x="263517" y="235482"/>
                      <a:pt x="264230" y="233202"/>
                    </a:cubicBezTo>
                    <a:lnTo>
                      <a:pt x="269550" y="216178"/>
                    </a:lnTo>
                    <a:lnTo>
                      <a:pt x="271323" y="216178"/>
                    </a:lnTo>
                    <a:lnTo>
                      <a:pt x="283737" y="216178"/>
                    </a:lnTo>
                    <a:lnTo>
                      <a:pt x="283737" y="248604"/>
                    </a:lnTo>
                    <a:cubicBezTo>
                      <a:pt x="283743" y="248609"/>
                      <a:pt x="283820" y="248649"/>
                      <a:pt x="284750" y="249145"/>
                    </a:cubicBezTo>
                    <a:lnTo>
                      <a:pt x="291844" y="252928"/>
                    </a:lnTo>
                    <a:lnTo>
                      <a:pt x="291844" y="254279"/>
                    </a:lnTo>
                    <a:lnTo>
                      <a:pt x="291844" y="263737"/>
                    </a:lnTo>
                    <a:lnTo>
                      <a:pt x="336431" y="263737"/>
                    </a:lnTo>
                    <a:lnTo>
                      <a:pt x="336431" y="264818"/>
                    </a:lnTo>
                    <a:lnTo>
                      <a:pt x="336431" y="272384"/>
                    </a:lnTo>
                    <a:lnTo>
                      <a:pt x="338457" y="272384"/>
                    </a:lnTo>
                    <a:lnTo>
                      <a:pt x="352644" y="272384"/>
                    </a:lnTo>
                    <a:lnTo>
                      <a:pt x="352644" y="242119"/>
                    </a:lnTo>
                    <a:lnTo>
                      <a:pt x="397231" y="242119"/>
                    </a:lnTo>
                    <a:lnTo>
                      <a:pt x="397231" y="240768"/>
                    </a:lnTo>
                    <a:lnTo>
                      <a:pt x="397231" y="231310"/>
                    </a:lnTo>
                    <a:lnTo>
                      <a:pt x="398245" y="231310"/>
                    </a:lnTo>
                    <a:lnTo>
                      <a:pt x="405338" y="231310"/>
                    </a:lnTo>
                    <a:lnTo>
                      <a:pt x="405338" y="229419"/>
                    </a:lnTo>
                    <a:lnTo>
                      <a:pt x="405338" y="216178"/>
                    </a:lnTo>
                    <a:lnTo>
                      <a:pt x="406098" y="216178"/>
                    </a:lnTo>
                    <a:lnTo>
                      <a:pt x="411418" y="216178"/>
                    </a:lnTo>
                    <a:lnTo>
                      <a:pt x="411418" y="215097"/>
                    </a:lnTo>
                    <a:lnTo>
                      <a:pt x="411418" y="207530"/>
                    </a:lnTo>
                    <a:lnTo>
                      <a:pt x="413445" y="207530"/>
                    </a:lnTo>
                    <a:lnTo>
                      <a:pt x="427632" y="207530"/>
                    </a:lnTo>
                    <a:lnTo>
                      <a:pt x="427632" y="208611"/>
                    </a:lnTo>
                    <a:lnTo>
                      <a:pt x="427632" y="216178"/>
                    </a:lnTo>
                    <a:lnTo>
                      <a:pt x="449925" y="216178"/>
                    </a:lnTo>
                    <a:lnTo>
                      <a:pt x="449925" y="214286"/>
                    </a:lnTo>
                    <a:lnTo>
                      <a:pt x="449925" y="201045"/>
                    </a:lnTo>
                    <a:lnTo>
                      <a:pt x="451699" y="201045"/>
                    </a:lnTo>
                    <a:lnTo>
                      <a:pt x="464112" y="201045"/>
                    </a:lnTo>
                    <a:lnTo>
                      <a:pt x="464112" y="224825"/>
                    </a:lnTo>
                    <a:lnTo>
                      <a:pt x="465126" y="224825"/>
                    </a:lnTo>
                    <a:lnTo>
                      <a:pt x="472219" y="224825"/>
                    </a:lnTo>
                    <a:lnTo>
                      <a:pt x="472219" y="223744"/>
                    </a:lnTo>
                    <a:lnTo>
                      <a:pt x="472219" y="216178"/>
                    </a:lnTo>
                    <a:lnTo>
                      <a:pt x="473992" y="216178"/>
                    </a:lnTo>
                    <a:lnTo>
                      <a:pt x="486406" y="216178"/>
                    </a:lnTo>
                    <a:lnTo>
                      <a:pt x="486406" y="242119"/>
                    </a:lnTo>
                    <a:lnTo>
                      <a:pt x="488433" y="242119"/>
                    </a:lnTo>
                    <a:lnTo>
                      <a:pt x="502619" y="242119"/>
                    </a:lnTo>
                    <a:lnTo>
                      <a:pt x="502619" y="243740"/>
                    </a:lnTo>
                    <a:lnTo>
                      <a:pt x="502619" y="255090"/>
                    </a:lnTo>
                    <a:lnTo>
                      <a:pt x="503379" y="255090"/>
                    </a:lnTo>
                    <a:lnTo>
                      <a:pt x="508700" y="255090"/>
                    </a:lnTo>
                    <a:lnTo>
                      <a:pt x="508700" y="254279"/>
                    </a:lnTo>
                    <a:lnTo>
                      <a:pt x="508700" y="248604"/>
                    </a:lnTo>
                    <a:lnTo>
                      <a:pt x="539100" y="248604"/>
                    </a:lnTo>
                    <a:lnTo>
                      <a:pt x="539100" y="272384"/>
                    </a:lnTo>
                    <a:lnTo>
                      <a:pt x="540113" y="272384"/>
                    </a:lnTo>
                    <a:lnTo>
                      <a:pt x="547207" y="272384"/>
                    </a:lnTo>
                    <a:lnTo>
                      <a:pt x="547207" y="273465"/>
                    </a:lnTo>
                    <a:lnTo>
                      <a:pt x="547207" y="281031"/>
                    </a:lnTo>
                    <a:lnTo>
                      <a:pt x="547967" y="281031"/>
                    </a:lnTo>
                    <a:lnTo>
                      <a:pt x="553287" y="281031"/>
                    </a:lnTo>
                    <a:lnTo>
                      <a:pt x="553287" y="278869"/>
                    </a:lnTo>
                    <a:lnTo>
                      <a:pt x="553287" y="263737"/>
                    </a:lnTo>
                    <a:lnTo>
                      <a:pt x="554300" y="263737"/>
                    </a:lnTo>
                    <a:lnTo>
                      <a:pt x="561394" y="263737"/>
                    </a:lnTo>
                    <a:lnTo>
                      <a:pt x="561394" y="264818"/>
                    </a:lnTo>
                    <a:lnTo>
                      <a:pt x="561394" y="272384"/>
                    </a:lnTo>
                    <a:lnTo>
                      <a:pt x="566714" y="270391"/>
                    </a:lnTo>
                    <a:cubicBezTo>
                      <a:pt x="567474" y="270019"/>
                      <a:pt x="567474" y="269817"/>
                      <a:pt x="567474" y="269411"/>
                    </a:cubicBezTo>
                    <a:lnTo>
                      <a:pt x="567474" y="263737"/>
                    </a:lnTo>
                    <a:lnTo>
                      <a:pt x="605981" y="263737"/>
                    </a:lnTo>
                    <a:lnTo>
                      <a:pt x="605981" y="287516"/>
                    </a:lnTo>
                    <a:lnTo>
                      <a:pt x="608007" y="287516"/>
                    </a:lnTo>
                    <a:lnTo>
                      <a:pt x="622194" y="287516"/>
                    </a:lnTo>
                    <a:lnTo>
                      <a:pt x="622194" y="288597"/>
                    </a:lnTo>
                    <a:lnTo>
                      <a:pt x="622194" y="296163"/>
                    </a:lnTo>
                    <a:lnTo>
                      <a:pt x="623968" y="296163"/>
                    </a:lnTo>
                    <a:lnTo>
                      <a:pt x="636381" y="296163"/>
                    </a:lnTo>
                    <a:lnTo>
                      <a:pt x="636381" y="272384"/>
                    </a:lnTo>
                    <a:lnTo>
                      <a:pt x="637394" y="272384"/>
                    </a:lnTo>
                    <a:lnTo>
                      <a:pt x="644488" y="272384"/>
                    </a:lnTo>
                    <a:lnTo>
                      <a:pt x="644488" y="239957"/>
                    </a:lnTo>
                    <a:lnTo>
                      <a:pt x="645501" y="239957"/>
                    </a:lnTo>
                    <a:lnTo>
                      <a:pt x="652595" y="239957"/>
                    </a:lnTo>
                    <a:lnTo>
                      <a:pt x="652595" y="238066"/>
                    </a:lnTo>
                    <a:lnTo>
                      <a:pt x="652595" y="224825"/>
                    </a:lnTo>
                    <a:cubicBezTo>
                      <a:pt x="650568" y="224825"/>
                      <a:pt x="650568" y="224825"/>
                      <a:pt x="651328" y="223203"/>
                    </a:cubicBezTo>
                    <a:lnTo>
                      <a:pt x="656648" y="211854"/>
                    </a:lnTo>
                    <a:cubicBezTo>
                      <a:pt x="656653" y="211871"/>
                      <a:pt x="656848" y="212545"/>
                      <a:pt x="664755" y="239957"/>
                    </a:cubicBezTo>
                    <a:lnTo>
                      <a:pt x="665515" y="239957"/>
                    </a:lnTo>
                    <a:lnTo>
                      <a:pt x="670835" y="239957"/>
                    </a:lnTo>
                    <a:lnTo>
                      <a:pt x="670835" y="134030"/>
                    </a:lnTo>
                    <a:lnTo>
                      <a:pt x="672355" y="134030"/>
                    </a:lnTo>
                    <a:lnTo>
                      <a:pt x="682995" y="134030"/>
                    </a:lnTo>
                    <a:lnTo>
                      <a:pt x="682995" y="86471"/>
                    </a:lnTo>
                    <a:lnTo>
                      <a:pt x="709342" y="86471"/>
                    </a:lnTo>
                    <a:lnTo>
                      <a:pt x="709342" y="64853"/>
                    </a:lnTo>
                    <a:lnTo>
                      <a:pt x="743796" y="64853"/>
                    </a:lnTo>
                    <a:lnTo>
                      <a:pt x="743796" y="67285"/>
                    </a:lnTo>
                    <a:lnTo>
                      <a:pt x="743796" y="84309"/>
                    </a:lnTo>
                    <a:lnTo>
                      <a:pt x="746076" y="84309"/>
                    </a:lnTo>
                    <a:lnTo>
                      <a:pt x="762036" y="84309"/>
                    </a:lnTo>
                    <a:lnTo>
                      <a:pt x="762036" y="131868"/>
                    </a:lnTo>
                    <a:lnTo>
                      <a:pt x="763049" y="131868"/>
                    </a:lnTo>
                    <a:lnTo>
                      <a:pt x="770143" y="131868"/>
                    </a:lnTo>
                    <a:lnTo>
                      <a:pt x="784330" y="136192"/>
                    </a:lnTo>
                    <a:lnTo>
                      <a:pt x="784330" y="175104"/>
                    </a:lnTo>
                    <a:lnTo>
                      <a:pt x="785343" y="175104"/>
                    </a:lnTo>
                    <a:lnTo>
                      <a:pt x="792436" y="175104"/>
                    </a:lnTo>
                    <a:lnTo>
                      <a:pt x="792436" y="176725"/>
                    </a:lnTo>
                    <a:lnTo>
                      <a:pt x="792436" y="188074"/>
                    </a:lnTo>
                    <a:lnTo>
                      <a:pt x="794463" y="188074"/>
                    </a:lnTo>
                    <a:lnTo>
                      <a:pt x="808650" y="188074"/>
                    </a:lnTo>
                    <a:lnTo>
                      <a:pt x="814730" y="194560"/>
                    </a:lnTo>
                    <a:lnTo>
                      <a:pt x="814730" y="216178"/>
                    </a:lnTo>
                    <a:lnTo>
                      <a:pt x="817010" y="216178"/>
                    </a:lnTo>
                    <a:lnTo>
                      <a:pt x="832970" y="216178"/>
                    </a:lnTo>
                    <a:lnTo>
                      <a:pt x="832970" y="217258"/>
                    </a:lnTo>
                    <a:lnTo>
                      <a:pt x="832970" y="224825"/>
                    </a:lnTo>
                    <a:lnTo>
                      <a:pt x="834237" y="224825"/>
                    </a:lnTo>
                    <a:lnTo>
                      <a:pt x="843104" y="224825"/>
                    </a:lnTo>
                    <a:lnTo>
                      <a:pt x="843104" y="226986"/>
                    </a:lnTo>
                    <a:lnTo>
                      <a:pt x="843104" y="242119"/>
                    </a:lnTo>
                    <a:cubicBezTo>
                      <a:pt x="847157" y="242119"/>
                      <a:pt x="847157" y="242119"/>
                      <a:pt x="847157" y="240227"/>
                    </a:cubicBezTo>
                    <a:lnTo>
                      <a:pt x="847157" y="226986"/>
                    </a:lnTo>
                    <a:lnTo>
                      <a:pt x="848170" y="226986"/>
                    </a:lnTo>
                    <a:lnTo>
                      <a:pt x="855264" y="226986"/>
                    </a:lnTo>
                    <a:lnTo>
                      <a:pt x="855264" y="228608"/>
                    </a:lnTo>
                    <a:lnTo>
                      <a:pt x="855264" y="239957"/>
                    </a:lnTo>
                    <a:lnTo>
                      <a:pt x="856024" y="239957"/>
                    </a:lnTo>
                    <a:lnTo>
                      <a:pt x="861344" y="239957"/>
                    </a:lnTo>
                    <a:cubicBezTo>
                      <a:pt x="861344" y="235634"/>
                      <a:pt x="861344" y="235634"/>
                      <a:pt x="909984" y="235634"/>
                    </a:cubicBezTo>
                    <a:lnTo>
                      <a:pt x="909984" y="236985"/>
                    </a:lnTo>
                    <a:lnTo>
                      <a:pt x="909984" y="246442"/>
                    </a:lnTo>
                    <a:lnTo>
                      <a:pt x="910744" y="246442"/>
                    </a:lnTo>
                    <a:lnTo>
                      <a:pt x="916065" y="246442"/>
                    </a:lnTo>
                    <a:lnTo>
                      <a:pt x="916065" y="248604"/>
                    </a:lnTo>
                    <a:lnTo>
                      <a:pt x="916065" y="263737"/>
                    </a:lnTo>
                    <a:cubicBezTo>
                      <a:pt x="916073" y="263733"/>
                      <a:pt x="916189" y="263655"/>
                      <a:pt x="918091" y="262386"/>
                    </a:cubicBezTo>
                    <a:lnTo>
                      <a:pt x="932278" y="252928"/>
                    </a:lnTo>
                    <a:cubicBezTo>
                      <a:pt x="932280" y="252909"/>
                      <a:pt x="932411" y="252034"/>
                      <a:pt x="938358" y="211854"/>
                    </a:cubicBezTo>
                    <a:cubicBezTo>
                      <a:pt x="938367" y="211852"/>
                      <a:pt x="938436" y="211826"/>
                      <a:pt x="939118" y="211584"/>
                    </a:cubicBezTo>
                    <a:lnTo>
                      <a:pt x="944438" y="209692"/>
                    </a:lnTo>
                    <a:cubicBezTo>
                      <a:pt x="944438" y="209676"/>
                      <a:pt x="944471" y="208615"/>
                      <a:pt x="946465" y="140515"/>
                    </a:cubicBezTo>
                    <a:cubicBezTo>
                      <a:pt x="946465" y="140533"/>
                      <a:pt x="946498" y="141624"/>
                      <a:pt x="948492" y="209692"/>
                    </a:cubicBezTo>
                    <a:cubicBezTo>
                      <a:pt x="948501" y="209695"/>
                      <a:pt x="948572" y="209720"/>
                      <a:pt x="949252" y="209962"/>
                    </a:cubicBezTo>
                    <a:lnTo>
                      <a:pt x="954572" y="211854"/>
                    </a:lnTo>
                    <a:lnTo>
                      <a:pt x="954572" y="125383"/>
                    </a:lnTo>
                    <a:cubicBezTo>
                      <a:pt x="958625" y="125383"/>
                      <a:pt x="958625" y="125383"/>
                      <a:pt x="958625" y="92956"/>
                    </a:cubicBezTo>
                    <a:lnTo>
                      <a:pt x="997132" y="92956"/>
                    </a:lnTo>
                    <a:lnTo>
                      <a:pt x="997132" y="125383"/>
                    </a:lnTo>
                    <a:lnTo>
                      <a:pt x="997892" y="125383"/>
                    </a:lnTo>
                    <a:lnTo>
                      <a:pt x="1003212" y="125383"/>
                    </a:lnTo>
                    <a:lnTo>
                      <a:pt x="1003212" y="43235"/>
                    </a:lnTo>
                    <a:lnTo>
                      <a:pt x="1004986" y="43235"/>
                    </a:lnTo>
                    <a:lnTo>
                      <a:pt x="1017399" y="43235"/>
                    </a:lnTo>
                    <a:lnTo>
                      <a:pt x="1017399" y="41344"/>
                    </a:lnTo>
                    <a:lnTo>
                      <a:pt x="1017399" y="28103"/>
                    </a:lnTo>
                    <a:lnTo>
                      <a:pt x="1039693" y="28103"/>
                    </a:lnTo>
                    <a:lnTo>
                      <a:pt x="1039693" y="27022"/>
                    </a:lnTo>
                    <a:lnTo>
                      <a:pt x="1039693" y="19456"/>
                    </a:lnTo>
                    <a:lnTo>
                      <a:pt x="1041466" y="19456"/>
                    </a:lnTo>
                    <a:lnTo>
                      <a:pt x="1053880" y="19456"/>
                    </a:lnTo>
                    <a:lnTo>
                      <a:pt x="1053880" y="20537"/>
                    </a:lnTo>
                    <a:lnTo>
                      <a:pt x="1053880" y="28103"/>
                    </a:lnTo>
                    <a:lnTo>
                      <a:pt x="1054640" y="28103"/>
                    </a:lnTo>
                    <a:lnTo>
                      <a:pt x="1059960" y="28103"/>
                    </a:lnTo>
                    <a:lnTo>
                      <a:pt x="1070093" y="23779"/>
                    </a:lnTo>
                    <a:lnTo>
                      <a:pt x="1074146" y="27022"/>
                    </a:lnTo>
                    <a:lnTo>
                      <a:pt x="1074146" y="19456"/>
                    </a:lnTo>
                    <a:lnTo>
                      <a:pt x="1076426" y="19456"/>
                    </a:lnTo>
                    <a:lnTo>
                      <a:pt x="1092387" y="19456"/>
                    </a:lnTo>
                    <a:lnTo>
                      <a:pt x="1092387" y="20537"/>
                    </a:lnTo>
                    <a:lnTo>
                      <a:pt x="1092387" y="28103"/>
                    </a:lnTo>
                    <a:lnTo>
                      <a:pt x="1122787" y="28103"/>
                    </a:lnTo>
                    <a:lnTo>
                      <a:pt x="1122787" y="29724"/>
                    </a:lnTo>
                    <a:lnTo>
                      <a:pt x="1122787" y="41074"/>
                    </a:lnTo>
                    <a:lnTo>
                      <a:pt x="1149134" y="41074"/>
                    </a:lnTo>
                    <a:lnTo>
                      <a:pt x="1149134" y="71338"/>
                    </a:lnTo>
                    <a:lnTo>
                      <a:pt x="1149894" y="71338"/>
                    </a:lnTo>
                    <a:lnTo>
                      <a:pt x="1155214" y="71338"/>
                    </a:lnTo>
                    <a:lnTo>
                      <a:pt x="1155214" y="72419"/>
                    </a:lnTo>
                    <a:lnTo>
                      <a:pt x="1155214" y="79986"/>
                    </a:lnTo>
                    <a:cubicBezTo>
                      <a:pt x="1159268" y="79986"/>
                      <a:pt x="1159268" y="79986"/>
                      <a:pt x="1159268" y="110250"/>
                    </a:cubicBezTo>
                    <a:lnTo>
                      <a:pt x="1160028" y="110250"/>
                    </a:lnTo>
                    <a:lnTo>
                      <a:pt x="1165348" y="110250"/>
                    </a:lnTo>
                    <a:lnTo>
                      <a:pt x="1165348" y="111061"/>
                    </a:lnTo>
                    <a:lnTo>
                      <a:pt x="1165348" y="116736"/>
                    </a:lnTo>
                    <a:lnTo>
                      <a:pt x="1166361" y="116736"/>
                    </a:lnTo>
                    <a:lnTo>
                      <a:pt x="1173454" y="116736"/>
                    </a:lnTo>
                    <a:lnTo>
                      <a:pt x="1173454" y="147001"/>
                    </a:lnTo>
                    <a:lnTo>
                      <a:pt x="1175481" y="147001"/>
                    </a:lnTo>
                    <a:lnTo>
                      <a:pt x="1189668" y="147001"/>
                    </a:lnTo>
                    <a:lnTo>
                      <a:pt x="1189668" y="170780"/>
                    </a:lnTo>
                    <a:cubicBezTo>
                      <a:pt x="1191695" y="170780"/>
                      <a:pt x="1191695" y="170780"/>
                      <a:pt x="1191695" y="172401"/>
                    </a:cubicBezTo>
                    <a:lnTo>
                      <a:pt x="1191695" y="183751"/>
                    </a:lnTo>
                    <a:lnTo>
                      <a:pt x="1192455" y="183751"/>
                    </a:lnTo>
                    <a:lnTo>
                      <a:pt x="1197775" y="183751"/>
                    </a:lnTo>
                    <a:lnTo>
                      <a:pt x="1197775" y="207530"/>
                    </a:lnTo>
                    <a:lnTo>
                      <a:pt x="1199041" y="207530"/>
                    </a:lnTo>
                    <a:lnTo>
                      <a:pt x="1207908" y="207530"/>
                    </a:lnTo>
                    <a:cubicBezTo>
                      <a:pt x="1209935" y="209692"/>
                      <a:pt x="1209935" y="209692"/>
                      <a:pt x="1209935" y="211584"/>
                    </a:cubicBezTo>
                    <a:lnTo>
                      <a:pt x="1209935" y="224825"/>
                    </a:lnTo>
                    <a:cubicBezTo>
                      <a:pt x="1209940" y="224818"/>
                      <a:pt x="1210027" y="224711"/>
                      <a:pt x="1211455" y="222933"/>
                    </a:cubicBezTo>
                    <a:lnTo>
                      <a:pt x="1222095" y="209692"/>
                    </a:lnTo>
                    <a:lnTo>
                      <a:pt x="1250469" y="209692"/>
                    </a:lnTo>
                    <a:lnTo>
                      <a:pt x="1250469" y="296163"/>
                    </a:lnTo>
                    <a:lnTo>
                      <a:pt x="1251229" y="296163"/>
                    </a:lnTo>
                    <a:lnTo>
                      <a:pt x="1256549" y="296163"/>
                    </a:lnTo>
                    <a:cubicBezTo>
                      <a:pt x="1256553" y="296155"/>
                      <a:pt x="1256612" y="296055"/>
                      <a:pt x="1257309" y="294812"/>
                    </a:cubicBezTo>
                    <a:lnTo>
                      <a:pt x="1262629" y="285354"/>
                    </a:lnTo>
                    <a:lnTo>
                      <a:pt x="1262629" y="287246"/>
                    </a:lnTo>
                    <a:lnTo>
                      <a:pt x="1262629" y="300487"/>
                    </a:lnTo>
                    <a:cubicBezTo>
                      <a:pt x="1266682" y="300487"/>
                      <a:pt x="1266682" y="300487"/>
                      <a:pt x="1266682" y="255090"/>
                    </a:cubicBezTo>
                    <a:lnTo>
                      <a:pt x="1267442" y="255090"/>
                    </a:lnTo>
                    <a:lnTo>
                      <a:pt x="1272762" y="255090"/>
                    </a:lnTo>
                    <a:lnTo>
                      <a:pt x="1272762" y="190236"/>
                    </a:lnTo>
                    <a:lnTo>
                      <a:pt x="1273776" y="190236"/>
                    </a:lnTo>
                    <a:lnTo>
                      <a:pt x="1280869" y="190236"/>
                    </a:lnTo>
                    <a:cubicBezTo>
                      <a:pt x="1280875" y="190215"/>
                      <a:pt x="1281139" y="189275"/>
                      <a:pt x="1293029" y="147001"/>
                    </a:cubicBezTo>
                    <a:lnTo>
                      <a:pt x="1294296" y="147001"/>
                    </a:lnTo>
                    <a:lnTo>
                      <a:pt x="1303163" y="147001"/>
                    </a:lnTo>
                    <a:cubicBezTo>
                      <a:pt x="1303168" y="147024"/>
                      <a:pt x="1303394" y="147990"/>
                      <a:pt x="1313296" y="190236"/>
                    </a:cubicBezTo>
                    <a:lnTo>
                      <a:pt x="1314309" y="190236"/>
                    </a:lnTo>
                    <a:lnTo>
                      <a:pt x="1321403" y="190236"/>
                    </a:lnTo>
                    <a:lnTo>
                      <a:pt x="1321403" y="229148"/>
                    </a:lnTo>
                    <a:lnTo>
                      <a:pt x="1323176" y="229148"/>
                    </a:lnTo>
                    <a:lnTo>
                      <a:pt x="1335590" y="229148"/>
                    </a:lnTo>
                    <a:lnTo>
                      <a:pt x="1335590" y="231310"/>
                    </a:lnTo>
                    <a:lnTo>
                      <a:pt x="1335590" y="246442"/>
                    </a:lnTo>
                    <a:cubicBezTo>
                      <a:pt x="1339643" y="246442"/>
                      <a:pt x="1339643" y="246442"/>
                      <a:pt x="1339643" y="244281"/>
                    </a:cubicBezTo>
                    <a:lnTo>
                      <a:pt x="1339643" y="229148"/>
                    </a:lnTo>
                    <a:lnTo>
                      <a:pt x="1341163" y="229148"/>
                    </a:lnTo>
                    <a:lnTo>
                      <a:pt x="1351803" y="229148"/>
                    </a:lnTo>
                    <a:lnTo>
                      <a:pt x="1351803" y="230769"/>
                    </a:lnTo>
                    <a:lnTo>
                      <a:pt x="1351803" y="242119"/>
                    </a:lnTo>
                    <a:lnTo>
                      <a:pt x="1382204" y="242119"/>
                    </a:lnTo>
                    <a:lnTo>
                      <a:pt x="1382204" y="205369"/>
                    </a:lnTo>
                    <a:lnTo>
                      <a:pt x="1383470" y="205369"/>
                    </a:lnTo>
                    <a:lnTo>
                      <a:pt x="1392337" y="205369"/>
                    </a:lnTo>
                    <a:lnTo>
                      <a:pt x="1392337" y="226986"/>
                    </a:lnTo>
                    <a:cubicBezTo>
                      <a:pt x="1394364" y="226986"/>
                      <a:pt x="1394364" y="226986"/>
                      <a:pt x="1394364" y="194560"/>
                    </a:cubicBezTo>
                    <a:lnTo>
                      <a:pt x="1416657" y="194560"/>
                    </a:lnTo>
                    <a:lnTo>
                      <a:pt x="1416657" y="192938"/>
                    </a:lnTo>
                    <a:lnTo>
                      <a:pt x="1416657" y="181589"/>
                    </a:lnTo>
                    <a:lnTo>
                      <a:pt x="1417417" y="181589"/>
                    </a:lnTo>
                    <a:lnTo>
                      <a:pt x="1422737" y="181589"/>
                    </a:lnTo>
                    <a:lnTo>
                      <a:pt x="1422737" y="179698"/>
                    </a:lnTo>
                    <a:lnTo>
                      <a:pt x="1422737" y="166457"/>
                    </a:lnTo>
                    <a:lnTo>
                      <a:pt x="1426791" y="172942"/>
                    </a:lnTo>
                    <a:lnTo>
                      <a:pt x="1429071" y="172942"/>
                    </a:lnTo>
                    <a:lnTo>
                      <a:pt x="1445031" y="172942"/>
                    </a:lnTo>
                    <a:lnTo>
                      <a:pt x="1445031" y="172131"/>
                    </a:lnTo>
                    <a:lnTo>
                      <a:pt x="1445031" y="166457"/>
                    </a:lnTo>
                    <a:lnTo>
                      <a:pt x="1445791" y="166457"/>
                    </a:lnTo>
                    <a:lnTo>
                      <a:pt x="1451111" y="166457"/>
                    </a:lnTo>
                    <a:lnTo>
                      <a:pt x="1451111" y="167808"/>
                    </a:lnTo>
                    <a:lnTo>
                      <a:pt x="1451111" y="177266"/>
                    </a:lnTo>
                    <a:lnTo>
                      <a:pt x="1489618" y="177266"/>
                    </a:lnTo>
                    <a:lnTo>
                      <a:pt x="1489618" y="315619"/>
                    </a:lnTo>
                    <a:lnTo>
                      <a:pt x="1491138" y="315619"/>
                    </a:lnTo>
                    <a:lnTo>
                      <a:pt x="1501778" y="315619"/>
                    </a:lnTo>
                    <a:lnTo>
                      <a:pt x="1501778" y="302649"/>
                    </a:lnTo>
                    <a:lnTo>
                      <a:pt x="1505832" y="302649"/>
                    </a:lnTo>
                    <a:lnTo>
                      <a:pt x="1505832" y="315619"/>
                    </a:lnTo>
                    <a:lnTo>
                      <a:pt x="1536232" y="315619"/>
                    </a:lnTo>
                    <a:lnTo>
                      <a:pt x="1536232" y="285354"/>
                    </a:lnTo>
                    <a:lnTo>
                      <a:pt x="1548392" y="285354"/>
                    </a:lnTo>
                    <a:lnTo>
                      <a:pt x="1560552" y="283193"/>
                    </a:lnTo>
                    <a:cubicBezTo>
                      <a:pt x="1562579" y="283193"/>
                      <a:pt x="1562579" y="285354"/>
                      <a:pt x="1564606" y="285354"/>
                    </a:cubicBezTo>
                    <a:lnTo>
                      <a:pt x="1574739" y="285354"/>
                    </a:lnTo>
                    <a:lnTo>
                      <a:pt x="1574739" y="315619"/>
                    </a:lnTo>
                    <a:lnTo>
                      <a:pt x="1582846" y="315619"/>
                    </a:lnTo>
                    <a:lnTo>
                      <a:pt x="1582846" y="332914"/>
                    </a:lnTo>
                    <a:lnTo>
                      <a:pt x="1592182" y="333819"/>
                    </a:lnTo>
                    <a:lnTo>
                      <a:pt x="1605140" y="333819"/>
                    </a:lnTo>
                    <a:lnTo>
                      <a:pt x="1605140" y="317781"/>
                    </a:lnTo>
                    <a:lnTo>
                      <a:pt x="1673096" y="317781"/>
                    </a:lnTo>
                    <a:lnTo>
                      <a:pt x="1673096" y="232528"/>
                    </a:lnTo>
                    <a:lnTo>
                      <a:pt x="1745104" y="232528"/>
                    </a:lnTo>
                    <a:lnTo>
                      <a:pt x="1745104" y="311296"/>
                    </a:lnTo>
                    <a:lnTo>
                      <a:pt x="1747008" y="311296"/>
                    </a:lnTo>
                    <a:lnTo>
                      <a:pt x="1748250" y="333819"/>
                    </a:lnTo>
                    <a:lnTo>
                      <a:pt x="1757926" y="333819"/>
                    </a:lnTo>
                    <a:cubicBezTo>
                      <a:pt x="1758462" y="326605"/>
                      <a:pt x="1759168" y="318951"/>
                      <a:pt x="1759168" y="311296"/>
                    </a:cubicBezTo>
                    <a:lnTo>
                      <a:pt x="1765248" y="311296"/>
                    </a:lnTo>
                    <a:lnTo>
                      <a:pt x="1766490" y="333819"/>
                    </a:lnTo>
                    <a:lnTo>
                      <a:pt x="1817112" y="333819"/>
                    </a:lnTo>
                    <a:lnTo>
                      <a:pt x="1817112" y="170791"/>
                    </a:lnTo>
                    <a:lnTo>
                      <a:pt x="2014439" y="170791"/>
                    </a:lnTo>
                    <a:lnTo>
                      <a:pt x="2014439" y="333819"/>
                    </a:lnTo>
                    <a:lnTo>
                      <a:pt x="2033136" y="333819"/>
                    </a:lnTo>
                    <a:lnTo>
                      <a:pt x="2033136" y="251126"/>
                    </a:lnTo>
                    <a:lnTo>
                      <a:pt x="2128256" y="251126"/>
                    </a:lnTo>
                    <a:cubicBezTo>
                      <a:pt x="2152853" y="240257"/>
                      <a:pt x="2161167" y="196782"/>
                      <a:pt x="2180720" y="185913"/>
                    </a:cubicBezTo>
                    <a:lnTo>
                      <a:pt x="2245574" y="185913"/>
                    </a:lnTo>
                    <a:lnTo>
                      <a:pt x="2245574" y="261575"/>
                    </a:lnTo>
                    <a:lnTo>
                      <a:pt x="2253681" y="261575"/>
                    </a:lnTo>
                    <a:cubicBezTo>
                      <a:pt x="2253681" y="259413"/>
                      <a:pt x="2255708" y="257251"/>
                      <a:pt x="2255708" y="255090"/>
                    </a:cubicBezTo>
                    <a:lnTo>
                      <a:pt x="2261788" y="255090"/>
                    </a:lnTo>
                    <a:cubicBezTo>
                      <a:pt x="2261788" y="257251"/>
                      <a:pt x="2261788" y="259413"/>
                      <a:pt x="2263815" y="263737"/>
                    </a:cubicBezTo>
                    <a:lnTo>
                      <a:pt x="2275975" y="263737"/>
                    </a:lnTo>
                    <a:lnTo>
                      <a:pt x="2275975" y="257251"/>
                    </a:lnTo>
                    <a:lnTo>
                      <a:pt x="2298268" y="257251"/>
                    </a:lnTo>
                    <a:lnTo>
                      <a:pt x="2298268" y="263737"/>
                    </a:lnTo>
                    <a:lnTo>
                      <a:pt x="2318535" y="263737"/>
                    </a:lnTo>
                    <a:lnTo>
                      <a:pt x="2318535" y="309134"/>
                    </a:lnTo>
                    <a:lnTo>
                      <a:pt x="2332722" y="309134"/>
                    </a:lnTo>
                    <a:lnTo>
                      <a:pt x="2332722" y="296163"/>
                    </a:lnTo>
                    <a:lnTo>
                      <a:pt x="2348936" y="296163"/>
                    </a:lnTo>
                    <a:lnTo>
                      <a:pt x="2348936" y="116736"/>
                    </a:lnTo>
                    <a:lnTo>
                      <a:pt x="2355016" y="110250"/>
                    </a:lnTo>
                    <a:lnTo>
                      <a:pt x="2427977" y="110250"/>
                    </a:lnTo>
                    <a:lnTo>
                      <a:pt x="2427977" y="118898"/>
                    </a:lnTo>
                    <a:lnTo>
                      <a:pt x="2438110" y="118898"/>
                    </a:lnTo>
                    <a:lnTo>
                      <a:pt x="2438110" y="233472"/>
                    </a:lnTo>
                    <a:lnTo>
                      <a:pt x="2460404" y="233472"/>
                    </a:lnTo>
                    <a:lnTo>
                      <a:pt x="2460404" y="166457"/>
                    </a:lnTo>
                    <a:lnTo>
                      <a:pt x="2486751" y="166457"/>
                    </a:lnTo>
                    <a:cubicBezTo>
                      <a:pt x="2488777" y="166457"/>
                      <a:pt x="2488777" y="164295"/>
                      <a:pt x="2490804" y="162133"/>
                    </a:cubicBezTo>
                    <a:lnTo>
                      <a:pt x="2498911" y="162133"/>
                    </a:lnTo>
                    <a:cubicBezTo>
                      <a:pt x="2500937" y="164295"/>
                      <a:pt x="2500937" y="166457"/>
                      <a:pt x="2502964" y="166457"/>
                    </a:cubicBezTo>
                    <a:lnTo>
                      <a:pt x="2525258" y="166457"/>
                    </a:lnTo>
                    <a:lnTo>
                      <a:pt x="2525258" y="49721"/>
                    </a:lnTo>
                    <a:cubicBezTo>
                      <a:pt x="2525272" y="49718"/>
                      <a:pt x="2526139" y="49554"/>
                      <a:pt x="2582005" y="38912"/>
                    </a:cubicBezTo>
                    <a:lnTo>
                      <a:pt x="2582005" y="39993"/>
                    </a:lnTo>
                    <a:lnTo>
                      <a:pt x="2582005" y="47559"/>
                    </a:lnTo>
                    <a:lnTo>
                      <a:pt x="2608352" y="47559"/>
                    </a:lnTo>
                    <a:lnTo>
                      <a:pt x="2608352" y="302649"/>
                    </a:lnTo>
                    <a:lnTo>
                      <a:pt x="2630646" y="302649"/>
                    </a:lnTo>
                    <a:lnTo>
                      <a:pt x="2630646" y="298325"/>
                    </a:lnTo>
                    <a:lnTo>
                      <a:pt x="2642806" y="298325"/>
                    </a:lnTo>
                    <a:lnTo>
                      <a:pt x="2642806" y="302649"/>
                    </a:lnTo>
                    <a:lnTo>
                      <a:pt x="2667126" y="302649"/>
                    </a:lnTo>
                    <a:lnTo>
                      <a:pt x="2667126" y="289678"/>
                    </a:lnTo>
                    <a:lnTo>
                      <a:pt x="2695500" y="289678"/>
                    </a:lnTo>
                    <a:cubicBezTo>
                      <a:pt x="2699553" y="285354"/>
                      <a:pt x="2703607" y="285354"/>
                      <a:pt x="2707660" y="285354"/>
                    </a:cubicBezTo>
                    <a:cubicBezTo>
                      <a:pt x="2713740" y="289678"/>
                      <a:pt x="2721847" y="289678"/>
                      <a:pt x="2727927" y="289678"/>
                    </a:cubicBezTo>
                    <a:lnTo>
                      <a:pt x="2727927" y="272384"/>
                    </a:lnTo>
                    <a:lnTo>
                      <a:pt x="2736034" y="272384"/>
                    </a:lnTo>
                    <a:lnTo>
                      <a:pt x="2736034" y="259413"/>
                    </a:lnTo>
                    <a:lnTo>
                      <a:pt x="2792781" y="259413"/>
                    </a:lnTo>
                    <a:lnTo>
                      <a:pt x="2792781" y="229148"/>
                    </a:lnTo>
                    <a:lnTo>
                      <a:pt x="2811021" y="229148"/>
                    </a:lnTo>
                    <a:lnTo>
                      <a:pt x="2811021" y="222663"/>
                    </a:lnTo>
                    <a:lnTo>
                      <a:pt x="2823181" y="222663"/>
                    </a:lnTo>
                    <a:lnTo>
                      <a:pt x="2823181" y="229148"/>
                    </a:lnTo>
                    <a:lnTo>
                      <a:pt x="2839395" y="229148"/>
                    </a:lnTo>
                    <a:lnTo>
                      <a:pt x="2839395" y="278869"/>
                    </a:lnTo>
                    <a:lnTo>
                      <a:pt x="2871822" y="278869"/>
                    </a:lnTo>
                    <a:lnTo>
                      <a:pt x="2871822" y="252928"/>
                    </a:lnTo>
                    <a:lnTo>
                      <a:pt x="2910329" y="252928"/>
                    </a:lnTo>
                    <a:lnTo>
                      <a:pt x="2910329" y="222663"/>
                    </a:lnTo>
                    <a:lnTo>
                      <a:pt x="2958970" y="222663"/>
                    </a:lnTo>
                    <a:cubicBezTo>
                      <a:pt x="2959793" y="378235"/>
                      <a:pt x="2960615" y="533807"/>
                      <a:pt x="2961438" y="689379"/>
                    </a:cubicBezTo>
                    <a:lnTo>
                      <a:pt x="2054" y="687046"/>
                    </a:lnTo>
                    <a:cubicBezTo>
                      <a:pt x="1369" y="539482"/>
                      <a:pt x="685" y="400492"/>
                      <a:pt x="0" y="252928"/>
                    </a:cubicBezTo>
                    <a:lnTo>
                      <a:pt x="20267" y="252928"/>
                    </a:lnTo>
                    <a:cubicBezTo>
                      <a:pt x="20271" y="252922"/>
                      <a:pt x="20308" y="252840"/>
                      <a:pt x="20774" y="251847"/>
                    </a:cubicBezTo>
                    <a:lnTo>
                      <a:pt x="24320" y="244281"/>
                    </a:lnTo>
                    <a:cubicBezTo>
                      <a:pt x="24329" y="244282"/>
                      <a:pt x="24442" y="244300"/>
                      <a:pt x="26094" y="244551"/>
                    </a:cubicBezTo>
                    <a:lnTo>
                      <a:pt x="38507" y="246442"/>
                    </a:lnTo>
                    <a:cubicBezTo>
                      <a:pt x="38510" y="246452"/>
                      <a:pt x="38548" y="246553"/>
                      <a:pt x="39014" y="247794"/>
                    </a:cubicBezTo>
                    <a:lnTo>
                      <a:pt x="42560" y="257251"/>
                    </a:lnTo>
                    <a:cubicBezTo>
                      <a:pt x="42574" y="257252"/>
                      <a:pt x="43170" y="257302"/>
                      <a:pt x="68907" y="259413"/>
                    </a:cubicBezTo>
                    <a:lnTo>
                      <a:pt x="68907" y="136192"/>
                    </a:lnTo>
                    <a:lnTo>
                      <a:pt x="70934" y="136192"/>
                    </a:lnTo>
                    <a:lnTo>
                      <a:pt x="85121" y="136192"/>
                    </a:lnTo>
                    <a:lnTo>
                      <a:pt x="85121" y="0"/>
                    </a:lnTo>
                    <a:lnTo>
                      <a:pt x="86894" y="0"/>
                    </a:lnTo>
                    <a:lnTo>
                      <a:pt x="99308"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algn="ctr" defTabSz="685595">
                  <a:buClrTx/>
                  <a:defRPr/>
                </a:pPr>
                <a:endParaRPr lang="ko-KR" altLang="en-US" sz="2024" kern="1200">
                  <a:solidFill>
                    <a:srgbClr val="FFFFFF"/>
                  </a:solidFill>
                  <a:latin typeface="Roboto"/>
                </a:endParaRPr>
              </a:p>
            </p:txBody>
          </p:sp>
          <p:sp>
            <p:nvSpPr>
              <p:cNvPr id="231" name="자유형: 도형 52">
                <a:extLst>
                  <a:ext uri="{FF2B5EF4-FFF2-40B4-BE49-F238E27FC236}">
                    <a16:creationId xmlns:a16="http://schemas.microsoft.com/office/drawing/2014/main" id="{9775DDD2-853E-6A42-BE13-C39CC41ABC2C}"/>
                  </a:ext>
                </a:extLst>
              </p:cNvPr>
              <p:cNvSpPr/>
              <p:nvPr/>
            </p:nvSpPr>
            <p:spPr>
              <a:xfrm>
                <a:off x="8996212" y="1412530"/>
                <a:ext cx="3195788" cy="1160647"/>
              </a:xfrm>
              <a:custGeom>
                <a:avLst/>
                <a:gdLst>
                  <a:gd name="connsiteX0" fmla="*/ 160109 w 3195788"/>
                  <a:gd name="connsiteY0" fmla="*/ 0 h 1160647"/>
                  <a:gd name="connsiteX1" fmla="*/ 162135 w 3195788"/>
                  <a:gd name="connsiteY1" fmla="*/ 246443 h 1160647"/>
                  <a:gd name="connsiteX2" fmla="*/ 200642 w 3195788"/>
                  <a:gd name="connsiteY2" fmla="*/ 326429 h 1160647"/>
                  <a:gd name="connsiteX3" fmla="*/ 202669 w 3195788"/>
                  <a:gd name="connsiteY3" fmla="*/ 326429 h 1160647"/>
                  <a:gd name="connsiteX4" fmla="*/ 216856 w 3195788"/>
                  <a:gd name="connsiteY4" fmla="*/ 326429 h 1160647"/>
                  <a:gd name="connsiteX5" fmla="*/ 216856 w 3195788"/>
                  <a:gd name="connsiteY5" fmla="*/ 350208 h 1160647"/>
                  <a:gd name="connsiteX6" fmla="*/ 217363 w 3195788"/>
                  <a:gd name="connsiteY6" fmla="*/ 351019 h 1160647"/>
                  <a:gd name="connsiteX7" fmla="*/ 220909 w 3195788"/>
                  <a:gd name="connsiteY7" fmla="*/ 356694 h 1160647"/>
                  <a:gd name="connsiteX8" fmla="*/ 220909 w 3195788"/>
                  <a:gd name="connsiteY8" fmla="*/ 471268 h 1160647"/>
                  <a:gd name="connsiteX9" fmla="*/ 223189 w 3195788"/>
                  <a:gd name="connsiteY9" fmla="*/ 471268 h 1160647"/>
                  <a:gd name="connsiteX10" fmla="*/ 239150 w 3195788"/>
                  <a:gd name="connsiteY10" fmla="*/ 471268 h 1160647"/>
                  <a:gd name="connsiteX11" fmla="*/ 239150 w 3195788"/>
                  <a:gd name="connsiteY11" fmla="*/ 611783 h 1160647"/>
                  <a:gd name="connsiteX12" fmla="*/ 240670 w 3195788"/>
                  <a:gd name="connsiteY12" fmla="*/ 611513 h 1160647"/>
                  <a:gd name="connsiteX13" fmla="*/ 251310 w 3195788"/>
                  <a:gd name="connsiteY13" fmla="*/ 609622 h 1160647"/>
                  <a:gd name="connsiteX14" fmla="*/ 249283 w 3195788"/>
                  <a:gd name="connsiteY14" fmla="*/ 698254 h 1160647"/>
                  <a:gd name="connsiteX15" fmla="*/ 250803 w 3195788"/>
                  <a:gd name="connsiteY15" fmla="*/ 698525 h 1160647"/>
                  <a:gd name="connsiteX16" fmla="*/ 261443 w 3195788"/>
                  <a:gd name="connsiteY16" fmla="*/ 700416 h 1160647"/>
                  <a:gd name="connsiteX17" fmla="*/ 261696 w 3195788"/>
                  <a:gd name="connsiteY17" fmla="*/ 701227 h 1160647"/>
                  <a:gd name="connsiteX18" fmla="*/ 263470 w 3195788"/>
                  <a:gd name="connsiteY18" fmla="*/ 706902 h 1160647"/>
                  <a:gd name="connsiteX19" fmla="*/ 264230 w 3195788"/>
                  <a:gd name="connsiteY19" fmla="*/ 704470 h 1160647"/>
                  <a:gd name="connsiteX20" fmla="*/ 269550 w 3195788"/>
                  <a:gd name="connsiteY20" fmla="*/ 687446 h 1160647"/>
                  <a:gd name="connsiteX21" fmla="*/ 271323 w 3195788"/>
                  <a:gd name="connsiteY21" fmla="*/ 687446 h 1160647"/>
                  <a:gd name="connsiteX22" fmla="*/ 283737 w 3195788"/>
                  <a:gd name="connsiteY22" fmla="*/ 687446 h 1160647"/>
                  <a:gd name="connsiteX23" fmla="*/ 283737 w 3195788"/>
                  <a:gd name="connsiteY23" fmla="*/ 719872 h 1160647"/>
                  <a:gd name="connsiteX24" fmla="*/ 284750 w 3195788"/>
                  <a:gd name="connsiteY24" fmla="*/ 720413 h 1160647"/>
                  <a:gd name="connsiteX25" fmla="*/ 291844 w 3195788"/>
                  <a:gd name="connsiteY25" fmla="*/ 724196 h 1160647"/>
                  <a:gd name="connsiteX26" fmla="*/ 291844 w 3195788"/>
                  <a:gd name="connsiteY26" fmla="*/ 725547 h 1160647"/>
                  <a:gd name="connsiteX27" fmla="*/ 291844 w 3195788"/>
                  <a:gd name="connsiteY27" fmla="*/ 735005 h 1160647"/>
                  <a:gd name="connsiteX28" fmla="*/ 336431 w 3195788"/>
                  <a:gd name="connsiteY28" fmla="*/ 735005 h 1160647"/>
                  <a:gd name="connsiteX29" fmla="*/ 336431 w 3195788"/>
                  <a:gd name="connsiteY29" fmla="*/ 736086 h 1160647"/>
                  <a:gd name="connsiteX30" fmla="*/ 336431 w 3195788"/>
                  <a:gd name="connsiteY30" fmla="*/ 743652 h 1160647"/>
                  <a:gd name="connsiteX31" fmla="*/ 338457 w 3195788"/>
                  <a:gd name="connsiteY31" fmla="*/ 743652 h 1160647"/>
                  <a:gd name="connsiteX32" fmla="*/ 352644 w 3195788"/>
                  <a:gd name="connsiteY32" fmla="*/ 743652 h 1160647"/>
                  <a:gd name="connsiteX33" fmla="*/ 352644 w 3195788"/>
                  <a:gd name="connsiteY33" fmla="*/ 713387 h 1160647"/>
                  <a:gd name="connsiteX34" fmla="*/ 397231 w 3195788"/>
                  <a:gd name="connsiteY34" fmla="*/ 713387 h 1160647"/>
                  <a:gd name="connsiteX35" fmla="*/ 397231 w 3195788"/>
                  <a:gd name="connsiteY35" fmla="*/ 712036 h 1160647"/>
                  <a:gd name="connsiteX36" fmla="*/ 397231 w 3195788"/>
                  <a:gd name="connsiteY36" fmla="*/ 702578 h 1160647"/>
                  <a:gd name="connsiteX37" fmla="*/ 398245 w 3195788"/>
                  <a:gd name="connsiteY37" fmla="*/ 702578 h 1160647"/>
                  <a:gd name="connsiteX38" fmla="*/ 405338 w 3195788"/>
                  <a:gd name="connsiteY38" fmla="*/ 702578 h 1160647"/>
                  <a:gd name="connsiteX39" fmla="*/ 405338 w 3195788"/>
                  <a:gd name="connsiteY39" fmla="*/ 700687 h 1160647"/>
                  <a:gd name="connsiteX40" fmla="*/ 405338 w 3195788"/>
                  <a:gd name="connsiteY40" fmla="*/ 687446 h 1160647"/>
                  <a:gd name="connsiteX41" fmla="*/ 406098 w 3195788"/>
                  <a:gd name="connsiteY41" fmla="*/ 687446 h 1160647"/>
                  <a:gd name="connsiteX42" fmla="*/ 411418 w 3195788"/>
                  <a:gd name="connsiteY42" fmla="*/ 687446 h 1160647"/>
                  <a:gd name="connsiteX43" fmla="*/ 411418 w 3195788"/>
                  <a:gd name="connsiteY43" fmla="*/ 686365 h 1160647"/>
                  <a:gd name="connsiteX44" fmla="*/ 411418 w 3195788"/>
                  <a:gd name="connsiteY44" fmla="*/ 678798 h 1160647"/>
                  <a:gd name="connsiteX45" fmla="*/ 413445 w 3195788"/>
                  <a:gd name="connsiteY45" fmla="*/ 678798 h 1160647"/>
                  <a:gd name="connsiteX46" fmla="*/ 427632 w 3195788"/>
                  <a:gd name="connsiteY46" fmla="*/ 678798 h 1160647"/>
                  <a:gd name="connsiteX47" fmla="*/ 427632 w 3195788"/>
                  <a:gd name="connsiteY47" fmla="*/ 679879 h 1160647"/>
                  <a:gd name="connsiteX48" fmla="*/ 427632 w 3195788"/>
                  <a:gd name="connsiteY48" fmla="*/ 687446 h 1160647"/>
                  <a:gd name="connsiteX49" fmla="*/ 449925 w 3195788"/>
                  <a:gd name="connsiteY49" fmla="*/ 687446 h 1160647"/>
                  <a:gd name="connsiteX50" fmla="*/ 449925 w 3195788"/>
                  <a:gd name="connsiteY50" fmla="*/ 685554 h 1160647"/>
                  <a:gd name="connsiteX51" fmla="*/ 449925 w 3195788"/>
                  <a:gd name="connsiteY51" fmla="*/ 672313 h 1160647"/>
                  <a:gd name="connsiteX52" fmla="*/ 451699 w 3195788"/>
                  <a:gd name="connsiteY52" fmla="*/ 672313 h 1160647"/>
                  <a:gd name="connsiteX53" fmla="*/ 464112 w 3195788"/>
                  <a:gd name="connsiteY53" fmla="*/ 672313 h 1160647"/>
                  <a:gd name="connsiteX54" fmla="*/ 464112 w 3195788"/>
                  <a:gd name="connsiteY54" fmla="*/ 696093 h 1160647"/>
                  <a:gd name="connsiteX55" fmla="*/ 465126 w 3195788"/>
                  <a:gd name="connsiteY55" fmla="*/ 696093 h 1160647"/>
                  <a:gd name="connsiteX56" fmla="*/ 472219 w 3195788"/>
                  <a:gd name="connsiteY56" fmla="*/ 696093 h 1160647"/>
                  <a:gd name="connsiteX57" fmla="*/ 472219 w 3195788"/>
                  <a:gd name="connsiteY57" fmla="*/ 695012 h 1160647"/>
                  <a:gd name="connsiteX58" fmla="*/ 472219 w 3195788"/>
                  <a:gd name="connsiteY58" fmla="*/ 687446 h 1160647"/>
                  <a:gd name="connsiteX59" fmla="*/ 473992 w 3195788"/>
                  <a:gd name="connsiteY59" fmla="*/ 687446 h 1160647"/>
                  <a:gd name="connsiteX60" fmla="*/ 486406 w 3195788"/>
                  <a:gd name="connsiteY60" fmla="*/ 687446 h 1160647"/>
                  <a:gd name="connsiteX61" fmla="*/ 486406 w 3195788"/>
                  <a:gd name="connsiteY61" fmla="*/ 713387 h 1160647"/>
                  <a:gd name="connsiteX62" fmla="*/ 488433 w 3195788"/>
                  <a:gd name="connsiteY62" fmla="*/ 713387 h 1160647"/>
                  <a:gd name="connsiteX63" fmla="*/ 502619 w 3195788"/>
                  <a:gd name="connsiteY63" fmla="*/ 713387 h 1160647"/>
                  <a:gd name="connsiteX64" fmla="*/ 502619 w 3195788"/>
                  <a:gd name="connsiteY64" fmla="*/ 715008 h 1160647"/>
                  <a:gd name="connsiteX65" fmla="*/ 502619 w 3195788"/>
                  <a:gd name="connsiteY65" fmla="*/ 726358 h 1160647"/>
                  <a:gd name="connsiteX66" fmla="*/ 503379 w 3195788"/>
                  <a:gd name="connsiteY66" fmla="*/ 726358 h 1160647"/>
                  <a:gd name="connsiteX67" fmla="*/ 508700 w 3195788"/>
                  <a:gd name="connsiteY67" fmla="*/ 726358 h 1160647"/>
                  <a:gd name="connsiteX68" fmla="*/ 508700 w 3195788"/>
                  <a:gd name="connsiteY68" fmla="*/ 725547 h 1160647"/>
                  <a:gd name="connsiteX69" fmla="*/ 508700 w 3195788"/>
                  <a:gd name="connsiteY69" fmla="*/ 719872 h 1160647"/>
                  <a:gd name="connsiteX70" fmla="*/ 539100 w 3195788"/>
                  <a:gd name="connsiteY70" fmla="*/ 719872 h 1160647"/>
                  <a:gd name="connsiteX71" fmla="*/ 539100 w 3195788"/>
                  <a:gd name="connsiteY71" fmla="*/ 743652 h 1160647"/>
                  <a:gd name="connsiteX72" fmla="*/ 540113 w 3195788"/>
                  <a:gd name="connsiteY72" fmla="*/ 743652 h 1160647"/>
                  <a:gd name="connsiteX73" fmla="*/ 547207 w 3195788"/>
                  <a:gd name="connsiteY73" fmla="*/ 743652 h 1160647"/>
                  <a:gd name="connsiteX74" fmla="*/ 547207 w 3195788"/>
                  <a:gd name="connsiteY74" fmla="*/ 744733 h 1160647"/>
                  <a:gd name="connsiteX75" fmla="*/ 547207 w 3195788"/>
                  <a:gd name="connsiteY75" fmla="*/ 752299 h 1160647"/>
                  <a:gd name="connsiteX76" fmla="*/ 547967 w 3195788"/>
                  <a:gd name="connsiteY76" fmla="*/ 752299 h 1160647"/>
                  <a:gd name="connsiteX77" fmla="*/ 553287 w 3195788"/>
                  <a:gd name="connsiteY77" fmla="*/ 752299 h 1160647"/>
                  <a:gd name="connsiteX78" fmla="*/ 553287 w 3195788"/>
                  <a:gd name="connsiteY78" fmla="*/ 750137 h 1160647"/>
                  <a:gd name="connsiteX79" fmla="*/ 553287 w 3195788"/>
                  <a:gd name="connsiteY79" fmla="*/ 735005 h 1160647"/>
                  <a:gd name="connsiteX80" fmla="*/ 554300 w 3195788"/>
                  <a:gd name="connsiteY80" fmla="*/ 735005 h 1160647"/>
                  <a:gd name="connsiteX81" fmla="*/ 561394 w 3195788"/>
                  <a:gd name="connsiteY81" fmla="*/ 735005 h 1160647"/>
                  <a:gd name="connsiteX82" fmla="*/ 561394 w 3195788"/>
                  <a:gd name="connsiteY82" fmla="*/ 736086 h 1160647"/>
                  <a:gd name="connsiteX83" fmla="*/ 561394 w 3195788"/>
                  <a:gd name="connsiteY83" fmla="*/ 743652 h 1160647"/>
                  <a:gd name="connsiteX84" fmla="*/ 566714 w 3195788"/>
                  <a:gd name="connsiteY84" fmla="*/ 741659 h 1160647"/>
                  <a:gd name="connsiteX85" fmla="*/ 567474 w 3195788"/>
                  <a:gd name="connsiteY85" fmla="*/ 740679 h 1160647"/>
                  <a:gd name="connsiteX86" fmla="*/ 567474 w 3195788"/>
                  <a:gd name="connsiteY86" fmla="*/ 735005 h 1160647"/>
                  <a:gd name="connsiteX87" fmla="*/ 605981 w 3195788"/>
                  <a:gd name="connsiteY87" fmla="*/ 735005 h 1160647"/>
                  <a:gd name="connsiteX88" fmla="*/ 605981 w 3195788"/>
                  <a:gd name="connsiteY88" fmla="*/ 758784 h 1160647"/>
                  <a:gd name="connsiteX89" fmla="*/ 608007 w 3195788"/>
                  <a:gd name="connsiteY89" fmla="*/ 758784 h 1160647"/>
                  <a:gd name="connsiteX90" fmla="*/ 622194 w 3195788"/>
                  <a:gd name="connsiteY90" fmla="*/ 758784 h 1160647"/>
                  <a:gd name="connsiteX91" fmla="*/ 622194 w 3195788"/>
                  <a:gd name="connsiteY91" fmla="*/ 759865 h 1160647"/>
                  <a:gd name="connsiteX92" fmla="*/ 622194 w 3195788"/>
                  <a:gd name="connsiteY92" fmla="*/ 767431 h 1160647"/>
                  <a:gd name="connsiteX93" fmla="*/ 623968 w 3195788"/>
                  <a:gd name="connsiteY93" fmla="*/ 767431 h 1160647"/>
                  <a:gd name="connsiteX94" fmla="*/ 636381 w 3195788"/>
                  <a:gd name="connsiteY94" fmla="*/ 767431 h 1160647"/>
                  <a:gd name="connsiteX95" fmla="*/ 636381 w 3195788"/>
                  <a:gd name="connsiteY95" fmla="*/ 743652 h 1160647"/>
                  <a:gd name="connsiteX96" fmla="*/ 637394 w 3195788"/>
                  <a:gd name="connsiteY96" fmla="*/ 743652 h 1160647"/>
                  <a:gd name="connsiteX97" fmla="*/ 644488 w 3195788"/>
                  <a:gd name="connsiteY97" fmla="*/ 743652 h 1160647"/>
                  <a:gd name="connsiteX98" fmla="*/ 644488 w 3195788"/>
                  <a:gd name="connsiteY98" fmla="*/ 711225 h 1160647"/>
                  <a:gd name="connsiteX99" fmla="*/ 645501 w 3195788"/>
                  <a:gd name="connsiteY99" fmla="*/ 711225 h 1160647"/>
                  <a:gd name="connsiteX100" fmla="*/ 652595 w 3195788"/>
                  <a:gd name="connsiteY100" fmla="*/ 711225 h 1160647"/>
                  <a:gd name="connsiteX101" fmla="*/ 652595 w 3195788"/>
                  <a:gd name="connsiteY101" fmla="*/ 709334 h 1160647"/>
                  <a:gd name="connsiteX102" fmla="*/ 652595 w 3195788"/>
                  <a:gd name="connsiteY102" fmla="*/ 696093 h 1160647"/>
                  <a:gd name="connsiteX103" fmla="*/ 651328 w 3195788"/>
                  <a:gd name="connsiteY103" fmla="*/ 694471 h 1160647"/>
                  <a:gd name="connsiteX104" fmla="*/ 656648 w 3195788"/>
                  <a:gd name="connsiteY104" fmla="*/ 683122 h 1160647"/>
                  <a:gd name="connsiteX105" fmla="*/ 664755 w 3195788"/>
                  <a:gd name="connsiteY105" fmla="*/ 711225 h 1160647"/>
                  <a:gd name="connsiteX106" fmla="*/ 665515 w 3195788"/>
                  <a:gd name="connsiteY106" fmla="*/ 711225 h 1160647"/>
                  <a:gd name="connsiteX107" fmla="*/ 670835 w 3195788"/>
                  <a:gd name="connsiteY107" fmla="*/ 711225 h 1160647"/>
                  <a:gd name="connsiteX108" fmla="*/ 670835 w 3195788"/>
                  <a:gd name="connsiteY108" fmla="*/ 605298 h 1160647"/>
                  <a:gd name="connsiteX109" fmla="*/ 672355 w 3195788"/>
                  <a:gd name="connsiteY109" fmla="*/ 605298 h 1160647"/>
                  <a:gd name="connsiteX110" fmla="*/ 682995 w 3195788"/>
                  <a:gd name="connsiteY110" fmla="*/ 605298 h 1160647"/>
                  <a:gd name="connsiteX111" fmla="*/ 682995 w 3195788"/>
                  <a:gd name="connsiteY111" fmla="*/ 557739 h 1160647"/>
                  <a:gd name="connsiteX112" fmla="*/ 709342 w 3195788"/>
                  <a:gd name="connsiteY112" fmla="*/ 557739 h 1160647"/>
                  <a:gd name="connsiteX113" fmla="*/ 709342 w 3195788"/>
                  <a:gd name="connsiteY113" fmla="*/ 536121 h 1160647"/>
                  <a:gd name="connsiteX114" fmla="*/ 743796 w 3195788"/>
                  <a:gd name="connsiteY114" fmla="*/ 536121 h 1160647"/>
                  <a:gd name="connsiteX115" fmla="*/ 743796 w 3195788"/>
                  <a:gd name="connsiteY115" fmla="*/ 538553 h 1160647"/>
                  <a:gd name="connsiteX116" fmla="*/ 743796 w 3195788"/>
                  <a:gd name="connsiteY116" fmla="*/ 555577 h 1160647"/>
                  <a:gd name="connsiteX117" fmla="*/ 746076 w 3195788"/>
                  <a:gd name="connsiteY117" fmla="*/ 555577 h 1160647"/>
                  <a:gd name="connsiteX118" fmla="*/ 762036 w 3195788"/>
                  <a:gd name="connsiteY118" fmla="*/ 555577 h 1160647"/>
                  <a:gd name="connsiteX119" fmla="*/ 762036 w 3195788"/>
                  <a:gd name="connsiteY119" fmla="*/ 603136 h 1160647"/>
                  <a:gd name="connsiteX120" fmla="*/ 763049 w 3195788"/>
                  <a:gd name="connsiteY120" fmla="*/ 603136 h 1160647"/>
                  <a:gd name="connsiteX121" fmla="*/ 770143 w 3195788"/>
                  <a:gd name="connsiteY121" fmla="*/ 603136 h 1160647"/>
                  <a:gd name="connsiteX122" fmla="*/ 784330 w 3195788"/>
                  <a:gd name="connsiteY122" fmla="*/ 607460 h 1160647"/>
                  <a:gd name="connsiteX123" fmla="*/ 784330 w 3195788"/>
                  <a:gd name="connsiteY123" fmla="*/ 646372 h 1160647"/>
                  <a:gd name="connsiteX124" fmla="*/ 785343 w 3195788"/>
                  <a:gd name="connsiteY124" fmla="*/ 646372 h 1160647"/>
                  <a:gd name="connsiteX125" fmla="*/ 792436 w 3195788"/>
                  <a:gd name="connsiteY125" fmla="*/ 646372 h 1160647"/>
                  <a:gd name="connsiteX126" fmla="*/ 792436 w 3195788"/>
                  <a:gd name="connsiteY126" fmla="*/ 647993 h 1160647"/>
                  <a:gd name="connsiteX127" fmla="*/ 792436 w 3195788"/>
                  <a:gd name="connsiteY127" fmla="*/ 659342 h 1160647"/>
                  <a:gd name="connsiteX128" fmla="*/ 794463 w 3195788"/>
                  <a:gd name="connsiteY128" fmla="*/ 659342 h 1160647"/>
                  <a:gd name="connsiteX129" fmla="*/ 808650 w 3195788"/>
                  <a:gd name="connsiteY129" fmla="*/ 659342 h 1160647"/>
                  <a:gd name="connsiteX130" fmla="*/ 814730 w 3195788"/>
                  <a:gd name="connsiteY130" fmla="*/ 665828 h 1160647"/>
                  <a:gd name="connsiteX131" fmla="*/ 814730 w 3195788"/>
                  <a:gd name="connsiteY131" fmla="*/ 687446 h 1160647"/>
                  <a:gd name="connsiteX132" fmla="*/ 817010 w 3195788"/>
                  <a:gd name="connsiteY132" fmla="*/ 687446 h 1160647"/>
                  <a:gd name="connsiteX133" fmla="*/ 832970 w 3195788"/>
                  <a:gd name="connsiteY133" fmla="*/ 687446 h 1160647"/>
                  <a:gd name="connsiteX134" fmla="*/ 832970 w 3195788"/>
                  <a:gd name="connsiteY134" fmla="*/ 688526 h 1160647"/>
                  <a:gd name="connsiteX135" fmla="*/ 832970 w 3195788"/>
                  <a:gd name="connsiteY135" fmla="*/ 696093 h 1160647"/>
                  <a:gd name="connsiteX136" fmla="*/ 834237 w 3195788"/>
                  <a:gd name="connsiteY136" fmla="*/ 696093 h 1160647"/>
                  <a:gd name="connsiteX137" fmla="*/ 843104 w 3195788"/>
                  <a:gd name="connsiteY137" fmla="*/ 696093 h 1160647"/>
                  <a:gd name="connsiteX138" fmla="*/ 843104 w 3195788"/>
                  <a:gd name="connsiteY138" fmla="*/ 698254 h 1160647"/>
                  <a:gd name="connsiteX139" fmla="*/ 843104 w 3195788"/>
                  <a:gd name="connsiteY139" fmla="*/ 713387 h 1160647"/>
                  <a:gd name="connsiteX140" fmla="*/ 847157 w 3195788"/>
                  <a:gd name="connsiteY140" fmla="*/ 711495 h 1160647"/>
                  <a:gd name="connsiteX141" fmla="*/ 847157 w 3195788"/>
                  <a:gd name="connsiteY141" fmla="*/ 698254 h 1160647"/>
                  <a:gd name="connsiteX142" fmla="*/ 848170 w 3195788"/>
                  <a:gd name="connsiteY142" fmla="*/ 698254 h 1160647"/>
                  <a:gd name="connsiteX143" fmla="*/ 855264 w 3195788"/>
                  <a:gd name="connsiteY143" fmla="*/ 698254 h 1160647"/>
                  <a:gd name="connsiteX144" fmla="*/ 855264 w 3195788"/>
                  <a:gd name="connsiteY144" fmla="*/ 699876 h 1160647"/>
                  <a:gd name="connsiteX145" fmla="*/ 855264 w 3195788"/>
                  <a:gd name="connsiteY145" fmla="*/ 711225 h 1160647"/>
                  <a:gd name="connsiteX146" fmla="*/ 856024 w 3195788"/>
                  <a:gd name="connsiteY146" fmla="*/ 711225 h 1160647"/>
                  <a:gd name="connsiteX147" fmla="*/ 861344 w 3195788"/>
                  <a:gd name="connsiteY147" fmla="*/ 711225 h 1160647"/>
                  <a:gd name="connsiteX148" fmla="*/ 909984 w 3195788"/>
                  <a:gd name="connsiteY148" fmla="*/ 706902 h 1160647"/>
                  <a:gd name="connsiteX149" fmla="*/ 909984 w 3195788"/>
                  <a:gd name="connsiteY149" fmla="*/ 708253 h 1160647"/>
                  <a:gd name="connsiteX150" fmla="*/ 909984 w 3195788"/>
                  <a:gd name="connsiteY150" fmla="*/ 717710 h 1160647"/>
                  <a:gd name="connsiteX151" fmla="*/ 910744 w 3195788"/>
                  <a:gd name="connsiteY151" fmla="*/ 717710 h 1160647"/>
                  <a:gd name="connsiteX152" fmla="*/ 916065 w 3195788"/>
                  <a:gd name="connsiteY152" fmla="*/ 717710 h 1160647"/>
                  <a:gd name="connsiteX153" fmla="*/ 916065 w 3195788"/>
                  <a:gd name="connsiteY153" fmla="*/ 719872 h 1160647"/>
                  <a:gd name="connsiteX154" fmla="*/ 916065 w 3195788"/>
                  <a:gd name="connsiteY154" fmla="*/ 735005 h 1160647"/>
                  <a:gd name="connsiteX155" fmla="*/ 918091 w 3195788"/>
                  <a:gd name="connsiteY155" fmla="*/ 733654 h 1160647"/>
                  <a:gd name="connsiteX156" fmla="*/ 932278 w 3195788"/>
                  <a:gd name="connsiteY156" fmla="*/ 724196 h 1160647"/>
                  <a:gd name="connsiteX157" fmla="*/ 938358 w 3195788"/>
                  <a:gd name="connsiteY157" fmla="*/ 683122 h 1160647"/>
                  <a:gd name="connsiteX158" fmla="*/ 939118 w 3195788"/>
                  <a:gd name="connsiteY158" fmla="*/ 682852 h 1160647"/>
                  <a:gd name="connsiteX159" fmla="*/ 944438 w 3195788"/>
                  <a:gd name="connsiteY159" fmla="*/ 680960 h 1160647"/>
                  <a:gd name="connsiteX160" fmla="*/ 946465 w 3195788"/>
                  <a:gd name="connsiteY160" fmla="*/ 611783 h 1160647"/>
                  <a:gd name="connsiteX161" fmla="*/ 948492 w 3195788"/>
                  <a:gd name="connsiteY161" fmla="*/ 680960 h 1160647"/>
                  <a:gd name="connsiteX162" fmla="*/ 949252 w 3195788"/>
                  <a:gd name="connsiteY162" fmla="*/ 681230 h 1160647"/>
                  <a:gd name="connsiteX163" fmla="*/ 954572 w 3195788"/>
                  <a:gd name="connsiteY163" fmla="*/ 683122 h 1160647"/>
                  <a:gd name="connsiteX164" fmla="*/ 954572 w 3195788"/>
                  <a:gd name="connsiteY164" fmla="*/ 596651 h 1160647"/>
                  <a:gd name="connsiteX165" fmla="*/ 958625 w 3195788"/>
                  <a:gd name="connsiteY165" fmla="*/ 564224 h 1160647"/>
                  <a:gd name="connsiteX166" fmla="*/ 997132 w 3195788"/>
                  <a:gd name="connsiteY166" fmla="*/ 564224 h 1160647"/>
                  <a:gd name="connsiteX167" fmla="*/ 997132 w 3195788"/>
                  <a:gd name="connsiteY167" fmla="*/ 596651 h 1160647"/>
                  <a:gd name="connsiteX168" fmla="*/ 997892 w 3195788"/>
                  <a:gd name="connsiteY168" fmla="*/ 596651 h 1160647"/>
                  <a:gd name="connsiteX169" fmla="*/ 1003212 w 3195788"/>
                  <a:gd name="connsiteY169" fmla="*/ 596651 h 1160647"/>
                  <a:gd name="connsiteX170" fmla="*/ 1003212 w 3195788"/>
                  <a:gd name="connsiteY170" fmla="*/ 514503 h 1160647"/>
                  <a:gd name="connsiteX171" fmla="*/ 1004986 w 3195788"/>
                  <a:gd name="connsiteY171" fmla="*/ 514503 h 1160647"/>
                  <a:gd name="connsiteX172" fmla="*/ 1017399 w 3195788"/>
                  <a:gd name="connsiteY172" fmla="*/ 514503 h 1160647"/>
                  <a:gd name="connsiteX173" fmla="*/ 1017399 w 3195788"/>
                  <a:gd name="connsiteY173" fmla="*/ 512612 h 1160647"/>
                  <a:gd name="connsiteX174" fmla="*/ 1017399 w 3195788"/>
                  <a:gd name="connsiteY174" fmla="*/ 499371 h 1160647"/>
                  <a:gd name="connsiteX175" fmla="*/ 1039693 w 3195788"/>
                  <a:gd name="connsiteY175" fmla="*/ 499371 h 1160647"/>
                  <a:gd name="connsiteX176" fmla="*/ 1039693 w 3195788"/>
                  <a:gd name="connsiteY176" fmla="*/ 498290 h 1160647"/>
                  <a:gd name="connsiteX177" fmla="*/ 1039693 w 3195788"/>
                  <a:gd name="connsiteY177" fmla="*/ 490724 h 1160647"/>
                  <a:gd name="connsiteX178" fmla="*/ 1041466 w 3195788"/>
                  <a:gd name="connsiteY178" fmla="*/ 490724 h 1160647"/>
                  <a:gd name="connsiteX179" fmla="*/ 1053880 w 3195788"/>
                  <a:gd name="connsiteY179" fmla="*/ 490724 h 1160647"/>
                  <a:gd name="connsiteX180" fmla="*/ 1053880 w 3195788"/>
                  <a:gd name="connsiteY180" fmla="*/ 491805 h 1160647"/>
                  <a:gd name="connsiteX181" fmla="*/ 1053880 w 3195788"/>
                  <a:gd name="connsiteY181" fmla="*/ 499371 h 1160647"/>
                  <a:gd name="connsiteX182" fmla="*/ 1054640 w 3195788"/>
                  <a:gd name="connsiteY182" fmla="*/ 499371 h 1160647"/>
                  <a:gd name="connsiteX183" fmla="*/ 1059960 w 3195788"/>
                  <a:gd name="connsiteY183" fmla="*/ 499371 h 1160647"/>
                  <a:gd name="connsiteX184" fmla="*/ 1070093 w 3195788"/>
                  <a:gd name="connsiteY184" fmla="*/ 495047 h 1160647"/>
                  <a:gd name="connsiteX185" fmla="*/ 1074146 w 3195788"/>
                  <a:gd name="connsiteY185" fmla="*/ 498290 h 1160647"/>
                  <a:gd name="connsiteX186" fmla="*/ 1074146 w 3195788"/>
                  <a:gd name="connsiteY186" fmla="*/ 490724 h 1160647"/>
                  <a:gd name="connsiteX187" fmla="*/ 1076426 w 3195788"/>
                  <a:gd name="connsiteY187" fmla="*/ 490724 h 1160647"/>
                  <a:gd name="connsiteX188" fmla="*/ 1092387 w 3195788"/>
                  <a:gd name="connsiteY188" fmla="*/ 490724 h 1160647"/>
                  <a:gd name="connsiteX189" fmla="*/ 1092387 w 3195788"/>
                  <a:gd name="connsiteY189" fmla="*/ 491805 h 1160647"/>
                  <a:gd name="connsiteX190" fmla="*/ 1092387 w 3195788"/>
                  <a:gd name="connsiteY190" fmla="*/ 499371 h 1160647"/>
                  <a:gd name="connsiteX191" fmla="*/ 1122787 w 3195788"/>
                  <a:gd name="connsiteY191" fmla="*/ 499371 h 1160647"/>
                  <a:gd name="connsiteX192" fmla="*/ 1122787 w 3195788"/>
                  <a:gd name="connsiteY192" fmla="*/ 500992 h 1160647"/>
                  <a:gd name="connsiteX193" fmla="*/ 1122787 w 3195788"/>
                  <a:gd name="connsiteY193" fmla="*/ 512342 h 1160647"/>
                  <a:gd name="connsiteX194" fmla="*/ 1149134 w 3195788"/>
                  <a:gd name="connsiteY194" fmla="*/ 512342 h 1160647"/>
                  <a:gd name="connsiteX195" fmla="*/ 1149134 w 3195788"/>
                  <a:gd name="connsiteY195" fmla="*/ 542606 h 1160647"/>
                  <a:gd name="connsiteX196" fmla="*/ 1149894 w 3195788"/>
                  <a:gd name="connsiteY196" fmla="*/ 542606 h 1160647"/>
                  <a:gd name="connsiteX197" fmla="*/ 1155214 w 3195788"/>
                  <a:gd name="connsiteY197" fmla="*/ 542606 h 1160647"/>
                  <a:gd name="connsiteX198" fmla="*/ 1155214 w 3195788"/>
                  <a:gd name="connsiteY198" fmla="*/ 543687 h 1160647"/>
                  <a:gd name="connsiteX199" fmla="*/ 1155214 w 3195788"/>
                  <a:gd name="connsiteY199" fmla="*/ 551254 h 1160647"/>
                  <a:gd name="connsiteX200" fmla="*/ 1159268 w 3195788"/>
                  <a:gd name="connsiteY200" fmla="*/ 581518 h 1160647"/>
                  <a:gd name="connsiteX201" fmla="*/ 1160028 w 3195788"/>
                  <a:gd name="connsiteY201" fmla="*/ 581518 h 1160647"/>
                  <a:gd name="connsiteX202" fmla="*/ 1165348 w 3195788"/>
                  <a:gd name="connsiteY202" fmla="*/ 581518 h 1160647"/>
                  <a:gd name="connsiteX203" fmla="*/ 1165348 w 3195788"/>
                  <a:gd name="connsiteY203" fmla="*/ 582329 h 1160647"/>
                  <a:gd name="connsiteX204" fmla="*/ 1165348 w 3195788"/>
                  <a:gd name="connsiteY204" fmla="*/ 588004 h 1160647"/>
                  <a:gd name="connsiteX205" fmla="*/ 1166361 w 3195788"/>
                  <a:gd name="connsiteY205" fmla="*/ 588004 h 1160647"/>
                  <a:gd name="connsiteX206" fmla="*/ 1173454 w 3195788"/>
                  <a:gd name="connsiteY206" fmla="*/ 588004 h 1160647"/>
                  <a:gd name="connsiteX207" fmla="*/ 1173454 w 3195788"/>
                  <a:gd name="connsiteY207" fmla="*/ 618269 h 1160647"/>
                  <a:gd name="connsiteX208" fmla="*/ 1175481 w 3195788"/>
                  <a:gd name="connsiteY208" fmla="*/ 618269 h 1160647"/>
                  <a:gd name="connsiteX209" fmla="*/ 1189668 w 3195788"/>
                  <a:gd name="connsiteY209" fmla="*/ 618269 h 1160647"/>
                  <a:gd name="connsiteX210" fmla="*/ 1189668 w 3195788"/>
                  <a:gd name="connsiteY210" fmla="*/ 642048 h 1160647"/>
                  <a:gd name="connsiteX211" fmla="*/ 1191695 w 3195788"/>
                  <a:gd name="connsiteY211" fmla="*/ 643669 h 1160647"/>
                  <a:gd name="connsiteX212" fmla="*/ 1191695 w 3195788"/>
                  <a:gd name="connsiteY212" fmla="*/ 655019 h 1160647"/>
                  <a:gd name="connsiteX213" fmla="*/ 1192455 w 3195788"/>
                  <a:gd name="connsiteY213" fmla="*/ 655019 h 1160647"/>
                  <a:gd name="connsiteX214" fmla="*/ 1197775 w 3195788"/>
                  <a:gd name="connsiteY214" fmla="*/ 655019 h 1160647"/>
                  <a:gd name="connsiteX215" fmla="*/ 1197775 w 3195788"/>
                  <a:gd name="connsiteY215" fmla="*/ 678798 h 1160647"/>
                  <a:gd name="connsiteX216" fmla="*/ 1199041 w 3195788"/>
                  <a:gd name="connsiteY216" fmla="*/ 678798 h 1160647"/>
                  <a:gd name="connsiteX217" fmla="*/ 1207908 w 3195788"/>
                  <a:gd name="connsiteY217" fmla="*/ 678798 h 1160647"/>
                  <a:gd name="connsiteX218" fmla="*/ 1209935 w 3195788"/>
                  <a:gd name="connsiteY218" fmla="*/ 682852 h 1160647"/>
                  <a:gd name="connsiteX219" fmla="*/ 1209935 w 3195788"/>
                  <a:gd name="connsiteY219" fmla="*/ 696093 h 1160647"/>
                  <a:gd name="connsiteX220" fmla="*/ 1211455 w 3195788"/>
                  <a:gd name="connsiteY220" fmla="*/ 694201 h 1160647"/>
                  <a:gd name="connsiteX221" fmla="*/ 1222095 w 3195788"/>
                  <a:gd name="connsiteY221" fmla="*/ 680960 h 1160647"/>
                  <a:gd name="connsiteX222" fmla="*/ 1250469 w 3195788"/>
                  <a:gd name="connsiteY222" fmla="*/ 680960 h 1160647"/>
                  <a:gd name="connsiteX223" fmla="*/ 1250469 w 3195788"/>
                  <a:gd name="connsiteY223" fmla="*/ 767431 h 1160647"/>
                  <a:gd name="connsiteX224" fmla="*/ 1251229 w 3195788"/>
                  <a:gd name="connsiteY224" fmla="*/ 767431 h 1160647"/>
                  <a:gd name="connsiteX225" fmla="*/ 1256549 w 3195788"/>
                  <a:gd name="connsiteY225" fmla="*/ 767431 h 1160647"/>
                  <a:gd name="connsiteX226" fmla="*/ 1257309 w 3195788"/>
                  <a:gd name="connsiteY226" fmla="*/ 766080 h 1160647"/>
                  <a:gd name="connsiteX227" fmla="*/ 1262629 w 3195788"/>
                  <a:gd name="connsiteY227" fmla="*/ 756622 h 1160647"/>
                  <a:gd name="connsiteX228" fmla="*/ 1262629 w 3195788"/>
                  <a:gd name="connsiteY228" fmla="*/ 758514 h 1160647"/>
                  <a:gd name="connsiteX229" fmla="*/ 1262629 w 3195788"/>
                  <a:gd name="connsiteY229" fmla="*/ 771755 h 1160647"/>
                  <a:gd name="connsiteX230" fmla="*/ 1266682 w 3195788"/>
                  <a:gd name="connsiteY230" fmla="*/ 726358 h 1160647"/>
                  <a:gd name="connsiteX231" fmla="*/ 1267442 w 3195788"/>
                  <a:gd name="connsiteY231" fmla="*/ 726358 h 1160647"/>
                  <a:gd name="connsiteX232" fmla="*/ 1272762 w 3195788"/>
                  <a:gd name="connsiteY232" fmla="*/ 726358 h 1160647"/>
                  <a:gd name="connsiteX233" fmla="*/ 1272762 w 3195788"/>
                  <a:gd name="connsiteY233" fmla="*/ 661504 h 1160647"/>
                  <a:gd name="connsiteX234" fmla="*/ 1273776 w 3195788"/>
                  <a:gd name="connsiteY234" fmla="*/ 661504 h 1160647"/>
                  <a:gd name="connsiteX235" fmla="*/ 1280869 w 3195788"/>
                  <a:gd name="connsiteY235" fmla="*/ 661504 h 1160647"/>
                  <a:gd name="connsiteX236" fmla="*/ 1293029 w 3195788"/>
                  <a:gd name="connsiteY236" fmla="*/ 618269 h 1160647"/>
                  <a:gd name="connsiteX237" fmla="*/ 1294296 w 3195788"/>
                  <a:gd name="connsiteY237" fmla="*/ 618269 h 1160647"/>
                  <a:gd name="connsiteX238" fmla="*/ 1303163 w 3195788"/>
                  <a:gd name="connsiteY238" fmla="*/ 618269 h 1160647"/>
                  <a:gd name="connsiteX239" fmla="*/ 1313296 w 3195788"/>
                  <a:gd name="connsiteY239" fmla="*/ 661504 h 1160647"/>
                  <a:gd name="connsiteX240" fmla="*/ 1314309 w 3195788"/>
                  <a:gd name="connsiteY240" fmla="*/ 661504 h 1160647"/>
                  <a:gd name="connsiteX241" fmla="*/ 1321403 w 3195788"/>
                  <a:gd name="connsiteY241" fmla="*/ 661504 h 1160647"/>
                  <a:gd name="connsiteX242" fmla="*/ 1321403 w 3195788"/>
                  <a:gd name="connsiteY242" fmla="*/ 700416 h 1160647"/>
                  <a:gd name="connsiteX243" fmla="*/ 1323176 w 3195788"/>
                  <a:gd name="connsiteY243" fmla="*/ 700416 h 1160647"/>
                  <a:gd name="connsiteX244" fmla="*/ 1335590 w 3195788"/>
                  <a:gd name="connsiteY244" fmla="*/ 700416 h 1160647"/>
                  <a:gd name="connsiteX245" fmla="*/ 1335590 w 3195788"/>
                  <a:gd name="connsiteY245" fmla="*/ 702578 h 1160647"/>
                  <a:gd name="connsiteX246" fmla="*/ 1335590 w 3195788"/>
                  <a:gd name="connsiteY246" fmla="*/ 717710 h 1160647"/>
                  <a:gd name="connsiteX247" fmla="*/ 1339643 w 3195788"/>
                  <a:gd name="connsiteY247" fmla="*/ 715549 h 1160647"/>
                  <a:gd name="connsiteX248" fmla="*/ 1339643 w 3195788"/>
                  <a:gd name="connsiteY248" fmla="*/ 700416 h 1160647"/>
                  <a:gd name="connsiteX249" fmla="*/ 1341163 w 3195788"/>
                  <a:gd name="connsiteY249" fmla="*/ 700416 h 1160647"/>
                  <a:gd name="connsiteX250" fmla="*/ 1351803 w 3195788"/>
                  <a:gd name="connsiteY250" fmla="*/ 700416 h 1160647"/>
                  <a:gd name="connsiteX251" fmla="*/ 1351803 w 3195788"/>
                  <a:gd name="connsiteY251" fmla="*/ 702037 h 1160647"/>
                  <a:gd name="connsiteX252" fmla="*/ 1351803 w 3195788"/>
                  <a:gd name="connsiteY252" fmla="*/ 713387 h 1160647"/>
                  <a:gd name="connsiteX253" fmla="*/ 1382204 w 3195788"/>
                  <a:gd name="connsiteY253" fmla="*/ 713387 h 1160647"/>
                  <a:gd name="connsiteX254" fmla="*/ 1382204 w 3195788"/>
                  <a:gd name="connsiteY254" fmla="*/ 676637 h 1160647"/>
                  <a:gd name="connsiteX255" fmla="*/ 1383470 w 3195788"/>
                  <a:gd name="connsiteY255" fmla="*/ 676637 h 1160647"/>
                  <a:gd name="connsiteX256" fmla="*/ 1392337 w 3195788"/>
                  <a:gd name="connsiteY256" fmla="*/ 676637 h 1160647"/>
                  <a:gd name="connsiteX257" fmla="*/ 1392337 w 3195788"/>
                  <a:gd name="connsiteY257" fmla="*/ 698254 h 1160647"/>
                  <a:gd name="connsiteX258" fmla="*/ 1394364 w 3195788"/>
                  <a:gd name="connsiteY258" fmla="*/ 665828 h 1160647"/>
                  <a:gd name="connsiteX259" fmla="*/ 1416657 w 3195788"/>
                  <a:gd name="connsiteY259" fmla="*/ 665828 h 1160647"/>
                  <a:gd name="connsiteX260" fmla="*/ 1416657 w 3195788"/>
                  <a:gd name="connsiteY260" fmla="*/ 664206 h 1160647"/>
                  <a:gd name="connsiteX261" fmla="*/ 1416657 w 3195788"/>
                  <a:gd name="connsiteY261" fmla="*/ 652857 h 1160647"/>
                  <a:gd name="connsiteX262" fmla="*/ 1417417 w 3195788"/>
                  <a:gd name="connsiteY262" fmla="*/ 652857 h 1160647"/>
                  <a:gd name="connsiteX263" fmla="*/ 1422737 w 3195788"/>
                  <a:gd name="connsiteY263" fmla="*/ 652857 h 1160647"/>
                  <a:gd name="connsiteX264" fmla="*/ 1422737 w 3195788"/>
                  <a:gd name="connsiteY264" fmla="*/ 650966 h 1160647"/>
                  <a:gd name="connsiteX265" fmla="*/ 1422737 w 3195788"/>
                  <a:gd name="connsiteY265" fmla="*/ 637725 h 1160647"/>
                  <a:gd name="connsiteX266" fmla="*/ 1426791 w 3195788"/>
                  <a:gd name="connsiteY266" fmla="*/ 644210 h 1160647"/>
                  <a:gd name="connsiteX267" fmla="*/ 1429071 w 3195788"/>
                  <a:gd name="connsiteY267" fmla="*/ 644210 h 1160647"/>
                  <a:gd name="connsiteX268" fmla="*/ 1445031 w 3195788"/>
                  <a:gd name="connsiteY268" fmla="*/ 644210 h 1160647"/>
                  <a:gd name="connsiteX269" fmla="*/ 1445031 w 3195788"/>
                  <a:gd name="connsiteY269" fmla="*/ 643399 h 1160647"/>
                  <a:gd name="connsiteX270" fmla="*/ 1445031 w 3195788"/>
                  <a:gd name="connsiteY270" fmla="*/ 637725 h 1160647"/>
                  <a:gd name="connsiteX271" fmla="*/ 1445791 w 3195788"/>
                  <a:gd name="connsiteY271" fmla="*/ 637725 h 1160647"/>
                  <a:gd name="connsiteX272" fmla="*/ 1451111 w 3195788"/>
                  <a:gd name="connsiteY272" fmla="*/ 637725 h 1160647"/>
                  <a:gd name="connsiteX273" fmla="*/ 1451111 w 3195788"/>
                  <a:gd name="connsiteY273" fmla="*/ 639076 h 1160647"/>
                  <a:gd name="connsiteX274" fmla="*/ 1451111 w 3195788"/>
                  <a:gd name="connsiteY274" fmla="*/ 648534 h 1160647"/>
                  <a:gd name="connsiteX275" fmla="*/ 1489618 w 3195788"/>
                  <a:gd name="connsiteY275" fmla="*/ 648534 h 1160647"/>
                  <a:gd name="connsiteX276" fmla="*/ 1489618 w 3195788"/>
                  <a:gd name="connsiteY276" fmla="*/ 786887 h 1160647"/>
                  <a:gd name="connsiteX277" fmla="*/ 1491138 w 3195788"/>
                  <a:gd name="connsiteY277" fmla="*/ 786887 h 1160647"/>
                  <a:gd name="connsiteX278" fmla="*/ 1501778 w 3195788"/>
                  <a:gd name="connsiteY278" fmla="*/ 786887 h 1160647"/>
                  <a:gd name="connsiteX279" fmla="*/ 1501778 w 3195788"/>
                  <a:gd name="connsiteY279" fmla="*/ 773917 h 1160647"/>
                  <a:gd name="connsiteX280" fmla="*/ 1505832 w 3195788"/>
                  <a:gd name="connsiteY280" fmla="*/ 773917 h 1160647"/>
                  <a:gd name="connsiteX281" fmla="*/ 1505832 w 3195788"/>
                  <a:gd name="connsiteY281" fmla="*/ 786887 h 1160647"/>
                  <a:gd name="connsiteX282" fmla="*/ 1536232 w 3195788"/>
                  <a:gd name="connsiteY282" fmla="*/ 786887 h 1160647"/>
                  <a:gd name="connsiteX283" fmla="*/ 1536232 w 3195788"/>
                  <a:gd name="connsiteY283" fmla="*/ 756622 h 1160647"/>
                  <a:gd name="connsiteX284" fmla="*/ 1548392 w 3195788"/>
                  <a:gd name="connsiteY284" fmla="*/ 756622 h 1160647"/>
                  <a:gd name="connsiteX285" fmla="*/ 1560552 w 3195788"/>
                  <a:gd name="connsiteY285" fmla="*/ 754461 h 1160647"/>
                  <a:gd name="connsiteX286" fmla="*/ 1564606 w 3195788"/>
                  <a:gd name="connsiteY286" fmla="*/ 756622 h 1160647"/>
                  <a:gd name="connsiteX287" fmla="*/ 1574739 w 3195788"/>
                  <a:gd name="connsiteY287" fmla="*/ 756622 h 1160647"/>
                  <a:gd name="connsiteX288" fmla="*/ 1574739 w 3195788"/>
                  <a:gd name="connsiteY288" fmla="*/ 786887 h 1160647"/>
                  <a:gd name="connsiteX289" fmla="*/ 1582846 w 3195788"/>
                  <a:gd name="connsiteY289" fmla="*/ 786887 h 1160647"/>
                  <a:gd name="connsiteX290" fmla="*/ 1582846 w 3195788"/>
                  <a:gd name="connsiteY290" fmla="*/ 804182 h 1160647"/>
                  <a:gd name="connsiteX291" fmla="*/ 1592182 w 3195788"/>
                  <a:gd name="connsiteY291" fmla="*/ 805087 h 1160647"/>
                  <a:gd name="connsiteX292" fmla="*/ 1605140 w 3195788"/>
                  <a:gd name="connsiteY292" fmla="*/ 805087 h 1160647"/>
                  <a:gd name="connsiteX293" fmla="*/ 1605140 w 3195788"/>
                  <a:gd name="connsiteY293" fmla="*/ 789049 h 1160647"/>
                  <a:gd name="connsiteX294" fmla="*/ 1673096 w 3195788"/>
                  <a:gd name="connsiteY294" fmla="*/ 789049 h 1160647"/>
                  <a:gd name="connsiteX295" fmla="*/ 1673096 w 3195788"/>
                  <a:gd name="connsiteY295" fmla="*/ 703796 h 1160647"/>
                  <a:gd name="connsiteX296" fmla="*/ 1745104 w 3195788"/>
                  <a:gd name="connsiteY296" fmla="*/ 703796 h 1160647"/>
                  <a:gd name="connsiteX297" fmla="*/ 1745104 w 3195788"/>
                  <a:gd name="connsiteY297" fmla="*/ 782564 h 1160647"/>
                  <a:gd name="connsiteX298" fmla="*/ 1747008 w 3195788"/>
                  <a:gd name="connsiteY298" fmla="*/ 782564 h 1160647"/>
                  <a:gd name="connsiteX299" fmla="*/ 1748250 w 3195788"/>
                  <a:gd name="connsiteY299" fmla="*/ 805087 h 1160647"/>
                  <a:gd name="connsiteX300" fmla="*/ 1757926 w 3195788"/>
                  <a:gd name="connsiteY300" fmla="*/ 805087 h 1160647"/>
                  <a:gd name="connsiteX301" fmla="*/ 1759168 w 3195788"/>
                  <a:gd name="connsiteY301" fmla="*/ 782564 h 1160647"/>
                  <a:gd name="connsiteX302" fmla="*/ 1765248 w 3195788"/>
                  <a:gd name="connsiteY302" fmla="*/ 782564 h 1160647"/>
                  <a:gd name="connsiteX303" fmla="*/ 1766490 w 3195788"/>
                  <a:gd name="connsiteY303" fmla="*/ 805087 h 1160647"/>
                  <a:gd name="connsiteX304" fmla="*/ 1817112 w 3195788"/>
                  <a:gd name="connsiteY304" fmla="*/ 805087 h 1160647"/>
                  <a:gd name="connsiteX305" fmla="*/ 1817112 w 3195788"/>
                  <a:gd name="connsiteY305" fmla="*/ 642059 h 1160647"/>
                  <a:gd name="connsiteX306" fmla="*/ 2014439 w 3195788"/>
                  <a:gd name="connsiteY306" fmla="*/ 642059 h 1160647"/>
                  <a:gd name="connsiteX307" fmla="*/ 2014439 w 3195788"/>
                  <a:gd name="connsiteY307" fmla="*/ 805087 h 1160647"/>
                  <a:gd name="connsiteX308" fmla="*/ 2033136 w 3195788"/>
                  <a:gd name="connsiteY308" fmla="*/ 805087 h 1160647"/>
                  <a:gd name="connsiteX309" fmla="*/ 2033136 w 3195788"/>
                  <a:gd name="connsiteY309" fmla="*/ 722394 h 1160647"/>
                  <a:gd name="connsiteX310" fmla="*/ 2128256 w 3195788"/>
                  <a:gd name="connsiteY310" fmla="*/ 722394 h 1160647"/>
                  <a:gd name="connsiteX311" fmla="*/ 2140186 w 3195788"/>
                  <a:gd name="connsiteY311" fmla="*/ 404253 h 1160647"/>
                  <a:gd name="connsiteX312" fmla="*/ 2128026 w 3195788"/>
                  <a:gd name="connsiteY312" fmla="*/ 382635 h 1160647"/>
                  <a:gd name="connsiteX313" fmla="*/ 2121946 w 3195788"/>
                  <a:gd name="connsiteY313" fmla="*/ 378311 h 1160647"/>
                  <a:gd name="connsiteX314" fmla="*/ 2130053 w 3195788"/>
                  <a:gd name="connsiteY314" fmla="*/ 354532 h 1160647"/>
                  <a:gd name="connsiteX315" fmla="*/ 2130053 w 3195788"/>
                  <a:gd name="connsiteY315" fmla="*/ 337238 h 1160647"/>
                  <a:gd name="connsiteX316" fmla="*/ 2144240 w 3195788"/>
                  <a:gd name="connsiteY316" fmla="*/ 337238 h 1160647"/>
                  <a:gd name="connsiteX317" fmla="*/ 2144240 w 3195788"/>
                  <a:gd name="connsiteY317" fmla="*/ 315620 h 1160647"/>
                  <a:gd name="connsiteX318" fmla="*/ 2146266 w 3195788"/>
                  <a:gd name="connsiteY318" fmla="*/ 311296 h 1160647"/>
                  <a:gd name="connsiteX319" fmla="*/ 2146266 w 3195788"/>
                  <a:gd name="connsiteY319" fmla="*/ 233472 h 1160647"/>
                  <a:gd name="connsiteX320" fmla="*/ 2144240 w 3195788"/>
                  <a:gd name="connsiteY320" fmla="*/ 226987 h 1160647"/>
                  <a:gd name="connsiteX321" fmla="*/ 2150320 w 3195788"/>
                  <a:gd name="connsiteY321" fmla="*/ 220501 h 1160647"/>
                  <a:gd name="connsiteX322" fmla="*/ 2150320 w 3195788"/>
                  <a:gd name="connsiteY322" fmla="*/ 162133 h 1160647"/>
                  <a:gd name="connsiteX323" fmla="*/ 2152346 w 3195788"/>
                  <a:gd name="connsiteY323" fmla="*/ 157810 h 1160647"/>
                  <a:gd name="connsiteX324" fmla="*/ 2152346 w 3195788"/>
                  <a:gd name="connsiteY324" fmla="*/ 101604 h 1160647"/>
                  <a:gd name="connsiteX325" fmla="*/ 2154373 w 3195788"/>
                  <a:gd name="connsiteY325" fmla="*/ 82148 h 1160647"/>
                  <a:gd name="connsiteX326" fmla="*/ 2158427 w 3195788"/>
                  <a:gd name="connsiteY326" fmla="*/ 99442 h 1160647"/>
                  <a:gd name="connsiteX327" fmla="*/ 2160453 w 3195788"/>
                  <a:gd name="connsiteY327" fmla="*/ 157810 h 1160647"/>
                  <a:gd name="connsiteX328" fmla="*/ 2162480 w 3195788"/>
                  <a:gd name="connsiteY328" fmla="*/ 220501 h 1160647"/>
                  <a:gd name="connsiteX329" fmla="*/ 2168560 w 3195788"/>
                  <a:gd name="connsiteY329" fmla="*/ 226987 h 1160647"/>
                  <a:gd name="connsiteX330" fmla="*/ 2166533 w 3195788"/>
                  <a:gd name="connsiteY330" fmla="*/ 233472 h 1160647"/>
                  <a:gd name="connsiteX331" fmla="*/ 2166533 w 3195788"/>
                  <a:gd name="connsiteY331" fmla="*/ 311296 h 1160647"/>
                  <a:gd name="connsiteX332" fmla="*/ 2168560 w 3195788"/>
                  <a:gd name="connsiteY332" fmla="*/ 315620 h 1160647"/>
                  <a:gd name="connsiteX333" fmla="*/ 2168560 w 3195788"/>
                  <a:gd name="connsiteY333" fmla="*/ 337238 h 1160647"/>
                  <a:gd name="connsiteX334" fmla="*/ 2182747 w 3195788"/>
                  <a:gd name="connsiteY334" fmla="*/ 337238 h 1160647"/>
                  <a:gd name="connsiteX335" fmla="*/ 2182747 w 3195788"/>
                  <a:gd name="connsiteY335" fmla="*/ 354532 h 1160647"/>
                  <a:gd name="connsiteX336" fmla="*/ 2190854 w 3195788"/>
                  <a:gd name="connsiteY336" fmla="*/ 378311 h 1160647"/>
                  <a:gd name="connsiteX337" fmla="*/ 2184774 w 3195788"/>
                  <a:gd name="connsiteY337" fmla="*/ 382635 h 1160647"/>
                  <a:gd name="connsiteX338" fmla="*/ 2172613 w 3195788"/>
                  <a:gd name="connsiteY338" fmla="*/ 404253 h 1160647"/>
                  <a:gd name="connsiteX339" fmla="*/ 2180720 w 3195788"/>
                  <a:gd name="connsiteY339" fmla="*/ 657181 h 1160647"/>
                  <a:gd name="connsiteX340" fmla="*/ 2245574 w 3195788"/>
                  <a:gd name="connsiteY340" fmla="*/ 657181 h 1160647"/>
                  <a:gd name="connsiteX341" fmla="*/ 2245574 w 3195788"/>
                  <a:gd name="connsiteY341" fmla="*/ 732843 h 1160647"/>
                  <a:gd name="connsiteX342" fmla="*/ 2253681 w 3195788"/>
                  <a:gd name="connsiteY342" fmla="*/ 732843 h 1160647"/>
                  <a:gd name="connsiteX343" fmla="*/ 2255708 w 3195788"/>
                  <a:gd name="connsiteY343" fmla="*/ 726358 h 1160647"/>
                  <a:gd name="connsiteX344" fmla="*/ 2261788 w 3195788"/>
                  <a:gd name="connsiteY344" fmla="*/ 726358 h 1160647"/>
                  <a:gd name="connsiteX345" fmla="*/ 2263815 w 3195788"/>
                  <a:gd name="connsiteY345" fmla="*/ 735005 h 1160647"/>
                  <a:gd name="connsiteX346" fmla="*/ 2275975 w 3195788"/>
                  <a:gd name="connsiteY346" fmla="*/ 735005 h 1160647"/>
                  <a:gd name="connsiteX347" fmla="*/ 2275975 w 3195788"/>
                  <a:gd name="connsiteY347" fmla="*/ 728519 h 1160647"/>
                  <a:gd name="connsiteX348" fmla="*/ 2298268 w 3195788"/>
                  <a:gd name="connsiteY348" fmla="*/ 728519 h 1160647"/>
                  <a:gd name="connsiteX349" fmla="*/ 2298268 w 3195788"/>
                  <a:gd name="connsiteY349" fmla="*/ 735005 h 1160647"/>
                  <a:gd name="connsiteX350" fmla="*/ 2318535 w 3195788"/>
                  <a:gd name="connsiteY350" fmla="*/ 735005 h 1160647"/>
                  <a:gd name="connsiteX351" fmla="*/ 2318535 w 3195788"/>
                  <a:gd name="connsiteY351" fmla="*/ 780402 h 1160647"/>
                  <a:gd name="connsiteX352" fmla="*/ 2332722 w 3195788"/>
                  <a:gd name="connsiteY352" fmla="*/ 780402 h 1160647"/>
                  <a:gd name="connsiteX353" fmla="*/ 2332722 w 3195788"/>
                  <a:gd name="connsiteY353" fmla="*/ 767431 h 1160647"/>
                  <a:gd name="connsiteX354" fmla="*/ 2348936 w 3195788"/>
                  <a:gd name="connsiteY354" fmla="*/ 767431 h 1160647"/>
                  <a:gd name="connsiteX355" fmla="*/ 2348936 w 3195788"/>
                  <a:gd name="connsiteY355" fmla="*/ 588004 h 1160647"/>
                  <a:gd name="connsiteX356" fmla="*/ 2355016 w 3195788"/>
                  <a:gd name="connsiteY356" fmla="*/ 581518 h 1160647"/>
                  <a:gd name="connsiteX357" fmla="*/ 2427977 w 3195788"/>
                  <a:gd name="connsiteY357" fmla="*/ 581518 h 1160647"/>
                  <a:gd name="connsiteX358" fmla="*/ 2427977 w 3195788"/>
                  <a:gd name="connsiteY358" fmla="*/ 590166 h 1160647"/>
                  <a:gd name="connsiteX359" fmla="*/ 2438110 w 3195788"/>
                  <a:gd name="connsiteY359" fmla="*/ 590166 h 1160647"/>
                  <a:gd name="connsiteX360" fmla="*/ 2438110 w 3195788"/>
                  <a:gd name="connsiteY360" fmla="*/ 704740 h 1160647"/>
                  <a:gd name="connsiteX361" fmla="*/ 2460404 w 3195788"/>
                  <a:gd name="connsiteY361" fmla="*/ 704740 h 1160647"/>
                  <a:gd name="connsiteX362" fmla="*/ 2460404 w 3195788"/>
                  <a:gd name="connsiteY362" fmla="*/ 637725 h 1160647"/>
                  <a:gd name="connsiteX363" fmla="*/ 2486751 w 3195788"/>
                  <a:gd name="connsiteY363" fmla="*/ 637725 h 1160647"/>
                  <a:gd name="connsiteX364" fmla="*/ 2490804 w 3195788"/>
                  <a:gd name="connsiteY364" fmla="*/ 633401 h 1160647"/>
                  <a:gd name="connsiteX365" fmla="*/ 2498911 w 3195788"/>
                  <a:gd name="connsiteY365" fmla="*/ 633401 h 1160647"/>
                  <a:gd name="connsiteX366" fmla="*/ 2502964 w 3195788"/>
                  <a:gd name="connsiteY366" fmla="*/ 637725 h 1160647"/>
                  <a:gd name="connsiteX367" fmla="*/ 2525258 w 3195788"/>
                  <a:gd name="connsiteY367" fmla="*/ 637725 h 1160647"/>
                  <a:gd name="connsiteX368" fmla="*/ 2525258 w 3195788"/>
                  <a:gd name="connsiteY368" fmla="*/ 520989 h 1160647"/>
                  <a:gd name="connsiteX369" fmla="*/ 2582005 w 3195788"/>
                  <a:gd name="connsiteY369" fmla="*/ 510180 h 1160647"/>
                  <a:gd name="connsiteX370" fmla="*/ 2582005 w 3195788"/>
                  <a:gd name="connsiteY370" fmla="*/ 511261 h 1160647"/>
                  <a:gd name="connsiteX371" fmla="*/ 2582005 w 3195788"/>
                  <a:gd name="connsiteY371" fmla="*/ 518827 h 1160647"/>
                  <a:gd name="connsiteX372" fmla="*/ 2608352 w 3195788"/>
                  <a:gd name="connsiteY372" fmla="*/ 518827 h 1160647"/>
                  <a:gd name="connsiteX373" fmla="*/ 2608352 w 3195788"/>
                  <a:gd name="connsiteY373" fmla="*/ 773917 h 1160647"/>
                  <a:gd name="connsiteX374" fmla="*/ 2630646 w 3195788"/>
                  <a:gd name="connsiteY374" fmla="*/ 773917 h 1160647"/>
                  <a:gd name="connsiteX375" fmla="*/ 2630646 w 3195788"/>
                  <a:gd name="connsiteY375" fmla="*/ 769593 h 1160647"/>
                  <a:gd name="connsiteX376" fmla="*/ 2642806 w 3195788"/>
                  <a:gd name="connsiteY376" fmla="*/ 769593 h 1160647"/>
                  <a:gd name="connsiteX377" fmla="*/ 2642806 w 3195788"/>
                  <a:gd name="connsiteY377" fmla="*/ 773917 h 1160647"/>
                  <a:gd name="connsiteX378" fmla="*/ 2667126 w 3195788"/>
                  <a:gd name="connsiteY378" fmla="*/ 773917 h 1160647"/>
                  <a:gd name="connsiteX379" fmla="*/ 2667126 w 3195788"/>
                  <a:gd name="connsiteY379" fmla="*/ 760946 h 1160647"/>
                  <a:gd name="connsiteX380" fmla="*/ 2695500 w 3195788"/>
                  <a:gd name="connsiteY380" fmla="*/ 760946 h 1160647"/>
                  <a:gd name="connsiteX381" fmla="*/ 2707660 w 3195788"/>
                  <a:gd name="connsiteY381" fmla="*/ 756622 h 1160647"/>
                  <a:gd name="connsiteX382" fmla="*/ 2727927 w 3195788"/>
                  <a:gd name="connsiteY382" fmla="*/ 760946 h 1160647"/>
                  <a:gd name="connsiteX383" fmla="*/ 2727927 w 3195788"/>
                  <a:gd name="connsiteY383" fmla="*/ 743652 h 1160647"/>
                  <a:gd name="connsiteX384" fmla="*/ 2736034 w 3195788"/>
                  <a:gd name="connsiteY384" fmla="*/ 743652 h 1160647"/>
                  <a:gd name="connsiteX385" fmla="*/ 2736034 w 3195788"/>
                  <a:gd name="connsiteY385" fmla="*/ 730681 h 1160647"/>
                  <a:gd name="connsiteX386" fmla="*/ 2792781 w 3195788"/>
                  <a:gd name="connsiteY386" fmla="*/ 730681 h 1160647"/>
                  <a:gd name="connsiteX387" fmla="*/ 2792781 w 3195788"/>
                  <a:gd name="connsiteY387" fmla="*/ 700416 h 1160647"/>
                  <a:gd name="connsiteX388" fmla="*/ 2811021 w 3195788"/>
                  <a:gd name="connsiteY388" fmla="*/ 700416 h 1160647"/>
                  <a:gd name="connsiteX389" fmla="*/ 2811021 w 3195788"/>
                  <a:gd name="connsiteY389" fmla="*/ 693931 h 1160647"/>
                  <a:gd name="connsiteX390" fmla="*/ 2823181 w 3195788"/>
                  <a:gd name="connsiteY390" fmla="*/ 693931 h 1160647"/>
                  <a:gd name="connsiteX391" fmla="*/ 2823181 w 3195788"/>
                  <a:gd name="connsiteY391" fmla="*/ 700416 h 1160647"/>
                  <a:gd name="connsiteX392" fmla="*/ 2839395 w 3195788"/>
                  <a:gd name="connsiteY392" fmla="*/ 700416 h 1160647"/>
                  <a:gd name="connsiteX393" fmla="*/ 2839395 w 3195788"/>
                  <a:gd name="connsiteY393" fmla="*/ 750137 h 1160647"/>
                  <a:gd name="connsiteX394" fmla="*/ 2871822 w 3195788"/>
                  <a:gd name="connsiteY394" fmla="*/ 750137 h 1160647"/>
                  <a:gd name="connsiteX395" fmla="*/ 2871822 w 3195788"/>
                  <a:gd name="connsiteY395" fmla="*/ 724196 h 1160647"/>
                  <a:gd name="connsiteX396" fmla="*/ 2910329 w 3195788"/>
                  <a:gd name="connsiteY396" fmla="*/ 724196 h 1160647"/>
                  <a:gd name="connsiteX397" fmla="*/ 2910329 w 3195788"/>
                  <a:gd name="connsiteY397" fmla="*/ 693931 h 1160647"/>
                  <a:gd name="connsiteX398" fmla="*/ 2958970 w 3195788"/>
                  <a:gd name="connsiteY398" fmla="*/ 693931 h 1160647"/>
                  <a:gd name="connsiteX399" fmla="*/ 2958970 w 3195788"/>
                  <a:gd name="connsiteY399" fmla="*/ 805087 h 1160647"/>
                  <a:gd name="connsiteX400" fmla="*/ 2958970 w 3195788"/>
                  <a:gd name="connsiteY400" fmla="*/ 818866 h 1160647"/>
                  <a:gd name="connsiteX401" fmla="*/ 2968113 w 3195788"/>
                  <a:gd name="connsiteY401" fmla="*/ 818866 h 1160647"/>
                  <a:gd name="connsiteX402" fmla="*/ 2968113 w 3195788"/>
                  <a:gd name="connsiteY402" fmla="*/ 762555 h 1160647"/>
                  <a:gd name="connsiteX403" fmla="*/ 2971450 w 3195788"/>
                  <a:gd name="connsiteY403" fmla="*/ 756622 h 1160647"/>
                  <a:gd name="connsiteX404" fmla="*/ 2971450 w 3195788"/>
                  <a:gd name="connsiteY404" fmla="*/ 758514 h 1160647"/>
                  <a:gd name="connsiteX405" fmla="*/ 2971450 w 3195788"/>
                  <a:gd name="connsiteY405" fmla="*/ 771755 h 1160647"/>
                  <a:gd name="connsiteX406" fmla="*/ 2975503 w 3195788"/>
                  <a:gd name="connsiteY406" fmla="*/ 726358 h 1160647"/>
                  <a:gd name="connsiteX407" fmla="*/ 2976263 w 3195788"/>
                  <a:gd name="connsiteY407" fmla="*/ 726358 h 1160647"/>
                  <a:gd name="connsiteX408" fmla="*/ 2981583 w 3195788"/>
                  <a:gd name="connsiteY408" fmla="*/ 726358 h 1160647"/>
                  <a:gd name="connsiteX409" fmla="*/ 2981583 w 3195788"/>
                  <a:gd name="connsiteY409" fmla="*/ 661504 h 1160647"/>
                  <a:gd name="connsiteX410" fmla="*/ 2982597 w 3195788"/>
                  <a:gd name="connsiteY410" fmla="*/ 661504 h 1160647"/>
                  <a:gd name="connsiteX411" fmla="*/ 2989690 w 3195788"/>
                  <a:gd name="connsiteY411" fmla="*/ 661504 h 1160647"/>
                  <a:gd name="connsiteX412" fmla="*/ 3001850 w 3195788"/>
                  <a:gd name="connsiteY412" fmla="*/ 618269 h 1160647"/>
                  <a:gd name="connsiteX413" fmla="*/ 3003117 w 3195788"/>
                  <a:gd name="connsiteY413" fmla="*/ 618269 h 1160647"/>
                  <a:gd name="connsiteX414" fmla="*/ 3011984 w 3195788"/>
                  <a:gd name="connsiteY414" fmla="*/ 618269 h 1160647"/>
                  <a:gd name="connsiteX415" fmla="*/ 3022117 w 3195788"/>
                  <a:gd name="connsiteY415" fmla="*/ 661504 h 1160647"/>
                  <a:gd name="connsiteX416" fmla="*/ 3023130 w 3195788"/>
                  <a:gd name="connsiteY416" fmla="*/ 661504 h 1160647"/>
                  <a:gd name="connsiteX417" fmla="*/ 3030224 w 3195788"/>
                  <a:gd name="connsiteY417" fmla="*/ 661504 h 1160647"/>
                  <a:gd name="connsiteX418" fmla="*/ 3030224 w 3195788"/>
                  <a:gd name="connsiteY418" fmla="*/ 700416 h 1160647"/>
                  <a:gd name="connsiteX419" fmla="*/ 3031997 w 3195788"/>
                  <a:gd name="connsiteY419" fmla="*/ 700416 h 1160647"/>
                  <a:gd name="connsiteX420" fmla="*/ 3044411 w 3195788"/>
                  <a:gd name="connsiteY420" fmla="*/ 700416 h 1160647"/>
                  <a:gd name="connsiteX421" fmla="*/ 3044411 w 3195788"/>
                  <a:gd name="connsiteY421" fmla="*/ 702578 h 1160647"/>
                  <a:gd name="connsiteX422" fmla="*/ 3044411 w 3195788"/>
                  <a:gd name="connsiteY422" fmla="*/ 717710 h 1160647"/>
                  <a:gd name="connsiteX423" fmla="*/ 3048464 w 3195788"/>
                  <a:gd name="connsiteY423" fmla="*/ 715549 h 1160647"/>
                  <a:gd name="connsiteX424" fmla="*/ 3048464 w 3195788"/>
                  <a:gd name="connsiteY424" fmla="*/ 700416 h 1160647"/>
                  <a:gd name="connsiteX425" fmla="*/ 3049984 w 3195788"/>
                  <a:gd name="connsiteY425" fmla="*/ 700416 h 1160647"/>
                  <a:gd name="connsiteX426" fmla="*/ 3060624 w 3195788"/>
                  <a:gd name="connsiteY426" fmla="*/ 700416 h 1160647"/>
                  <a:gd name="connsiteX427" fmla="*/ 3060624 w 3195788"/>
                  <a:gd name="connsiteY427" fmla="*/ 702037 h 1160647"/>
                  <a:gd name="connsiteX428" fmla="*/ 3060624 w 3195788"/>
                  <a:gd name="connsiteY428" fmla="*/ 713387 h 1160647"/>
                  <a:gd name="connsiteX429" fmla="*/ 3091025 w 3195788"/>
                  <a:gd name="connsiteY429" fmla="*/ 713387 h 1160647"/>
                  <a:gd name="connsiteX430" fmla="*/ 3091025 w 3195788"/>
                  <a:gd name="connsiteY430" fmla="*/ 676637 h 1160647"/>
                  <a:gd name="connsiteX431" fmla="*/ 3092291 w 3195788"/>
                  <a:gd name="connsiteY431" fmla="*/ 676637 h 1160647"/>
                  <a:gd name="connsiteX432" fmla="*/ 3101158 w 3195788"/>
                  <a:gd name="connsiteY432" fmla="*/ 676637 h 1160647"/>
                  <a:gd name="connsiteX433" fmla="*/ 3101158 w 3195788"/>
                  <a:gd name="connsiteY433" fmla="*/ 698254 h 1160647"/>
                  <a:gd name="connsiteX434" fmla="*/ 3103185 w 3195788"/>
                  <a:gd name="connsiteY434" fmla="*/ 665828 h 1160647"/>
                  <a:gd name="connsiteX435" fmla="*/ 3125478 w 3195788"/>
                  <a:gd name="connsiteY435" fmla="*/ 665828 h 1160647"/>
                  <a:gd name="connsiteX436" fmla="*/ 3125478 w 3195788"/>
                  <a:gd name="connsiteY436" fmla="*/ 664206 h 1160647"/>
                  <a:gd name="connsiteX437" fmla="*/ 3125478 w 3195788"/>
                  <a:gd name="connsiteY437" fmla="*/ 652857 h 1160647"/>
                  <a:gd name="connsiteX438" fmla="*/ 3126238 w 3195788"/>
                  <a:gd name="connsiteY438" fmla="*/ 652857 h 1160647"/>
                  <a:gd name="connsiteX439" fmla="*/ 3131558 w 3195788"/>
                  <a:gd name="connsiteY439" fmla="*/ 652857 h 1160647"/>
                  <a:gd name="connsiteX440" fmla="*/ 3131558 w 3195788"/>
                  <a:gd name="connsiteY440" fmla="*/ 650966 h 1160647"/>
                  <a:gd name="connsiteX441" fmla="*/ 3131558 w 3195788"/>
                  <a:gd name="connsiteY441" fmla="*/ 637725 h 1160647"/>
                  <a:gd name="connsiteX442" fmla="*/ 3135612 w 3195788"/>
                  <a:gd name="connsiteY442" fmla="*/ 644210 h 1160647"/>
                  <a:gd name="connsiteX443" fmla="*/ 3137892 w 3195788"/>
                  <a:gd name="connsiteY443" fmla="*/ 644210 h 1160647"/>
                  <a:gd name="connsiteX444" fmla="*/ 3153852 w 3195788"/>
                  <a:gd name="connsiteY444" fmla="*/ 644210 h 1160647"/>
                  <a:gd name="connsiteX445" fmla="*/ 3153852 w 3195788"/>
                  <a:gd name="connsiteY445" fmla="*/ 643399 h 1160647"/>
                  <a:gd name="connsiteX446" fmla="*/ 3153852 w 3195788"/>
                  <a:gd name="connsiteY446" fmla="*/ 637725 h 1160647"/>
                  <a:gd name="connsiteX447" fmla="*/ 3154612 w 3195788"/>
                  <a:gd name="connsiteY447" fmla="*/ 637725 h 1160647"/>
                  <a:gd name="connsiteX448" fmla="*/ 3159932 w 3195788"/>
                  <a:gd name="connsiteY448" fmla="*/ 637725 h 1160647"/>
                  <a:gd name="connsiteX449" fmla="*/ 3159932 w 3195788"/>
                  <a:gd name="connsiteY449" fmla="*/ 639076 h 1160647"/>
                  <a:gd name="connsiteX450" fmla="*/ 3159932 w 3195788"/>
                  <a:gd name="connsiteY450" fmla="*/ 648534 h 1160647"/>
                  <a:gd name="connsiteX451" fmla="*/ 3195788 w 3195788"/>
                  <a:gd name="connsiteY451" fmla="*/ 648534 h 1160647"/>
                  <a:gd name="connsiteX452" fmla="*/ 3195788 w 3195788"/>
                  <a:gd name="connsiteY452" fmla="*/ 1159457 h 1160647"/>
                  <a:gd name="connsiteX453" fmla="*/ 3031533 w 3195788"/>
                  <a:gd name="connsiteY453" fmla="*/ 1159331 h 1160647"/>
                  <a:gd name="connsiteX454" fmla="*/ 3031520 w 3195788"/>
                  <a:gd name="connsiteY454" fmla="*/ 1160647 h 1160647"/>
                  <a:gd name="connsiteX455" fmla="*/ 2054 w 3195788"/>
                  <a:gd name="connsiteY455" fmla="*/ 1158314 h 1160647"/>
                  <a:gd name="connsiteX456" fmla="*/ 0 w 3195788"/>
                  <a:gd name="connsiteY456" fmla="*/ 724196 h 1160647"/>
                  <a:gd name="connsiteX457" fmla="*/ 20267 w 3195788"/>
                  <a:gd name="connsiteY457" fmla="*/ 724196 h 1160647"/>
                  <a:gd name="connsiteX458" fmla="*/ 20774 w 3195788"/>
                  <a:gd name="connsiteY458" fmla="*/ 723115 h 1160647"/>
                  <a:gd name="connsiteX459" fmla="*/ 24320 w 3195788"/>
                  <a:gd name="connsiteY459" fmla="*/ 715549 h 1160647"/>
                  <a:gd name="connsiteX460" fmla="*/ 26094 w 3195788"/>
                  <a:gd name="connsiteY460" fmla="*/ 715819 h 1160647"/>
                  <a:gd name="connsiteX461" fmla="*/ 38507 w 3195788"/>
                  <a:gd name="connsiteY461" fmla="*/ 717710 h 1160647"/>
                  <a:gd name="connsiteX462" fmla="*/ 39014 w 3195788"/>
                  <a:gd name="connsiteY462" fmla="*/ 719062 h 1160647"/>
                  <a:gd name="connsiteX463" fmla="*/ 42560 w 3195788"/>
                  <a:gd name="connsiteY463" fmla="*/ 728519 h 1160647"/>
                  <a:gd name="connsiteX464" fmla="*/ 68907 w 3195788"/>
                  <a:gd name="connsiteY464" fmla="*/ 730681 h 1160647"/>
                  <a:gd name="connsiteX465" fmla="*/ 68907 w 3195788"/>
                  <a:gd name="connsiteY465" fmla="*/ 607460 h 1160647"/>
                  <a:gd name="connsiteX466" fmla="*/ 70934 w 3195788"/>
                  <a:gd name="connsiteY466" fmla="*/ 607460 h 1160647"/>
                  <a:gd name="connsiteX467" fmla="*/ 85121 w 3195788"/>
                  <a:gd name="connsiteY467" fmla="*/ 607460 h 1160647"/>
                  <a:gd name="connsiteX468" fmla="*/ 85121 w 3195788"/>
                  <a:gd name="connsiteY468" fmla="*/ 471268 h 1160647"/>
                  <a:gd name="connsiteX469" fmla="*/ 86894 w 3195788"/>
                  <a:gd name="connsiteY469" fmla="*/ 471268 h 1160647"/>
                  <a:gd name="connsiteX470" fmla="*/ 99308 w 3195788"/>
                  <a:gd name="connsiteY470" fmla="*/ 471268 h 1160647"/>
                  <a:gd name="connsiteX471" fmla="*/ 99308 w 3195788"/>
                  <a:gd name="connsiteY471" fmla="*/ 356694 h 1160647"/>
                  <a:gd name="connsiteX472" fmla="*/ 103361 w 3195788"/>
                  <a:gd name="connsiteY472" fmla="*/ 328590 h 1160647"/>
                  <a:gd name="connsiteX473" fmla="*/ 105388 w 3195788"/>
                  <a:gd name="connsiteY473" fmla="*/ 328590 h 1160647"/>
                  <a:gd name="connsiteX474" fmla="*/ 119575 w 3195788"/>
                  <a:gd name="connsiteY474" fmla="*/ 328590 h 1160647"/>
                  <a:gd name="connsiteX475" fmla="*/ 156055 w 3195788"/>
                  <a:gd name="connsiteY475" fmla="*/ 246443 h 1160647"/>
                  <a:gd name="connsiteX476" fmla="*/ 160109 w 3195788"/>
                  <a:gd name="connsiteY476" fmla="*/ 0 h 116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Lst>
                <a:rect l="l" t="t" r="r" b="b"/>
                <a:pathLst>
                  <a:path w="3195788" h="1160647">
                    <a:moveTo>
                      <a:pt x="160109" y="0"/>
                    </a:moveTo>
                    <a:cubicBezTo>
                      <a:pt x="160109" y="18"/>
                      <a:pt x="160125" y="2040"/>
                      <a:pt x="162135" y="246443"/>
                    </a:cubicBezTo>
                    <a:cubicBezTo>
                      <a:pt x="162147" y="246467"/>
                      <a:pt x="162792" y="247808"/>
                      <a:pt x="200642" y="326429"/>
                    </a:cubicBezTo>
                    <a:lnTo>
                      <a:pt x="202669" y="326429"/>
                    </a:lnTo>
                    <a:lnTo>
                      <a:pt x="216856" y="326429"/>
                    </a:lnTo>
                    <a:lnTo>
                      <a:pt x="216856" y="350208"/>
                    </a:lnTo>
                    <a:cubicBezTo>
                      <a:pt x="216858" y="350214"/>
                      <a:pt x="216896" y="350272"/>
                      <a:pt x="217363" y="351019"/>
                    </a:cubicBezTo>
                    <a:lnTo>
                      <a:pt x="220909" y="356694"/>
                    </a:lnTo>
                    <a:lnTo>
                      <a:pt x="220909" y="471268"/>
                    </a:lnTo>
                    <a:lnTo>
                      <a:pt x="223189" y="471268"/>
                    </a:lnTo>
                    <a:lnTo>
                      <a:pt x="239150" y="471268"/>
                    </a:lnTo>
                    <a:lnTo>
                      <a:pt x="239150" y="611783"/>
                    </a:lnTo>
                    <a:cubicBezTo>
                      <a:pt x="239160" y="611782"/>
                      <a:pt x="239272" y="611761"/>
                      <a:pt x="240670" y="611513"/>
                    </a:cubicBezTo>
                    <a:lnTo>
                      <a:pt x="251310" y="609622"/>
                    </a:lnTo>
                    <a:cubicBezTo>
                      <a:pt x="251310" y="609644"/>
                      <a:pt x="251280" y="610978"/>
                      <a:pt x="249283" y="698254"/>
                    </a:cubicBezTo>
                    <a:cubicBezTo>
                      <a:pt x="249293" y="698256"/>
                      <a:pt x="249404" y="698276"/>
                      <a:pt x="250803" y="698525"/>
                    </a:cubicBezTo>
                    <a:lnTo>
                      <a:pt x="261443" y="700416"/>
                    </a:lnTo>
                    <a:cubicBezTo>
                      <a:pt x="261445" y="700423"/>
                      <a:pt x="261465" y="700487"/>
                      <a:pt x="261696" y="701227"/>
                    </a:cubicBezTo>
                    <a:lnTo>
                      <a:pt x="263470" y="706902"/>
                    </a:lnTo>
                    <a:cubicBezTo>
                      <a:pt x="263472" y="706893"/>
                      <a:pt x="263517" y="706750"/>
                      <a:pt x="264230" y="704470"/>
                    </a:cubicBezTo>
                    <a:lnTo>
                      <a:pt x="269550" y="687446"/>
                    </a:lnTo>
                    <a:lnTo>
                      <a:pt x="271323" y="687446"/>
                    </a:lnTo>
                    <a:lnTo>
                      <a:pt x="283737" y="687446"/>
                    </a:lnTo>
                    <a:lnTo>
                      <a:pt x="283737" y="719872"/>
                    </a:lnTo>
                    <a:cubicBezTo>
                      <a:pt x="283743" y="719877"/>
                      <a:pt x="283820" y="719917"/>
                      <a:pt x="284750" y="720413"/>
                    </a:cubicBezTo>
                    <a:lnTo>
                      <a:pt x="291844" y="724196"/>
                    </a:lnTo>
                    <a:lnTo>
                      <a:pt x="291844" y="725547"/>
                    </a:lnTo>
                    <a:lnTo>
                      <a:pt x="291844" y="735005"/>
                    </a:lnTo>
                    <a:lnTo>
                      <a:pt x="336431" y="735005"/>
                    </a:lnTo>
                    <a:lnTo>
                      <a:pt x="336431" y="736086"/>
                    </a:lnTo>
                    <a:lnTo>
                      <a:pt x="336431" y="743652"/>
                    </a:lnTo>
                    <a:lnTo>
                      <a:pt x="338457" y="743652"/>
                    </a:lnTo>
                    <a:lnTo>
                      <a:pt x="352644" y="743652"/>
                    </a:lnTo>
                    <a:lnTo>
                      <a:pt x="352644" y="713387"/>
                    </a:lnTo>
                    <a:lnTo>
                      <a:pt x="397231" y="713387"/>
                    </a:lnTo>
                    <a:lnTo>
                      <a:pt x="397231" y="712036"/>
                    </a:lnTo>
                    <a:lnTo>
                      <a:pt x="397231" y="702578"/>
                    </a:lnTo>
                    <a:lnTo>
                      <a:pt x="398245" y="702578"/>
                    </a:lnTo>
                    <a:lnTo>
                      <a:pt x="405338" y="702578"/>
                    </a:lnTo>
                    <a:lnTo>
                      <a:pt x="405338" y="700687"/>
                    </a:lnTo>
                    <a:lnTo>
                      <a:pt x="405338" y="687446"/>
                    </a:lnTo>
                    <a:lnTo>
                      <a:pt x="406098" y="687446"/>
                    </a:lnTo>
                    <a:lnTo>
                      <a:pt x="411418" y="687446"/>
                    </a:lnTo>
                    <a:lnTo>
                      <a:pt x="411418" y="686365"/>
                    </a:lnTo>
                    <a:lnTo>
                      <a:pt x="411418" y="678798"/>
                    </a:lnTo>
                    <a:lnTo>
                      <a:pt x="413445" y="678798"/>
                    </a:lnTo>
                    <a:lnTo>
                      <a:pt x="427632" y="678798"/>
                    </a:lnTo>
                    <a:lnTo>
                      <a:pt x="427632" y="679879"/>
                    </a:lnTo>
                    <a:lnTo>
                      <a:pt x="427632" y="687446"/>
                    </a:lnTo>
                    <a:lnTo>
                      <a:pt x="449925" y="687446"/>
                    </a:lnTo>
                    <a:lnTo>
                      <a:pt x="449925" y="685554"/>
                    </a:lnTo>
                    <a:lnTo>
                      <a:pt x="449925" y="672313"/>
                    </a:lnTo>
                    <a:lnTo>
                      <a:pt x="451699" y="672313"/>
                    </a:lnTo>
                    <a:lnTo>
                      <a:pt x="464112" y="672313"/>
                    </a:lnTo>
                    <a:lnTo>
                      <a:pt x="464112" y="696093"/>
                    </a:lnTo>
                    <a:lnTo>
                      <a:pt x="465126" y="696093"/>
                    </a:lnTo>
                    <a:lnTo>
                      <a:pt x="472219" y="696093"/>
                    </a:lnTo>
                    <a:lnTo>
                      <a:pt x="472219" y="695012"/>
                    </a:lnTo>
                    <a:lnTo>
                      <a:pt x="472219" y="687446"/>
                    </a:lnTo>
                    <a:lnTo>
                      <a:pt x="473992" y="687446"/>
                    </a:lnTo>
                    <a:lnTo>
                      <a:pt x="486406" y="687446"/>
                    </a:lnTo>
                    <a:lnTo>
                      <a:pt x="486406" y="713387"/>
                    </a:lnTo>
                    <a:lnTo>
                      <a:pt x="488433" y="713387"/>
                    </a:lnTo>
                    <a:lnTo>
                      <a:pt x="502619" y="713387"/>
                    </a:lnTo>
                    <a:lnTo>
                      <a:pt x="502619" y="715008"/>
                    </a:lnTo>
                    <a:lnTo>
                      <a:pt x="502619" y="726358"/>
                    </a:lnTo>
                    <a:lnTo>
                      <a:pt x="503379" y="726358"/>
                    </a:lnTo>
                    <a:lnTo>
                      <a:pt x="508700" y="726358"/>
                    </a:lnTo>
                    <a:lnTo>
                      <a:pt x="508700" y="725547"/>
                    </a:lnTo>
                    <a:lnTo>
                      <a:pt x="508700" y="719872"/>
                    </a:lnTo>
                    <a:lnTo>
                      <a:pt x="539100" y="719872"/>
                    </a:lnTo>
                    <a:lnTo>
                      <a:pt x="539100" y="743652"/>
                    </a:lnTo>
                    <a:lnTo>
                      <a:pt x="540113" y="743652"/>
                    </a:lnTo>
                    <a:lnTo>
                      <a:pt x="547207" y="743652"/>
                    </a:lnTo>
                    <a:lnTo>
                      <a:pt x="547207" y="744733"/>
                    </a:lnTo>
                    <a:lnTo>
                      <a:pt x="547207" y="752299"/>
                    </a:lnTo>
                    <a:lnTo>
                      <a:pt x="547967" y="752299"/>
                    </a:lnTo>
                    <a:lnTo>
                      <a:pt x="553287" y="752299"/>
                    </a:lnTo>
                    <a:lnTo>
                      <a:pt x="553287" y="750137"/>
                    </a:lnTo>
                    <a:lnTo>
                      <a:pt x="553287" y="735005"/>
                    </a:lnTo>
                    <a:lnTo>
                      <a:pt x="554300" y="735005"/>
                    </a:lnTo>
                    <a:lnTo>
                      <a:pt x="561394" y="735005"/>
                    </a:lnTo>
                    <a:lnTo>
                      <a:pt x="561394" y="736086"/>
                    </a:lnTo>
                    <a:lnTo>
                      <a:pt x="561394" y="743652"/>
                    </a:lnTo>
                    <a:lnTo>
                      <a:pt x="566714" y="741659"/>
                    </a:lnTo>
                    <a:cubicBezTo>
                      <a:pt x="567474" y="741287"/>
                      <a:pt x="567474" y="741085"/>
                      <a:pt x="567474" y="740679"/>
                    </a:cubicBezTo>
                    <a:lnTo>
                      <a:pt x="567474" y="735005"/>
                    </a:lnTo>
                    <a:lnTo>
                      <a:pt x="605981" y="735005"/>
                    </a:lnTo>
                    <a:lnTo>
                      <a:pt x="605981" y="758784"/>
                    </a:lnTo>
                    <a:lnTo>
                      <a:pt x="608007" y="758784"/>
                    </a:lnTo>
                    <a:lnTo>
                      <a:pt x="622194" y="758784"/>
                    </a:lnTo>
                    <a:lnTo>
                      <a:pt x="622194" y="759865"/>
                    </a:lnTo>
                    <a:lnTo>
                      <a:pt x="622194" y="767431"/>
                    </a:lnTo>
                    <a:lnTo>
                      <a:pt x="623968" y="767431"/>
                    </a:lnTo>
                    <a:lnTo>
                      <a:pt x="636381" y="767431"/>
                    </a:lnTo>
                    <a:lnTo>
                      <a:pt x="636381" y="743652"/>
                    </a:lnTo>
                    <a:lnTo>
                      <a:pt x="637394" y="743652"/>
                    </a:lnTo>
                    <a:lnTo>
                      <a:pt x="644488" y="743652"/>
                    </a:lnTo>
                    <a:lnTo>
                      <a:pt x="644488" y="711225"/>
                    </a:lnTo>
                    <a:lnTo>
                      <a:pt x="645501" y="711225"/>
                    </a:lnTo>
                    <a:lnTo>
                      <a:pt x="652595" y="711225"/>
                    </a:lnTo>
                    <a:lnTo>
                      <a:pt x="652595" y="709334"/>
                    </a:lnTo>
                    <a:lnTo>
                      <a:pt x="652595" y="696093"/>
                    </a:lnTo>
                    <a:cubicBezTo>
                      <a:pt x="650568" y="696093"/>
                      <a:pt x="650568" y="696093"/>
                      <a:pt x="651328" y="694471"/>
                    </a:cubicBezTo>
                    <a:lnTo>
                      <a:pt x="656648" y="683122"/>
                    </a:lnTo>
                    <a:cubicBezTo>
                      <a:pt x="656653" y="683139"/>
                      <a:pt x="656848" y="683813"/>
                      <a:pt x="664755" y="711225"/>
                    </a:cubicBezTo>
                    <a:lnTo>
                      <a:pt x="665515" y="711225"/>
                    </a:lnTo>
                    <a:lnTo>
                      <a:pt x="670835" y="711225"/>
                    </a:lnTo>
                    <a:lnTo>
                      <a:pt x="670835" y="605298"/>
                    </a:lnTo>
                    <a:lnTo>
                      <a:pt x="672355" y="605298"/>
                    </a:lnTo>
                    <a:lnTo>
                      <a:pt x="682995" y="605298"/>
                    </a:lnTo>
                    <a:lnTo>
                      <a:pt x="682995" y="557739"/>
                    </a:lnTo>
                    <a:lnTo>
                      <a:pt x="709342" y="557739"/>
                    </a:lnTo>
                    <a:lnTo>
                      <a:pt x="709342" y="536121"/>
                    </a:lnTo>
                    <a:lnTo>
                      <a:pt x="743796" y="536121"/>
                    </a:lnTo>
                    <a:lnTo>
                      <a:pt x="743796" y="538553"/>
                    </a:lnTo>
                    <a:lnTo>
                      <a:pt x="743796" y="555577"/>
                    </a:lnTo>
                    <a:lnTo>
                      <a:pt x="746076" y="555577"/>
                    </a:lnTo>
                    <a:lnTo>
                      <a:pt x="762036" y="555577"/>
                    </a:lnTo>
                    <a:lnTo>
                      <a:pt x="762036" y="603136"/>
                    </a:lnTo>
                    <a:lnTo>
                      <a:pt x="763049" y="603136"/>
                    </a:lnTo>
                    <a:lnTo>
                      <a:pt x="770143" y="603136"/>
                    </a:lnTo>
                    <a:lnTo>
                      <a:pt x="784330" y="607460"/>
                    </a:lnTo>
                    <a:lnTo>
                      <a:pt x="784330" y="646372"/>
                    </a:lnTo>
                    <a:lnTo>
                      <a:pt x="785343" y="646372"/>
                    </a:lnTo>
                    <a:lnTo>
                      <a:pt x="792436" y="646372"/>
                    </a:lnTo>
                    <a:lnTo>
                      <a:pt x="792436" y="647993"/>
                    </a:lnTo>
                    <a:lnTo>
                      <a:pt x="792436" y="659342"/>
                    </a:lnTo>
                    <a:lnTo>
                      <a:pt x="794463" y="659342"/>
                    </a:lnTo>
                    <a:lnTo>
                      <a:pt x="808650" y="659342"/>
                    </a:lnTo>
                    <a:lnTo>
                      <a:pt x="814730" y="665828"/>
                    </a:lnTo>
                    <a:lnTo>
                      <a:pt x="814730" y="687446"/>
                    </a:lnTo>
                    <a:lnTo>
                      <a:pt x="817010" y="687446"/>
                    </a:lnTo>
                    <a:lnTo>
                      <a:pt x="832970" y="687446"/>
                    </a:lnTo>
                    <a:lnTo>
                      <a:pt x="832970" y="688526"/>
                    </a:lnTo>
                    <a:lnTo>
                      <a:pt x="832970" y="696093"/>
                    </a:lnTo>
                    <a:lnTo>
                      <a:pt x="834237" y="696093"/>
                    </a:lnTo>
                    <a:lnTo>
                      <a:pt x="843104" y="696093"/>
                    </a:lnTo>
                    <a:lnTo>
                      <a:pt x="843104" y="698254"/>
                    </a:lnTo>
                    <a:lnTo>
                      <a:pt x="843104" y="713387"/>
                    </a:lnTo>
                    <a:cubicBezTo>
                      <a:pt x="847157" y="713387"/>
                      <a:pt x="847157" y="713387"/>
                      <a:pt x="847157" y="711495"/>
                    </a:cubicBezTo>
                    <a:lnTo>
                      <a:pt x="847157" y="698254"/>
                    </a:lnTo>
                    <a:lnTo>
                      <a:pt x="848170" y="698254"/>
                    </a:lnTo>
                    <a:lnTo>
                      <a:pt x="855264" y="698254"/>
                    </a:lnTo>
                    <a:lnTo>
                      <a:pt x="855264" y="699876"/>
                    </a:lnTo>
                    <a:lnTo>
                      <a:pt x="855264" y="711225"/>
                    </a:lnTo>
                    <a:lnTo>
                      <a:pt x="856024" y="711225"/>
                    </a:lnTo>
                    <a:lnTo>
                      <a:pt x="861344" y="711225"/>
                    </a:lnTo>
                    <a:cubicBezTo>
                      <a:pt x="861344" y="706902"/>
                      <a:pt x="861344" y="706902"/>
                      <a:pt x="909984" y="706902"/>
                    </a:cubicBezTo>
                    <a:lnTo>
                      <a:pt x="909984" y="708253"/>
                    </a:lnTo>
                    <a:lnTo>
                      <a:pt x="909984" y="717710"/>
                    </a:lnTo>
                    <a:lnTo>
                      <a:pt x="910744" y="717710"/>
                    </a:lnTo>
                    <a:lnTo>
                      <a:pt x="916065" y="717710"/>
                    </a:lnTo>
                    <a:lnTo>
                      <a:pt x="916065" y="719872"/>
                    </a:lnTo>
                    <a:lnTo>
                      <a:pt x="916065" y="735005"/>
                    </a:lnTo>
                    <a:cubicBezTo>
                      <a:pt x="916073" y="735001"/>
                      <a:pt x="916189" y="734923"/>
                      <a:pt x="918091" y="733654"/>
                    </a:cubicBezTo>
                    <a:lnTo>
                      <a:pt x="932278" y="724196"/>
                    </a:lnTo>
                    <a:cubicBezTo>
                      <a:pt x="932280" y="724177"/>
                      <a:pt x="932411" y="723302"/>
                      <a:pt x="938358" y="683122"/>
                    </a:cubicBezTo>
                    <a:cubicBezTo>
                      <a:pt x="938367" y="683120"/>
                      <a:pt x="938436" y="683094"/>
                      <a:pt x="939118" y="682852"/>
                    </a:cubicBezTo>
                    <a:lnTo>
                      <a:pt x="944438" y="680960"/>
                    </a:lnTo>
                    <a:cubicBezTo>
                      <a:pt x="944438" y="680944"/>
                      <a:pt x="944471" y="679883"/>
                      <a:pt x="946465" y="611783"/>
                    </a:cubicBezTo>
                    <a:cubicBezTo>
                      <a:pt x="946465" y="611801"/>
                      <a:pt x="946498" y="612892"/>
                      <a:pt x="948492" y="680960"/>
                    </a:cubicBezTo>
                    <a:cubicBezTo>
                      <a:pt x="948501" y="680963"/>
                      <a:pt x="948572" y="680988"/>
                      <a:pt x="949252" y="681230"/>
                    </a:cubicBezTo>
                    <a:lnTo>
                      <a:pt x="954572" y="683122"/>
                    </a:lnTo>
                    <a:lnTo>
                      <a:pt x="954572" y="596651"/>
                    </a:lnTo>
                    <a:cubicBezTo>
                      <a:pt x="958625" y="596651"/>
                      <a:pt x="958625" y="596651"/>
                      <a:pt x="958625" y="564224"/>
                    </a:cubicBezTo>
                    <a:lnTo>
                      <a:pt x="997132" y="564224"/>
                    </a:lnTo>
                    <a:lnTo>
                      <a:pt x="997132" y="596651"/>
                    </a:lnTo>
                    <a:lnTo>
                      <a:pt x="997892" y="596651"/>
                    </a:lnTo>
                    <a:lnTo>
                      <a:pt x="1003212" y="596651"/>
                    </a:lnTo>
                    <a:lnTo>
                      <a:pt x="1003212" y="514503"/>
                    </a:lnTo>
                    <a:lnTo>
                      <a:pt x="1004986" y="514503"/>
                    </a:lnTo>
                    <a:lnTo>
                      <a:pt x="1017399" y="514503"/>
                    </a:lnTo>
                    <a:lnTo>
                      <a:pt x="1017399" y="512612"/>
                    </a:lnTo>
                    <a:lnTo>
                      <a:pt x="1017399" y="499371"/>
                    </a:lnTo>
                    <a:lnTo>
                      <a:pt x="1039693" y="499371"/>
                    </a:lnTo>
                    <a:lnTo>
                      <a:pt x="1039693" y="498290"/>
                    </a:lnTo>
                    <a:lnTo>
                      <a:pt x="1039693" y="490724"/>
                    </a:lnTo>
                    <a:lnTo>
                      <a:pt x="1041466" y="490724"/>
                    </a:lnTo>
                    <a:lnTo>
                      <a:pt x="1053880" y="490724"/>
                    </a:lnTo>
                    <a:lnTo>
                      <a:pt x="1053880" y="491805"/>
                    </a:lnTo>
                    <a:lnTo>
                      <a:pt x="1053880" y="499371"/>
                    </a:lnTo>
                    <a:lnTo>
                      <a:pt x="1054640" y="499371"/>
                    </a:lnTo>
                    <a:lnTo>
                      <a:pt x="1059960" y="499371"/>
                    </a:lnTo>
                    <a:lnTo>
                      <a:pt x="1070093" y="495047"/>
                    </a:lnTo>
                    <a:lnTo>
                      <a:pt x="1074146" y="498290"/>
                    </a:lnTo>
                    <a:lnTo>
                      <a:pt x="1074146" y="490724"/>
                    </a:lnTo>
                    <a:lnTo>
                      <a:pt x="1076426" y="490724"/>
                    </a:lnTo>
                    <a:lnTo>
                      <a:pt x="1092387" y="490724"/>
                    </a:lnTo>
                    <a:lnTo>
                      <a:pt x="1092387" y="491805"/>
                    </a:lnTo>
                    <a:lnTo>
                      <a:pt x="1092387" y="499371"/>
                    </a:lnTo>
                    <a:lnTo>
                      <a:pt x="1122787" y="499371"/>
                    </a:lnTo>
                    <a:lnTo>
                      <a:pt x="1122787" y="500992"/>
                    </a:lnTo>
                    <a:lnTo>
                      <a:pt x="1122787" y="512342"/>
                    </a:lnTo>
                    <a:lnTo>
                      <a:pt x="1149134" y="512342"/>
                    </a:lnTo>
                    <a:lnTo>
                      <a:pt x="1149134" y="542606"/>
                    </a:lnTo>
                    <a:lnTo>
                      <a:pt x="1149894" y="542606"/>
                    </a:lnTo>
                    <a:lnTo>
                      <a:pt x="1155214" y="542606"/>
                    </a:lnTo>
                    <a:lnTo>
                      <a:pt x="1155214" y="543687"/>
                    </a:lnTo>
                    <a:lnTo>
                      <a:pt x="1155214" y="551254"/>
                    </a:lnTo>
                    <a:cubicBezTo>
                      <a:pt x="1159268" y="551254"/>
                      <a:pt x="1159268" y="551254"/>
                      <a:pt x="1159268" y="581518"/>
                    </a:cubicBezTo>
                    <a:lnTo>
                      <a:pt x="1160028" y="581518"/>
                    </a:lnTo>
                    <a:lnTo>
                      <a:pt x="1165348" y="581518"/>
                    </a:lnTo>
                    <a:lnTo>
                      <a:pt x="1165348" y="582329"/>
                    </a:lnTo>
                    <a:lnTo>
                      <a:pt x="1165348" y="588004"/>
                    </a:lnTo>
                    <a:lnTo>
                      <a:pt x="1166361" y="588004"/>
                    </a:lnTo>
                    <a:lnTo>
                      <a:pt x="1173454" y="588004"/>
                    </a:lnTo>
                    <a:lnTo>
                      <a:pt x="1173454" y="618269"/>
                    </a:lnTo>
                    <a:lnTo>
                      <a:pt x="1175481" y="618269"/>
                    </a:lnTo>
                    <a:lnTo>
                      <a:pt x="1189668" y="618269"/>
                    </a:lnTo>
                    <a:lnTo>
                      <a:pt x="1189668" y="642048"/>
                    </a:lnTo>
                    <a:cubicBezTo>
                      <a:pt x="1191695" y="642048"/>
                      <a:pt x="1191695" y="642048"/>
                      <a:pt x="1191695" y="643669"/>
                    </a:cubicBezTo>
                    <a:lnTo>
                      <a:pt x="1191695" y="655019"/>
                    </a:lnTo>
                    <a:lnTo>
                      <a:pt x="1192455" y="655019"/>
                    </a:lnTo>
                    <a:lnTo>
                      <a:pt x="1197775" y="655019"/>
                    </a:lnTo>
                    <a:lnTo>
                      <a:pt x="1197775" y="678798"/>
                    </a:lnTo>
                    <a:lnTo>
                      <a:pt x="1199041" y="678798"/>
                    </a:lnTo>
                    <a:lnTo>
                      <a:pt x="1207908" y="678798"/>
                    </a:lnTo>
                    <a:cubicBezTo>
                      <a:pt x="1209935" y="680960"/>
                      <a:pt x="1209935" y="680960"/>
                      <a:pt x="1209935" y="682852"/>
                    </a:cubicBezTo>
                    <a:lnTo>
                      <a:pt x="1209935" y="696093"/>
                    </a:lnTo>
                    <a:cubicBezTo>
                      <a:pt x="1209940" y="696086"/>
                      <a:pt x="1210027" y="695979"/>
                      <a:pt x="1211455" y="694201"/>
                    </a:cubicBezTo>
                    <a:lnTo>
                      <a:pt x="1222095" y="680960"/>
                    </a:lnTo>
                    <a:lnTo>
                      <a:pt x="1250469" y="680960"/>
                    </a:lnTo>
                    <a:lnTo>
                      <a:pt x="1250469" y="767431"/>
                    </a:lnTo>
                    <a:lnTo>
                      <a:pt x="1251229" y="767431"/>
                    </a:lnTo>
                    <a:lnTo>
                      <a:pt x="1256549" y="767431"/>
                    </a:lnTo>
                    <a:cubicBezTo>
                      <a:pt x="1256553" y="767423"/>
                      <a:pt x="1256612" y="767323"/>
                      <a:pt x="1257309" y="766080"/>
                    </a:cubicBezTo>
                    <a:lnTo>
                      <a:pt x="1262629" y="756622"/>
                    </a:lnTo>
                    <a:lnTo>
                      <a:pt x="1262629" y="758514"/>
                    </a:lnTo>
                    <a:lnTo>
                      <a:pt x="1262629" y="771755"/>
                    </a:lnTo>
                    <a:cubicBezTo>
                      <a:pt x="1266682" y="771755"/>
                      <a:pt x="1266682" y="771755"/>
                      <a:pt x="1266682" y="726358"/>
                    </a:cubicBezTo>
                    <a:lnTo>
                      <a:pt x="1267442" y="726358"/>
                    </a:lnTo>
                    <a:lnTo>
                      <a:pt x="1272762" y="726358"/>
                    </a:lnTo>
                    <a:lnTo>
                      <a:pt x="1272762" y="661504"/>
                    </a:lnTo>
                    <a:lnTo>
                      <a:pt x="1273776" y="661504"/>
                    </a:lnTo>
                    <a:lnTo>
                      <a:pt x="1280869" y="661504"/>
                    </a:lnTo>
                    <a:cubicBezTo>
                      <a:pt x="1280875" y="661483"/>
                      <a:pt x="1281139" y="660543"/>
                      <a:pt x="1293029" y="618269"/>
                    </a:cubicBezTo>
                    <a:lnTo>
                      <a:pt x="1294296" y="618269"/>
                    </a:lnTo>
                    <a:lnTo>
                      <a:pt x="1303163" y="618269"/>
                    </a:lnTo>
                    <a:cubicBezTo>
                      <a:pt x="1303168" y="618292"/>
                      <a:pt x="1303394" y="619258"/>
                      <a:pt x="1313296" y="661504"/>
                    </a:cubicBezTo>
                    <a:lnTo>
                      <a:pt x="1314309" y="661504"/>
                    </a:lnTo>
                    <a:lnTo>
                      <a:pt x="1321403" y="661504"/>
                    </a:lnTo>
                    <a:lnTo>
                      <a:pt x="1321403" y="700416"/>
                    </a:lnTo>
                    <a:lnTo>
                      <a:pt x="1323176" y="700416"/>
                    </a:lnTo>
                    <a:lnTo>
                      <a:pt x="1335590" y="700416"/>
                    </a:lnTo>
                    <a:lnTo>
                      <a:pt x="1335590" y="702578"/>
                    </a:lnTo>
                    <a:lnTo>
                      <a:pt x="1335590" y="717710"/>
                    </a:lnTo>
                    <a:cubicBezTo>
                      <a:pt x="1339643" y="717710"/>
                      <a:pt x="1339643" y="717710"/>
                      <a:pt x="1339643" y="715549"/>
                    </a:cubicBezTo>
                    <a:lnTo>
                      <a:pt x="1339643" y="700416"/>
                    </a:lnTo>
                    <a:lnTo>
                      <a:pt x="1341163" y="700416"/>
                    </a:lnTo>
                    <a:lnTo>
                      <a:pt x="1351803" y="700416"/>
                    </a:lnTo>
                    <a:lnTo>
                      <a:pt x="1351803" y="702037"/>
                    </a:lnTo>
                    <a:lnTo>
                      <a:pt x="1351803" y="713387"/>
                    </a:lnTo>
                    <a:lnTo>
                      <a:pt x="1382204" y="713387"/>
                    </a:lnTo>
                    <a:lnTo>
                      <a:pt x="1382204" y="676637"/>
                    </a:lnTo>
                    <a:lnTo>
                      <a:pt x="1383470" y="676637"/>
                    </a:lnTo>
                    <a:lnTo>
                      <a:pt x="1392337" y="676637"/>
                    </a:lnTo>
                    <a:lnTo>
                      <a:pt x="1392337" y="698254"/>
                    </a:lnTo>
                    <a:cubicBezTo>
                      <a:pt x="1394364" y="698254"/>
                      <a:pt x="1394364" y="698254"/>
                      <a:pt x="1394364" y="665828"/>
                    </a:cubicBezTo>
                    <a:lnTo>
                      <a:pt x="1416657" y="665828"/>
                    </a:lnTo>
                    <a:lnTo>
                      <a:pt x="1416657" y="664206"/>
                    </a:lnTo>
                    <a:lnTo>
                      <a:pt x="1416657" y="652857"/>
                    </a:lnTo>
                    <a:lnTo>
                      <a:pt x="1417417" y="652857"/>
                    </a:lnTo>
                    <a:lnTo>
                      <a:pt x="1422737" y="652857"/>
                    </a:lnTo>
                    <a:lnTo>
                      <a:pt x="1422737" y="650966"/>
                    </a:lnTo>
                    <a:lnTo>
                      <a:pt x="1422737" y="637725"/>
                    </a:lnTo>
                    <a:lnTo>
                      <a:pt x="1426791" y="644210"/>
                    </a:lnTo>
                    <a:lnTo>
                      <a:pt x="1429071" y="644210"/>
                    </a:lnTo>
                    <a:lnTo>
                      <a:pt x="1445031" y="644210"/>
                    </a:lnTo>
                    <a:lnTo>
                      <a:pt x="1445031" y="643399"/>
                    </a:lnTo>
                    <a:lnTo>
                      <a:pt x="1445031" y="637725"/>
                    </a:lnTo>
                    <a:lnTo>
                      <a:pt x="1445791" y="637725"/>
                    </a:lnTo>
                    <a:lnTo>
                      <a:pt x="1451111" y="637725"/>
                    </a:lnTo>
                    <a:lnTo>
                      <a:pt x="1451111" y="639076"/>
                    </a:lnTo>
                    <a:lnTo>
                      <a:pt x="1451111" y="648534"/>
                    </a:lnTo>
                    <a:lnTo>
                      <a:pt x="1489618" y="648534"/>
                    </a:lnTo>
                    <a:lnTo>
                      <a:pt x="1489618" y="786887"/>
                    </a:lnTo>
                    <a:lnTo>
                      <a:pt x="1491138" y="786887"/>
                    </a:lnTo>
                    <a:lnTo>
                      <a:pt x="1501778" y="786887"/>
                    </a:lnTo>
                    <a:lnTo>
                      <a:pt x="1501778" y="773917"/>
                    </a:lnTo>
                    <a:lnTo>
                      <a:pt x="1505832" y="773917"/>
                    </a:lnTo>
                    <a:lnTo>
                      <a:pt x="1505832" y="786887"/>
                    </a:lnTo>
                    <a:lnTo>
                      <a:pt x="1536232" y="786887"/>
                    </a:lnTo>
                    <a:lnTo>
                      <a:pt x="1536232" y="756622"/>
                    </a:lnTo>
                    <a:lnTo>
                      <a:pt x="1548392" y="756622"/>
                    </a:lnTo>
                    <a:lnTo>
                      <a:pt x="1560552" y="754461"/>
                    </a:lnTo>
                    <a:cubicBezTo>
                      <a:pt x="1562579" y="754461"/>
                      <a:pt x="1562579" y="756622"/>
                      <a:pt x="1564606" y="756622"/>
                    </a:cubicBezTo>
                    <a:lnTo>
                      <a:pt x="1574739" y="756622"/>
                    </a:lnTo>
                    <a:lnTo>
                      <a:pt x="1574739" y="786887"/>
                    </a:lnTo>
                    <a:lnTo>
                      <a:pt x="1582846" y="786887"/>
                    </a:lnTo>
                    <a:lnTo>
                      <a:pt x="1582846" y="804182"/>
                    </a:lnTo>
                    <a:lnTo>
                      <a:pt x="1592182" y="805087"/>
                    </a:lnTo>
                    <a:lnTo>
                      <a:pt x="1605140" y="805087"/>
                    </a:lnTo>
                    <a:lnTo>
                      <a:pt x="1605140" y="789049"/>
                    </a:lnTo>
                    <a:lnTo>
                      <a:pt x="1673096" y="789049"/>
                    </a:lnTo>
                    <a:lnTo>
                      <a:pt x="1673096" y="703796"/>
                    </a:lnTo>
                    <a:lnTo>
                      <a:pt x="1745104" y="703796"/>
                    </a:lnTo>
                    <a:lnTo>
                      <a:pt x="1745104" y="782564"/>
                    </a:lnTo>
                    <a:lnTo>
                      <a:pt x="1747008" y="782564"/>
                    </a:lnTo>
                    <a:lnTo>
                      <a:pt x="1748250" y="805087"/>
                    </a:lnTo>
                    <a:lnTo>
                      <a:pt x="1757926" y="805087"/>
                    </a:lnTo>
                    <a:cubicBezTo>
                      <a:pt x="1758462" y="797873"/>
                      <a:pt x="1759168" y="790219"/>
                      <a:pt x="1759168" y="782564"/>
                    </a:cubicBezTo>
                    <a:lnTo>
                      <a:pt x="1765248" y="782564"/>
                    </a:lnTo>
                    <a:lnTo>
                      <a:pt x="1766490" y="805087"/>
                    </a:lnTo>
                    <a:lnTo>
                      <a:pt x="1817112" y="805087"/>
                    </a:lnTo>
                    <a:lnTo>
                      <a:pt x="1817112" y="642059"/>
                    </a:lnTo>
                    <a:lnTo>
                      <a:pt x="2014439" y="642059"/>
                    </a:lnTo>
                    <a:lnTo>
                      <a:pt x="2014439" y="805087"/>
                    </a:lnTo>
                    <a:lnTo>
                      <a:pt x="2033136" y="805087"/>
                    </a:lnTo>
                    <a:lnTo>
                      <a:pt x="2033136" y="722394"/>
                    </a:lnTo>
                    <a:lnTo>
                      <a:pt x="2128256" y="722394"/>
                    </a:lnTo>
                    <a:cubicBezTo>
                      <a:pt x="2132331" y="616373"/>
                      <a:pt x="2135709" y="510899"/>
                      <a:pt x="2140186" y="404253"/>
                    </a:cubicBezTo>
                    <a:cubicBezTo>
                      <a:pt x="2130053" y="404253"/>
                      <a:pt x="2105733" y="391282"/>
                      <a:pt x="2128026" y="382635"/>
                    </a:cubicBezTo>
                    <a:cubicBezTo>
                      <a:pt x="2125999" y="380473"/>
                      <a:pt x="2123973" y="378311"/>
                      <a:pt x="2121946" y="378311"/>
                    </a:cubicBezTo>
                    <a:cubicBezTo>
                      <a:pt x="2121946" y="365341"/>
                      <a:pt x="2119919" y="363179"/>
                      <a:pt x="2130053" y="354532"/>
                    </a:cubicBezTo>
                    <a:lnTo>
                      <a:pt x="2130053" y="337238"/>
                    </a:lnTo>
                    <a:lnTo>
                      <a:pt x="2144240" y="337238"/>
                    </a:lnTo>
                    <a:lnTo>
                      <a:pt x="2144240" y="315620"/>
                    </a:lnTo>
                    <a:cubicBezTo>
                      <a:pt x="2144240" y="313458"/>
                      <a:pt x="2146266" y="313458"/>
                      <a:pt x="2146266" y="311296"/>
                    </a:cubicBezTo>
                    <a:lnTo>
                      <a:pt x="2146266" y="233472"/>
                    </a:lnTo>
                    <a:cubicBezTo>
                      <a:pt x="2146266" y="231310"/>
                      <a:pt x="2144240" y="229149"/>
                      <a:pt x="2144240" y="226987"/>
                    </a:cubicBezTo>
                    <a:lnTo>
                      <a:pt x="2150320" y="220501"/>
                    </a:lnTo>
                    <a:lnTo>
                      <a:pt x="2150320" y="162133"/>
                    </a:lnTo>
                    <a:cubicBezTo>
                      <a:pt x="2150320" y="159972"/>
                      <a:pt x="2150320" y="159972"/>
                      <a:pt x="2152346" y="157810"/>
                    </a:cubicBezTo>
                    <a:lnTo>
                      <a:pt x="2152346" y="101604"/>
                    </a:lnTo>
                    <a:cubicBezTo>
                      <a:pt x="2154373" y="92957"/>
                      <a:pt x="2154373" y="88633"/>
                      <a:pt x="2154373" y="82148"/>
                    </a:cubicBezTo>
                    <a:cubicBezTo>
                      <a:pt x="2158427" y="88633"/>
                      <a:pt x="2158427" y="92957"/>
                      <a:pt x="2158427" y="99442"/>
                    </a:cubicBezTo>
                    <a:cubicBezTo>
                      <a:pt x="2160453" y="121060"/>
                      <a:pt x="2160453" y="140516"/>
                      <a:pt x="2160453" y="157810"/>
                    </a:cubicBezTo>
                    <a:cubicBezTo>
                      <a:pt x="2162480" y="181589"/>
                      <a:pt x="2162480" y="201045"/>
                      <a:pt x="2162480" y="220501"/>
                    </a:cubicBezTo>
                    <a:lnTo>
                      <a:pt x="2168560" y="226987"/>
                    </a:lnTo>
                    <a:cubicBezTo>
                      <a:pt x="2168560" y="229149"/>
                      <a:pt x="2166533" y="231310"/>
                      <a:pt x="2166533" y="233472"/>
                    </a:cubicBezTo>
                    <a:lnTo>
                      <a:pt x="2166533" y="311296"/>
                    </a:lnTo>
                    <a:cubicBezTo>
                      <a:pt x="2166533" y="313458"/>
                      <a:pt x="2168560" y="313458"/>
                      <a:pt x="2168560" y="315620"/>
                    </a:cubicBezTo>
                    <a:lnTo>
                      <a:pt x="2168560" y="337238"/>
                    </a:lnTo>
                    <a:lnTo>
                      <a:pt x="2182747" y="337238"/>
                    </a:lnTo>
                    <a:lnTo>
                      <a:pt x="2182747" y="354532"/>
                    </a:lnTo>
                    <a:cubicBezTo>
                      <a:pt x="2190854" y="363179"/>
                      <a:pt x="2190854" y="363179"/>
                      <a:pt x="2190854" y="378311"/>
                    </a:cubicBezTo>
                    <a:cubicBezTo>
                      <a:pt x="2188827" y="378311"/>
                      <a:pt x="2186800" y="380473"/>
                      <a:pt x="2184774" y="382635"/>
                    </a:cubicBezTo>
                    <a:cubicBezTo>
                      <a:pt x="2205040" y="393444"/>
                      <a:pt x="2180720" y="402091"/>
                      <a:pt x="2172613" y="404253"/>
                    </a:cubicBezTo>
                    <a:cubicBezTo>
                      <a:pt x="2174640" y="488562"/>
                      <a:pt x="2178693" y="572871"/>
                      <a:pt x="2180720" y="657181"/>
                    </a:cubicBezTo>
                    <a:lnTo>
                      <a:pt x="2245574" y="657181"/>
                    </a:lnTo>
                    <a:lnTo>
                      <a:pt x="2245574" y="732843"/>
                    </a:lnTo>
                    <a:lnTo>
                      <a:pt x="2253681" y="732843"/>
                    </a:lnTo>
                    <a:cubicBezTo>
                      <a:pt x="2253681" y="730681"/>
                      <a:pt x="2255708" y="728519"/>
                      <a:pt x="2255708" y="726358"/>
                    </a:cubicBezTo>
                    <a:lnTo>
                      <a:pt x="2261788" y="726358"/>
                    </a:lnTo>
                    <a:cubicBezTo>
                      <a:pt x="2261788" y="728519"/>
                      <a:pt x="2261788" y="730681"/>
                      <a:pt x="2263815" y="735005"/>
                    </a:cubicBezTo>
                    <a:lnTo>
                      <a:pt x="2275975" y="735005"/>
                    </a:lnTo>
                    <a:lnTo>
                      <a:pt x="2275975" y="728519"/>
                    </a:lnTo>
                    <a:lnTo>
                      <a:pt x="2298268" y="728519"/>
                    </a:lnTo>
                    <a:lnTo>
                      <a:pt x="2298268" y="735005"/>
                    </a:lnTo>
                    <a:lnTo>
                      <a:pt x="2318535" y="735005"/>
                    </a:lnTo>
                    <a:lnTo>
                      <a:pt x="2318535" y="780402"/>
                    </a:lnTo>
                    <a:lnTo>
                      <a:pt x="2332722" y="780402"/>
                    </a:lnTo>
                    <a:lnTo>
                      <a:pt x="2332722" y="767431"/>
                    </a:lnTo>
                    <a:lnTo>
                      <a:pt x="2348936" y="767431"/>
                    </a:lnTo>
                    <a:lnTo>
                      <a:pt x="2348936" y="588004"/>
                    </a:lnTo>
                    <a:lnTo>
                      <a:pt x="2355016" y="581518"/>
                    </a:lnTo>
                    <a:lnTo>
                      <a:pt x="2427977" y="581518"/>
                    </a:lnTo>
                    <a:lnTo>
                      <a:pt x="2427977" y="590166"/>
                    </a:lnTo>
                    <a:lnTo>
                      <a:pt x="2438110" y="590166"/>
                    </a:lnTo>
                    <a:lnTo>
                      <a:pt x="2438110" y="704740"/>
                    </a:lnTo>
                    <a:lnTo>
                      <a:pt x="2460404" y="704740"/>
                    </a:lnTo>
                    <a:lnTo>
                      <a:pt x="2460404" y="637725"/>
                    </a:lnTo>
                    <a:lnTo>
                      <a:pt x="2486751" y="637725"/>
                    </a:lnTo>
                    <a:cubicBezTo>
                      <a:pt x="2488777" y="637725"/>
                      <a:pt x="2488777" y="635563"/>
                      <a:pt x="2490804" y="633401"/>
                    </a:cubicBezTo>
                    <a:lnTo>
                      <a:pt x="2498911" y="633401"/>
                    </a:lnTo>
                    <a:cubicBezTo>
                      <a:pt x="2500937" y="635563"/>
                      <a:pt x="2500937" y="637725"/>
                      <a:pt x="2502964" y="637725"/>
                    </a:cubicBezTo>
                    <a:lnTo>
                      <a:pt x="2525258" y="637725"/>
                    </a:lnTo>
                    <a:lnTo>
                      <a:pt x="2525258" y="520989"/>
                    </a:lnTo>
                    <a:cubicBezTo>
                      <a:pt x="2525272" y="520986"/>
                      <a:pt x="2526139" y="520822"/>
                      <a:pt x="2582005" y="510180"/>
                    </a:cubicBezTo>
                    <a:lnTo>
                      <a:pt x="2582005" y="511261"/>
                    </a:lnTo>
                    <a:lnTo>
                      <a:pt x="2582005" y="518827"/>
                    </a:lnTo>
                    <a:lnTo>
                      <a:pt x="2608352" y="518827"/>
                    </a:lnTo>
                    <a:lnTo>
                      <a:pt x="2608352" y="773917"/>
                    </a:lnTo>
                    <a:lnTo>
                      <a:pt x="2630646" y="773917"/>
                    </a:lnTo>
                    <a:lnTo>
                      <a:pt x="2630646" y="769593"/>
                    </a:lnTo>
                    <a:lnTo>
                      <a:pt x="2642806" y="769593"/>
                    </a:lnTo>
                    <a:lnTo>
                      <a:pt x="2642806" y="773917"/>
                    </a:lnTo>
                    <a:lnTo>
                      <a:pt x="2667126" y="773917"/>
                    </a:lnTo>
                    <a:lnTo>
                      <a:pt x="2667126" y="760946"/>
                    </a:lnTo>
                    <a:lnTo>
                      <a:pt x="2695500" y="760946"/>
                    </a:lnTo>
                    <a:cubicBezTo>
                      <a:pt x="2699553" y="756622"/>
                      <a:pt x="2703607" y="756622"/>
                      <a:pt x="2707660" y="756622"/>
                    </a:cubicBezTo>
                    <a:cubicBezTo>
                      <a:pt x="2713740" y="760946"/>
                      <a:pt x="2721847" y="760946"/>
                      <a:pt x="2727927" y="760946"/>
                    </a:cubicBezTo>
                    <a:lnTo>
                      <a:pt x="2727927" y="743652"/>
                    </a:lnTo>
                    <a:lnTo>
                      <a:pt x="2736034" y="743652"/>
                    </a:lnTo>
                    <a:lnTo>
                      <a:pt x="2736034" y="730681"/>
                    </a:lnTo>
                    <a:lnTo>
                      <a:pt x="2792781" y="730681"/>
                    </a:lnTo>
                    <a:lnTo>
                      <a:pt x="2792781" y="700416"/>
                    </a:lnTo>
                    <a:lnTo>
                      <a:pt x="2811021" y="700416"/>
                    </a:lnTo>
                    <a:lnTo>
                      <a:pt x="2811021" y="693931"/>
                    </a:lnTo>
                    <a:lnTo>
                      <a:pt x="2823181" y="693931"/>
                    </a:lnTo>
                    <a:lnTo>
                      <a:pt x="2823181" y="700416"/>
                    </a:lnTo>
                    <a:lnTo>
                      <a:pt x="2839395" y="700416"/>
                    </a:lnTo>
                    <a:lnTo>
                      <a:pt x="2839395" y="750137"/>
                    </a:lnTo>
                    <a:lnTo>
                      <a:pt x="2871822" y="750137"/>
                    </a:lnTo>
                    <a:lnTo>
                      <a:pt x="2871822" y="724196"/>
                    </a:lnTo>
                    <a:lnTo>
                      <a:pt x="2910329" y="724196"/>
                    </a:lnTo>
                    <a:lnTo>
                      <a:pt x="2910329" y="693931"/>
                    </a:lnTo>
                    <a:lnTo>
                      <a:pt x="2958970" y="693931"/>
                    </a:lnTo>
                    <a:lnTo>
                      <a:pt x="2958970" y="805087"/>
                    </a:lnTo>
                    <a:lnTo>
                      <a:pt x="2958970" y="818866"/>
                    </a:lnTo>
                    <a:lnTo>
                      <a:pt x="2968113" y="818866"/>
                    </a:lnTo>
                    <a:lnTo>
                      <a:pt x="2968113" y="762555"/>
                    </a:lnTo>
                    <a:lnTo>
                      <a:pt x="2971450" y="756622"/>
                    </a:lnTo>
                    <a:lnTo>
                      <a:pt x="2971450" y="758514"/>
                    </a:lnTo>
                    <a:lnTo>
                      <a:pt x="2971450" y="771755"/>
                    </a:lnTo>
                    <a:cubicBezTo>
                      <a:pt x="2975503" y="771755"/>
                      <a:pt x="2975503" y="771755"/>
                      <a:pt x="2975503" y="726358"/>
                    </a:cubicBezTo>
                    <a:lnTo>
                      <a:pt x="2976263" y="726358"/>
                    </a:lnTo>
                    <a:lnTo>
                      <a:pt x="2981583" y="726358"/>
                    </a:lnTo>
                    <a:lnTo>
                      <a:pt x="2981583" y="661504"/>
                    </a:lnTo>
                    <a:lnTo>
                      <a:pt x="2982597" y="661504"/>
                    </a:lnTo>
                    <a:lnTo>
                      <a:pt x="2989690" y="661504"/>
                    </a:lnTo>
                    <a:cubicBezTo>
                      <a:pt x="2989696" y="661483"/>
                      <a:pt x="2989960" y="660543"/>
                      <a:pt x="3001850" y="618269"/>
                    </a:cubicBezTo>
                    <a:lnTo>
                      <a:pt x="3003117" y="618269"/>
                    </a:lnTo>
                    <a:lnTo>
                      <a:pt x="3011984" y="618269"/>
                    </a:lnTo>
                    <a:cubicBezTo>
                      <a:pt x="3011989" y="618292"/>
                      <a:pt x="3012215" y="619258"/>
                      <a:pt x="3022117" y="661504"/>
                    </a:cubicBezTo>
                    <a:lnTo>
                      <a:pt x="3023130" y="661504"/>
                    </a:lnTo>
                    <a:lnTo>
                      <a:pt x="3030224" y="661504"/>
                    </a:lnTo>
                    <a:lnTo>
                      <a:pt x="3030224" y="700416"/>
                    </a:lnTo>
                    <a:lnTo>
                      <a:pt x="3031997" y="700416"/>
                    </a:lnTo>
                    <a:lnTo>
                      <a:pt x="3044411" y="700416"/>
                    </a:lnTo>
                    <a:lnTo>
                      <a:pt x="3044411" y="702578"/>
                    </a:lnTo>
                    <a:lnTo>
                      <a:pt x="3044411" y="717710"/>
                    </a:lnTo>
                    <a:cubicBezTo>
                      <a:pt x="3048464" y="717710"/>
                      <a:pt x="3048464" y="717710"/>
                      <a:pt x="3048464" y="715549"/>
                    </a:cubicBezTo>
                    <a:lnTo>
                      <a:pt x="3048464" y="700416"/>
                    </a:lnTo>
                    <a:lnTo>
                      <a:pt x="3049984" y="700416"/>
                    </a:lnTo>
                    <a:lnTo>
                      <a:pt x="3060624" y="700416"/>
                    </a:lnTo>
                    <a:lnTo>
                      <a:pt x="3060624" y="702037"/>
                    </a:lnTo>
                    <a:lnTo>
                      <a:pt x="3060624" y="713387"/>
                    </a:lnTo>
                    <a:lnTo>
                      <a:pt x="3091025" y="713387"/>
                    </a:lnTo>
                    <a:lnTo>
                      <a:pt x="3091025" y="676637"/>
                    </a:lnTo>
                    <a:lnTo>
                      <a:pt x="3092291" y="676637"/>
                    </a:lnTo>
                    <a:lnTo>
                      <a:pt x="3101158" y="676637"/>
                    </a:lnTo>
                    <a:lnTo>
                      <a:pt x="3101158" y="698254"/>
                    </a:lnTo>
                    <a:cubicBezTo>
                      <a:pt x="3103185" y="698254"/>
                      <a:pt x="3103185" y="698254"/>
                      <a:pt x="3103185" y="665828"/>
                    </a:cubicBezTo>
                    <a:lnTo>
                      <a:pt x="3125478" y="665828"/>
                    </a:lnTo>
                    <a:lnTo>
                      <a:pt x="3125478" y="664206"/>
                    </a:lnTo>
                    <a:lnTo>
                      <a:pt x="3125478" y="652857"/>
                    </a:lnTo>
                    <a:lnTo>
                      <a:pt x="3126238" y="652857"/>
                    </a:lnTo>
                    <a:lnTo>
                      <a:pt x="3131558" y="652857"/>
                    </a:lnTo>
                    <a:lnTo>
                      <a:pt x="3131558" y="650966"/>
                    </a:lnTo>
                    <a:lnTo>
                      <a:pt x="3131558" y="637725"/>
                    </a:lnTo>
                    <a:lnTo>
                      <a:pt x="3135612" y="644210"/>
                    </a:lnTo>
                    <a:lnTo>
                      <a:pt x="3137892" y="644210"/>
                    </a:lnTo>
                    <a:lnTo>
                      <a:pt x="3153852" y="644210"/>
                    </a:lnTo>
                    <a:lnTo>
                      <a:pt x="3153852" y="643399"/>
                    </a:lnTo>
                    <a:lnTo>
                      <a:pt x="3153852" y="637725"/>
                    </a:lnTo>
                    <a:lnTo>
                      <a:pt x="3154612" y="637725"/>
                    </a:lnTo>
                    <a:lnTo>
                      <a:pt x="3159932" y="637725"/>
                    </a:lnTo>
                    <a:lnTo>
                      <a:pt x="3159932" y="639076"/>
                    </a:lnTo>
                    <a:lnTo>
                      <a:pt x="3159932" y="648534"/>
                    </a:lnTo>
                    <a:lnTo>
                      <a:pt x="3195788" y="648534"/>
                    </a:lnTo>
                    <a:lnTo>
                      <a:pt x="3195788" y="1159457"/>
                    </a:lnTo>
                    <a:lnTo>
                      <a:pt x="3031533" y="1159331"/>
                    </a:lnTo>
                    <a:lnTo>
                      <a:pt x="3031520" y="1160647"/>
                    </a:lnTo>
                    <a:lnTo>
                      <a:pt x="2054" y="1158314"/>
                    </a:lnTo>
                    <a:cubicBezTo>
                      <a:pt x="1369" y="1010750"/>
                      <a:pt x="685" y="871760"/>
                      <a:pt x="0" y="724196"/>
                    </a:cubicBezTo>
                    <a:lnTo>
                      <a:pt x="20267" y="724196"/>
                    </a:lnTo>
                    <a:cubicBezTo>
                      <a:pt x="20271" y="724190"/>
                      <a:pt x="20308" y="724108"/>
                      <a:pt x="20774" y="723115"/>
                    </a:cubicBezTo>
                    <a:lnTo>
                      <a:pt x="24320" y="715549"/>
                    </a:lnTo>
                    <a:cubicBezTo>
                      <a:pt x="24329" y="715550"/>
                      <a:pt x="24442" y="715568"/>
                      <a:pt x="26094" y="715819"/>
                    </a:cubicBezTo>
                    <a:lnTo>
                      <a:pt x="38507" y="717710"/>
                    </a:lnTo>
                    <a:cubicBezTo>
                      <a:pt x="38510" y="717720"/>
                      <a:pt x="38548" y="717821"/>
                      <a:pt x="39014" y="719062"/>
                    </a:cubicBezTo>
                    <a:lnTo>
                      <a:pt x="42560" y="728519"/>
                    </a:lnTo>
                    <a:cubicBezTo>
                      <a:pt x="42574" y="728520"/>
                      <a:pt x="43170" y="728570"/>
                      <a:pt x="68907" y="730681"/>
                    </a:cubicBezTo>
                    <a:lnTo>
                      <a:pt x="68907" y="607460"/>
                    </a:lnTo>
                    <a:lnTo>
                      <a:pt x="70934" y="607460"/>
                    </a:lnTo>
                    <a:lnTo>
                      <a:pt x="85121" y="607460"/>
                    </a:lnTo>
                    <a:lnTo>
                      <a:pt x="85121" y="471268"/>
                    </a:lnTo>
                    <a:lnTo>
                      <a:pt x="86894" y="471268"/>
                    </a:lnTo>
                    <a:lnTo>
                      <a:pt x="99308" y="471268"/>
                    </a:lnTo>
                    <a:lnTo>
                      <a:pt x="99308" y="356694"/>
                    </a:lnTo>
                    <a:cubicBezTo>
                      <a:pt x="103361" y="354532"/>
                      <a:pt x="103361" y="354532"/>
                      <a:pt x="103361" y="328590"/>
                    </a:cubicBezTo>
                    <a:lnTo>
                      <a:pt x="105388" y="328590"/>
                    </a:lnTo>
                    <a:lnTo>
                      <a:pt x="119575" y="328590"/>
                    </a:lnTo>
                    <a:cubicBezTo>
                      <a:pt x="119586" y="328567"/>
                      <a:pt x="120192" y="327200"/>
                      <a:pt x="156055" y="246443"/>
                    </a:cubicBezTo>
                    <a:cubicBezTo>
                      <a:pt x="156055" y="246429"/>
                      <a:pt x="156089" y="244478"/>
                      <a:pt x="160109"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algn="ctr" defTabSz="685595">
                  <a:buClrTx/>
                  <a:defRPr/>
                </a:pPr>
                <a:endParaRPr lang="ko-KR" altLang="en-US" sz="2024" kern="1200">
                  <a:solidFill>
                    <a:srgbClr val="FFFFFF"/>
                  </a:solidFill>
                  <a:latin typeface="Roboto"/>
                </a:endParaRPr>
              </a:p>
            </p:txBody>
          </p:sp>
        </p:grpSp>
        <p:sp>
          <p:nvSpPr>
            <p:cNvPr id="180" name="Freeform: Shape 33">
              <a:extLst>
                <a:ext uri="{FF2B5EF4-FFF2-40B4-BE49-F238E27FC236}">
                  <a16:creationId xmlns:a16="http://schemas.microsoft.com/office/drawing/2014/main" id="{190257E3-A71C-1649-869E-60A49A93A821}"/>
                </a:ext>
              </a:extLst>
            </p:cNvPr>
            <p:cNvSpPr/>
            <p:nvPr/>
          </p:nvSpPr>
          <p:spPr>
            <a:xfrm>
              <a:off x="1397596" y="1613174"/>
              <a:ext cx="688161" cy="957305"/>
            </a:xfrm>
            <a:custGeom>
              <a:avLst/>
              <a:gdLst>
                <a:gd name="connsiteX0" fmla="*/ 1022274 w 4159710"/>
                <a:gd name="connsiteY0" fmla="*/ 5419078 h 5786598"/>
                <a:gd name="connsiteX1" fmla="*/ 976163 w 4159710"/>
                <a:gd name="connsiteY1" fmla="*/ 5507455 h 5786598"/>
                <a:gd name="connsiteX2" fmla="*/ 1068385 w 4159710"/>
                <a:gd name="connsiteY2" fmla="*/ 5507455 h 5786598"/>
                <a:gd name="connsiteX3" fmla="*/ 1318025 w 4159710"/>
                <a:gd name="connsiteY3" fmla="*/ 5289802 h 5786598"/>
                <a:gd name="connsiteX4" fmla="*/ 1204463 w 4159710"/>
                <a:gd name="connsiteY4" fmla="*/ 5507455 h 5786598"/>
                <a:gd name="connsiteX5" fmla="*/ 1431587 w 4159710"/>
                <a:gd name="connsiteY5" fmla="*/ 5507455 h 5786598"/>
                <a:gd name="connsiteX6" fmla="*/ 708685 w 4159710"/>
                <a:gd name="connsiteY6" fmla="*/ 5255614 h 5786598"/>
                <a:gd name="connsiteX7" fmla="*/ 577286 w 4159710"/>
                <a:gd name="connsiteY7" fmla="*/ 5507455 h 5786598"/>
                <a:gd name="connsiteX8" fmla="*/ 840085 w 4159710"/>
                <a:gd name="connsiteY8" fmla="*/ 5507455 h 5786598"/>
                <a:gd name="connsiteX9" fmla="*/ 1203875 w 4159710"/>
                <a:gd name="connsiteY9" fmla="*/ 5071022 h 5786598"/>
                <a:gd name="connsiteX10" fmla="*/ 1053938 w 4159710"/>
                <a:gd name="connsiteY10" fmla="*/ 5358390 h 5786598"/>
                <a:gd name="connsiteX11" fmla="*/ 1131714 w 4159710"/>
                <a:gd name="connsiteY11" fmla="*/ 5507455 h 5786598"/>
                <a:gd name="connsiteX12" fmla="*/ 1141134 w 4159710"/>
                <a:gd name="connsiteY12" fmla="*/ 5507455 h 5786598"/>
                <a:gd name="connsiteX13" fmla="*/ 1286361 w 4159710"/>
                <a:gd name="connsiteY13" fmla="*/ 5229113 h 5786598"/>
                <a:gd name="connsiteX14" fmla="*/ 822835 w 4159710"/>
                <a:gd name="connsiteY14" fmla="*/ 5036834 h 5786598"/>
                <a:gd name="connsiteX15" fmla="*/ 740350 w 4159710"/>
                <a:gd name="connsiteY15" fmla="*/ 5194926 h 5786598"/>
                <a:gd name="connsiteX16" fmla="*/ 903414 w 4159710"/>
                <a:gd name="connsiteY16" fmla="*/ 5507455 h 5786598"/>
                <a:gd name="connsiteX17" fmla="*/ 912834 w 4159710"/>
                <a:gd name="connsiteY17" fmla="*/ 5507455 h 5786598"/>
                <a:gd name="connsiteX18" fmla="*/ 990609 w 4159710"/>
                <a:gd name="connsiteY18" fmla="*/ 5358390 h 5786598"/>
                <a:gd name="connsiteX19" fmla="*/ 1451724 w 4159710"/>
                <a:gd name="connsiteY19" fmla="*/ 5033553 h 5786598"/>
                <a:gd name="connsiteX20" fmla="*/ 1355112 w 4159710"/>
                <a:gd name="connsiteY20" fmla="*/ 5218720 h 5786598"/>
                <a:gd name="connsiteX21" fmla="*/ 1505762 w 4159710"/>
                <a:gd name="connsiteY21" fmla="*/ 5507455 h 5786598"/>
                <a:gd name="connsiteX22" fmla="*/ 1698986 w 4159710"/>
                <a:gd name="connsiteY22" fmla="*/ 5507455 h 5786598"/>
                <a:gd name="connsiteX23" fmla="*/ 574986 w 4159710"/>
                <a:gd name="connsiteY23" fmla="*/ 4999366 h 5786598"/>
                <a:gd name="connsiteX24" fmla="*/ 309887 w 4159710"/>
                <a:gd name="connsiteY24" fmla="*/ 5507455 h 5786598"/>
                <a:gd name="connsiteX25" fmla="*/ 503111 w 4159710"/>
                <a:gd name="connsiteY25" fmla="*/ 5507455 h 5786598"/>
                <a:gd name="connsiteX26" fmla="*/ 671598 w 4159710"/>
                <a:gd name="connsiteY26" fmla="*/ 5184533 h 5786598"/>
                <a:gd name="connsiteX27" fmla="*/ 1290352 w 4159710"/>
                <a:gd name="connsiteY27" fmla="*/ 4905281 h 5786598"/>
                <a:gd name="connsiteX28" fmla="*/ 1240962 w 4159710"/>
                <a:gd name="connsiteY28" fmla="*/ 4999940 h 5786598"/>
                <a:gd name="connsiteX29" fmla="*/ 1323448 w 4159710"/>
                <a:gd name="connsiteY29" fmla="*/ 5158032 h 5786598"/>
                <a:gd name="connsiteX30" fmla="*/ 1420060 w 4159710"/>
                <a:gd name="connsiteY30" fmla="*/ 4972866 h 5786598"/>
                <a:gd name="connsiteX31" fmla="*/ 1384797 w 4159710"/>
                <a:gd name="connsiteY31" fmla="*/ 4905281 h 5786598"/>
                <a:gd name="connsiteX32" fmla="*/ 1191573 w 4159710"/>
                <a:gd name="connsiteY32" fmla="*/ 4905281 h 5786598"/>
                <a:gd name="connsiteX33" fmla="*/ 1209298 w 4159710"/>
                <a:gd name="connsiteY33" fmla="*/ 4939252 h 5786598"/>
                <a:gd name="connsiteX34" fmla="*/ 1227023 w 4159710"/>
                <a:gd name="connsiteY34" fmla="*/ 4905281 h 5786598"/>
                <a:gd name="connsiteX35" fmla="*/ 891474 w 4159710"/>
                <a:gd name="connsiteY35" fmla="*/ 4905281 h 5786598"/>
                <a:gd name="connsiteX36" fmla="*/ 854499 w 4159710"/>
                <a:gd name="connsiteY36" fmla="*/ 4976146 h 5786598"/>
                <a:gd name="connsiteX37" fmla="*/ 1022274 w 4159710"/>
                <a:gd name="connsiteY37" fmla="*/ 5297702 h 5786598"/>
                <a:gd name="connsiteX38" fmla="*/ 1172210 w 4159710"/>
                <a:gd name="connsiteY38" fmla="*/ 5010334 h 5786598"/>
                <a:gd name="connsiteX39" fmla="*/ 1117398 w 4159710"/>
                <a:gd name="connsiteY39" fmla="*/ 4905281 h 5786598"/>
                <a:gd name="connsiteX40" fmla="*/ 624075 w 4159710"/>
                <a:gd name="connsiteY40" fmla="*/ 4905281 h 5786598"/>
                <a:gd name="connsiteX41" fmla="*/ 606650 w 4159710"/>
                <a:gd name="connsiteY41" fmla="*/ 4938678 h 5786598"/>
                <a:gd name="connsiteX42" fmla="*/ 703262 w 4159710"/>
                <a:gd name="connsiteY42" fmla="*/ 5123845 h 5786598"/>
                <a:gd name="connsiteX43" fmla="*/ 785748 w 4159710"/>
                <a:gd name="connsiteY43" fmla="*/ 4965752 h 5786598"/>
                <a:gd name="connsiteX44" fmla="*/ 754196 w 4159710"/>
                <a:gd name="connsiteY44" fmla="*/ 4905281 h 5786598"/>
                <a:gd name="connsiteX45" fmla="*/ 1286363 w 4159710"/>
                <a:gd name="connsiteY45" fmla="*/ 4716622 h 5786598"/>
                <a:gd name="connsiteX46" fmla="*/ 1286363 w 4159710"/>
                <a:gd name="connsiteY46" fmla="*/ 4742928 h 5786598"/>
                <a:gd name="connsiteX47" fmla="*/ 1280308 w 4159710"/>
                <a:gd name="connsiteY47" fmla="*/ 4772921 h 5786598"/>
                <a:gd name="connsiteX48" fmla="*/ 1315738 w 4159710"/>
                <a:gd name="connsiteY48" fmla="*/ 4772921 h 5786598"/>
                <a:gd name="connsiteX49" fmla="*/ 760478 w 4159710"/>
                <a:gd name="connsiteY49" fmla="*/ 4643851 h 5786598"/>
                <a:gd name="connsiteX50" fmla="*/ 693135 w 4159710"/>
                <a:gd name="connsiteY50" fmla="*/ 4772921 h 5786598"/>
                <a:gd name="connsiteX51" fmla="*/ 766533 w 4159710"/>
                <a:gd name="connsiteY51" fmla="*/ 4772921 h 5786598"/>
                <a:gd name="connsiteX52" fmla="*/ 760478 w 4159710"/>
                <a:gd name="connsiteY52" fmla="*/ 4742928 h 5786598"/>
                <a:gd name="connsiteX53" fmla="*/ 1286363 w 4159710"/>
                <a:gd name="connsiteY53" fmla="*/ 4116690 h 5786598"/>
                <a:gd name="connsiteX54" fmla="*/ 1286363 w 4159710"/>
                <a:gd name="connsiteY54" fmla="*/ 4574458 h 5786598"/>
                <a:gd name="connsiteX55" fmla="*/ 1389913 w 4159710"/>
                <a:gd name="connsiteY55" fmla="*/ 4772921 h 5786598"/>
                <a:gd name="connsiteX56" fmla="*/ 1441619 w 4159710"/>
                <a:gd name="connsiteY56" fmla="*/ 4772921 h 5786598"/>
                <a:gd name="connsiteX57" fmla="*/ 1441619 w 4159710"/>
                <a:gd name="connsiteY57" fmla="*/ 4116690 h 5786598"/>
                <a:gd name="connsiteX58" fmla="*/ 582362 w 4159710"/>
                <a:gd name="connsiteY58" fmla="*/ 4116689 h 5786598"/>
                <a:gd name="connsiteX59" fmla="*/ 582362 w 4159710"/>
                <a:gd name="connsiteY59" fmla="*/ 4772921 h 5786598"/>
                <a:gd name="connsiteX60" fmla="*/ 618960 w 4159710"/>
                <a:gd name="connsiteY60" fmla="*/ 4772921 h 5786598"/>
                <a:gd name="connsiteX61" fmla="*/ 760478 w 4159710"/>
                <a:gd name="connsiteY61" fmla="*/ 4501687 h 5786598"/>
                <a:gd name="connsiteX62" fmla="*/ 760478 w 4159710"/>
                <a:gd name="connsiteY62" fmla="*/ 4116689 h 5786598"/>
                <a:gd name="connsiteX63" fmla="*/ 1286363 w 4159710"/>
                <a:gd name="connsiteY63" fmla="*/ 3949802 h 5786598"/>
                <a:gd name="connsiteX64" fmla="*/ 1286363 w 4159710"/>
                <a:gd name="connsiteY64" fmla="*/ 4070970 h 5786598"/>
                <a:gd name="connsiteX65" fmla="*/ 1441619 w 4159710"/>
                <a:gd name="connsiteY65" fmla="*/ 4070970 h 5786598"/>
                <a:gd name="connsiteX66" fmla="*/ 1441619 w 4159710"/>
                <a:gd name="connsiteY66" fmla="*/ 3949802 h 5786598"/>
                <a:gd name="connsiteX67" fmla="*/ 582362 w 4159710"/>
                <a:gd name="connsiteY67" fmla="*/ 3949801 h 5786598"/>
                <a:gd name="connsiteX68" fmla="*/ 582362 w 4159710"/>
                <a:gd name="connsiteY68" fmla="*/ 4070970 h 5786598"/>
                <a:gd name="connsiteX69" fmla="*/ 760478 w 4159710"/>
                <a:gd name="connsiteY69" fmla="*/ 4070970 h 5786598"/>
                <a:gd name="connsiteX70" fmla="*/ 760478 w 4159710"/>
                <a:gd name="connsiteY70" fmla="*/ 3949801 h 5786598"/>
                <a:gd name="connsiteX71" fmla="*/ 1286363 w 4159710"/>
                <a:gd name="connsiteY71" fmla="*/ 3781025 h 5786598"/>
                <a:gd name="connsiteX72" fmla="*/ 1286363 w 4159710"/>
                <a:gd name="connsiteY72" fmla="*/ 3904082 h 5786598"/>
                <a:gd name="connsiteX73" fmla="*/ 1441619 w 4159710"/>
                <a:gd name="connsiteY73" fmla="*/ 3904082 h 5786598"/>
                <a:gd name="connsiteX74" fmla="*/ 1441619 w 4159710"/>
                <a:gd name="connsiteY74" fmla="*/ 3781025 h 5786598"/>
                <a:gd name="connsiteX75" fmla="*/ 582362 w 4159710"/>
                <a:gd name="connsiteY75" fmla="*/ 3781025 h 5786598"/>
                <a:gd name="connsiteX76" fmla="*/ 582362 w 4159710"/>
                <a:gd name="connsiteY76" fmla="*/ 3904082 h 5786598"/>
                <a:gd name="connsiteX77" fmla="*/ 760478 w 4159710"/>
                <a:gd name="connsiteY77" fmla="*/ 3904082 h 5786598"/>
                <a:gd name="connsiteX78" fmla="*/ 760478 w 4159710"/>
                <a:gd name="connsiteY78" fmla="*/ 3781025 h 5786598"/>
                <a:gd name="connsiteX79" fmla="*/ 1174823 w 4159710"/>
                <a:gd name="connsiteY79" fmla="*/ 2986866 h 5786598"/>
                <a:gd name="connsiteX80" fmla="*/ 1154863 w 4159710"/>
                <a:gd name="connsiteY80" fmla="*/ 3006826 h 5786598"/>
                <a:gd name="connsiteX81" fmla="*/ 1154863 w 4159710"/>
                <a:gd name="connsiteY81" fmla="*/ 3388285 h 5786598"/>
                <a:gd name="connsiteX82" fmla="*/ 1174823 w 4159710"/>
                <a:gd name="connsiteY82" fmla="*/ 3408245 h 5786598"/>
                <a:gd name="connsiteX83" fmla="*/ 1254662 w 4159710"/>
                <a:gd name="connsiteY83" fmla="*/ 3408245 h 5786598"/>
                <a:gd name="connsiteX84" fmla="*/ 1274622 w 4159710"/>
                <a:gd name="connsiteY84" fmla="*/ 3388285 h 5786598"/>
                <a:gd name="connsiteX85" fmla="*/ 1274622 w 4159710"/>
                <a:gd name="connsiteY85" fmla="*/ 3006826 h 5786598"/>
                <a:gd name="connsiteX86" fmla="*/ 1254662 w 4159710"/>
                <a:gd name="connsiteY86" fmla="*/ 2986866 h 5786598"/>
                <a:gd name="connsiteX87" fmla="*/ 694919 w 4159710"/>
                <a:gd name="connsiteY87" fmla="*/ 2986866 h 5786598"/>
                <a:gd name="connsiteX88" fmla="*/ 678402 w 4159710"/>
                <a:gd name="connsiteY88" fmla="*/ 3003383 h 5786598"/>
                <a:gd name="connsiteX89" fmla="*/ 678402 w 4159710"/>
                <a:gd name="connsiteY89" fmla="*/ 3391728 h 5786598"/>
                <a:gd name="connsiteX90" fmla="*/ 694919 w 4159710"/>
                <a:gd name="connsiteY90" fmla="*/ 3408245 h 5786598"/>
                <a:gd name="connsiteX91" fmla="*/ 760984 w 4159710"/>
                <a:gd name="connsiteY91" fmla="*/ 3408245 h 5786598"/>
                <a:gd name="connsiteX92" fmla="*/ 777501 w 4159710"/>
                <a:gd name="connsiteY92" fmla="*/ 3391728 h 5786598"/>
                <a:gd name="connsiteX93" fmla="*/ 777501 w 4159710"/>
                <a:gd name="connsiteY93" fmla="*/ 3003383 h 5786598"/>
                <a:gd name="connsiteX94" fmla="*/ 760984 w 4159710"/>
                <a:gd name="connsiteY94" fmla="*/ 2986866 h 5786598"/>
                <a:gd name="connsiteX95" fmla="*/ 502584 w 4159710"/>
                <a:gd name="connsiteY95" fmla="*/ 2986866 h 5786598"/>
                <a:gd name="connsiteX96" fmla="*/ 486067 w 4159710"/>
                <a:gd name="connsiteY96" fmla="*/ 3003383 h 5786598"/>
                <a:gd name="connsiteX97" fmla="*/ 486067 w 4159710"/>
                <a:gd name="connsiteY97" fmla="*/ 3391728 h 5786598"/>
                <a:gd name="connsiteX98" fmla="*/ 502584 w 4159710"/>
                <a:gd name="connsiteY98" fmla="*/ 3408245 h 5786598"/>
                <a:gd name="connsiteX99" fmla="*/ 568649 w 4159710"/>
                <a:gd name="connsiteY99" fmla="*/ 3408245 h 5786598"/>
                <a:gd name="connsiteX100" fmla="*/ 585166 w 4159710"/>
                <a:gd name="connsiteY100" fmla="*/ 3391728 h 5786598"/>
                <a:gd name="connsiteX101" fmla="*/ 585166 w 4159710"/>
                <a:gd name="connsiteY101" fmla="*/ 3003383 h 5786598"/>
                <a:gd name="connsiteX102" fmla="*/ 568649 w 4159710"/>
                <a:gd name="connsiteY102" fmla="*/ 2986866 h 5786598"/>
                <a:gd name="connsiteX103" fmla="*/ 310249 w 4159710"/>
                <a:gd name="connsiteY103" fmla="*/ 2986866 h 5786598"/>
                <a:gd name="connsiteX104" fmla="*/ 293732 w 4159710"/>
                <a:gd name="connsiteY104" fmla="*/ 3003383 h 5786598"/>
                <a:gd name="connsiteX105" fmla="*/ 293732 w 4159710"/>
                <a:gd name="connsiteY105" fmla="*/ 3391728 h 5786598"/>
                <a:gd name="connsiteX106" fmla="*/ 310249 w 4159710"/>
                <a:gd name="connsiteY106" fmla="*/ 3408245 h 5786598"/>
                <a:gd name="connsiteX107" fmla="*/ 376314 w 4159710"/>
                <a:gd name="connsiteY107" fmla="*/ 3408245 h 5786598"/>
                <a:gd name="connsiteX108" fmla="*/ 392831 w 4159710"/>
                <a:gd name="connsiteY108" fmla="*/ 3391728 h 5786598"/>
                <a:gd name="connsiteX109" fmla="*/ 392831 w 4159710"/>
                <a:gd name="connsiteY109" fmla="*/ 3003383 h 5786598"/>
                <a:gd name="connsiteX110" fmla="*/ 376314 w 4159710"/>
                <a:gd name="connsiteY110" fmla="*/ 2986866 h 5786598"/>
                <a:gd name="connsiteX111" fmla="*/ 871284 w 4159710"/>
                <a:gd name="connsiteY111" fmla="*/ 2156869 h 5786598"/>
                <a:gd name="connsiteX112" fmla="*/ 249133 w 4159710"/>
                <a:gd name="connsiteY112" fmla="*/ 2819733 h 5786598"/>
                <a:gd name="connsiteX113" fmla="*/ 830389 w 4159710"/>
                <a:gd name="connsiteY113" fmla="*/ 2819733 h 5786598"/>
                <a:gd name="connsiteX114" fmla="*/ 1322149 w 4159710"/>
                <a:gd name="connsiteY114" fmla="*/ 1457297 h 5786598"/>
                <a:gd name="connsiteX115" fmla="*/ 1134233 w 4159710"/>
                <a:gd name="connsiteY115" fmla="*/ 1473712 h 5786598"/>
                <a:gd name="connsiteX116" fmla="*/ 1155963 w 4159710"/>
                <a:gd name="connsiteY116" fmla="*/ 1825935 h 5786598"/>
                <a:gd name="connsiteX117" fmla="*/ 1248284 w 4159710"/>
                <a:gd name="connsiteY117" fmla="*/ 1825935 h 5786598"/>
                <a:gd name="connsiteX118" fmla="*/ 1257606 w 4159710"/>
                <a:gd name="connsiteY118" fmla="*/ 1835257 h 5786598"/>
                <a:gd name="connsiteX119" fmla="*/ 1257606 w 4159710"/>
                <a:gd name="connsiteY119" fmla="*/ 1872543 h 5786598"/>
                <a:gd name="connsiteX120" fmla="*/ 1248284 w 4159710"/>
                <a:gd name="connsiteY120" fmla="*/ 1881866 h 5786598"/>
                <a:gd name="connsiteX121" fmla="*/ 1159414 w 4159710"/>
                <a:gd name="connsiteY121" fmla="*/ 1881866 h 5786598"/>
                <a:gd name="connsiteX122" fmla="*/ 1170086 w 4159710"/>
                <a:gd name="connsiteY122" fmla="*/ 2054855 h 5786598"/>
                <a:gd name="connsiteX123" fmla="*/ 1233364 w 4159710"/>
                <a:gd name="connsiteY123" fmla="*/ 2054855 h 5786598"/>
                <a:gd name="connsiteX124" fmla="*/ 1247840 w 4159710"/>
                <a:gd name="connsiteY124" fmla="*/ 2069332 h 5786598"/>
                <a:gd name="connsiteX125" fmla="*/ 1247840 w 4159710"/>
                <a:gd name="connsiteY125" fmla="*/ 2127235 h 5786598"/>
                <a:gd name="connsiteX126" fmla="*/ 1233364 w 4159710"/>
                <a:gd name="connsiteY126" fmla="*/ 2141711 h 5786598"/>
                <a:gd name="connsiteX127" fmla="*/ 1175445 w 4159710"/>
                <a:gd name="connsiteY127" fmla="*/ 2141711 h 5786598"/>
                <a:gd name="connsiteX128" fmla="*/ 1217275 w 4159710"/>
                <a:gd name="connsiteY128" fmla="*/ 2819733 h 5786598"/>
                <a:gd name="connsiteX129" fmla="*/ 1538655 w 4159710"/>
                <a:gd name="connsiteY129" fmla="*/ 2819733 h 5786598"/>
                <a:gd name="connsiteX130" fmla="*/ 1538655 w 4159710"/>
                <a:gd name="connsiteY130" fmla="*/ 2916015 h 5786598"/>
                <a:gd name="connsiteX131" fmla="*/ 1834975 w 4159710"/>
                <a:gd name="connsiteY131" fmla="*/ 2426775 h 5786598"/>
                <a:gd name="connsiteX132" fmla="*/ 2470117 w 4159710"/>
                <a:gd name="connsiteY132" fmla="*/ 140636 h 5786598"/>
                <a:gd name="connsiteX133" fmla="*/ 2450688 w 4159710"/>
                <a:gd name="connsiteY133" fmla="*/ 169453 h 5786598"/>
                <a:gd name="connsiteX134" fmla="*/ 2380499 w 4159710"/>
                <a:gd name="connsiteY134" fmla="*/ 198526 h 5786598"/>
                <a:gd name="connsiteX135" fmla="*/ 2341862 w 4159710"/>
                <a:gd name="connsiteY135" fmla="*/ 190726 h 5786598"/>
                <a:gd name="connsiteX136" fmla="*/ 2319689 w 4159710"/>
                <a:gd name="connsiteY136" fmla="*/ 175776 h 5786598"/>
                <a:gd name="connsiteX137" fmla="*/ 1188989 w 4159710"/>
                <a:gd name="connsiteY137" fmla="*/ 1308426 h 5786598"/>
                <a:gd name="connsiteX138" fmla="*/ 1342990 w 4159710"/>
                <a:gd name="connsiteY138" fmla="*/ 1294974 h 5786598"/>
                <a:gd name="connsiteX139" fmla="*/ 1353866 w 4159710"/>
                <a:gd name="connsiteY139" fmla="*/ 1419480 h 5786598"/>
                <a:gd name="connsiteX140" fmla="*/ 1862584 w 4159710"/>
                <a:gd name="connsiteY140" fmla="*/ 2381191 h 5786598"/>
                <a:gd name="connsiteX141" fmla="*/ 3029209 w 4159710"/>
                <a:gd name="connsiteY141" fmla="*/ 455030 h 5786598"/>
                <a:gd name="connsiteX142" fmla="*/ 2380499 w 4159710"/>
                <a:gd name="connsiteY142" fmla="*/ 0 h 5786598"/>
                <a:gd name="connsiteX143" fmla="*/ 2479762 w 4159710"/>
                <a:gd name="connsiteY143" fmla="*/ 99263 h 5786598"/>
                <a:gd name="connsiteX144" fmla="*/ 2478311 w 4159710"/>
                <a:gd name="connsiteY144" fmla="*/ 106448 h 5786598"/>
                <a:gd name="connsiteX145" fmla="*/ 3219890 w 4159710"/>
                <a:gd name="connsiteY145" fmla="*/ 215733 h 5786598"/>
                <a:gd name="connsiteX146" fmla="*/ 3217054 w 4159710"/>
                <a:gd name="connsiteY146" fmla="*/ 220776 h 5786598"/>
                <a:gd name="connsiteX147" fmla="*/ 4067223 w 4159710"/>
                <a:gd name="connsiteY147" fmla="*/ 1004298 h 5786598"/>
                <a:gd name="connsiteX148" fmla="*/ 4069653 w 4159710"/>
                <a:gd name="connsiteY148" fmla="*/ 1000693 h 5786598"/>
                <a:gd name="connsiteX149" fmla="*/ 4106956 w 4159710"/>
                <a:gd name="connsiteY149" fmla="*/ 985242 h 5786598"/>
                <a:gd name="connsiteX150" fmla="*/ 4159710 w 4159710"/>
                <a:gd name="connsiteY150" fmla="*/ 1037996 h 5786598"/>
                <a:gd name="connsiteX151" fmla="*/ 4106956 w 4159710"/>
                <a:gd name="connsiteY151" fmla="*/ 1090750 h 5786598"/>
                <a:gd name="connsiteX152" fmla="*/ 4054202 w 4159710"/>
                <a:gd name="connsiteY152" fmla="*/ 1037996 h 5786598"/>
                <a:gd name="connsiteX153" fmla="*/ 4058348 w 4159710"/>
                <a:gd name="connsiteY153" fmla="*/ 1017462 h 5786598"/>
                <a:gd name="connsiteX154" fmla="*/ 4060261 w 4159710"/>
                <a:gd name="connsiteY154" fmla="*/ 1014623 h 5786598"/>
                <a:gd name="connsiteX155" fmla="*/ 3137412 w 4159710"/>
                <a:gd name="connsiteY155" fmla="*/ 519074 h 5786598"/>
                <a:gd name="connsiteX156" fmla="*/ 1538655 w 4159710"/>
                <a:gd name="connsiteY156" fmla="*/ 3357254 h 5786598"/>
                <a:gd name="connsiteX157" fmla="*/ 1538655 w 4159710"/>
                <a:gd name="connsiteY157" fmla="*/ 3364856 h 5786598"/>
                <a:gd name="connsiteX158" fmla="*/ 1696915 w 4159710"/>
                <a:gd name="connsiteY158" fmla="*/ 3364856 h 5786598"/>
                <a:gd name="connsiteX159" fmla="*/ 1696915 w 4159710"/>
                <a:gd name="connsiteY159" fmla="*/ 3781025 h 5786598"/>
                <a:gd name="connsiteX160" fmla="*/ 1487338 w 4159710"/>
                <a:gd name="connsiteY160" fmla="*/ 3781025 h 5786598"/>
                <a:gd name="connsiteX161" fmla="*/ 1487338 w 4159710"/>
                <a:gd name="connsiteY161" fmla="*/ 3904082 h 5786598"/>
                <a:gd name="connsiteX162" fmla="*/ 1563403 w 4159710"/>
                <a:gd name="connsiteY162" fmla="*/ 3904082 h 5786598"/>
                <a:gd name="connsiteX163" fmla="*/ 1586263 w 4159710"/>
                <a:gd name="connsiteY163" fmla="*/ 3926942 h 5786598"/>
                <a:gd name="connsiteX164" fmla="*/ 1586262 w 4159710"/>
                <a:gd name="connsiteY164" fmla="*/ 3926942 h 5786598"/>
                <a:gd name="connsiteX165" fmla="*/ 1563402 w 4159710"/>
                <a:gd name="connsiteY165" fmla="*/ 3949802 h 5786598"/>
                <a:gd name="connsiteX166" fmla="*/ 1487338 w 4159710"/>
                <a:gd name="connsiteY166" fmla="*/ 3949802 h 5786598"/>
                <a:gd name="connsiteX167" fmla="*/ 1487338 w 4159710"/>
                <a:gd name="connsiteY167" fmla="*/ 4070970 h 5786598"/>
                <a:gd name="connsiteX168" fmla="*/ 1563403 w 4159710"/>
                <a:gd name="connsiteY168" fmla="*/ 4070970 h 5786598"/>
                <a:gd name="connsiteX169" fmla="*/ 1586263 w 4159710"/>
                <a:gd name="connsiteY169" fmla="*/ 4093830 h 5786598"/>
                <a:gd name="connsiteX170" fmla="*/ 1586262 w 4159710"/>
                <a:gd name="connsiteY170" fmla="*/ 4093830 h 5786598"/>
                <a:gd name="connsiteX171" fmla="*/ 1563402 w 4159710"/>
                <a:gd name="connsiteY171" fmla="*/ 4116690 h 5786598"/>
                <a:gd name="connsiteX172" fmla="*/ 1487338 w 4159710"/>
                <a:gd name="connsiteY172" fmla="*/ 4116690 h 5786598"/>
                <a:gd name="connsiteX173" fmla="*/ 1487338 w 4159710"/>
                <a:gd name="connsiteY173" fmla="*/ 4772921 h 5786598"/>
                <a:gd name="connsiteX174" fmla="*/ 1529674 w 4159710"/>
                <a:gd name="connsiteY174" fmla="*/ 4772921 h 5786598"/>
                <a:gd name="connsiteX175" fmla="*/ 1586262 w 4159710"/>
                <a:gd name="connsiteY175" fmla="*/ 4829509 h 5786598"/>
                <a:gd name="connsiteX176" fmla="*/ 1586262 w 4159710"/>
                <a:gd name="connsiteY176" fmla="*/ 4848693 h 5786598"/>
                <a:gd name="connsiteX177" fmla="*/ 1529674 w 4159710"/>
                <a:gd name="connsiteY177" fmla="*/ 4905281 h 5786598"/>
                <a:gd name="connsiteX178" fmla="*/ 1518652 w 4159710"/>
                <a:gd name="connsiteY178" fmla="*/ 4905281 h 5786598"/>
                <a:gd name="connsiteX179" fmla="*/ 1488812 w 4159710"/>
                <a:gd name="connsiteY179" fmla="*/ 4962472 h 5786598"/>
                <a:gd name="connsiteX180" fmla="*/ 1773161 w 4159710"/>
                <a:gd name="connsiteY180" fmla="*/ 5507455 h 5786598"/>
                <a:gd name="connsiteX181" fmla="*/ 1945385 w 4159710"/>
                <a:gd name="connsiteY181" fmla="*/ 5507455 h 5786598"/>
                <a:gd name="connsiteX182" fmla="*/ 2015377 w 4159710"/>
                <a:gd name="connsiteY182" fmla="*/ 5577447 h 5786598"/>
                <a:gd name="connsiteX183" fmla="*/ 2015377 w 4159710"/>
                <a:gd name="connsiteY183" fmla="*/ 5716606 h 5786598"/>
                <a:gd name="connsiteX184" fmla="*/ 1945385 w 4159710"/>
                <a:gd name="connsiteY184" fmla="*/ 5786598 h 5786598"/>
                <a:gd name="connsiteX185" fmla="*/ 166286 w 4159710"/>
                <a:gd name="connsiteY185" fmla="*/ 5786598 h 5786598"/>
                <a:gd name="connsiteX186" fmla="*/ 96294 w 4159710"/>
                <a:gd name="connsiteY186" fmla="*/ 5716606 h 5786598"/>
                <a:gd name="connsiteX187" fmla="*/ 96294 w 4159710"/>
                <a:gd name="connsiteY187" fmla="*/ 5577447 h 5786598"/>
                <a:gd name="connsiteX188" fmla="*/ 166286 w 4159710"/>
                <a:gd name="connsiteY188" fmla="*/ 5507455 h 5786598"/>
                <a:gd name="connsiteX189" fmla="*/ 235712 w 4159710"/>
                <a:gd name="connsiteY189" fmla="*/ 5507455 h 5786598"/>
                <a:gd name="connsiteX190" fmla="*/ 537898 w 4159710"/>
                <a:gd name="connsiteY190" fmla="*/ 4928284 h 5786598"/>
                <a:gd name="connsiteX191" fmla="*/ 525896 w 4159710"/>
                <a:gd name="connsiteY191" fmla="*/ 4905281 h 5786598"/>
                <a:gd name="connsiteX192" fmla="*/ 517166 w 4159710"/>
                <a:gd name="connsiteY192" fmla="*/ 4905281 h 5786598"/>
                <a:gd name="connsiteX193" fmla="*/ 460578 w 4159710"/>
                <a:gd name="connsiteY193" fmla="*/ 4848693 h 5786598"/>
                <a:gd name="connsiteX194" fmla="*/ 460578 w 4159710"/>
                <a:gd name="connsiteY194" fmla="*/ 4829509 h 5786598"/>
                <a:gd name="connsiteX195" fmla="*/ 517166 w 4159710"/>
                <a:gd name="connsiteY195" fmla="*/ 4772921 h 5786598"/>
                <a:gd name="connsiteX196" fmla="*/ 536643 w 4159710"/>
                <a:gd name="connsiteY196" fmla="*/ 4772921 h 5786598"/>
                <a:gd name="connsiteX197" fmla="*/ 536643 w 4159710"/>
                <a:gd name="connsiteY197" fmla="*/ 4116689 h 5786598"/>
                <a:gd name="connsiteX198" fmla="*/ 483438 w 4159710"/>
                <a:gd name="connsiteY198" fmla="*/ 4116689 h 5786598"/>
                <a:gd name="connsiteX199" fmla="*/ 467274 w 4159710"/>
                <a:gd name="connsiteY199" fmla="*/ 4109993 h 5786598"/>
                <a:gd name="connsiteX200" fmla="*/ 460578 w 4159710"/>
                <a:gd name="connsiteY200" fmla="*/ 4093829 h 5786598"/>
                <a:gd name="connsiteX201" fmla="*/ 467274 w 4159710"/>
                <a:gd name="connsiteY201" fmla="*/ 4077665 h 5786598"/>
                <a:gd name="connsiteX202" fmla="*/ 483438 w 4159710"/>
                <a:gd name="connsiteY202" fmla="*/ 4070970 h 5786598"/>
                <a:gd name="connsiteX203" fmla="*/ 536643 w 4159710"/>
                <a:gd name="connsiteY203" fmla="*/ 4070970 h 5786598"/>
                <a:gd name="connsiteX204" fmla="*/ 536643 w 4159710"/>
                <a:gd name="connsiteY204" fmla="*/ 3949801 h 5786598"/>
                <a:gd name="connsiteX205" fmla="*/ 483438 w 4159710"/>
                <a:gd name="connsiteY205" fmla="*/ 3949801 h 5786598"/>
                <a:gd name="connsiteX206" fmla="*/ 467274 w 4159710"/>
                <a:gd name="connsiteY206" fmla="*/ 3943105 h 5786598"/>
                <a:gd name="connsiteX207" fmla="*/ 460578 w 4159710"/>
                <a:gd name="connsiteY207" fmla="*/ 3926941 h 5786598"/>
                <a:gd name="connsiteX208" fmla="*/ 467274 w 4159710"/>
                <a:gd name="connsiteY208" fmla="*/ 3910777 h 5786598"/>
                <a:gd name="connsiteX209" fmla="*/ 483438 w 4159710"/>
                <a:gd name="connsiteY209" fmla="*/ 3904082 h 5786598"/>
                <a:gd name="connsiteX210" fmla="*/ 536643 w 4159710"/>
                <a:gd name="connsiteY210" fmla="*/ 3904082 h 5786598"/>
                <a:gd name="connsiteX211" fmla="*/ 536643 w 4159710"/>
                <a:gd name="connsiteY211" fmla="*/ 3781025 h 5786598"/>
                <a:gd name="connsiteX212" fmla="*/ 0 w 4159710"/>
                <a:gd name="connsiteY212" fmla="*/ 3781025 h 5786598"/>
                <a:gd name="connsiteX213" fmla="*/ 0 w 4159710"/>
                <a:gd name="connsiteY213" fmla="*/ 3364856 h 5786598"/>
                <a:gd name="connsiteX214" fmla="*/ 1 w 4159710"/>
                <a:gd name="connsiteY214" fmla="*/ 3364856 h 5786598"/>
                <a:gd name="connsiteX215" fmla="*/ 1 w 4159710"/>
                <a:gd name="connsiteY215" fmla="*/ 2819733 h 5786598"/>
                <a:gd name="connsiteX216" fmla="*/ 186431 w 4159710"/>
                <a:gd name="connsiteY216" fmla="*/ 2819733 h 5786598"/>
                <a:gd name="connsiteX217" fmla="*/ 823097 w 4159710"/>
                <a:gd name="connsiteY217" fmla="*/ 2141404 h 5786598"/>
                <a:gd name="connsiteX218" fmla="*/ 813602 w 4159710"/>
                <a:gd name="connsiteY218" fmla="*/ 2137471 h 5786598"/>
                <a:gd name="connsiteX219" fmla="*/ 809362 w 4159710"/>
                <a:gd name="connsiteY219" fmla="*/ 2127235 h 5786598"/>
                <a:gd name="connsiteX220" fmla="*/ 809362 w 4159710"/>
                <a:gd name="connsiteY220" fmla="*/ 2069332 h 5786598"/>
                <a:gd name="connsiteX221" fmla="*/ 823838 w 4159710"/>
                <a:gd name="connsiteY221" fmla="*/ 2054855 h 5786598"/>
                <a:gd name="connsiteX222" fmla="*/ 877577 w 4159710"/>
                <a:gd name="connsiteY222" fmla="*/ 2054855 h 5786598"/>
                <a:gd name="connsiteX223" fmla="*/ 888250 w 4159710"/>
                <a:gd name="connsiteY223" fmla="*/ 1881866 h 5786598"/>
                <a:gd name="connsiteX224" fmla="*/ 828450 w 4159710"/>
                <a:gd name="connsiteY224" fmla="*/ 1881866 h 5786598"/>
                <a:gd name="connsiteX225" fmla="*/ 819128 w 4159710"/>
                <a:gd name="connsiteY225" fmla="*/ 1872543 h 5786598"/>
                <a:gd name="connsiteX226" fmla="*/ 819128 w 4159710"/>
                <a:gd name="connsiteY226" fmla="*/ 1835257 h 5786598"/>
                <a:gd name="connsiteX227" fmla="*/ 828450 w 4159710"/>
                <a:gd name="connsiteY227" fmla="*/ 1825935 h 5786598"/>
                <a:gd name="connsiteX228" fmla="*/ 891700 w 4159710"/>
                <a:gd name="connsiteY228" fmla="*/ 1825935 h 5786598"/>
                <a:gd name="connsiteX229" fmla="*/ 912234 w 4159710"/>
                <a:gd name="connsiteY229" fmla="*/ 1493103 h 5786598"/>
                <a:gd name="connsiteX230" fmla="*/ 860727 w 4159710"/>
                <a:gd name="connsiteY230" fmla="*/ 1497602 h 5786598"/>
                <a:gd name="connsiteX231" fmla="*/ 861169 w 4159710"/>
                <a:gd name="connsiteY231" fmla="*/ 1501090 h 5786598"/>
                <a:gd name="connsiteX232" fmla="*/ 562355 w 4159710"/>
                <a:gd name="connsiteY232" fmla="*/ 1538964 h 5786598"/>
                <a:gd name="connsiteX233" fmla="*/ 573819 w 4159710"/>
                <a:gd name="connsiteY233" fmla="*/ 1582489 h 5786598"/>
                <a:gd name="connsiteX234" fmla="*/ 537257 w 4159710"/>
                <a:gd name="connsiteY234" fmla="*/ 1645198 h 5786598"/>
                <a:gd name="connsiteX235" fmla="*/ 530211 w 4159710"/>
                <a:gd name="connsiteY235" fmla="*/ 1647053 h 5786598"/>
                <a:gd name="connsiteX236" fmla="*/ 476492 w 4159710"/>
                <a:gd name="connsiteY236" fmla="*/ 1628784 h 5786598"/>
                <a:gd name="connsiteX237" fmla="*/ 469491 w 4159710"/>
                <a:gd name="connsiteY237" fmla="*/ 1614538 h 5786598"/>
                <a:gd name="connsiteX238" fmla="*/ 470721 w 4159710"/>
                <a:gd name="connsiteY238" fmla="*/ 1635605 h 5786598"/>
                <a:gd name="connsiteX239" fmla="*/ 430195 w 4159710"/>
                <a:gd name="connsiteY239" fmla="*/ 1681081 h 5786598"/>
                <a:gd name="connsiteX240" fmla="*/ 422631 w 4159710"/>
                <a:gd name="connsiteY240" fmla="*/ 1683073 h 5786598"/>
                <a:gd name="connsiteX241" fmla="*/ 355310 w 4159710"/>
                <a:gd name="connsiteY241" fmla="*/ 1643823 h 5786598"/>
                <a:gd name="connsiteX242" fmla="*/ 315776 w 4159710"/>
                <a:gd name="connsiteY242" fmla="*/ 1493723 h 5786598"/>
                <a:gd name="connsiteX243" fmla="*/ 355027 w 4159710"/>
                <a:gd name="connsiteY243" fmla="*/ 1426402 h 5786598"/>
                <a:gd name="connsiteX244" fmla="*/ 362591 w 4159710"/>
                <a:gd name="connsiteY244" fmla="*/ 1424410 h 5786598"/>
                <a:gd name="connsiteX245" fmla="*/ 420261 w 4159710"/>
                <a:gd name="connsiteY245" fmla="*/ 1444022 h 5786598"/>
                <a:gd name="connsiteX246" fmla="*/ 427578 w 4159710"/>
                <a:gd name="connsiteY246" fmla="*/ 1458912 h 5786598"/>
                <a:gd name="connsiteX247" fmla="*/ 426045 w 4159710"/>
                <a:gd name="connsiteY247" fmla="*/ 1453091 h 5786598"/>
                <a:gd name="connsiteX248" fmla="*/ 462607 w 4159710"/>
                <a:gd name="connsiteY248" fmla="*/ 1390382 h 5786598"/>
                <a:gd name="connsiteX249" fmla="*/ 469653 w 4159710"/>
                <a:gd name="connsiteY249" fmla="*/ 1388526 h 5786598"/>
                <a:gd name="connsiteX250" fmla="*/ 532361 w 4159710"/>
                <a:gd name="connsiteY250" fmla="*/ 1425088 h 5786598"/>
                <a:gd name="connsiteX251" fmla="*/ 549415 w 4159710"/>
                <a:gd name="connsiteY251" fmla="*/ 1489834 h 5786598"/>
                <a:gd name="connsiteX252" fmla="*/ 840002 w 4159710"/>
                <a:gd name="connsiteY252" fmla="*/ 1334084 h 5786598"/>
                <a:gd name="connsiteX253" fmla="*/ 840607 w 4159710"/>
                <a:gd name="connsiteY253" fmla="*/ 1338857 h 5786598"/>
                <a:gd name="connsiteX254" fmla="*/ 1112835 w 4159710"/>
                <a:gd name="connsiteY254" fmla="*/ 1315078 h 5786598"/>
                <a:gd name="connsiteX255" fmla="*/ 2288860 w 4159710"/>
                <a:gd name="connsiteY255" fmla="*/ 137025 h 5786598"/>
                <a:gd name="connsiteX256" fmla="*/ 2281236 w 4159710"/>
                <a:gd name="connsiteY256" fmla="*/ 99263 h 5786598"/>
                <a:gd name="connsiteX257" fmla="*/ 2380499 w 4159710"/>
                <a:gd name="connsiteY257" fmla="*/ 0 h 578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4159710" h="5786598">
                  <a:moveTo>
                    <a:pt x="1022274" y="5419078"/>
                  </a:moveTo>
                  <a:lnTo>
                    <a:pt x="976163" y="5507455"/>
                  </a:lnTo>
                  <a:lnTo>
                    <a:pt x="1068385" y="5507455"/>
                  </a:lnTo>
                  <a:close/>
                  <a:moveTo>
                    <a:pt x="1318025" y="5289802"/>
                  </a:moveTo>
                  <a:lnTo>
                    <a:pt x="1204463" y="5507455"/>
                  </a:lnTo>
                  <a:lnTo>
                    <a:pt x="1431587" y="5507455"/>
                  </a:lnTo>
                  <a:close/>
                  <a:moveTo>
                    <a:pt x="708685" y="5255614"/>
                  </a:moveTo>
                  <a:lnTo>
                    <a:pt x="577286" y="5507455"/>
                  </a:lnTo>
                  <a:lnTo>
                    <a:pt x="840085" y="5507455"/>
                  </a:lnTo>
                  <a:close/>
                  <a:moveTo>
                    <a:pt x="1203875" y="5071022"/>
                  </a:moveTo>
                  <a:lnTo>
                    <a:pt x="1053938" y="5358390"/>
                  </a:lnTo>
                  <a:lnTo>
                    <a:pt x="1131714" y="5507455"/>
                  </a:lnTo>
                  <a:lnTo>
                    <a:pt x="1141134" y="5507455"/>
                  </a:lnTo>
                  <a:lnTo>
                    <a:pt x="1286361" y="5229113"/>
                  </a:lnTo>
                  <a:close/>
                  <a:moveTo>
                    <a:pt x="822835" y="5036834"/>
                  </a:moveTo>
                  <a:lnTo>
                    <a:pt x="740350" y="5194926"/>
                  </a:lnTo>
                  <a:lnTo>
                    <a:pt x="903414" y="5507455"/>
                  </a:lnTo>
                  <a:lnTo>
                    <a:pt x="912834" y="5507455"/>
                  </a:lnTo>
                  <a:lnTo>
                    <a:pt x="990609" y="5358390"/>
                  </a:lnTo>
                  <a:close/>
                  <a:moveTo>
                    <a:pt x="1451724" y="5033553"/>
                  </a:moveTo>
                  <a:lnTo>
                    <a:pt x="1355112" y="5218720"/>
                  </a:lnTo>
                  <a:lnTo>
                    <a:pt x="1505762" y="5507455"/>
                  </a:lnTo>
                  <a:lnTo>
                    <a:pt x="1698986" y="5507455"/>
                  </a:lnTo>
                  <a:close/>
                  <a:moveTo>
                    <a:pt x="574986" y="4999366"/>
                  </a:moveTo>
                  <a:lnTo>
                    <a:pt x="309887" y="5507455"/>
                  </a:lnTo>
                  <a:lnTo>
                    <a:pt x="503111" y="5507455"/>
                  </a:lnTo>
                  <a:lnTo>
                    <a:pt x="671598" y="5184533"/>
                  </a:lnTo>
                  <a:close/>
                  <a:moveTo>
                    <a:pt x="1290352" y="4905281"/>
                  </a:moveTo>
                  <a:lnTo>
                    <a:pt x="1240962" y="4999940"/>
                  </a:lnTo>
                  <a:lnTo>
                    <a:pt x="1323448" y="5158032"/>
                  </a:lnTo>
                  <a:lnTo>
                    <a:pt x="1420060" y="4972866"/>
                  </a:lnTo>
                  <a:lnTo>
                    <a:pt x="1384797" y="4905281"/>
                  </a:lnTo>
                  <a:close/>
                  <a:moveTo>
                    <a:pt x="1191573" y="4905281"/>
                  </a:moveTo>
                  <a:lnTo>
                    <a:pt x="1209298" y="4939252"/>
                  </a:lnTo>
                  <a:lnTo>
                    <a:pt x="1227023" y="4905281"/>
                  </a:lnTo>
                  <a:close/>
                  <a:moveTo>
                    <a:pt x="891474" y="4905281"/>
                  </a:moveTo>
                  <a:lnTo>
                    <a:pt x="854499" y="4976146"/>
                  </a:lnTo>
                  <a:lnTo>
                    <a:pt x="1022274" y="5297702"/>
                  </a:lnTo>
                  <a:lnTo>
                    <a:pt x="1172210" y="5010334"/>
                  </a:lnTo>
                  <a:lnTo>
                    <a:pt x="1117398" y="4905281"/>
                  </a:lnTo>
                  <a:close/>
                  <a:moveTo>
                    <a:pt x="624075" y="4905281"/>
                  </a:moveTo>
                  <a:lnTo>
                    <a:pt x="606650" y="4938678"/>
                  </a:lnTo>
                  <a:lnTo>
                    <a:pt x="703262" y="5123845"/>
                  </a:lnTo>
                  <a:lnTo>
                    <a:pt x="785748" y="4965752"/>
                  </a:lnTo>
                  <a:lnTo>
                    <a:pt x="754196" y="4905281"/>
                  </a:lnTo>
                  <a:close/>
                  <a:moveTo>
                    <a:pt x="1286363" y="4716622"/>
                  </a:moveTo>
                  <a:lnTo>
                    <a:pt x="1286363" y="4742928"/>
                  </a:lnTo>
                  <a:lnTo>
                    <a:pt x="1280308" y="4772921"/>
                  </a:lnTo>
                  <a:lnTo>
                    <a:pt x="1315738" y="4772921"/>
                  </a:lnTo>
                  <a:close/>
                  <a:moveTo>
                    <a:pt x="760478" y="4643851"/>
                  </a:moveTo>
                  <a:lnTo>
                    <a:pt x="693135" y="4772921"/>
                  </a:lnTo>
                  <a:lnTo>
                    <a:pt x="766533" y="4772921"/>
                  </a:lnTo>
                  <a:lnTo>
                    <a:pt x="760478" y="4742928"/>
                  </a:lnTo>
                  <a:close/>
                  <a:moveTo>
                    <a:pt x="1286363" y="4116690"/>
                  </a:moveTo>
                  <a:lnTo>
                    <a:pt x="1286363" y="4574458"/>
                  </a:lnTo>
                  <a:lnTo>
                    <a:pt x="1389913" y="4772921"/>
                  </a:lnTo>
                  <a:lnTo>
                    <a:pt x="1441619" y="4772921"/>
                  </a:lnTo>
                  <a:lnTo>
                    <a:pt x="1441619" y="4116690"/>
                  </a:lnTo>
                  <a:close/>
                  <a:moveTo>
                    <a:pt x="582362" y="4116689"/>
                  </a:moveTo>
                  <a:lnTo>
                    <a:pt x="582362" y="4772921"/>
                  </a:lnTo>
                  <a:lnTo>
                    <a:pt x="618960" y="4772921"/>
                  </a:lnTo>
                  <a:lnTo>
                    <a:pt x="760478" y="4501687"/>
                  </a:lnTo>
                  <a:lnTo>
                    <a:pt x="760478" y="4116689"/>
                  </a:lnTo>
                  <a:close/>
                  <a:moveTo>
                    <a:pt x="1286363" y="3949802"/>
                  </a:moveTo>
                  <a:lnTo>
                    <a:pt x="1286363" y="4070970"/>
                  </a:lnTo>
                  <a:lnTo>
                    <a:pt x="1441619" y="4070970"/>
                  </a:lnTo>
                  <a:lnTo>
                    <a:pt x="1441619" y="3949802"/>
                  </a:lnTo>
                  <a:close/>
                  <a:moveTo>
                    <a:pt x="582362" y="3949801"/>
                  </a:moveTo>
                  <a:lnTo>
                    <a:pt x="582362" y="4070970"/>
                  </a:lnTo>
                  <a:lnTo>
                    <a:pt x="760478" y="4070970"/>
                  </a:lnTo>
                  <a:lnTo>
                    <a:pt x="760478" y="3949801"/>
                  </a:lnTo>
                  <a:close/>
                  <a:moveTo>
                    <a:pt x="1286363" y="3781025"/>
                  </a:moveTo>
                  <a:lnTo>
                    <a:pt x="1286363" y="3904082"/>
                  </a:lnTo>
                  <a:lnTo>
                    <a:pt x="1441619" y="3904082"/>
                  </a:lnTo>
                  <a:lnTo>
                    <a:pt x="1441619" y="3781025"/>
                  </a:lnTo>
                  <a:close/>
                  <a:moveTo>
                    <a:pt x="582362" y="3781025"/>
                  </a:moveTo>
                  <a:lnTo>
                    <a:pt x="582362" y="3904082"/>
                  </a:lnTo>
                  <a:lnTo>
                    <a:pt x="760478" y="3904082"/>
                  </a:lnTo>
                  <a:lnTo>
                    <a:pt x="760478" y="3781025"/>
                  </a:lnTo>
                  <a:close/>
                  <a:moveTo>
                    <a:pt x="1174823" y="2986866"/>
                  </a:moveTo>
                  <a:cubicBezTo>
                    <a:pt x="1163799" y="2986866"/>
                    <a:pt x="1154863" y="2995802"/>
                    <a:pt x="1154863" y="3006826"/>
                  </a:cubicBezTo>
                  <a:lnTo>
                    <a:pt x="1154863" y="3388285"/>
                  </a:lnTo>
                  <a:cubicBezTo>
                    <a:pt x="1154863" y="3399309"/>
                    <a:pt x="1163799" y="3408245"/>
                    <a:pt x="1174823" y="3408245"/>
                  </a:cubicBezTo>
                  <a:lnTo>
                    <a:pt x="1254662" y="3408245"/>
                  </a:lnTo>
                  <a:cubicBezTo>
                    <a:pt x="1265686" y="3408245"/>
                    <a:pt x="1274622" y="3399309"/>
                    <a:pt x="1274622" y="3388285"/>
                  </a:cubicBezTo>
                  <a:lnTo>
                    <a:pt x="1274622" y="3006826"/>
                  </a:lnTo>
                  <a:cubicBezTo>
                    <a:pt x="1274622" y="2995802"/>
                    <a:pt x="1265686" y="2986866"/>
                    <a:pt x="1254662" y="2986866"/>
                  </a:cubicBezTo>
                  <a:close/>
                  <a:moveTo>
                    <a:pt x="694919" y="2986866"/>
                  </a:moveTo>
                  <a:cubicBezTo>
                    <a:pt x="685797" y="2986866"/>
                    <a:pt x="678402" y="2994261"/>
                    <a:pt x="678402" y="3003383"/>
                  </a:cubicBezTo>
                  <a:lnTo>
                    <a:pt x="678402" y="3391728"/>
                  </a:lnTo>
                  <a:cubicBezTo>
                    <a:pt x="678402" y="3400850"/>
                    <a:pt x="685797" y="3408245"/>
                    <a:pt x="694919" y="3408245"/>
                  </a:cubicBezTo>
                  <a:lnTo>
                    <a:pt x="760984" y="3408245"/>
                  </a:lnTo>
                  <a:cubicBezTo>
                    <a:pt x="770106" y="3408245"/>
                    <a:pt x="777501" y="3400850"/>
                    <a:pt x="777501" y="3391728"/>
                  </a:cubicBezTo>
                  <a:lnTo>
                    <a:pt x="777501" y="3003383"/>
                  </a:lnTo>
                  <a:cubicBezTo>
                    <a:pt x="777501" y="2994261"/>
                    <a:pt x="770106" y="2986866"/>
                    <a:pt x="760984" y="2986866"/>
                  </a:cubicBezTo>
                  <a:close/>
                  <a:moveTo>
                    <a:pt x="502584" y="2986866"/>
                  </a:moveTo>
                  <a:cubicBezTo>
                    <a:pt x="493462" y="2986866"/>
                    <a:pt x="486067" y="2994261"/>
                    <a:pt x="486067" y="3003383"/>
                  </a:cubicBezTo>
                  <a:lnTo>
                    <a:pt x="486067" y="3391728"/>
                  </a:lnTo>
                  <a:cubicBezTo>
                    <a:pt x="486067" y="3400850"/>
                    <a:pt x="493462" y="3408245"/>
                    <a:pt x="502584" y="3408245"/>
                  </a:cubicBezTo>
                  <a:lnTo>
                    <a:pt x="568649" y="3408245"/>
                  </a:lnTo>
                  <a:cubicBezTo>
                    <a:pt x="577771" y="3408245"/>
                    <a:pt x="585166" y="3400850"/>
                    <a:pt x="585166" y="3391728"/>
                  </a:cubicBezTo>
                  <a:lnTo>
                    <a:pt x="585166" y="3003383"/>
                  </a:lnTo>
                  <a:cubicBezTo>
                    <a:pt x="585166" y="2994261"/>
                    <a:pt x="577771" y="2986866"/>
                    <a:pt x="568649" y="2986866"/>
                  </a:cubicBezTo>
                  <a:close/>
                  <a:moveTo>
                    <a:pt x="310249" y="2986866"/>
                  </a:moveTo>
                  <a:cubicBezTo>
                    <a:pt x="301127" y="2986866"/>
                    <a:pt x="293732" y="2994261"/>
                    <a:pt x="293732" y="3003383"/>
                  </a:cubicBezTo>
                  <a:lnTo>
                    <a:pt x="293732" y="3391728"/>
                  </a:lnTo>
                  <a:cubicBezTo>
                    <a:pt x="293732" y="3400850"/>
                    <a:pt x="301127" y="3408245"/>
                    <a:pt x="310249" y="3408245"/>
                  </a:cubicBezTo>
                  <a:lnTo>
                    <a:pt x="376314" y="3408245"/>
                  </a:lnTo>
                  <a:cubicBezTo>
                    <a:pt x="385436" y="3408245"/>
                    <a:pt x="392831" y="3400850"/>
                    <a:pt x="392831" y="3391728"/>
                  </a:cubicBezTo>
                  <a:lnTo>
                    <a:pt x="392831" y="3003383"/>
                  </a:lnTo>
                  <a:cubicBezTo>
                    <a:pt x="392831" y="2994261"/>
                    <a:pt x="385436" y="2986866"/>
                    <a:pt x="376314" y="2986866"/>
                  </a:cubicBezTo>
                  <a:close/>
                  <a:moveTo>
                    <a:pt x="871284" y="2156869"/>
                  </a:moveTo>
                  <a:lnTo>
                    <a:pt x="249133" y="2819733"/>
                  </a:lnTo>
                  <a:lnTo>
                    <a:pt x="830389" y="2819733"/>
                  </a:lnTo>
                  <a:close/>
                  <a:moveTo>
                    <a:pt x="1322149" y="1457297"/>
                  </a:moveTo>
                  <a:lnTo>
                    <a:pt x="1134233" y="1473712"/>
                  </a:lnTo>
                  <a:lnTo>
                    <a:pt x="1155963" y="1825935"/>
                  </a:lnTo>
                  <a:lnTo>
                    <a:pt x="1248284" y="1825935"/>
                  </a:lnTo>
                  <a:cubicBezTo>
                    <a:pt x="1253432" y="1825935"/>
                    <a:pt x="1257606" y="1830109"/>
                    <a:pt x="1257606" y="1835257"/>
                  </a:cubicBezTo>
                  <a:lnTo>
                    <a:pt x="1257606" y="1872543"/>
                  </a:lnTo>
                  <a:cubicBezTo>
                    <a:pt x="1257606" y="1877691"/>
                    <a:pt x="1253432" y="1881866"/>
                    <a:pt x="1248284" y="1881866"/>
                  </a:cubicBezTo>
                  <a:lnTo>
                    <a:pt x="1159414" y="1881866"/>
                  </a:lnTo>
                  <a:lnTo>
                    <a:pt x="1170086" y="2054855"/>
                  </a:lnTo>
                  <a:lnTo>
                    <a:pt x="1233364" y="2054855"/>
                  </a:lnTo>
                  <a:cubicBezTo>
                    <a:pt x="1241359" y="2054855"/>
                    <a:pt x="1247840" y="2061336"/>
                    <a:pt x="1247840" y="2069332"/>
                  </a:cubicBezTo>
                  <a:lnTo>
                    <a:pt x="1247840" y="2127235"/>
                  </a:lnTo>
                  <a:cubicBezTo>
                    <a:pt x="1247840" y="2135230"/>
                    <a:pt x="1241359" y="2141711"/>
                    <a:pt x="1233364" y="2141711"/>
                  </a:cubicBezTo>
                  <a:lnTo>
                    <a:pt x="1175445" y="2141711"/>
                  </a:lnTo>
                  <a:lnTo>
                    <a:pt x="1217275" y="2819733"/>
                  </a:lnTo>
                  <a:lnTo>
                    <a:pt x="1538655" y="2819733"/>
                  </a:lnTo>
                  <a:lnTo>
                    <a:pt x="1538655" y="2916015"/>
                  </a:lnTo>
                  <a:lnTo>
                    <a:pt x="1834975" y="2426775"/>
                  </a:lnTo>
                  <a:close/>
                  <a:moveTo>
                    <a:pt x="2470117" y="140636"/>
                  </a:moveTo>
                  <a:lnTo>
                    <a:pt x="2450688" y="169453"/>
                  </a:lnTo>
                  <a:cubicBezTo>
                    <a:pt x="2432725" y="187416"/>
                    <a:pt x="2407910" y="198526"/>
                    <a:pt x="2380499" y="198526"/>
                  </a:cubicBezTo>
                  <a:cubicBezTo>
                    <a:pt x="2366794" y="198526"/>
                    <a:pt x="2353737" y="195749"/>
                    <a:pt x="2341862" y="190726"/>
                  </a:cubicBezTo>
                  <a:lnTo>
                    <a:pt x="2319689" y="175776"/>
                  </a:lnTo>
                  <a:lnTo>
                    <a:pt x="1188989" y="1308426"/>
                  </a:lnTo>
                  <a:lnTo>
                    <a:pt x="1342990" y="1294974"/>
                  </a:lnTo>
                  <a:lnTo>
                    <a:pt x="1353866" y="1419480"/>
                  </a:lnTo>
                  <a:lnTo>
                    <a:pt x="1862584" y="2381191"/>
                  </a:lnTo>
                  <a:lnTo>
                    <a:pt x="3029209" y="455030"/>
                  </a:lnTo>
                  <a:close/>
                  <a:moveTo>
                    <a:pt x="2380499" y="0"/>
                  </a:moveTo>
                  <a:cubicBezTo>
                    <a:pt x="2435320" y="0"/>
                    <a:pt x="2479762" y="44442"/>
                    <a:pt x="2479762" y="99263"/>
                  </a:cubicBezTo>
                  <a:lnTo>
                    <a:pt x="2478311" y="106448"/>
                  </a:lnTo>
                  <a:lnTo>
                    <a:pt x="3219890" y="215733"/>
                  </a:lnTo>
                  <a:lnTo>
                    <a:pt x="3217054" y="220776"/>
                  </a:lnTo>
                  <a:lnTo>
                    <a:pt x="4067223" y="1004298"/>
                  </a:lnTo>
                  <a:lnTo>
                    <a:pt x="4069653" y="1000693"/>
                  </a:lnTo>
                  <a:cubicBezTo>
                    <a:pt x="4079200" y="991147"/>
                    <a:pt x="4092388" y="985242"/>
                    <a:pt x="4106956" y="985242"/>
                  </a:cubicBezTo>
                  <a:cubicBezTo>
                    <a:pt x="4136091" y="985242"/>
                    <a:pt x="4159710" y="1008861"/>
                    <a:pt x="4159710" y="1037996"/>
                  </a:cubicBezTo>
                  <a:cubicBezTo>
                    <a:pt x="4159710" y="1067131"/>
                    <a:pt x="4136091" y="1090750"/>
                    <a:pt x="4106956" y="1090750"/>
                  </a:cubicBezTo>
                  <a:cubicBezTo>
                    <a:pt x="4077821" y="1090750"/>
                    <a:pt x="4054202" y="1067131"/>
                    <a:pt x="4054202" y="1037996"/>
                  </a:cubicBezTo>
                  <a:cubicBezTo>
                    <a:pt x="4054202" y="1030713"/>
                    <a:pt x="4055678" y="1023773"/>
                    <a:pt x="4058348" y="1017462"/>
                  </a:cubicBezTo>
                  <a:lnTo>
                    <a:pt x="4060261" y="1014623"/>
                  </a:lnTo>
                  <a:lnTo>
                    <a:pt x="3137412" y="519074"/>
                  </a:lnTo>
                  <a:lnTo>
                    <a:pt x="1538655" y="3357254"/>
                  </a:lnTo>
                  <a:lnTo>
                    <a:pt x="1538655" y="3364856"/>
                  </a:lnTo>
                  <a:lnTo>
                    <a:pt x="1696915" y="3364856"/>
                  </a:lnTo>
                  <a:lnTo>
                    <a:pt x="1696915" y="3781025"/>
                  </a:lnTo>
                  <a:lnTo>
                    <a:pt x="1487338" y="3781025"/>
                  </a:lnTo>
                  <a:lnTo>
                    <a:pt x="1487338" y="3904082"/>
                  </a:lnTo>
                  <a:lnTo>
                    <a:pt x="1563403" y="3904082"/>
                  </a:lnTo>
                  <a:cubicBezTo>
                    <a:pt x="1576028" y="3904082"/>
                    <a:pt x="1586263" y="3914317"/>
                    <a:pt x="1586263" y="3926942"/>
                  </a:cubicBezTo>
                  <a:lnTo>
                    <a:pt x="1586262" y="3926942"/>
                  </a:lnTo>
                  <a:cubicBezTo>
                    <a:pt x="1586262" y="3939567"/>
                    <a:pt x="1576027" y="3949802"/>
                    <a:pt x="1563402" y="3949802"/>
                  </a:cubicBezTo>
                  <a:lnTo>
                    <a:pt x="1487338" y="3949802"/>
                  </a:lnTo>
                  <a:lnTo>
                    <a:pt x="1487338" y="4070970"/>
                  </a:lnTo>
                  <a:lnTo>
                    <a:pt x="1563403" y="4070970"/>
                  </a:lnTo>
                  <a:cubicBezTo>
                    <a:pt x="1576028" y="4070970"/>
                    <a:pt x="1586263" y="4081205"/>
                    <a:pt x="1586263" y="4093830"/>
                  </a:cubicBezTo>
                  <a:lnTo>
                    <a:pt x="1586262" y="4093830"/>
                  </a:lnTo>
                  <a:cubicBezTo>
                    <a:pt x="1586262" y="4106455"/>
                    <a:pt x="1576027" y="4116690"/>
                    <a:pt x="1563402" y="4116690"/>
                  </a:cubicBezTo>
                  <a:lnTo>
                    <a:pt x="1487338" y="4116690"/>
                  </a:lnTo>
                  <a:lnTo>
                    <a:pt x="1487338" y="4772921"/>
                  </a:lnTo>
                  <a:lnTo>
                    <a:pt x="1529674" y="4772921"/>
                  </a:lnTo>
                  <a:cubicBezTo>
                    <a:pt x="1560927" y="4772921"/>
                    <a:pt x="1586262" y="4798256"/>
                    <a:pt x="1586262" y="4829509"/>
                  </a:cubicBezTo>
                  <a:lnTo>
                    <a:pt x="1586262" y="4848693"/>
                  </a:lnTo>
                  <a:cubicBezTo>
                    <a:pt x="1586262" y="4879946"/>
                    <a:pt x="1560927" y="4905281"/>
                    <a:pt x="1529674" y="4905281"/>
                  </a:cubicBezTo>
                  <a:lnTo>
                    <a:pt x="1518652" y="4905281"/>
                  </a:lnTo>
                  <a:lnTo>
                    <a:pt x="1488812" y="4962472"/>
                  </a:lnTo>
                  <a:lnTo>
                    <a:pt x="1773161" y="5507455"/>
                  </a:lnTo>
                  <a:lnTo>
                    <a:pt x="1945385" y="5507455"/>
                  </a:lnTo>
                  <a:cubicBezTo>
                    <a:pt x="1984041" y="5507455"/>
                    <a:pt x="2015377" y="5538791"/>
                    <a:pt x="2015377" y="5577447"/>
                  </a:cubicBezTo>
                  <a:lnTo>
                    <a:pt x="2015377" y="5716606"/>
                  </a:lnTo>
                  <a:cubicBezTo>
                    <a:pt x="2015377" y="5755262"/>
                    <a:pt x="1984041" y="5786598"/>
                    <a:pt x="1945385" y="5786598"/>
                  </a:cubicBezTo>
                  <a:lnTo>
                    <a:pt x="166286" y="5786598"/>
                  </a:lnTo>
                  <a:cubicBezTo>
                    <a:pt x="127630" y="5786598"/>
                    <a:pt x="96294" y="5755262"/>
                    <a:pt x="96294" y="5716606"/>
                  </a:cubicBezTo>
                  <a:lnTo>
                    <a:pt x="96294" y="5577447"/>
                  </a:lnTo>
                  <a:cubicBezTo>
                    <a:pt x="96294" y="5538791"/>
                    <a:pt x="127630" y="5507455"/>
                    <a:pt x="166286" y="5507455"/>
                  </a:cubicBezTo>
                  <a:lnTo>
                    <a:pt x="235712" y="5507455"/>
                  </a:lnTo>
                  <a:lnTo>
                    <a:pt x="537898" y="4928284"/>
                  </a:lnTo>
                  <a:lnTo>
                    <a:pt x="525896" y="4905281"/>
                  </a:lnTo>
                  <a:lnTo>
                    <a:pt x="517166" y="4905281"/>
                  </a:lnTo>
                  <a:cubicBezTo>
                    <a:pt x="485913" y="4905281"/>
                    <a:pt x="460578" y="4879946"/>
                    <a:pt x="460578" y="4848693"/>
                  </a:cubicBezTo>
                  <a:lnTo>
                    <a:pt x="460578" y="4829509"/>
                  </a:lnTo>
                  <a:cubicBezTo>
                    <a:pt x="460578" y="4798256"/>
                    <a:pt x="485913" y="4772921"/>
                    <a:pt x="517166" y="4772921"/>
                  </a:cubicBezTo>
                  <a:lnTo>
                    <a:pt x="536643" y="4772921"/>
                  </a:lnTo>
                  <a:lnTo>
                    <a:pt x="536643" y="4116689"/>
                  </a:lnTo>
                  <a:lnTo>
                    <a:pt x="483438" y="4116689"/>
                  </a:lnTo>
                  <a:cubicBezTo>
                    <a:pt x="477126" y="4116689"/>
                    <a:pt x="471411" y="4114130"/>
                    <a:pt x="467274" y="4109993"/>
                  </a:cubicBezTo>
                  <a:lnTo>
                    <a:pt x="460578" y="4093829"/>
                  </a:lnTo>
                  <a:lnTo>
                    <a:pt x="467274" y="4077665"/>
                  </a:lnTo>
                  <a:cubicBezTo>
                    <a:pt x="471411" y="4073529"/>
                    <a:pt x="477126" y="4070970"/>
                    <a:pt x="483438" y="4070970"/>
                  </a:cubicBezTo>
                  <a:lnTo>
                    <a:pt x="536643" y="4070970"/>
                  </a:lnTo>
                  <a:lnTo>
                    <a:pt x="536643" y="3949801"/>
                  </a:lnTo>
                  <a:lnTo>
                    <a:pt x="483438" y="3949801"/>
                  </a:lnTo>
                  <a:cubicBezTo>
                    <a:pt x="477126" y="3949801"/>
                    <a:pt x="471411" y="3947242"/>
                    <a:pt x="467274" y="3943105"/>
                  </a:cubicBezTo>
                  <a:lnTo>
                    <a:pt x="460578" y="3926941"/>
                  </a:lnTo>
                  <a:lnTo>
                    <a:pt x="467274" y="3910777"/>
                  </a:lnTo>
                  <a:cubicBezTo>
                    <a:pt x="471411" y="3906640"/>
                    <a:pt x="477126" y="3904082"/>
                    <a:pt x="483438" y="3904082"/>
                  </a:cubicBezTo>
                  <a:lnTo>
                    <a:pt x="536643" y="3904082"/>
                  </a:lnTo>
                  <a:lnTo>
                    <a:pt x="536643" y="3781025"/>
                  </a:lnTo>
                  <a:lnTo>
                    <a:pt x="0" y="3781025"/>
                  </a:lnTo>
                  <a:lnTo>
                    <a:pt x="0" y="3364856"/>
                  </a:lnTo>
                  <a:lnTo>
                    <a:pt x="1" y="3364856"/>
                  </a:lnTo>
                  <a:lnTo>
                    <a:pt x="1" y="2819733"/>
                  </a:lnTo>
                  <a:lnTo>
                    <a:pt x="186431" y="2819733"/>
                  </a:lnTo>
                  <a:lnTo>
                    <a:pt x="823097" y="2141404"/>
                  </a:lnTo>
                  <a:lnTo>
                    <a:pt x="813602" y="2137471"/>
                  </a:lnTo>
                  <a:cubicBezTo>
                    <a:pt x="810982" y="2134852"/>
                    <a:pt x="809362" y="2131233"/>
                    <a:pt x="809362" y="2127235"/>
                  </a:cubicBezTo>
                  <a:lnTo>
                    <a:pt x="809362" y="2069332"/>
                  </a:lnTo>
                  <a:cubicBezTo>
                    <a:pt x="809362" y="2061336"/>
                    <a:pt x="815843" y="2054855"/>
                    <a:pt x="823838" y="2054855"/>
                  </a:cubicBezTo>
                  <a:lnTo>
                    <a:pt x="877577" y="2054855"/>
                  </a:lnTo>
                  <a:lnTo>
                    <a:pt x="888250" y="1881866"/>
                  </a:lnTo>
                  <a:lnTo>
                    <a:pt x="828450" y="1881866"/>
                  </a:lnTo>
                  <a:cubicBezTo>
                    <a:pt x="823302" y="1881866"/>
                    <a:pt x="819128" y="1877691"/>
                    <a:pt x="819128" y="1872543"/>
                  </a:cubicBezTo>
                  <a:lnTo>
                    <a:pt x="819128" y="1835257"/>
                  </a:lnTo>
                  <a:cubicBezTo>
                    <a:pt x="819128" y="1830109"/>
                    <a:pt x="823302" y="1825935"/>
                    <a:pt x="828450" y="1825935"/>
                  </a:cubicBezTo>
                  <a:lnTo>
                    <a:pt x="891700" y="1825935"/>
                  </a:lnTo>
                  <a:lnTo>
                    <a:pt x="912234" y="1493103"/>
                  </a:lnTo>
                  <a:lnTo>
                    <a:pt x="860727" y="1497602"/>
                  </a:lnTo>
                  <a:lnTo>
                    <a:pt x="861169" y="1501090"/>
                  </a:lnTo>
                  <a:lnTo>
                    <a:pt x="562355" y="1538964"/>
                  </a:lnTo>
                  <a:lnTo>
                    <a:pt x="573819" y="1582489"/>
                  </a:lnTo>
                  <a:cubicBezTo>
                    <a:pt x="581039" y="1609902"/>
                    <a:pt x="564670" y="1637977"/>
                    <a:pt x="537257" y="1645198"/>
                  </a:cubicBezTo>
                  <a:lnTo>
                    <a:pt x="530211" y="1647053"/>
                  </a:lnTo>
                  <a:cubicBezTo>
                    <a:pt x="509651" y="1652468"/>
                    <a:pt x="488719" y="1644615"/>
                    <a:pt x="476492" y="1628784"/>
                  </a:cubicBezTo>
                  <a:lnTo>
                    <a:pt x="469491" y="1614538"/>
                  </a:lnTo>
                  <a:lnTo>
                    <a:pt x="470721" y="1635605"/>
                  </a:lnTo>
                  <a:cubicBezTo>
                    <a:pt x="467670" y="1656861"/>
                    <a:pt x="452267" y="1675268"/>
                    <a:pt x="430195" y="1681081"/>
                  </a:cubicBezTo>
                  <a:lnTo>
                    <a:pt x="422631" y="1683073"/>
                  </a:lnTo>
                  <a:cubicBezTo>
                    <a:pt x="393202" y="1690825"/>
                    <a:pt x="363062" y="1673252"/>
                    <a:pt x="355310" y="1643823"/>
                  </a:cubicBezTo>
                  <a:lnTo>
                    <a:pt x="315776" y="1493723"/>
                  </a:lnTo>
                  <a:cubicBezTo>
                    <a:pt x="308025" y="1464294"/>
                    <a:pt x="325598" y="1434153"/>
                    <a:pt x="355027" y="1426402"/>
                  </a:cubicBezTo>
                  <a:lnTo>
                    <a:pt x="362591" y="1424410"/>
                  </a:lnTo>
                  <a:cubicBezTo>
                    <a:pt x="384663" y="1418597"/>
                    <a:pt x="407134" y="1427028"/>
                    <a:pt x="420261" y="1444022"/>
                  </a:cubicBezTo>
                  <a:lnTo>
                    <a:pt x="427578" y="1458912"/>
                  </a:lnTo>
                  <a:lnTo>
                    <a:pt x="426045" y="1453091"/>
                  </a:lnTo>
                  <a:cubicBezTo>
                    <a:pt x="418825" y="1425678"/>
                    <a:pt x="435194" y="1397602"/>
                    <a:pt x="462607" y="1390382"/>
                  </a:cubicBezTo>
                  <a:lnTo>
                    <a:pt x="469653" y="1388526"/>
                  </a:lnTo>
                  <a:cubicBezTo>
                    <a:pt x="497066" y="1381306"/>
                    <a:pt x="525141" y="1397675"/>
                    <a:pt x="532361" y="1425088"/>
                  </a:cubicBezTo>
                  <a:lnTo>
                    <a:pt x="549415" y="1489834"/>
                  </a:lnTo>
                  <a:lnTo>
                    <a:pt x="840002" y="1334084"/>
                  </a:lnTo>
                  <a:lnTo>
                    <a:pt x="840607" y="1338857"/>
                  </a:lnTo>
                  <a:lnTo>
                    <a:pt x="1112835" y="1315078"/>
                  </a:lnTo>
                  <a:lnTo>
                    <a:pt x="2288860" y="137025"/>
                  </a:lnTo>
                  <a:lnTo>
                    <a:pt x="2281236" y="99263"/>
                  </a:lnTo>
                  <a:cubicBezTo>
                    <a:pt x="2281236" y="44442"/>
                    <a:pt x="2325678" y="0"/>
                    <a:pt x="2380499"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grpSp>
          <p:nvGrpSpPr>
            <p:cNvPr id="181" name="Group 180">
              <a:extLst>
                <a:ext uri="{FF2B5EF4-FFF2-40B4-BE49-F238E27FC236}">
                  <a16:creationId xmlns:a16="http://schemas.microsoft.com/office/drawing/2014/main" id="{90BD5E84-A7F4-004F-ACCC-EE5D09BC254A}"/>
                </a:ext>
              </a:extLst>
            </p:cNvPr>
            <p:cNvGrpSpPr/>
            <p:nvPr/>
          </p:nvGrpSpPr>
          <p:grpSpPr>
            <a:xfrm flipH="1">
              <a:off x="2388493" y="1455245"/>
              <a:ext cx="1220370" cy="1115234"/>
              <a:chOff x="10038248" y="1087963"/>
              <a:chExt cx="3493565" cy="3192589"/>
            </a:xfrm>
            <a:solidFill>
              <a:schemeClr val="bg1">
                <a:lumMod val="75000"/>
              </a:schemeClr>
            </a:solidFill>
          </p:grpSpPr>
          <p:sp>
            <p:nvSpPr>
              <p:cNvPr id="206" name="Freeform: Shape 35">
                <a:extLst>
                  <a:ext uri="{FF2B5EF4-FFF2-40B4-BE49-F238E27FC236}">
                    <a16:creationId xmlns:a16="http://schemas.microsoft.com/office/drawing/2014/main" id="{25BDB2DD-2C9E-5443-9FC4-6DDF5E31ABFF}"/>
                  </a:ext>
                </a:extLst>
              </p:cNvPr>
              <p:cNvSpPr/>
              <p:nvPr/>
            </p:nvSpPr>
            <p:spPr>
              <a:xfrm>
                <a:off x="10038248" y="2837935"/>
                <a:ext cx="632499" cy="678474"/>
              </a:xfrm>
              <a:custGeom>
                <a:avLst/>
                <a:gdLst>
                  <a:gd name="connsiteX0" fmla="*/ 597314 w 638668"/>
                  <a:gd name="connsiteY0" fmla="*/ 306119 h 685090"/>
                  <a:gd name="connsiteX1" fmla="*/ 597314 w 638668"/>
                  <a:gd name="connsiteY1" fmla="*/ 577205 h 685090"/>
                  <a:gd name="connsiteX2" fmla="*/ 616698 w 638668"/>
                  <a:gd name="connsiteY2" fmla="*/ 572897 h 685090"/>
                  <a:gd name="connsiteX3" fmla="*/ 616698 w 638668"/>
                  <a:gd name="connsiteY3" fmla="*/ 313155 h 685090"/>
                  <a:gd name="connsiteX4" fmla="*/ 561418 w 638668"/>
                  <a:gd name="connsiteY4" fmla="*/ 292910 h 685090"/>
                  <a:gd name="connsiteX5" fmla="*/ 561418 w 638668"/>
                  <a:gd name="connsiteY5" fmla="*/ 585245 h 685090"/>
                  <a:gd name="connsiteX6" fmla="*/ 582094 w 638668"/>
                  <a:gd name="connsiteY6" fmla="*/ 580651 h 685090"/>
                  <a:gd name="connsiteX7" fmla="*/ 582094 w 638668"/>
                  <a:gd name="connsiteY7" fmla="*/ 300520 h 685090"/>
                  <a:gd name="connsiteX8" fmla="*/ 525522 w 638668"/>
                  <a:gd name="connsiteY8" fmla="*/ 279844 h 685090"/>
                  <a:gd name="connsiteX9" fmla="*/ 525522 w 638668"/>
                  <a:gd name="connsiteY9" fmla="*/ 593286 h 685090"/>
                  <a:gd name="connsiteX10" fmla="*/ 546198 w 638668"/>
                  <a:gd name="connsiteY10" fmla="*/ 588691 h 685090"/>
                  <a:gd name="connsiteX11" fmla="*/ 546198 w 638668"/>
                  <a:gd name="connsiteY11" fmla="*/ 287454 h 685090"/>
                  <a:gd name="connsiteX12" fmla="*/ 489626 w 638668"/>
                  <a:gd name="connsiteY12" fmla="*/ 266778 h 685090"/>
                  <a:gd name="connsiteX13" fmla="*/ 489626 w 638668"/>
                  <a:gd name="connsiteY13" fmla="*/ 601327 h 685090"/>
                  <a:gd name="connsiteX14" fmla="*/ 510303 w 638668"/>
                  <a:gd name="connsiteY14" fmla="*/ 596732 h 685090"/>
                  <a:gd name="connsiteX15" fmla="*/ 510303 w 638668"/>
                  <a:gd name="connsiteY15" fmla="*/ 274244 h 685090"/>
                  <a:gd name="connsiteX16" fmla="*/ 453730 w 638668"/>
                  <a:gd name="connsiteY16" fmla="*/ 253568 h 685090"/>
                  <a:gd name="connsiteX17" fmla="*/ 453730 w 638668"/>
                  <a:gd name="connsiteY17" fmla="*/ 609224 h 685090"/>
                  <a:gd name="connsiteX18" fmla="*/ 474407 w 638668"/>
                  <a:gd name="connsiteY18" fmla="*/ 604629 h 685090"/>
                  <a:gd name="connsiteX19" fmla="*/ 474407 w 638668"/>
                  <a:gd name="connsiteY19" fmla="*/ 261178 h 685090"/>
                  <a:gd name="connsiteX20" fmla="*/ 417835 w 638668"/>
                  <a:gd name="connsiteY20" fmla="*/ 240502 h 685090"/>
                  <a:gd name="connsiteX21" fmla="*/ 417835 w 638668"/>
                  <a:gd name="connsiteY21" fmla="*/ 617265 h 685090"/>
                  <a:gd name="connsiteX22" fmla="*/ 438367 w 638668"/>
                  <a:gd name="connsiteY22" fmla="*/ 612670 h 685090"/>
                  <a:gd name="connsiteX23" fmla="*/ 438367 w 638668"/>
                  <a:gd name="connsiteY23" fmla="*/ 248112 h 685090"/>
                  <a:gd name="connsiteX24" fmla="*/ 381939 w 638668"/>
                  <a:gd name="connsiteY24" fmla="*/ 227436 h 685090"/>
                  <a:gd name="connsiteX25" fmla="*/ 381939 w 638668"/>
                  <a:gd name="connsiteY25" fmla="*/ 625305 h 685090"/>
                  <a:gd name="connsiteX26" fmla="*/ 402471 w 638668"/>
                  <a:gd name="connsiteY26" fmla="*/ 620710 h 685090"/>
                  <a:gd name="connsiteX27" fmla="*/ 402471 w 638668"/>
                  <a:gd name="connsiteY27" fmla="*/ 234902 h 685090"/>
                  <a:gd name="connsiteX28" fmla="*/ 345899 w 638668"/>
                  <a:gd name="connsiteY28" fmla="*/ 214370 h 685090"/>
                  <a:gd name="connsiteX29" fmla="*/ 345899 w 638668"/>
                  <a:gd name="connsiteY29" fmla="*/ 633346 h 685090"/>
                  <a:gd name="connsiteX30" fmla="*/ 366575 w 638668"/>
                  <a:gd name="connsiteY30" fmla="*/ 628751 h 685090"/>
                  <a:gd name="connsiteX31" fmla="*/ 366575 w 638668"/>
                  <a:gd name="connsiteY31" fmla="*/ 221836 h 685090"/>
                  <a:gd name="connsiteX32" fmla="*/ 296650 w 638668"/>
                  <a:gd name="connsiteY32" fmla="*/ 196278 h 685090"/>
                  <a:gd name="connsiteX33" fmla="*/ 296650 w 638668"/>
                  <a:gd name="connsiteY33" fmla="*/ 644258 h 685090"/>
                  <a:gd name="connsiteX34" fmla="*/ 330679 w 638668"/>
                  <a:gd name="connsiteY34" fmla="*/ 636648 h 685090"/>
                  <a:gd name="connsiteX35" fmla="*/ 330679 w 638668"/>
                  <a:gd name="connsiteY35" fmla="*/ 208770 h 685090"/>
                  <a:gd name="connsiteX36" fmla="*/ 313736 w 638668"/>
                  <a:gd name="connsiteY36" fmla="*/ 20102 h 685090"/>
                  <a:gd name="connsiteX37" fmla="*/ 122196 w 638668"/>
                  <a:gd name="connsiteY37" fmla="*/ 196278 h 685090"/>
                  <a:gd name="connsiteX38" fmla="*/ 246827 w 638668"/>
                  <a:gd name="connsiteY38" fmla="*/ 152916 h 685090"/>
                  <a:gd name="connsiteX39" fmla="*/ 277553 w 638668"/>
                  <a:gd name="connsiteY39" fmla="*/ 151768 h 685090"/>
                  <a:gd name="connsiteX40" fmla="*/ 396440 w 638668"/>
                  <a:gd name="connsiteY40" fmla="*/ 201878 h 685090"/>
                  <a:gd name="connsiteX41" fmla="*/ 537152 w 638668"/>
                  <a:gd name="connsiteY41" fmla="*/ 262470 h 685090"/>
                  <a:gd name="connsiteX42" fmla="*/ 313736 w 638668"/>
                  <a:gd name="connsiteY42" fmla="*/ 20102 h 685090"/>
                  <a:gd name="connsiteX43" fmla="*/ 311439 w 638668"/>
                  <a:gd name="connsiteY43" fmla="*/ 0 h 685090"/>
                  <a:gd name="connsiteX44" fmla="*/ 561417 w 638668"/>
                  <a:gd name="connsiteY44" fmla="*/ 273526 h 685090"/>
                  <a:gd name="connsiteX45" fmla="*/ 622010 w 638668"/>
                  <a:gd name="connsiteY45" fmla="*/ 298653 h 685090"/>
                  <a:gd name="connsiteX46" fmla="*/ 638665 w 638668"/>
                  <a:gd name="connsiteY46" fmla="*/ 324068 h 685090"/>
                  <a:gd name="connsiteX47" fmla="*/ 638522 w 638668"/>
                  <a:gd name="connsiteY47" fmla="*/ 575913 h 685090"/>
                  <a:gd name="connsiteX48" fmla="*/ 625025 w 638668"/>
                  <a:gd name="connsiteY48" fmla="*/ 598168 h 685090"/>
                  <a:gd name="connsiteX49" fmla="*/ 403763 w 638668"/>
                  <a:gd name="connsiteY49" fmla="*/ 657324 h 685090"/>
                  <a:gd name="connsiteX50" fmla="*/ 303398 w 638668"/>
                  <a:gd name="connsiteY50" fmla="*/ 684174 h 685090"/>
                  <a:gd name="connsiteX51" fmla="*/ 282722 w 638668"/>
                  <a:gd name="connsiteY51" fmla="*/ 683313 h 685090"/>
                  <a:gd name="connsiteX52" fmla="*/ 26713 w 638668"/>
                  <a:gd name="connsiteY52" fmla="*/ 587543 h 685090"/>
                  <a:gd name="connsiteX53" fmla="*/ 7 w 638668"/>
                  <a:gd name="connsiteY53" fmla="*/ 552652 h 685090"/>
                  <a:gd name="connsiteX54" fmla="*/ 581 w 638668"/>
                  <a:gd name="connsiteY54" fmla="*/ 264337 h 685090"/>
                  <a:gd name="connsiteX55" fmla="*/ 22406 w 638668"/>
                  <a:gd name="connsiteY55" fmla="*/ 235333 h 685090"/>
                  <a:gd name="connsiteX56" fmla="*/ 92044 w 638668"/>
                  <a:gd name="connsiteY56" fmla="*/ 206760 h 685090"/>
                  <a:gd name="connsiteX57" fmla="*/ 311439 w 638668"/>
                  <a:gd name="connsiteY57" fmla="*/ 0 h 68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38668" h="685090">
                    <a:moveTo>
                      <a:pt x="597314" y="306119"/>
                    </a:moveTo>
                    <a:lnTo>
                      <a:pt x="597314" y="577205"/>
                    </a:lnTo>
                    <a:lnTo>
                      <a:pt x="616698" y="572897"/>
                    </a:lnTo>
                    <a:lnTo>
                      <a:pt x="616698" y="313155"/>
                    </a:lnTo>
                    <a:close/>
                    <a:moveTo>
                      <a:pt x="561418" y="292910"/>
                    </a:moveTo>
                    <a:lnTo>
                      <a:pt x="561418" y="585245"/>
                    </a:lnTo>
                    <a:lnTo>
                      <a:pt x="582094" y="580651"/>
                    </a:lnTo>
                    <a:lnTo>
                      <a:pt x="582094" y="300520"/>
                    </a:lnTo>
                    <a:close/>
                    <a:moveTo>
                      <a:pt x="525522" y="279844"/>
                    </a:moveTo>
                    <a:lnTo>
                      <a:pt x="525522" y="593286"/>
                    </a:lnTo>
                    <a:lnTo>
                      <a:pt x="546198" y="588691"/>
                    </a:lnTo>
                    <a:lnTo>
                      <a:pt x="546198" y="287454"/>
                    </a:lnTo>
                    <a:close/>
                    <a:moveTo>
                      <a:pt x="489626" y="266778"/>
                    </a:moveTo>
                    <a:lnTo>
                      <a:pt x="489626" y="601327"/>
                    </a:lnTo>
                    <a:lnTo>
                      <a:pt x="510303" y="596732"/>
                    </a:lnTo>
                    <a:lnTo>
                      <a:pt x="510303" y="274244"/>
                    </a:lnTo>
                    <a:close/>
                    <a:moveTo>
                      <a:pt x="453730" y="253568"/>
                    </a:moveTo>
                    <a:lnTo>
                      <a:pt x="453730" y="609224"/>
                    </a:lnTo>
                    <a:lnTo>
                      <a:pt x="474407" y="604629"/>
                    </a:lnTo>
                    <a:lnTo>
                      <a:pt x="474407" y="261178"/>
                    </a:lnTo>
                    <a:close/>
                    <a:moveTo>
                      <a:pt x="417835" y="240502"/>
                    </a:moveTo>
                    <a:lnTo>
                      <a:pt x="417835" y="617265"/>
                    </a:lnTo>
                    <a:lnTo>
                      <a:pt x="438367" y="612670"/>
                    </a:lnTo>
                    <a:lnTo>
                      <a:pt x="438367" y="248112"/>
                    </a:lnTo>
                    <a:close/>
                    <a:moveTo>
                      <a:pt x="381939" y="227436"/>
                    </a:moveTo>
                    <a:lnTo>
                      <a:pt x="381939" y="625305"/>
                    </a:lnTo>
                    <a:lnTo>
                      <a:pt x="402471" y="620710"/>
                    </a:lnTo>
                    <a:lnTo>
                      <a:pt x="402471" y="234902"/>
                    </a:lnTo>
                    <a:close/>
                    <a:moveTo>
                      <a:pt x="345899" y="214370"/>
                    </a:moveTo>
                    <a:lnTo>
                      <a:pt x="345899" y="633346"/>
                    </a:lnTo>
                    <a:lnTo>
                      <a:pt x="366575" y="628751"/>
                    </a:lnTo>
                    <a:lnTo>
                      <a:pt x="366575" y="221836"/>
                    </a:lnTo>
                    <a:close/>
                    <a:moveTo>
                      <a:pt x="296650" y="196278"/>
                    </a:moveTo>
                    <a:lnTo>
                      <a:pt x="296650" y="644258"/>
                    </a:lnTo>
                    <a:lnTo>
                      <a:pt x="330679" y="636648"/>
                    </a:lnTo>
                    <a:lnTo>
                      <a:pt x="330679" y="208770"/>
                    </a:lnTo>
                    <a:close/>
                    <a:moveTo>
                      <a:pt x="313736" y="20102"/>
                    </a:moveTo>
                    <a:cubicBezTo>
                      <a:pt x="250129" y="80263"/>
                      <a:pt x="184081" y="137696"/>
                      <a:pt x="122196" y="196278"/>
                    </a:cubicBezTo>
                    <a:cubicBezTo>
                      <a:pt x="164410" y="185940"/>
                      <a:pt x="206767" y="165982"/>
                      <a:pt x="246827" y="152916"/>
                    </a:cubicBezTo>
                    <a:cubicBezTo>
                      <a:pt x="256303" y="149901"/>
                      <a:pt x="268651" y="148178"/>
                      <a:pt x="277553" y="151768"/>
                    </a:cubicBezTo>
                    <a:cubicBezTo>
                      <a:pt x="317613" y="167275"/>
                      <a:pt x="356811" y="185079"/>
                      <a:pt x="396440" y="201878"/>
                    </a:cubicBezTo>
                    <a:cubicBezTo>
                      <a:pt x="444253" y="222123"/>
                      <a:pt x="489339" y="242225"/>
                      <a:pt x="537152" y="262470"/>
                    </a:cubicBezTo>
                    <a:cubicBezTo>
                      <a:pt x="537870" y="261465"/>
                      <a:pt x="391128" y="102949"/>
                      <a:pt x="313736" y="20102"/>
                    </a:cubicBezTo>
                    <a:close/>
                    <a:moveTo>
                      <a:pt x="311439" y="0"/>
                    </a:moveTo>
                    <a:cubicBezTo>
                      <a:pt x="311439" y="0"/>
                      <a:pt x="522219" y="228872"/>
                      <a:pt x="561417" y="273526"/>
                    </a:cubicBezTo>
                    <a:cubicBezTo>
                      <a:pt x="590134" y="286592"/>
                      <a:pt x="591857" y="288459"/>
                      <a:pt x="622010" y="298653"/>
                    </a:cubicBezTo>
                    <a:cubicBezTo>
                      <a:pt x="635076" y="303104"/>
                      <a:pt x="638809" y="310571"/>
                      <a:pt x="638665" y="324068"/>
                    </a:cubicBezTo>
                    <a:cubicBezTo>
                      <a:pt x="638091" y="408064"/>
                      <a:pt x="638378" y="491916"/>
                      <a:pt x="638522" y="575913"/>
                    </a:cubicBezTo>
                    <a:cubicBezTo>
                      <a:pt x="638522" y="586394"/>
                      <a:pt x="638953" y="594578"/>
                      <a:pt x="625025" y="598168"/>
                    </a:cubicBezTo>
                    <a:cubicBezTo>
                      <a:pt x="550075" y="617264"/>
                      <a:pt x="478426" y="637366"/>
                      <a:pt x="403763" y="657324"/>
                    </a:cubicBezTo>
                    <a:cubicBezTo>
                      <a:pt x="370308" y="666226"/>
                      <a:pt x="336997" y="675703"/>
                      <a:pt x="303398" y="684174"/>
                    </a:cubicBezTo>
                    <a:cubicBezTo>
                      <a:pt x="296937" y="685754"/>
                      <a:pt x="288753" y="685179"/>
                      <a:pt x="282722" y="683313"/>
                    </a:cubicBezTo>
                    <a:cubicBezTo>
                      <a:pt x="187527" y="652730"/>
                      <a:pt x="118319" y="617983"/>
                      <a:pt x="26713" y="587543"/>
                    </a:cubicBezTo>
                    <a:cubicBezTo>
                      <a:pt x="8765" y="581512"/>
                      <a:pt x="-281" y="573184"/>
                      <a:pt x="7" y="552652"/>
                    </a:cubicBezTo>
                    <a:cubicBezTo>
                      <a:pt x="1012" y="456595"/>
                      <a:pt x="1012" y="360538"/>
                      <a:pt x="581" y="264337"/>
                    </a:cubicBezTo>
                    <a:cubicBezTo>
                      <a:pt x="581" y="247968"/>
                      <a:pt x="6899" y="239784"/>
                      <a:pt x="22406" y="235333"/>
                    </a:cubicBezTo>
                    <a:cubicBezTo>
                      <a:pt x="47102" y="228010"/>
                      <a:pt x="68783" y="217529"/>
                      <a:pt x="92044" y="206760"/>
                    </a:cubicBezTo>
                    <a:cubicBezTo>
                      <a:pt x="106258" y="200155"/>
                      <a:pt x="311726" y="4308"/>
                      <a:pt x="311439" y="0"/>
                    </a:cubicBezTo>
                    <a:close/>
                  </a:path>
                </a:pathLst>
              </a:custGeom>
              <a:grpFill/>
              <a:ln w="5501" cap="flat">
                <a:noFill/>
                <a:prstDash val="solid"/>
                <a:miter/>
              </a:ln>
            </p:spPr>
            <p:txBody>
              <a:bodyPr rtlCol="0" anchor="ctr"/>
              <a:lstStyle/>
              <a:p>
                <a:pPr defTabSz="685595">
                  <a:buClrTx/>
                  <a:defRPr/>
                </a:pPr>
                <a:endParaRPr lang="en-US" sz="1348" kern="1200">
                  <a:solidFill>
                    <a:srgbClr val="373737"/>
                  </a:solidFill>
                  <a:latin typeface="Roboto"/>
                  <a:ea typeface="+mn-ea"/>
                  <a:cs typeface="+mn-cs"/>
                </a:endParaRPr>
              </a:p>
            </p:txBody>
          </p:sp>
          <p:grpSp>
            <p:nvGrpSpPr>
              <p:cNvPr id="207" name="Group 206">
                <a:extLst>
                  <a:ext uri="{FF2B5EF4-FFF2-40B4-BE49-F238E27FC236}">
                    <a16:creationId xmlns:a16="http://schemas.microsoft.com/office/drawing/2014/main" id="{CC957870-17AE-5542-A8E2-67096A5A8767}"/>
                  </a:ext>
                </a:extLst>
              </p:cNvPr>
              <p:cNvGrpSpPr/>
              <p:nvPr/>
            </p:nvGrpSpPr>
            <p:grpSpPr>
              <a:xfrm>
                <a:off x="10112869" y="1087963"/>
                <a:ext cx="3418944" cy="3192589"/>
                <a:chOff x="10112869" y="1087963"/>
                <a:chExt cx="3418944" cy="3192589"/>
              </a:xfrm>
              <a:grpFill/>
            </p:grpSpPr>
            <p:sp>
              <p:nvSpPr>
                <p:cNvPr id="208" name="Rectangle: Rounded Corners 37">
                  <a:extLst>
                    <a:ext uri="{FF2B5EF4-FFF2-40B4-BE49-F238E27FC236}">
                      <a16:creationId xmlns:a16="http://schemas.microsoft.com/office/drawing/2014/main" id="{29B06F47-684C-7547-BA22-925AEA88B2E9}"/>
                    </a:ext>
                  </a:extLst>
                </p:cNvPr>
                <p:cNvSpPr/>
                <p:nvPr/>
              </p:nvSpPr>
              <p:spPr>
                <a:xfrm>
                  <a:off x="10147853" y="2407464"/>
                  <a:ext cx="3383960" cy="8694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09" name="Rectangle 208">
                  <a:extLst>
                    <a:ext uri="{FF2B5EF4-FFF2-40B4-BE49-F238E27FC236}">
                      <a16:creationId xmlns:a16="http://schemas.microsoft.com/office/drawing/2014/main" id="{CE28B41B-C48E-314F-A6E1-949EF908A1D1}"/>
                    </a:ext>
                  </a:extLst>
                </p:cNvPr>
                <p:cNvSpPr/>
                <p:nvPr/>
              </p:nvSpPr>
              <p:spPr>
                <a:xfrm>
                  <a:off x="11772474" y="3314205"/>
                  <a:ext cx="1343744" cy="92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10" name="Rectangle 209">
                  <a:extLst>
                    <a:ext uri="{FF2B5EF4-FFF2-40B4-BE49-F238E27FC236}">
                      <a16:creationId xmlns:a16="http://schemas.microsoft.com/office/drawing/2014/main" id="{00B7E722-9395-014F-8230-BF4BA5551134}"/>
                    </a:ext>
                  </a:extLst>
                </p:cNvPr>
                <p:cNvSpPr/>
                <p:nvPr/>
              </p:nvSpPr>
              <p:spPr>
                <a:xfrm>
                  <a:off x="11766761" y="2239508"/>
                  <a:ext cx="80436" cy="20392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11" name="Rectangle 210">
                  <a:extLst>
                    <a:ext uri="{FF2B5EF4-FFF2-40B4-BE49-F238E27FC236}">
                      <a16:creationId xmlns:a16="http://schemas.microsoft.com/office/drawing/2014/main" id="{BF930FEB-1495-5549-BA59-0AF38D9E5186}"/>
                    </a:ext>
                  </a:extLst>
                </p:cNvPr>
                <p:cNvSpPr/>
                <p:nvPr/>
              </p:nvSpPr>
              <p:spPr>
                <a:xfrm>
                  <a:off x="12239858" y="2239508"/>
                  <a:ext cx="80436" cy="20392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12" name="Rectangle 211">
                  <a:extLst>
                    <a:ext uri="{FF2B5EF4-FFF2-40B4-BE49-F238E27FC236}">
                      <a16:creationId xmlns:a16="http://schemas.microsoft.com/office/drawing/2014/main" id="{1470C1BF-CD59-1248-8745-1C5AA9C188C9}"/>
                    </a:ext>
                  </a:extLst>
                </p:cNvPr>
                <p:cNvSpPr/>
                <p:nvPr/>
              </p:nvSpPr>
              <p:spPr>
                <a:xfrm>
                  <a:off x="13026689" y="2239508"/>
                  <a:ext cx="80436" cy="20392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13" name="Rectangle 212">
                  <a:extLst>
                    <a:ext uri="{FF2B5EF4-FFF2-40B4-BE49-F238E27FC236}">
                      <a16:creationId xmlns:a16="http://schemas.microsoft.com/office/drawing/2014/main" id="{68D7022A-61E1-E24D-B875-328C964D1D77}"/>
                    </a:ext>
                  </a:extLst>
                </p:cNvPr>
                <p:cNvSpPr/>
                <p:nvPr/>
              </p:nvSpPr>
              <p:spPr>
                <a:xfrm>
                  <a:off x="12523780" y="2451528"/>
                  <a:ext cx="77841" cy="1827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14" name="Rectangle 213">
                  <a:extLst>
                    <a:ext uri="{FF2B5EF4-FFF2-40B4-BE49-F238E27FC236}">
                      <a16:creationId xmlns:a16="http://schemas.microsoft.com/office/drawing/2014/main" id="{2C56886A-27E6-0A46-BED5-3B6CCC9B1F5F}"/>
                    </a:ext>
                  </a:extLst>
                </p:cNvPr>
                <p:cNvSpPr/>
                <p:nvPr/>
              </p:nvSpPr>
              <p:spPr>
                <a:xfrm rot="2465944">
                  <a:off x="12622677" y="2284600"/>
                  <a:ext cx="45720" cy="11753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15" name="Rectangle 214">
                  <a:extLst>
                    <a:ext uri="{FF2B5EF4-FFF2-40B4-BE49-F238E27FC236}">
                      <a16:creationId xmlns:a16="http://schemas.microsoft.com/office/drawing/2014/main" id="{16E67DD0-9797-CA46-A224-6CB38CF9D99E}"/>
                    </a:ext>
                  </a:extLst>
                </p:cNvPr>
                <p:cNvSpPr/>
                <p:nvPr/>
              </p:nvSpPr>
              <p:spPr>
                <a:xfrm rot="658490">
                  <a:off x="11863647" y="1255476"/>
                  <a:ext cx="64929" cy="10552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16" name="Rectangle 215">
                  <a:extLst>
                    <a:ext uri="{FF2B5EF4-FFF2-40B4-BE49-F238E27FC236}">
                      <a16:creationId xmlns:a16="http://schemas.microsoft.com/office/drawing/2014/main" id="{26672D6F-6FA2-6D44-B4AF-140108A531F9}"/>
                    </a:ext>
                  </a:extLst>
                </p:cNvPr>
                <p:cNvSpPr/>
                <p:nvPr/>
              </p:nvSpPr>
              <p:spPr>
                <a:xfrm rot="20633081">
                  <a:off x="12106628" y="1224307"/>
                  <a:ext cx="64929" cy="10552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17" name="Rectangle 216">
                  <a:extLst>
                    <a:ext uri="{FF2B5EF4-FFF2-40B4-BE49-F238E27FC236}">
                      <a16:creationId xmlns:a16="http://schemas.microsoft.com/office/drawing/2014/main" id="{3E72101F-0B21-D84F-A6EB-99D7BB1267F5}"/>
                    </a:ext>
                  </a:extLst>
                </p:cNvPr>
                <p:cNvSpPr/>
                <p:nvPr/>
              </p:nvSpPr>
              <p:spPr>
                <a:xfrm rot="19505308">
                  <a:off x="12382395" y="1087963"/>
                  <a:ext cx="47366" cy="14536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18" name="Rectangle 217">
                  <a:extLst>
                    <a:ext uri="{FF2B5EF4-FFF2-40B4-BE49-F238E27FC236}">
                      <a16:creationId xmlns:a16="http://schemas.microsoft.com/office/drawing/2014/main" id="{7DDD4ED1-E9B0-DA4A-8DB2-3F8F55E53005}"/>
                    </a:ext>
                  </a:extLst>
                </p:cNvPr>
                <p:cNvSpPr/>
                <p:nvPr/>
              </p:nvSpPr>
              <p:spPr>
                <a:xfrm>
                  <a:off x="12417111" y="2056336"/>
                  <a:ext cx="962547" cy="362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19" name="Rectangle 218">
                  <a:extLst>
                    <a:ext uri="{FF2B5EF4-FFF2-40B4-BE49-F238E27FC236}">
                      <a16:creationId xmlns:a16="http://schemas.microsoft.com/office/drawing/2014/main" id="{7A9D88FC-160F-5346-83A4-E58D0DB969A5}"/>
                    </a:ext>
                  </a:extLst>
                </p:cNvPr>
                <p:cNvSpPr/>
                <p:nvPr/>
              </p:nvSpPr>
              <p:spPr>
                <a:xfrm rot="3295761" flipH="1">
                  <a:off x="11139455" y="771268"/>
                  <a:ext cx="36576" cy="20897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20" name="Rectangle 219">
                  <a:extLst>
                    <a:ext uri="{FF2B5EF4-FFF2-40B4-BE49-F238E27FC236}">
                      <a16:creationId xmlns:a16="http://schemas.microsoft.com/office/drawing/2014/main" id="{FB8CAD57-05F1-FF4D-886C-3174B2A704DD}"/>
                    </a:ext>
                  </a:extLst>
                </p:cNvPr>
                <p:cNvSpPr/>
                <p:nvPr/>
              </p:nvSpPr>
              <p:spPr>
                <a:xfrm>
                  <a:off x="11766760" y="2239508"/>
                  <a:ext cx="521564" cy="758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21" name="Rectangle: Top Corners Rounded 50">
                  <a:extLst>
                    <a:ext uri="{FF2B5EF4-FFF2-40B4-BE49-F238E27FC236}">
                      <a16:creationId xmlns:a16="http://schemas.microsoft.com/office/drawing/2014/main" id="{25EA1A9E-78CF-444A-9986-074634B3FCC1}"/>
                    </a:ext>
                  </a:extLst>
                </p:cNvPr>
                <p:cNvSpPr/>
                <p:nvPr/>
              </p:nvSpPr>
              <p:spPr>
                <a:xfrm>
                  <a:off x="11734846" y="4112596"/>
                  <a:ext cx="144264" cy="16795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22" name="Rectangle: Top Corners Rounded 51">
                  <a:extLst>
                    <a:ext uri="{FF2B5EF4-FFF2-40B4-BE49-F238E27FC236}">
                      <a16:creationId xmlns:a16="http://schemas.microsoft.com/office/drawing/2014/main" id="{2C218ACB-0EE1-DB43-A38D-EBFFF28D4A90}"/>
                    </a:ext>
                  </a:extLst>
                </p:cNvPr>
                <p:cNvSpPr/>
                <p:nvPr/>
              </p:nvSpPr>
              <p:spPr>
                <a:xfrm>
                  <a:off x="12200132" y="4112596"/>
                  <a:ext cx="144264" cy="16795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23" name="Rectangle: Top Corners Rounded 52">
                  <a:extLst>
                    <a:ext uri="{FF2B5EF4-FFF2-40B4-BE49-F238E27FC236}">
                      <a16:creationId xmlns:a16="http://schemas.microsoft.com/office/drawing/2014/main" id="{4CFF974C-CB30-DE49-8FAB-3C67A1D4D1E5}"/>
                    </a:ext>
                  </a:extLst>
                </p:cNvPr>
                <p:cNvSpPr/>
                <p:nvPr/>
              </p:nvSpPr>
              <p:spPr>
                <a:xfrm>
                  <a:off x="12490568" y="4112596"/>
                  <a:ext cx="144264" cy="16795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24" name="Rectangle: Top Corners Rounded 53">
                  <a:extLst>
                    <a:ext uri="{FF2B5EF4-FFF2-40B4-BE49-F238E27FC236}">
                      <a16:creationId xmlns:a16="http://schemas.microsoft.com/office/drawing/2014/main" id="{F79FBA7F-DA47-104B-8E12-21CADF6F5EAA}"/>
                    </a:ext>
                  </a:extLst>
                </p:cNvPr>
                <p:cNvSpPr/>
                <p:nvPr/>
              </p:nvSpPr>
              <p:spPr>
                <a:xfrm>
                  <a:off x="12994775" y="4112596"/>
                  <a:ext cx="144264" cy="16795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25" name="Rectangle 224">
                  <a:extLst>
                    <a:ext uri="{FF2B5EF4-FFF2-40B4-BE49-F238E27FC236}">
                      <a16:creationId xmlns:a16="http://schemas.microsoft.com/office/drawing/2014/main" id="{F361043D-1F0C-804D-AB79-ACA2DAEDC770}"/>
                    </a:ext>
                  </a:extLst>
                </p:cNvPr>
                <p:cNvSpPr/>
                <p:nvPr/>
              </p:nvSpPr>
              <p:spPr>
                <a:xfrm rot="2465944">
                  <a:off x="12155656" y="2331293"/>
                  <a:ext cx="45720" cy="11753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26" name="Rectangle 225">
                  <a:extLst>
                    <a:ext uri="{FF2B5EF4-FFF2-40B4-BE49-F238E27FC236}">
                      <a16:creationId xmlns:a16="http://schemas.microsoft.com/office/drawing/2014/main" id="{D04FF1FC-2B29-D444-A2DC-DF875594C843}"/>
                    </a:ext>
                  </a:extLst>
                </p:cNvPr>
                <p:cNvSpPr/>
                <p:nvPr/>
              </p:nvSpPr>
              <p:spPr>
                <a:xfrm>
                  <a:off x="10326532" y="2433584"/>
                  <a:ext cx="45719" cy="4362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27" name="Rectangle 226">
                  <a:extLst>
                    <a:ext uri="{FF2B5EF4-FFF2-40B4-BE49-F238E27FC236}">
                      <a16:creationId xmlns:a16="http://schemas.microsoft.com/office/drawing/2014/main" id="{8645435B-47F4-BF40-A3E3-BC73D5C8B597}"/>
                    </a:ext>
                  </a:extLst>
                </p:cNvPr>
                <p:cNvSpPr/>
                <p:nvPr/>
              </p:nvSpPr>
              <p:spPr>
                <a:xfrm flipV="1">
                  <a:off x="11921107" y="1202428"/>
                  <a:ext cx="164311" cy="618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grpSp>
        </p:grpSp>
        <p:sp>
          <p:nvSpPr>
            <p:cNvPr id="182" name="Freeform: Shape 57">
              <a:extLst>
                <a:ext uri="{FF2B5EF4-FFF2-40B4-BE49-F238E27FC236}">
                  <a16:creationId xmlns:a16="http://schemas.microsoft.com/office/drawing/2014/main" id="{56A03918-5FAD-A148-A582-1A824F7B4C7D}"/>
                </a:ext>
              </a:extLst>
            </p:cNvPr>
            <p:cNvSpPr/>
            <p:nvPr/>
          </p:nvSpPr>
          <p:spPr>
            <a:xfrm flipH="1">
              <a:off x="8334426" y="1613174"/>
              <a:ext cx="688161" cy="957305"/>
            </a:xfrm>
            <a:custGeom>
              <a:avLst/>
              <a:gdLst>
                <a:gd name="connsiteX0" fmla="*/ 1022274 w 4159710"/>
                <a:gd name="connsiteY0" fmla="*/ 5419078 h 5786598"/>
                <a:gd name="connsiteX1" fmla="*/ 976163 w 4159710"/>
                <a:gd name="connsiteY1" fmla="*/ 5507455 h 5786598"/>
                <a:gd name="connsiteX2" fmla="*/ 1068385 w 4159710"/>
                <a:gd name="connsiteY2" fmla="*/ 5507455 h 5786598"/>
                <a:gd name="connsiteX3" fmla="*/ 1318025 w 4159710"/>
                <a:gd name="connsiteY3" fmla="*/ 5289802 h 5786598"/>
                <a:gd name="connsiteX4" fmla="*/ 1204463 w 4159710"/>
                <a:gd name="connsiteY4" fmla="*/ 5507455 h 5786598"/>
                <a:gd name="connsiteX5" fmla="*/ 1431587 w 4159710"/>
                <a:gd name="connsiteY5" fmla="*/ 5507455 h 5786598"/>
                <a:gd name="connsiteX6" fmla="*/ 708685 w 4159710"/>
                <a:gd name="connsiteY6" fmla="*/ 5255614 h 5786598"/>
                <a:gd name="connsiteX7" fmla="*/ 577286 w 4159710"/>
                <a:gd name="connsiteY7" fmla="*/ 5507455 h 5786598"/>
                <a:gd name="connsiteX8" fmla="*/ 840085 w 4159710"/>
                <a:gd name="connsiteY8" fmla="*/ 5507455 h 5786598"/>
                <a:gd name="connsiteX9" fmla="*/ 1203875 w 4159710"/>
                <a:gd name="connsiteY9" fmla="*/ 5071022 h 5786598"/>
                <a:gd name="connsiteX10" fmla="*/ 1053938 w 4159710"/>
                <a:gd name="connsiteY10" fmla="*/ 5358390 h 5786598"/>
                <a:gd name="connsiteX11" fmla="*/ 1131714 w 4159710"/>
                <a:gd name="connsiteY11" fmla="*/ 5507455 h 5786598"/>
                <a:gd name="connsiteX12" fmla="*/ 1141134 w 4159710"/>
                <a:gd name="connsiteY12" fmla="*/ 5507455 h 5786598"/>
                <a:gd name="connsiteX13" fmla="*/ 1286361 w 4159710"/>
                <a:gd name="connsiteY13" fmla="*/ 5229113 h 5786598"/>
                <a:gd name="connsiteX14" fmla="*/ 822835 w 4159710"/>
                <a:gd name="connsiteY14" fmla="*/ 5036834 h 5786598"/>
                <a:gd name="connsiteX15" fmla="*/ 740350 w 4159710"/>
                <a:gd name="connsiteY15" fmla="*/ 5194926 h 5786598"/>
                <a:gd name="connsiteX16" fmla="*/ 903414 w 4159710"/>
                <a:gd name="connsiteY16" fmla="*/ 5507455 h 5786598"/>
                <a:gd name="connsiteX17" fmla="*/ 912834 w 4159710"/>
                <a:gd name="connsiteY17" fmla="*/ 5507455 h 5786598"/>
                <a:gd name="connsiteX18" fmla="*/ 990609 w 4159710"/>
                <a:gd name="connsiteY18" fmla="*/ 5358390 h 5786598"/>
                <a:gd name="connsiteX19" fmla="*/ 1451724 w 4159710"/>
                <a:gd name="connsiteY19" fmla="*/ 5033553 h 5786598"/>
                <a:gd name="connsiteX20" fmla="*/ 1355112 w 4159710"/>
                <a:gd name="connsiteY20" fmla="*/ 5218720 h 5786598"/>
                <a:gd name="connsiteX21" fmla="*/ 1505762 w 4159710"/>
                <a:gd name="connsiteY21" fmla="*/ 5507455 h 5786598"/>
                <a:gd name="connsiteX22" fmla="*/ 1698986 w 4159710"/>
                <a:gd name="connsiteY22" fmla="*/ 5507455 h 5786598"/>
                <a:gd name="connsiteX23" fmla="*/ 574986 w 4159710"/>
                <a:gd name="connsiteY23" fmla="*/ 4999366 h 5786598"/>
                <a:gd name="connsiteX24" fmla="*/ 309887 w 4159710"/>
                <a:gd name="connsiteY24" fmla="*/ 5507455 h 5786598"/>
                <a:gd name="connsiteX25" fmla="*/ 503111 w 4159710"/>
                <a:gd name="connsiteY25" fmla="*/ 5507455 h 5786598"/>
                <a:gd name="connsiteX26" fmla="*/ 671598 w 4159710"/>
                <a:gd name="connsiteY26" fmla="*/ 5184533 h 5786598"/>
                <a:gd name="connsiteX27" fmla="*/ 1290352 w 4159710"/>
                <a:gd name="connsiteY27" fmla="*/ 4905281 h 5786598"/>
                <a:gd name="connsiteX28" fmla="*/ 1240962 w 4159710"/>
                <a:gd name="connsiteY28" fmla="*/ 4999940 h 5786598"/>
                <a:gd name="connsiteX29" fmla="*/ 1323448 w 4159710"/>
                <a:gd name="connsiteY29" fmla="*/ 5158032 h 5786598"/>
                <a:gd name="connsiteX30" fmla="*/ 1420060 w 4159710"/>
                <a:gd name="connsiteY30" fmla="*/ 4972866 h 5786598"/>
                <a:gd name="connsiteX31" fmla="*/ 1384797 w 4159710"/>
                <a:gd name="connsiteY31" fmla="*/ 4905281 h 5786598"/>
                <a:gd name="connsiteX32" fmla="*/ 1191573 w 4159710"/>
                <a:gd name="connsiteY32" fmla="*/ 4905281 h 5786598"/>
                <a:gd name="connsiteX33" fmla="*/ 1209298 w 4159710"/>
                <a:gd name="connsiteY33" fmla="*/ 4939252 h 5786598"/>
                <a:gd name="connsiteX34" fmla="*/ 1227023 w 4159710"/>
                <a:gd name="connsiteY34" fmla="*/ 4905281 h 5786598"/>
                <a:gd name="connsiteX35" fmla="*/ 891474 w 4159710"/>
                <a:gd name="connsiteY35" fmla="*/ 4905281 h 5786598"/>
                <a:gd name="connsiteX36" fmla="*/ 854499 w 4159710"/>
                <a:gd name="connsiteY36" fmla="*/ 4976146 h 5786598"/>
                <a:gd name="connsiteX37" fmla="*/ 1022274 w 4159710"/>
                <a:gd name="connsiteY37" fmla="*/ 5297702 h 5786598"/>
                <a:gd name="connsiteX38" fmla="*/ 1172210 w 4159710"/>
                <a:gd name="connsiteY38" fmla="*/ 5010334 h 5786598"/>
                <a:gd name="connsiteX39" fmla="*/ 1117398 w 4159710"/>
                <a:gd name="connsiteY39" fmla="*/ 4905281 h 5786598"/>
                <a:gd name="connsiteX40" fmla="*/ 624075 w 4159710"/>
                <a:gd name="connsiteY40" fmla="*/ 4905281 h 5786598"/>
                <a:gd name="connsiteX41" fmla="*/ 606650 w 4159710"/>
                <a:gd name="connsiteY41" fmla="*/ 4938678 h 5786598"/>
                <a:gd name="connsiteX42" fmla="*/ 703262 w 4159710"/>
                <a:gd name="connsiteY42" fmla="*/ 5123845 h 5786598"/>
                <a:gd name="connsiteX43" fmla="*/ 785748 w 4159710"/>
                <a:gd name="connsiteY43" fmla="*/ 4965752 h 5786598"/>
                <a:gd name="connsiteX44" fmla="*/ 754196 w 4159710"/>
                <a:gd name="connsiteY44" fmla="*/ 4905281 h 5786598"/>
                <a:gd name="connsiteX45" fmla="*/ 1286363 w 4159710"/>
                <a:gd name="connsiteY45" fmla="*/ 4716622 h 5786598"/>
                <a:gd name="connsiteX46" fmla="*/ 1286363 w 4159710"/>
                <a:gd name="connsiteY46" fmla="*/ 4742928 h 5786598"/>
                <a:gd name="connsiteX47" fmla="*/ 1280308 w 4159710"/>
                <a:gd name="connsiteY47" fmla="*/ 4772921 h 5786598"/>
                <a:gd name="connsiteX48" fmla="*/ 1315738 w 4159710"/>
                <a:gd name="connsiteY48" fmla="*/ 4772921 h 5786598"/>
                <a:gd name="connsiteX49" fmla="*/ 760478 w 4159710"/>
                <a:gd name="connsiteY49" fmla="*/ 4643851 h 5786598"/>
                <a:gd name="connsiteX50" fmla="*/ 693135 w 4159710"/>
                <a:gd name="connsiteY50" fmla="*/ 4772921 h 5786598"/>
                <a:gd name="connsiteX51" fmla="*/ 766533 w 4159710"/>
                <a:gd name="connsiteY51" fmla="*/ 4772921 h 5786598"/>
                <a:gd name="connsiteX52" fmla="*/ 760478 w 4159710"/>
                <a:gd name="connsiteY52" fmla="*/ 4742928 h 5786598"/>
                <a:gd name="connsiteX53" fmla="*/ 1286363 w 4159710"/>
                <a:gd name="connsiteY53" fmla="*/ 4116690 h 5786598"/>
                <a:gd name="connsiteX54" fmla="*/ 1286363 w 4159710"/>
                <a:gd name="connsiteY54" fmla="*/ 4574458 h 5786598"/>
                <a:gd name="connsiteX55" fmla="*/ 1389913 w 4159710"/>
                <a:gd name="connsiteY55" fmla="*/ 4772921 h 5786598"/>
                <a:gd name="connsiteX56" fmla="*/ 1441619 w 4159710"/>
                <a:gd name="connsiteY56" fmla="*/ 4772921 h 5786598"/>
                <a:gd name="connsiteX57" fmla="*/ 1441619 w 4159710"/>
                <a:gd name="connsiteY57" fmla="*/ 4116690 h 5786598"/>
                <a:gd name="connsiteX58" fmla="*/ 582362 w 4159710"/>
                <a:gd name="connsiteY58" fmla="*/ 4116689 h 5786598"/>
                <a:gd name="connsiteX59" fmla="*/ 582362 w 4159710"/>
                <a:gd name="connsiteY59" fmla="*/ 4772921 h 5786598"/>
                <a:gd name="connsiteX60" fmla="*/ 618960 w 4159710"/>
                <a:gd name="connsiteY60" fmla="*/ 4772921 h 5786598"/>
                <a:gd name="connsiteX61" fmla="*/ 760478 w 4159710"/>
                <a:gd name="connsiteY61" fmla="*/ 4501687 h 5786598"/>
                <a:gd name="connsiteX62" fmla="*/ 760478 w 4159710"/>
                <a:gd name="connsiteY62" fmla="*/ 4116689 h 5786598"/>
                <a:gd name="connsiteX63" fmla="*/ 1286363 w 4159710"/>
                <a:gd name="connsiteY63" fmla="*/ 3949802 h 5786598"/>
                <a:gd name="connsiteX64" fmla="*/ 1286363 w 4159710"/>
                <a:gd name="connsiteY64" fmla="*/ 4070970 h 5786598"/>
                <a:gd name="connsiteX65" fmla="*/ 1441619 w 4159710"/>
                <a:gd name="connsiteY65" fmla="*/ 4070970 h 5786598"/>
                <a:gd name="connsiteX66" fmla="*/ 1441619 w 4159710"/>
                <a:gd name="connsiteY66" fmla="*/ 3949802 h 5786598"/>
                <a:gd name="connsiteX67" fmla="*/ 582362 w 4159710"/>
                <a:gd name="connsiteY67" fmla="*/ 3949801 h 5786598"/>
                <a:gd name="connsiteX68" fmla="*/ 582362 w 4159710"/>
                <a:gd name="connsiteY68" fmla="*/ 4070970 h 5786598"/>
                <a:gd name="connsiteX69" fmla="*/ 760478 w 4159710"/>
                <a:gd name="connsiteY69" fmla="*/ 4070970 h 5786598"/>
                <a:gd name="connsiteX70" fmla="*/ 760478 w 4159710"/>
                <a:gd name="connsiteY70" fmla="*/ 3949801 h 5786598"/>
                <a:gd name="connsiteX71" fmla="*/ 1286363 w 4159710"/>
                <a:gd name="connsiteY71" fmla="*/ 3781025 h 5786598"/>
                <a:gd name="connsiteX72" fmla="*/ 1286363 w 4159710"/>
                <a:gd name="connsiteY72" fmla="*/ 3904082 h 5786598"/>
                <a:gd name="connsiteX73" fmla="*/ 1441619 w 4159710"/>
                <a:gd name="connsiteY73" fmla="*/ 3904082 h 5786598"/>
                <a:gd name="connsiteX74" fmla="*/ 1441619 w 4159710"/>
                <a:gd name="connsiteY74" fmla="*/ 3781025 h 5786598"/>
                <a:gd name="connsiteX75" fmla="*/ 582362 w 4159710"/>
                <a:gd name="connsiteY75" fmla="*/ 3781025 h 5786598"/>
                <a:gd name="connsiteX76" fmla="*/ 582362 w 4159710"/>
                <a:gd name="connsiteY76" fmla="*/ 3904082 h 5786598"/>
                <a:gd name="connsiteX77" fmla="*/ 760478 w 4159710"/>
                <a:gd name="connsiteY77" fmla="*/ 3904082 h 5786598"/>
                <a:gd name="connsiteX78" fmla="*/ 760478 w 4159710"/>
                <a:gd name="connsiteY78" fmla="*/ 3781025 h 5786598"/>
                <a:gd name="connsiteX79" fmla="*/ 1174823 w 4159710"/>
                <a:gd name="connsiteY79" fmla="*/ 2986866 h 5786598"/>
                <a:gd name="connsiteX80" fmla="*/ 1154863 w 4159710"/>
                <a:gd name="connsiteY80" fmla="*/ 3006826 h 5786598"/>
                <a:gd name="connsiteX81" fmla="*/ 1154863 w 4159710"/>
                <a:gd name="connsiteY81" fmla="*/ 3388285 h 5786598"/>
                <a:gd name="connsiteX82" fmla="*/ 1174823 w 4159710"/>
                <a:gd name="connsiteY82" fmla="*/ 3408245 h 5786598"/>
                <a:gd name="connsiteX83" fmla="*/ 1254662 w 4159710"/>
                <a:gd name="connsiteY83" fmla="*/ 3408245 h 5786598"/>
                <a:gd name="connsiteX84" fmla="*/ 1274622 w 4159710"/>
                <a:gd name="connsiteY84" fmla="*/ 3388285 h 5786598"/>
                <a:gd name="connsiteX85" fmla="*/ 1274622 w 4159710"/>
                <a:gd name="connsiteY85" fmla="*/ 3006826 h 5786598"/>
                <a:gd name="connsiteX86" fmla="*/ 1254662 w 4159710"/>
                <a:gd name="connsiteY86" fmla="*/ 2986866 h 5786598"/>
                <a:gd name="connsiteX87" fmla="*/ 694919 w 4159710"/>
                <a:gd name="connsiteY87" fmla="*/ 2986866 h 5786598"/>
                <a:gd name="connsiteX88" fmla="*/ 678402 w 4159710"/>
                <a:gd name="connsiteY88" fmla="*/ 3003383 h 5786598"/>
                <a:gd name="connsiteX89" fmla="*/ 678402 w 4159710"/>
                <a:gd name="connsiteY89" fmla="*/ 3391728 h 5786598"/>
                <a:gd name="connsiteX90" fmla="*/ 694919 w 4159710"/>
                <a:gd name="connsiteY90" fmla="*/ 3408245 h 5786598"/>
                <a:gd name="connsiteX91" fmla="*/ 760984 w 4159710"/>
                <a:gd name="connsiteY91" fmla="*/ 3408245 h 5786598"/>
                <a:gd name="connsiteX92" fmla="*/ 777501 w 4159710"/>
                <a:gd name="connsiteY92" fmla="*/ 3391728 h 5786598"/>
                <a:gd name="connsiteX93" fmla="*/ 777501 w 4159710"/>
                <a:gd name="connsiteY93" fmla="*/ 3003383 h 5786598"/>
                <a:gd name="connsiteX94" fmla="*/ 760984 w 4159710"/>
                <a:gd name="connsiteY94" fmla="*/ 2986866 h 5786598"/>
                <a:gd name="connsiteX95" fmla="*/ 502584 w 4159710"/>
                <a:gd name="connsiteY95" fmla="*/ 2986866 h 5786598"/>
                <a:gd name="connsiteX96" fmla="*/ 486067 w 4159710"/>
                <a:gd name="connsiteY96" fmla="*/ 3003383 h 5786598"/>
                <a:gd name="connsiteX97" fmla="*/ 486067 w 4159710"/>
                <a:gd name="connsiteY97" fmla="*/ 3391728 h 5786598"/>
                <a:gd name="connsiteX98" fmla="*/ 502584 w 4159710"/>
                <a:gd name="connsiteY98" fmla="*/ 3408245 h 5786598"/>
                <a:gd name="connsiteX99" fmla="*/ 568649 w 4159710"/>
                <a:gd name="connsiteY99" fmla="*/ 3408245 h 5786598"/>
                <a:gd name="connsiteX100" fmla="*/ 585166 w 4159710"/>
                <a:gd name="connsiteY100" fmla="*/ 3391728 h 5786598"/>
                <a:gd name="connsiteX101" fmla="*/ 585166 w 4159710"/>
                <a:gd name="connsiteY101" fmla="*/ 3003383 h 5786598"/>
                <a:gd name="connsiteX102" fmla="*/ 568649 w 4159710"/>
                <a:gd name="connsiteY102" fmla="*/ 2986866 h 5786598"/>
                <a:gd name="connsiteX103" fmla="*/ 310249 w 4159710"/>
                <a:gd name="connsiteY103" fmla="*/ 2986866 h 5786598"/>
                <a:gd name="connsiteX104" fmla="*/ 293732 w 4159710"/>
                <a:gd name="connsiteY104" fmla="*/ 3003383 h 5786598"/>
                <a:gd name="connsiteX105" fmla="*/ 293732 w 4159710"/>
                <a:gd name="connsiteY105" fmla="*/ 3391728 h 5786598"/>
                <a:gd name="connsiteX106" fmla="*/ 310249 w 4159710"/>
                <a:gd name="connsiteY106" fmla="*/ 3408245 h 5786598"/>
                <a:gd name="connsiteX107" fmla="*/ 376314 w 4159710"/>
                <a:gd name="connsiteY107" fmla="*/ 3408245 h 5786598"/>
                <a:gd name="connsiteX108" fmla="*/ 392831 w 4159710"/>
                <a:gd name="connsiteY108" fmla="*/ 3391728 h 5786598"/>
                <a:gd name="connsiteX109" fmla="*/ 392831 w 4159710"/>
                <a:gd name="connsiteY109" fmla="*/ 3003383 h 5786598"/>
                <a:gd name="connsiteX110" fmla="*/ 376314 w 4159710"/>
                <a:gd name="connsiteY110" fmla="*/ 2986866 h 5786598"/>
                <a:gd name="connsiteX111" fmla="*/ 871284 w 4159710"/>
                <a:gd name="connsiteY111" fmla="*/ 2156869 h 5786598"/>
                <a:gd name="connsiteX112" fmla="*/ 249133 w 4159710"/>
                <a:gd name="connsiteY112" fmla="*/ 2819733 h 5786598"/>
                <a:gd name="connsiteX113" fmla="*/ 830389 w 4159710"/>
                <a:gd name="connsiteY113" fmla="*/ 2819733 h 5786598"/>
                <a:gd name="connsiteX114" fmla="*/ 1322149 w 4159710"/>
                <a:gd name="connsiteY114" fmla="*/ 1457297 h 5786598"/>
                <a:gd name="connsiteX115" fmla="*/ 1134233 w 4159710"/>
                <a:gd name="connsiteY115" fmla="*/ 1473712 h 5786598"/>
                <a:gd name="connsiteX116" fmla="*/ 1155963 w 4159710"/>
                <a:gd name="connsiteY116" fmla="*/ 1825935 h 5786598"/>
                <a:gd name="connsiteX117" fmla="*/ 1248284 w 4159710"/>
                <a:gd name="connsiteY117" fmla="*/ 1825935 h 5786598"/>
                <a:gd name="connsiteX118" fmla="*/ 1257606 w 4159710"/>
                <a:gd name="connsiteY118" fmla="*/ 1835257 h 5786598"/>
                <a:gd name="connsiteX119" fmla="*/ 1257606 w 4159710"/>
                <a:gd name="connsiteY119" fmla="*/ 1872543 h 5786598"/>
                <a:gd name="connsiteX120" fmla="*/ 1248284 w 4159710"/>
                <a:gd name="connsiteY120" fmla="*/ 1881866 h 5786598"/>
                <a:gd name="connsiteX121" fmla="*/ 1159414 w 4159710"/>
                <a:gd name="connsiteY121" fmla="*/ 1881866 h 5786598"/>
                <a:gd name="connsiteX122" fmla="*/ 1170086 w 4159710"/>
                <a:gd name="connsiteY122" fmla="*/ 2054855 h 5786598"/>
                <a:gd name="connsiteX123" fmla="*/ 1233364 w 4159710"/>
                <a:gd name="connsiteY123" fmla="*/ 2054855 h 5786598"/>
                <a:gd name="connsiteX124" fmla="*/ 1247840 w 4159710"/>
                <a:gd name="connsiteY124" fmla="*/ 2069332 h 5786598"/>
                <a:gd name="connsiteX125" fmla="*/ 1247840 w 4159710"/>
                <a:gd name="connsiteY125" fmla="*/ 2127235 h 5786598"/>
                <a:gd name="connsiteX126" fmla="*/ 1233364 w 4159710"/>
                <a:gd name="connsiteY126" fmla="*/ 2141711 h 5786598"/>
                <a:gd name="connsiteX127" fmla="*/ 1175445 w 4159710"/>
                <a:gd name="connsiteY127" fmla="*/ 2141711 h 5786598"/>
                <a:gd name="connsiteX128" fmla="*/ 1217275 w 4159710"/>
                <a:gd name="connsiteY128" fmla="*/ 2819733 h 5786598"/>
                <a:gd name="connsiteX129" fmla="*/ 1538655 w 4159710"/>
                <a:gd name="connsiteY129" fmla="*/ 2819733 h 5786598"/>
                <a:gd name="connsiteX130" fmla="*/ 1538655 w 4159710"/>
                <a:gd name="connsiteY130" fmla="*/ 2916015 h 5786598"/>
                <a:gd name="connsiteX131" fmla="*/ 1834975 w 4159710"/>
                <a:gd name="connsiteY131" fmla="*/ 2426775 h 5786598"/>
                <a:gd name="connsiteX132" fmla="*/ 2470117 w 4159710"/>
                <a:gd name="connsiteY132" fmla="*/ 140636 h 5786598"/>
                <a:gd name="connsiteX133" fmla="*/ 2450688 w 4159710"/>
                <a:gd name="connsiteY133" fmla="*/ 169453 h 5786598"/>
                <a:gd name="connsiteX134" fmla="*/ 2380499 w 4159710"/>
                <a:gd name="connsiteY134" fmla="*/ 198526 h 5786598"/>
                <a:gd name="connsiteX135" fmla="*/ 2341862 w 4159710"/>
                <a:gd name="connsiteY135" fmla="*/ 190726 h 5786598"/>
                <a:gd name="connsiteX136" fmla="*/ 2319689 w 4159710"/>
                <a:gd name="connsiteY136" fmla="*/ 175776 h 5786598"/>
                <a:gd name="connsiteX137" fmla="*/ 1188989 w 4159710"/>
                <a:gd name="connsiteY137" fmla="*/ 1308426 h 5786598"/>
                <a:gd name="connsiteX138" fmla="*/ 1342990 w 4159710"/>
                <a:gd name="connsiteY138" fmla="*/ 1294974 h 5786598"/>
                <a:gd name="connsiteX139" fmla="*/ 1353866 w 4159710"/>
                <a:gd name="connsiteY139" fmla="*/ 1419480 h 5786598"/>
                <a:gd name="connsiteX140" fmla="*/ 1862584 w 4159710"/>
                <a:gd name="connsiteY140" fmla="*/ 2381191 h 5786598"/>
                <a:gd name="connsiteX141" fmla="*/ 3029209 w 4159710"/>
                <a:gd name="connsiteY141" fmla="*/ 455030 h 5786598"/>
                <a:gd name="connsiteX142" fmla="*/ 2380499 w 4159710"/>
                <a:gd name="connsiteY142" fmla="*/ 0 h 5786598"/>
                <a:gd name="connsiteX143" fmla="*/ 2479762 w 4159710"/>
                <a:gd name="connsiteY143" fmla="*/ 99263 h 5786598"/>
                <a:gd name="connsiteX144" fmla="*/ 2478311 w 4159710"/>
                <a:gd name="connsiteY144" fmla="*/ 106448 h 5786598"/>
                <a:gd name="connsiteX145" fmla="*/ 3219890 w 4159710"/>
                <a:gd name="connsiteY145" fmla="*/ 215733 h 5786598"/>
                <a:gd name="connsiteX146" fmla="*/ 3217054 w 4159710"/>
                <a:gd name="connsiteY146" fmla="*/ 220776 h 5786598"/>
                <a:gd name="connsiteX147" fmla="*/ 4067223 w 4159710"/>
                <a:gd name="connsiteY147" fmla="*/ 1004298 h 5786598"/>
                <a:gd name="connsiteX148" fmla="*/ 4069653 w 4159710"/>
                <a:gd name="connsiteY148" fmla="*/ 1000693 h 5786598"/>
                <a:gd name="connsiteX149" fmla="*/ 4106956 w 4159710"/>
                <a:gd name="connsiteY149" fmla="*/ 985242 h 5786598"/>
                <a:gd name="connsiteX150" fmla="*/ 4159710 w 4159710"/>
                <a:gd name="connsiteY150" fmla="*/ 1037996 h 5786598"/>
                <a:gd name="connsiteX151" fmla="*/ 4106956 w 4159710"/>
                <a:gd name="connsiteY151" fmla="*/ 1090750 h 5786598"/>
                <a:gd name="connsiteX152" fmla="*/ 4054202 w 4159710"/>
                <a:gd name="connsiteY152" fmla="*/ 1037996 h 5786598"/>
                <a:gd name="connsiteX153" fmla="*/ 4058348 w 4159710"/>
                <a:gd name="connsiteY153" fmla="*/ 1017462 h 5786598"/>
                <a:gd name="connsiteX154" fmla="*/ 4060261 w 4159710"/>
                <a:gd name="connsiteY154" fmla="*/ 1014623 h 5786598"/>
                <a:gd name="connsiteX155" fmla="*/ 3137412 w 4159710"/>
                <a:gd name="connsiteY155" fmla="*/ 519074 h 5786598"/>
                <a:gd name="connsiteX156" fmla="*/ 1538655 w 4159710"/>
                <a:gd name="connsiteY156" fmla="*/ 3357254 h 5786598"/>
                <a:gd name="connsiteX157" fmla="*/ 1538655 w 4159710"/>
                <a:gd name="connsiteY157" fmla="*/ 3364856 h 5786598"/>
                <a:gd name="connsiteX158" fmla="*/ 1696915 w 4159710"/>
                <a:gd name="connsiteY158" fmla="*/ 3364856 h 5786598"/>
                <a:gd name="connsiteX159" fmla="*/ 1696915 w 4159710"/>
                <a:gd name="connsiteY159" fmla="*/ 3781025 h 5786598"/>
                <a:gd name="connsiteX160" fmla="*/ 1487338 w 4159710"/>
                <a:gd name="connsiteY160" fmla="*/ 3781025 h 5786598"/>
                <a:gd name="connsiteX161" fmla="*/ 1487338 w 4159710"/>
                <a:gd name="connsiteY161" fmla="*/ 3904082 h 5786598"/>
                <a:gd name="connsiteX162" fmla="*/ 1563403 w 4159710"/>
                <a:gd name="connsiteY162" fmla="*/ 3904082 h 5786598"/>
                <a:gd name="connsiteX163" fmla="*/ 1586263 w 4159710"/>
                <a:gd name="connsiteY163" fmla="*/ 3926942 h 5786598"/>
                <a:gd name="connsiteX164" fmla="*/ 1586262 w 4159710"/>
                <a:gd name="connsiteY164" fmla="*/ 3926942 h 5786598"/>
                <a:gd name="connsiteX165" fmla="*/ 1563402 w 4159710"/>
                <a:gd name="connsiteY165" fmla="*/ 3949802 h 5786598"/>
                <a:gd name="connsiteX166" fmla="*/ 1487338 w 4159710"/>
                <a:gd name="connsiteY166" fmla="*/ 3949802 h 5786598"/>
                <a:gd name="connsiteX167" fmla="*/ 1487338 w 4159710"/>
                <a:gd name="connsiteY167" fmla="*/ 4070970 h 5786598"/>
                <a:gd name="connsiteX168" fmla="*/ 1563403 w 4159710"/>
                <a:gd name="connsiteY168" fmla="*/ 4070970 h 5786598"/>
                <a:gd name="connsiteX169" fmla="*/ 1586263 w 4159710"/>
                <a:gd name="connsiteY169" fmla="*/ 4093830 h 5786598"/>
                <a:gd name="connsiteX170" fmla="*/ 1586262 w 4159710"/>
                <a:gd name="connsiteY170" fmla="*/ 4093830 h 5786598"/>
                <a:gd name="connsiteX171" fmla="*/ 1563402 w 4159710"/>
                <a:gd name="connsiteY171" fmla="*/ 4116690 h 5786598"/>
                <a:gd name="connsiteX172" fmla="*/ 1487338 w 4159710"/>
                <a:gd name="connsiteY172" fmla="*/ 4116690 h 5786598"/>
                <a:gd name="connsiteX173" fmla="*/ 1487338 w 4159710"/>
                <a:gd name="connsiteY173" fmla="*/ 4772921 h 5786598"/>
                <a:gd name="connsiteX174" fmla="*/ 1529674 w 4159710"/>
                <a:gd name="connsiteY174" fmla="*/ 4772921 h 5786598"/>
                <a:gd name="connsiteX175" fmla="*/ 1586262 w 4159710"/>
                <a:gd name="connsiteY175" fmla="*/ 4829509 h 5786598"/>
                <a:gd name="connsiteX176" fmla="*/ 1586262 w 4159710"/>
                <a:gd name="connsiteY176" fmla="*/ 4848693 h 5786598"/>
                <a:gd name="connsiteX177" fmla="*/ 1529674 w 4159710"/>
                <a:gd name="connsiteY177" fmla="*/ 4905281 h 5786598"/>
                <a:gd name="connsiteX178" fmla="*/ 1518652 w 4159710"/>
                <a:gd name="connsiteY178" fmla="*/ 4905281 h 5786598"/>
                <a:gd name="connsiteX179" fmla="*/ 1488812 w 4159710"/>
                <a:gd name="connsiteY179" fmla="*/ 4962472 h 5786598"/>
                <a:gd name="connsiteX180" fmla="*/ 1773161 w 4159710"/>
                <a:gd name="connsiteY180" fmla="*/ 5507455 h 5786598"/>
                <a:gd name="connsiteX181" fmla="*/ 1945385 w 4159710"/>
                <a:gd name="connsiteY181" fmla="*/ 5507455 h 5786598"/>
                <a:gd name="connsiteX182" fmla="*/ 2015377 w 4159710"/>
                <a:gd name="connsiteY182" fmla="*/ 5577447 h 5786598"/>
                <a:gd name="connsiteX183" fmla="*/ 2015377 w 4159710"/>
                <a:gd name="connsiteY183" fmla="*/ 5716606 h 5786598"/>
                <a:gd name="connsiteX184" fmla="*/ 1945385 w 4159710"/>
                <a:gd name="connsiteY184" fmla="*/ 5786598 h 5786598"/>
                <a:gd name="connsiteX185" fmla="*/ 166286 w 4159710"/>
                <a:gd name="connsiteY185" fmla="*/ 5786598 h 5786598"/>
                <a:gd name="connsiteX186" fmla="*/ 96294 w 4159710"/>
                <a:gd name="connsiteY186" fmla="*/ 5716606 h 5786598"/>
                <a:gd name="connsiteX187" fmla="*/ 96294 w 4159710"/>
                <a:gd name="connsiteY187" fmla="*/ 5577447 h 5786598"/>
                <a:gd name="connsiteX188" fmla="*/ 166286 w 4159710"/>
                <a:gd name="connsiteY188" fmla="*/ 5507455 h 5786598"/>
                <a:gd name="connsiteX189" fmla="*/ 235712 w 4159710"/>
                <a:gd name="connsiteY189" fmla="*/ 5507455 h 5786598"/>
                <a:gd name="connsiteX190" fmla="*/ 537898 w 4159710"/>
                <a:gd name="connsiteY190" fmla="*/ 4928284 h 5786598"/>
                <a:gd name="connsiteX191" fmla="*/ 525896 w 4159710"/>
                <a:gd name="connsiteY191" fmla="*/ 4905281 h 5786598"/>
                <a:gd name="connsiteX192" fmla="*/ 517166 w 4159710"/>
                <a:gd name="connsiteY192" fmla="*/ 4905281 h 5786598"/>
                <a:gd name="connsiteX193" fmla="*/ 460578 w 4159710"/>
                <a:gd name="connsiteY193" fmla="*/ 4848693 h 5786598"/>
                <a:gd name="connsiteX194" fmla="*/ 460578 w 4159710"/>
                <a:gd name="connsiteY194" fmla="*/ 4829509 h 5786598"/>
                <a:gd name="connsiteX195" fmla="*/ 517166 w 4159710"/>
                <a:gd name="connsiteY195" fmla="*/ 4772921 h 5786598"/>
                <a:gd name="connsiteX196" fmla="*/ 536643 w 4159710"/>
                <a:gd name="connsiteY196" fmla="*/ 4772921 h 5786598"/>
                <a:gd name="connsiteX197" fmla="*/ 536643 w 4159710"/>
                <a:gd name="connsiteY197" fmla="*/ 4116689 h 5786598"/>
                <a:gd name="connsiteX198" fmla="*/ 483438 w 4159710"/>
                <a:gd name="connsiteY198" fmla="*/ 4116689 h 5786598"/>
                <a:gd name="connsiteX199" fmla="*/ 467274 w 4159710"/>
                <a:gd name="connsiteY199" fmla="*/ 4109993 h 5786598"/>
                <a:gd name="connsiteX200" fmla="*/ 460578 w 4159710"/>
                <a:gd name="connsiteY200" fmla="*/ 4093829 h 5786598"/>
                <a:gd name="connsiteX201" fmla="*/ 467274 w 4159710"/>
                <a:gd name="connsiteY201" fmla="*/ 4077665 h 5786598"/>
                <a:gd name="connsiteX202" fmla="*/ 483438 w 4159710"/>
                <a:gd name="connsiteY202" fmla="*/ 4070970 h 5786598"/>
                <a:gd name="connsiteX203" fmla="*/ 536643 w 4159710"/>
                <a:gd name="connsiteY203" fmla="*/ 4070970 h 5786598"/>
                <a:gd name="connsiteX204" fmla="*/ 536643 w 4159710"/>
                <a:gd name="connsiteY204" fmla="*/ 3949801 h 5786598"/>
                <a:gd name="connsiteX205" fmla="*/ 483438 w 4159710"/>
                <a:gd name="connsiteY205" fmla="*/ 3949801 h 5786598"/>
                <a:gd name="connsiteX206" fmla="*/ 467274 w 4159710"/>
                <a:gd name="connsiteY206" fmla="*/ 3943105 h 5786598"/>
                <a:gd name="connsiteX207" fmla="*/ 460578 w 4159710"/>
                <a:gd name="connsiteY207" fmla="*/ 3926941 h 5786598"/>
                <a:gd name="connsiteX208" fmla="*/ 467274 w 4159710"/>
                <a:gd name="connsiteY208" fmla="*/ 3910777 h 5786598"/>
                <a:gd name="connsiteX209" fmla="*/ 483438 w 4159710"/>
                <a:gd name="connsiteY209" fmla="*/ 3904082 h 5786598"/>
                <a:gd name="connsiteX210" fmla="*/ 536643 w 4159710"/>
                <a:gd name="connsiteY210" fmla="*/ 3904082 h 5786598"/>
                <a:gd name="connsiteX211" fmla="*/ 536643 w 4159710"/>
                <a:gd name="connsiteY211" fmla="*/ 3781025 h 5786598"/>
                <a:gd name="connsiteX212" fmla="*/ 0 w 4159710"/>
                <a:gd name="connsiteY212" fmla="*/ 3781025 h 5786598"/>
                <a:gd name="connsiteX213" fmla="*/ 0 w 4159710"/>
                <a:gd name="connsiteY213" fmla="*/ 3364856 h 5786598"/>
                <a:gd name="connsiteX214" fmla="*/ 1 w 4159710"/>
                <a:gd name="connsiteY214" fmla="*/ 3364856 h 5786598"/>
                <a:gd name="connsiteX215" fmla="*/ 1 w 4159710"/>
                <a:gd name="connsiteY215" fmla="*/ 2819733 h 5786598"/>
                <a:gd name="connsiteX216" fmla="*/ 186431 w 4159710"/>
                <a:gd name="connsiteY216" fmla="*/ 2819733 h 5786598"/>
                <a:gd name="connsiteX217" fmla="*/ 823097 w 4159710"/>
                <a:gd name="connsiteY217" fmla="*/ 2141404 h 5786598"/>
                <a:gd name="connsiteX218" fmla="*/ 813602 w 4159710"/>
                <a:gd name="connsiteY218" fmla="*/ 2137471 h 5786598"/>
                <a:gd name="connsiteX219" fmla="*/ 809362 w 4159710"/>
                <a:gd name="connsiteY219" fmla="*/ 2127235 h 5786598"/>
                <a:gd name="connsiteX220" fmla="*/ 809362 w 4159710"/>
                <a:gd name="connsiteY220" fmla="*/ 2069332 h 5786598"/>
                <a:gd name="connsiteX221" fmla="*/ 823838 w 4159710"/>
                <a:gd name="connsiteY221" fmla="*/ 2054855 h 5786598"/>
                <a:gd name="connsiteX222" fmla="*/ 877577 w 4159710"/>
                <a:gd name="connsiteY222" fmla="*/ 2054855 h 5786598"/>
                <a:gd name="connsiteX223" fmla="*/ 888250 w 4159710"/>
                <a:gd name="connsiteY223" fmla="*/ 1881866 h 5786598"/>
                <a:gd name="connsiteX224" fmla="*/ 828450 w 4159710"/>
                <a:gd name="connsiteY224" fmla="*/ 1881866 h 5786598"/>
                <a:gd name="connsiteX225" fmla="*/ 819128 w 4159710"/>
                <a:gd name="connsiteY225" fmla="*/ 1872543 h 5786598"/>
                <a:gd name="connsiteX226" fmla="*/ 819128 w 4159710"/>
                <a:gd name="connsiteY226" fmla="*/ 1835257 h 5786598"/>
                <a:gd name="connsiteX227" fmla="*/ 828450 w 4159710"/>
                <a:gd name="connsiteY227" fmla="*/ 1825935 h 5786598"/>
                <a:gd name="connsiteX228" fmla="*/ 891700 w 4159710"/>
                <a:gd name="connsiteY228" fmla="*/ 1825935 h 5786598"/>
                <a:gd name="connsiteX229" fmla="*/ 912234 w 4159710"/>
                <a:gd name="connsiteY229" fmla="*/ 1493103 h 5786598"/>
                <a:gd name="connsiteX230" fmla="*/ 860727 w 4159710"/>
                <a:gd name="connsiteY230" fmla="*/ 1497602 h 5786598"/>
                <a:gd name="connsiteX231" fmla="*/ 861169 w 4159710"/>
                <a:gd name="connsiteY231" fmla="*/ 1501090 h 5786598"/>
                <a:gd name="connsiteX232" fmla="*/ 562355 w 4159710"/>
                <a:gd name="connsiteY232" fmla="*/ 1538964 h 5786598"/>
                <a:gd name="connsiteX233" fmla="*/ 573819 w 4159710"/>
                <a:gd name="connsiteY233" fmla="*/ 1582489 h 5786598"/>
                <a:gd name="connsiteX234" fmla="*/ 537257 w 4159710"/>
                <a:gd name="connsiteY234" fmla="*/ 1645198 h 5786598"/>
                <a:gd name="connsiteX235" fmla="*/ 530211 w 4159710"/>
                <a:gd name="connsiteY235" fmla="*/ 1647053 h 5786598"/>
                <a:gd name="connsiteX236" fmla="*/ 476492 w 4159710"/>
                <a:gd name="connsiteY236" fmla="*/ 1628784 h 5786598"/>
                <a:gd name="connsiteX237" fmla="*/ 469491 w 4159710"/>
                <a:gd name="connsiteY237" fmla="*/ 1614538 h 5786598"/>
                <a:gd name="connsiteX238" fmla="*/ 470721 w 4159710"/>
                <a:gd name="connsiteY238" fmla="*/ 1635605 h 5786598"/>
                <a:gd name="connsiteX239" fmla="*/ 430195 w 4159710"/>
                <a:gd name="connsiteY239" fmla="*/ 1681081 h 5786598"/>
                <a:gd name="connsiteX240" fmla="*/ 422631 w 4159710"/>
                <a:gd name="connsiteY240" fmla="*/ 1683073 h 5786598"/>
                <a:gd name="connsiteX241" fmla="*/ 355310 w 4159710"/>
                <a:gd name="connsiteY241" fmla="*/ 1643823 h 5786598"/>
                <a:gd name="connsiteX242" fmla="*/ 315776 w 4159710"/>
                <a:gd name="connsiteY242" fmla="*/ 1493723 h 5786598"/>
                <a:gd name="connsiteX243" fmla="*/ 355027 w 4159710"/>
                <a:gd name="connsiteY243" fmla="*/ 1426402 h 5786598"/>
                <a:gd name="connsiteX244" fmla="*/ 362591 w 4159710"/>
                <a:gd name="connsiteY244" fmla="*/ 1424410 h 5786598"/>
                <a:gd name="connsiteX245" fmla="*/ 420261 w 4159710"/>
                <a:gd name="connsiteY245" fmla="*/ 1444022 h 5786598"/>
                <a:gd name="connsiteX246" fmla="*/ 427578 w 4159710"/>
                <a:gd name="connsiteY246" fmla="*/ 1458912 h 5786598"/>
                <a:gd name="connsiteX247" fmla="*/ 426045 w 4159710"/>
                <a:gd name="connsiteY247" fmla="*/ 1453091 h 5786598"/>
                <a:gd name="connsiteX248" fmla="*/ 462607 w 4159710"/>
                <a:gd name="connsiteY248" fmla="*/ 1390382 h 5786598"/>
                <a:gd name="connsiteX249" fmla="*/ 469653 w 4159710"/>
                <a:gd name="connsiteY249" fmla="*/ 1388526 h 5786598"/>
                <a:gd name="connsiteX250" fmla="*/ 532361 w 4159710"/>
                <a:gd name="connsiteY250" fmla="*/ 1425088 h 5786598"/>
                <a:gd name="connsiteX251" fmla="*/ 549415 w 4159710"/>
                <a:gd name="connsiteY251" fmla="*/ 1489834 h 5786598"/>
                <a:gd name="connsiteX252" fmla="*/ 840002 w 4159710"/>
                <a:gd name="connsiteY252" fmla="*/ 1334084 h 5786598"/>
                <a:gd name="connsiteX253" fmla="*/ 840607 w 4159710"/>
                <a:gd name="connsiteY253" fmla="*/ 1338857 h 5786598"/>
                <a:gd name="connsiteX254" fmla="*/ 1112835 w 4159710"/>
                <a:gd name="connsiteY254" fmla="*/ 1315078 h 5786598"/>
                <a:gd name="connsiteX255" fmla="*/ 2288860 w 4159710"/>
                <a:gd name="connsiteY255" fmla="*/ 137025 h 5786598"/>
                <a:gd name="connsiteX256" fmla="*/ 2281236 w 4159710"/>
                <a:gd name="connsiteY256" fmla="*/ 99263 h 5786598"/>
                <a:gd name="connsiteX257" fmla="*/ 2380499 w 4159710"/>
                <a:gd name="connsiteY257" fmla="*/ 0 h 578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4159710" h="5786598">
                  <a:moveTo>
                    <a:pt x="1022274" y="5419078"/>
                  </a:moveTo>
                  <a:lnTo>
                    <a:pt x="976163" y="5507455"/>
                  </a:lnTo>
                  <a:lnTo>
                    <a:pt x="1068385" y="5507455"/>
                  </a:lnTo>
                  <a:close/>
                  <a:moveTo>
                    <a:pt x="1318025" y="5289802"/>
                  </a:moveTo>
                  <a:lnTo>
                    <a:pt x="1204463" y="5507455"/>
                  </a:lnTo>
                  <a:lnTo>
                    <a:pt x="1431587" y="5507455"/>
                  </a:lnTo>
                  <a:close/>
                  <a:moveTo>
                    <a:pt x="708685" y="5255614"/>
                  </a:moveTo>
                  <a:lnTo>
                    <a:pt x="577286" y="5507455"/>
                  </a:lnTo>
                  <a:lnTo>
                    <a:pt x="840085" y="5507455"/>
                  </a:lnTo>
                  <a:close/>
                  <a:moveTo>
                    <a:pt x="1203875" y="5071022"/>
                  </a:moveTo>
                  <a:lnTo>
                    <a:pt x="1053938" y="5358390"/>
                  </a:lnTo>
                  <a:lnTo>
                    <a:pt x="1131714" y="5507455"/>
                  </a:lnTo>
                  <a:lnTo>
                    <a:pt x="1141134" y="5507455"/>
                  </a:lnTo>
                  <a:lnTo>
                    <a:pt x="1286361" y="5229113"/>
                  </a:lnTo>
                  <a:close/>
                  <a:moveTo>
                    <a:pt x="822835" y="5036834"/>
                  </a:moveTo>
                  <a:lnTo>
                    <a:pt x="740350" y="5194926"/>
                  </a:lnTo>
                  <a:lnTo>
                    <a:pt x="903414" y="5507455"/>
                  </a:lnTo>
                  <a:lnTo>
                    <a:pt x="912834" y="5507455"/>
                  </a:lnTo>
                  <a:lnTo>
                    <a:pt x="990609" y="5358390"/>
                  </a:lnTo>
                  <a:close/>
                  <a:moveTo>
                    <a:pt x="1451724" y="5033553"/>
                  </a:moveTo>
                  <a:lnTo>
                    <a:pt x="1355112" y="5218720"/>
                  </a:lnTo>
                  <a:lnTo>
                    <a:pt x="1505762" y="5507455"/>
                  </a:lnTo>
                  <a:lnTo>
                    <a:pt x="1698986" y="5507455"/>
                  </a:lnTo>
                  <a:close/>
                  <a:moveTo>
                    <a:pt x="574986" y="4999366"/>
                  </a:moveTo>
                  <a:lnTo>
                    <a:pt x="309887" y="5507455"/>
                  </a:lnTo>
                  <a:lnTo>
                    <a:pt x="503111" y="5507455"/>
                  </a:lnTo>
                  <a:lnTo>
                    <a:pt x="671598" y="5184533"/>
                  </a:lnTo>
                  <a:close/>
                  <a:moveTo>
                    <a:pt x="1290352" y="4905281"/>
                  </a:moveTo>
                  <a:lnTo>
                    <a:pt x="1240962" y="4999940"/>
                  </a:lnTo>
                  <a:lnTo>
                    <a:pt x="1323448" y="5158032"/>
                  </a:lnTo>
                  <a:lnTo>
                    <a:pt x="1420060" y="4972866"/>
                  </a:lnTo>
                  <a:lnTo>
                    <a:pt x="1384797" y="4905281"/>
                  </a:lnTo>
                  <a:close/>
                  <a:moveTo>
                    <a:pt x="1191573" y="4905281"/>
                  </a:moveTo>
                  <a:lnTo>
                    <a:pt x="1209298" y="4939252"/>
                  </a:lnTo>
                  <a:lnTo>
                    <a:pt x="1227023" y="4905281"/>
                  </a:lnTo>
                  <a:close/>
                  <a:moveTo>
                    <a:pt x="891474" y="4905281"/>
                  </a:moveTo>
                  <a:lnTo>
                    <a:pt x="854499" y="4976146"/>
                  </a:lnTo>
                  <a:lnTo>
                    <a:pt x="1022274" y="5297702"/>
                  </a:lnTo>
                  <a:lnTo>
                    <a:pt x="1172210" y="5010334"/>
                  </a:lnTo>
                  <a:lnTo>
                    <a:pt x="1117398" y="4905281"/>
                  </a:lnTo>
                  <a:close/>
                  <a:moveTo>
                    <a:pt x="624075" y="4905281"/>
                  </a:moveTo>
                  <a:lnTo>
                    <a:pt x="606650" y="4938678"/>
                  </a:lnTo>
                  <a:lnTo>
                    <a:pt x="703262" y="5123845"/>
                  </a:lnTo>
                  <a:lnTo>
                    <a:pt x="785748" y="4965752"/>
                  </a:lnTo>
                  <a:lnTo>
                    <a:pt x="754196" y="4905281"/>
                  </a:lnTo>
                  <a:close/>
                  <a:moveTo>
                    <a:pt x="1286363" y="4716622"/>
                  </a:moveTo>
                  <a:lnTo>
                    <a:pt x="1286363" y="4742928"/>
                  </a:lnTo>
                  <a:lnTo>
                    <a:pt x="1280308" y="4772921"/>
                  </a:lnTo>
                  <a:lnTo>
                    <a:pt x="1315738" y="4772921"/>
                  </a:lnTo>
                  <a:close/>
                  <a:moveTo>
                    <a:pt x="760478" y="4643851"/>
                  </a:moveTo>
                  <a:lnTo>
                    <a:pt x="693135" y="4772921"/>
                  </a:lnTo>
                  <a:lnTo>
                    <a:pt x="766533" y="4772921"/>
                  </a:lnTo>
                  <a:lnTo>
                    <a:pt x="760478" y="4742928"/>
                  </a:lnTo>
                  <a:close/>
                  <a:moveTo>
                    <a:pt x="1286363" y="4116690"/>
                  </a:moveTo>
                  <a:lnTo>
                    <a:pt x="1286363" y="4574458"/>
                  </a:lnTo>
                  <a:lnTo>
                    <a:pt x="1389913" y="4772921"/>
                  </a:lnTo>
                  <a:lnTo>
                    <a:pt x="1441619" y="4772921"/>
                  </a:lnTo>
                  <a:lnTo>
                    <a:pt x="1441619" y="4116690"/>
                  </a:lnTo>
                  <a:close/>
                  <a:moveTo>
                    <a:pt x="582362" y="4116689"/>
                  </a:moveTo>
                  <a:lnTo>
                    <a:pt x="582362" y="4772921"/>
                  </a:lnTo>
                  <a:lnTo>
                    <a:pt x="618960" y="4772921"/>
                  </a:lnTo>
                  <a:lnTo>
                    <a:pt x="760478" y="4501687"/>
                  </a:lnTo>
                  <a:lnTo>
                    <a:pt x="760478" y="4116689"/>
                  </a:lnTo>
                  <a:close/>
                  <a:moveTo>
                    <a:pt x="1286363" y="3949802"/>
                  </a:moveTo>
                  <a:lnTo>
                    <a:pt x="1286363" y="4070970"/>
                  </a:lnTo>
                  <a:lnTo>
                    <a:pt x="1441619" y="4070970"/>
                  </a:lnTo>
                  <a:lnTo>
                    <a:pt x="1441619" y="3949802"/>
                  </a:lnTo>
                  <a:close/>
                  <a:moveTo>
                    <a:pt x="582362" y="3949801"/>
                  </a:moveTo>
                  <a:lnTo>
                    <a:pt x="582362" y="4070970"/>
                  </a:lnTo>
                  <a:lnTo>
                    <a:pt x="760478" y="4070970"/>
                  </a:lnTo>
                  <a:lnTo>
                    <a:pt x="760478" y="3949801"/>
                  </a:lnTo>
                  <a:close/>
                  <a:moveTo>
                    <a:pt x="1286363" y="3781025"/>
                  </a:moveTo>
                  <a:lnTo>
                    <a:pt x="1286363" y="3904082"/>
                  </a:lnTo>
                  <a:lnTo>
                    <a:pt x="1441619" y="3904082"/>
                  </a:lnTo>
                  <a:lnTo>
                    <a:pt x="1441619" y="3781025"/>
                  </a:lnTo>
                  <a:close/>
                  <a:moveTo>
                    <a:pt x="582362" y="3781025"/>
                  </a:moveTo>
                  <a:lnTo>
                    <a:pt x="582362" y="3904082"/>
                  </a:lnTo>
                  <a:lnTo>
                    <a:pt x="760478" y="3904082"/>
                  </a:lnTo>
                  <a:lnTo>
                    <a:pt x="760478" y="3781025"/>
                  </a:lnTo>
                  <a:close/>
                  <a:moveTo>
                    <a:pt x="1174823" y="2986866"/>
                  </a:moveTo>
                  <a:cubicBezTo>
                    <a:pt x="1163799" y="2986866"/>
                    <a:pt x="1154863" y="2995802"/>
                    <a:pt x="1154863" y="3006826"/>
                  </a:cubicBezTo>
                  <a:lnTo>
                    <a:pt x="1154863" y="3388285"/>
                  </a:lnTo>
                  <a:cubicBezTo>
                    <a:pt x="1154863" y="3399309"/>
                    <a:pt x="1163799" y="3408245"/>
                    <a:pt x="1174823" y="3408245"/>
                  </a:cubicBezTo>
                  <a:lnTo>
                    <a:pt x="1254662" y="3408245"/>
                  </a:lnTo>
                  <a:cubicBezTo>
                    <a:pt x="1265686" y="3408245"/>
                    <a:pt x="1274622" y="3399309"/>
                    <a:pt x="1274622" y="3388285"/>
                  </a:cubicBezTo>
                  <a:lnTo>
                    <a:pt x="1274622" y="3006826"/>
                  </a:lnTo>
                  <a:cubicBezTo>
                    <a:pt x="1274622" y="2995802"/>
                    <a:pt x="1265686" y="2986866"/>
                    <a:pt x="1254662" y="2986866"/>
                  </a:cubicBezTo>
                  <a:close/>
                  <a:moveTo>
                    <a:pt x="694919" y="2986866"/>
                  </a:moveTo>
                  <a:cubicBezTo>
                    <a:pt x="685797" y="2986866"/>
                    <a:pt x="678402" y="2994261"/>
                    <a:pt x="678402" y="3003383"/>
                  </a:cubicBezTo>
                  <a:lnTo>
                    <a:pt x="678402" y="3391728"/>
                  </a:lnTo>
                  <a:cubicBezTo>
                    <a:pt x="678402" y="3400850"/>
                    <a:pt x="685797" y="3408245"/>
                    <a:pt x="694919" y="3408245"/>
                  </a:cubicBezTo>
                  <a:lnTo>
                    <a:pt x="760984" y="3408245"/>
                  </a:lnTo>
                  <a:cubicBezTo>
                    <a:pt x="770106" y="3408245"/>
                    <a:pt x="777501" y="3400850"/>
                    <a:pt x="777501" y="3391728"/>
                  </a:cubicBezTo>
                  <a:lnTo>
                    <a:pt x="777501" y="3003383"/>
                  </a:lnTo>
                  <a:cubicBezTo>
                    <a:pt x="777501" y="2994261"/>
                    <a:pt x="770106" y="2986866"/>
                    <a:pt x="760984" y="2986866"/>
                  </a:cubicBezTo>
                  <a:close/>
                  <a:moveTo>
                    <a:pt x="502584" y="2986866"/>
                  </a:moveTo>
                  <a:cubicBezTo>
                    <a:pt x="493462" y="2986866"/>
                    <a:pt x="486067" y="2994261"/>
                    <a:pt x="486067" y="3003383"/>
                  </a:cubicBezTo>
                  <a:lnTo>
                    <a:pt x="486067" y="3391728"/>
                  </a:lnTo>
                  <a:cubicBezTo>
                    <a:pt x="486067" y="3400850"/>
                    <a:pt x="493462" y="3408245"/>
                    <a:pt x="502584" y="3408245"/>
                  </a:cubicBezTo>
                  <a:lnTo>
                    <a:pt x="568649" y="3408245"/>
                  </a:lnTo>
                  <a:cubicBezTo>
                    <a:pt x="577771" y="3408245"/>
                    <a:pt x="585166" y="3400850"/>
                    <a:pt x="585166" y="3391728"/>
                  </a:cubicBezTo>
                  <a:lnTo>
                    <a:pt x="585166" y="3003383"/>
                  </a:lnTo>
                  <a:cubicBezTo>
                    <a:pt x="585166" y="2994261"/>
                    <a:pt x="577771" y="2986866"/>
                    <a:pt x="568649" y="2986866"/>
                  </a:cubicBezTo>
                  <a:close/>
                  <a:moveTo>
                    <a:pt x="310249" y="2986866"/>
                  </a:moveTo>
                  <a:cubicBezTo>
                    <a:pt x="301127" y="2986866"/>
                    <a:pt x="293732" y="2994261"/>
                    <a:pt x="293732" y="3003383"/>
                  </a:cubicBezTo>
                  <a:lnTo>
                    <a:pt x="293732" y="3391728"/>
                  </a:lnTo>
                  <a:cubicBezTo>
                    <a:pt x="293732" y="3400850"/>
                    <a:pt x="301127" y="3408245"/>
                    <a:pt x="310249" y="3408245"/>
                  </a:cubicBezTo>
                  <a:lnTo>
                    <a:pt x="376314" y="3408245"/>
                  </a:lnTo>
                  <a:cubicBezTo>
                    <a:pt x="385436" y="3408245"/>
                    <a:pt x="392831" y="3400850"/>
                    <a:pt x="392831" y="3391728"/>
                  </a:cubicBezTo>
                  <a:lnTo>
                    <a:pt x="392831" y="3003383"/>
                  </a:lnTo>
                  <a:cubicBezTo>
                    <a:pt x="392831" y="2994261"/>
                    <a:pt x="385436" y="2986866"/>
                    <a:pt x="376314" y="2986866"/>
                  </a:cubicBezTo>
                  <a:close/>
                  <a:moveTo>
                    <a:pt x="871284" y="2156869"/>
                  </a:moveTo>
                  <a:lnTo>
                    <a:pt x="249133" y="2819733"/>
                  </a:lnTo>
                  <a:lnTo>
                    <a:pt x="830389" y="2819733"/>
                  </a:lnTo>
                  <a:close/>
                  <a:moveTo>
                    <a:pt x="1322149" y="1457297"/>
                  </a:moveTo>
                  <a:lnTo>
                    <a:pt x="1134233" y="1473712"/>
                  </a:lnTo>
                  <a:lnTo>
                    <a:pt x="1155963" y="1825935"/>
                  </a:lnTo>
                  <a:lnTo>
                    <a:pt x="1248284" y="1825935"/>
                  </a:lnTo>
                  <a:cubicBezTo>
                    <a:pt x="1253432" y="1825935"/>
                    <a:pt x="1257606" y="1830109"/>
                    <a:pt x="1257606" y="1835257"/>
                  </a:cubicBezTo>
                  <a:lnTo>
                    <a:pt x="1257606" y="1872543"/>
                  </a:lnTo>
                  <a:cubicBezTo>
                    <a:pt x="1257606" y="1877691"/>
                    <a:pt x="1253432" y="1881866"/>
                    <a:pt x="1248284" y="1881866"/>
                  </a:cubicBezTo>
                  <a:lnTo>
                    <a:pt x="1159414" y="1881866"/>
                  </a:lnTo>
                  <a:lnTo>
                    <a:pt x="1170086" y="2054855"/>
                  </a:lnTo>
                  <a:lnTo>
                    <a:pt x="1233364" y="2054855"/>
                  </a:lnTo>
                  <a:cubicBezTo>
                    <a:pt x="1241359" y="2054855"/>
                    <a:pt x="1247840" y="2061336"/>
                    <a:pt x="1247840" y="2069332"/>
                  </a:cubicBezTo>
                  <a:lnTo>
                    <a:pt x="1247840" y="2127235"/>
                  </a:lnTo>
                  <a:cubicBezTo>
                    <a:pt x="1247840" y="2135230"/>
                    <a:pt x="1241359" y="2141711"/>
                    <a:pt x="1233364" y="2141711"/>
                  </a:cubicBezTo>
                  <a:lnTo>
                    <a:pt x="1175445" y="2141711"/>
                  </a:lnTo>
                  <a:lnTo>
                    <a:pt x="1217275" y="2819733"/>
                  </a:lnTo>
                  <a:lnTo>
                    <a:pt x="1538655" y="2819733"/>
                  </a:lnTo>
                  <a:lnTo>
                    <a:pt x="1538655" y="2916015"/>
                  </a:lnTo>
                  <a:lnTo>
                    <a:pt x="1834975" y="2426775"/>
                  </a:lnTo>
                  <a:close/>
                  <a:moveTo>
                    <a:pt x="2470117" y="140636"/>
                  </a:moveTo>
                  <a:lnTo>
                    <a:pt x="2450688" y="169453"/>
                  </a:lnTo>
                  <a:cubicBezTo>
                    <a:pt x="2432725" y="187416"/>
                    <a:pt x="2407910" y="198526"/>
                    <a:pt x="2380499" y="198526"/>
                  </a:cubicBezTo>
                  <a:cubicBezTo>
                    <a:pt x="2366794" y="198526"/>
                    <a:pt x="2353737" y="195749"/>
                    <a:pt x="2341862" y="190726"/>
                  </a:cubicBezTo>
                  <a:lnTo>
                    <a:pt x="2319689" y="175776"/>
                  </a:lnTo>
                  <a:lnTo>
                    <a:pt x="1188989" y="1308426"/>
                  </a:lnTo>
                  <a:lnTo>
                    <a:pt x="1342990" y="1294974"/>
                  </a:lnTo>
                  <a:lnTo>
                    <a:pt x="1353866" y="1419480"/>
                  </a:lnTo>
                  <a:lnTo>
                    <a:pt x="1862584" y="2381191"/>
                  </a:lnTo>
                  <a:lnTo>
                    <a:pt x="3029209" y="455030"/>
                  </a:lnTo>
                  <a:close/>
                  <a:moveTo>
                    <a:pt x="2380499" y="0"/>
                  </a:moveTo>
                  <a:cubicBezTo>
                    <a:pt x="2435320" y="0"/>
                    <a:pt x="2479762" y="44442"/>
                    <a:pt x="2479762" y="99263"/>
                  </a:cubicBezTo>
                  <a:lnTo>
                    <a:pt x="2478311" y="106448"/>
                  </a:lnTo>
                  <a:lnTo>
                    <a:pt x="3219890" y="215733"/>
                  </a:lnTo>
                  <a:lnTo>
                    <a:pt x="3217054" y="220776"/>
                  </a:lnTo>
                  <a:lnTo>
                    <a:pt x="4067223" y="1004298"/>
                  </a:lnTo>
                  <a:lnTo>
                    <a:pt x="4069653" y="1000693"/>
                  </a:lnTo>
                  <a:cubicBezTo>
                    <a:pt x="4079200" y="991147"/>
                    <a:pt x="4092388" y="985242"/>
                    <a:pt x="4106956" y="985242"/>
                  </a:cubicBezTo>
                  <a:cubicBezTo>
                    <a:pt x="4136091" y="985242"/>
                    <a:pt x="4159710" y="1008861"/>
                    <a:pt x="4159710" y="1037996"/>
                  </a:cubicBezTo>
                  <a:cubicBezTo>
                    <a:pt x="4159710" y="1067131"/>
                    <a:pt x="4136091" y="1090750"/>
                    <a:pt x="4106956" y="1090750"/>
                  </a:cubicBezTo>
                  <a:cubicBezTo>
                    <a:pt x="4077821" y="1090750"/>
                    <a:pt x="4054202" y="1067131"/>
                    <a:pt x="4054202" y="1037996"/>
                  </a:cubicBezTo>
                  <a:cubicBezTo>
                    <a:pt x="4054202" y="1030713"/>
                    <a:pt x="4055678" y="1023773"/>
                    <a:pt x="4058348" y="1017462"/>
                  </a:cubicBezTo>
                  <a:lnTo>
                    <a:pt x="4060261" y="1014623"/>
                  </a:lnTo>
                  <a:lnTo>
                    <a:pt x="3137412" y="519074"/>
                  </a:lnTo>
                  <a:lnTo>
                    <a:pt x="1538655" y="3357254"/>
                  </a:lnTo>
                  <a:lnTo>
                    <a:pt x="1538655" y="3364856"/>
                  </a:lnTo>
                  <a:lnTo>
                    <a:pt x="1696915" y="3364856"/>
                  </a:lnTo>
                  <a:lnTo>
                    <a:pt x="1696915" y="3781025"/>
                  </a:lnTo>
                  <a:lnTo>
                    <a:pt x="1487338" y="3781025"/>
                  </a:lnTo>
                  <a:lnTo>
                    <a:pt x="1487338" y="3904082"/>
                  </a:lnTo>
                  <a:lnTo>
                    <a:pt x="1563403" y="3904082"/>
                  </a:lnTo>
                  <a:cubicBezTo>
                    <a:pt x="1576028" y="3904082"/>
                    <a:pt x="1586263" y="3914317"/>
                    <a:pt x="1586263" y="3926942"/>
                  </a:cubicBezTo>
                  <a:lnTo>
                    <a:pt x="1586262" y="3926942"/>
                  </a:lnTo>
                  <a:cubicBezTo>
                    <a:pt x="1586262" y="3939567"/>
                    <a:pt x="1576027" y="3949802"/>
                    <a:pt x="1563402" y="3949802"/>
                  </a:cubicBezTo>
                  <a:lnTo>
                    <a:pt x="1487338" y="3949802"/>
                  </a:lnTo>
                  <a:lnTo>
                    <a:pt x="1487338" y="4070970"/>
                  </a:lnTo>
                  <a:lnTo>
                    <a:pt x="1563403" y="4070970"/>
                  </a:lnTo>
                  <a:cubicBezTo>
                    <a:pt x="1576028" y="4070970"/>
                    <a:pt x="1586263" y="4081205"/>
                    <a:pt x="1586263" y="4093830"/>
                  </a:cubicBezTo>
                  <a:lnTo>
                    <a:pt x="1586262" y="4093830"/>
                  </a:lnTo>
                  <a:cubicBezTo>
                    <a:pt x="1586262" y="4106455"/>
                    <a:pt x="1576027" y="4116690"/>
                    <a:pt x="1563402" y="4116690"/>
                  </a:cubicBezTo>
                  <a:lnTo>
                    <a:pt x="1487338" y="4116690"/>
                  </a:lnTo>
                  <a:lnTo>
                    <a:pt x="1487338" y="4772921"/>
                  </a:lnTo>
                  <a:lnTo>
                    <a:pt x="1529674" y="4772921"/>
                  </a:lnTo>
                  <a:cubicBezTo>
                    <a:pt x="1560927" y="4772921"/>
                    <a:pt x="1586262" y="4798256"/>
                    <a:pt x="1586262" y="4829509"/>
                  </a:cubicBezTo>
                  <a:lnTo>
                    <a:pt x="1586262" y="4848693"/>
                  </a:lnTo>
                  <a:cubicBezTo>
                    <a:pt x="1586262" y="4879946"/>
                    <a:pt x="1560927" y="4905281"/>
                    <a:pt x="1529674" y="4905281"/>
                  </a:cubicBezTo>
                  <a:lnTo>
                    <a:pt x="1518652" y="4905281"/>
                  </a:lnTo>
                  <a:lnTo>
                    <a:pt x="1488812" y="4962472"/>
                  </a:lnTo>
                  <a:lnTo>
                    <a:pt x="1773161" y="5507455"/>
                  </a:lnTo>
                  <a:lnTo>
                    <a:pt x="1945385" y="5507455"/>
                  </a:lnTo>
                  <a:cubicBezTo>
                    <a:pt x="1984041" y="5507455"/>
                    <a:pt x="2015377" y="5538791"/>
                    <a:pt x="2015377" y="5577447"/>
                  </a:cubicBezTo>
                  <a:lnTo>
                    <a:pt x="2015377" y="5716606"/>
                  </a:lnTo>
                  <a:cubicBezTo>
                    <a:pt x="2015377" y="5755262"/>
                    <a:pt x="1984041" y="5786598"/>
                    <a:pt x="1945385" y="5786598"/>
                  </a:cubicBezTo>
                  <a:lnTo>
                    <a:pt x="166286" y="5786598"/>
                  </a:lnTo>
                  <a:cubicBezTo>
                    <a:pt x="127630" y="5786598"/>
                    <a:pt x="96294" y="5755262"/>
                    <a:pt x="96294" y="5716606"/>
                  </a:cubicBezTo>
                  <a:lnTo>
                    <a:pt x="96294" y="5577447"/>
                  </a:lnTo>
                  <a:cubicBezTo>
                    <a:pt x="96294" y="5538791"/>
                    <a:pt x="127630" y="5507455"/>
                    <a:pt x="166286" y="5507455"/>
                  </a:cubicBezTo>
                  <a:lnTo>
                    <a:pt x="235712" y="5507455"/>
                  </a:lnTo>
                  <a:lnTo>
                    <a:pt x="537898" y="4928284"/>
                  </a:lnTo>
                  <a:lnTo>
                    <a:pt x="525896" y="4905281"/>
                  </a:lnTo>
                  <a:lnTo>
                    <a:pt x="517166" y="4905281"/>
                  </a:lnTo>
                  <a:cubicBezTo>
                    <a:pt x="485913" y="4905281"/>
                    <a:pt x="460578" y="4879946"/>
                    <a:pt x="460578" y="4848693"/>
                  </a:cubicBezTo>
                  <a:lnTo>
                    <a:pt x="460578" y="4829509"/>
                  </a:lnTo>
                  <a:cubicBezTo>
                    <a:pt x="460578" y="4798256"/>
                    <a:pt x="485913" y="4772921"/>
                    <a:pt x="517166" y="4772921"/>
                  </a:cubicBezTo>
                  <a:lnTo>
                    <a:pt x="536643" y="4772921"/>
                  </a:lnTo>
                  <a:lnTo>
                    <a:pt x="536643" y="4116689"/>
                  </a:lnTo>
                  <a:lnTo>
                    <a:pt x="483438" y="4116689"/>
                  </a:lnTo>
                  <a:cubicBezTo>
                    <a:pt x="477126" y="4116689"/>
                    <a:pt x="471411" y="4114130"/>
                    <a:pt x="467274" y="4109993"/>
                  </a:cubicBezTo>
                  <a:lnTo>
                    <a:pt x="460578" y="4093829"/>
                  </a:lnTo>
                  <a:lnTo>
                    <a:pt x="467274" y="4077665"/>
                  </a:lnTo>
                  <a:cubicBezTo>
                    <a:pt x="471411" y="4073529"/>
                    <a:pt x="477126" y="4070970"/>
                    <a:pt x="483438" y="4070970"/>
                  </a:cubicBezTo>
                  <a:lnTo>
                    <a:pt x="536643" y="4070970"/>
                  </a:lnTo>
                  <a:lnTo>
                    <a:pt x="536643" y="3949801"/>
                  </a:lnTo>
                  <a:lnTo>
                    <a:pt x="483438" y="3949801"/>
                  </a:lnTo>
                  <a:cubicBezTo>
                    <a:pt x="477126" y="3949801"/>
                    <a:pt x="471411" y="3947242"/>
                    <a:pt x="467274" y="3943105"/>
                  </a:cubicBezTo>
                  <a:lnTo>
                    <a:pt x="460578" y="3926941"/>
                  </a:lnTo>
                  <a:lnTo>
                    <a:pt x="467274" y="3910777"/>
                  </a:lnTo>
                  <a:cubicBezTo>
                    <a:pt x="471411" y="3906640"/>
                    <a:pt x="477126" y="3904082"/>
                    <a:pt x="483438" y="3904082"/>
                  </a:cubicBezTo>
                  <a:lnTo>
                    <a:pt x="536643" y="3904082"/>
                  </a:lnTo>
                  <a:lnTo>
                    <a:pt x="536643" y="3781025"/>
                  </a:lnTo>
                  <a:lnTo>
                    <a:pt x="0" y="3781025"/>
                  </a:lnTo>
                  <a:lnTo>
                    <a:pt x="0" y="3364856"/>
                  </a:lnTo>
                  <a:lnTo>
                    <a:pt x="1" y="3364856"/>
                  </a:lnTo>
                  <a:lnTo>
                    <a:pt x="1" y="2819733"/>
                  </a:lnTo>
                  <a:lnTo>
                    <a:pt x="186431" y="2819733"/>
                  </a:lnTo>
                  <a:lnTo>
                    <a:pt x="823097" y="2141404"/>
                  </a:lnTo>
                  <a:lnTo>
                    <a:pt x="813602" y="2137471"/>
                  </a:lnTo>
                  <a:cubicBezTo>
                    <a:pt x="810982" y="2134852"/>
                    <a:pt x="809362" y="2131233"/>
                    <a:pt x="809362" y="2127235"/>
                  </a:cubicBezTo>
                  <a:lnTo>
                    <a:pt x="809362" y="2069332"/>
                  </a:lnTo>
                  <a:cubicBezTo>
                    <a:pt x="809362" y="2061336"/>
                    <a:pt x="815843" y="2054855"/>
                    <a:pt x="823838" y="2054855"/>
                  </a:cubicBezTo>
                  <a:lnTo>
                    <a:pt x="877577" y="2054855"/>
                  </a:lnTo>
                  <a:lnTo>
                    <a:pt x="888250" y="1881866"/>
                  </a:lnTo>
                  <a:lnTo>
                    <a:pt x="828450" y="1881866"/>
                  </a:lnTo>
                  <a:cubicBezTo>
                    <a:pt x="823302" y="1881866"/>
                    <a:pt x="819128" y="1877691"/>
                    <a:pt x="819128" y="1872543"/>
                  </a:cubicBezTo>
                  <a:lnTo>
                    <a:pt x="819128" y="1835257"/>
                  </a:lnTo>
                  <a:cubicBezTo>
                    <a:pt x="819128" y="1830109"/>
                    <a:pt x="823302" y="1825935"/>
                    <a:pt x="828450" y="1825935"/>
                  </a:cubicBezTo>
                  <a:lnTo>
                    <a:pt x="891700" y="1825935"/>
                  </a:lnTo>
                  <a:lnTo>
                    <a:pt x="912234" y="1493103"/>
                  </a:lnTo>
                  <a:lnTo>
                    <a:pt x="860727" y="1497602"/>
                  </a:lnTo>
                  <a:lnTo>
                    <a:pt x="861169" y="1501090"/>
                  </a:lnTo>
                  <a:lnTo>
                    <a:pt x="562355" y="1538964"/>
                  </a:lnTo>
                  <a:lnTo>
                    <a:pt x="573819" y="1582489"/>
                  </a:lnTo>
                  <a:cubicBezTo>
                    <a:pt x="581039" y="1609902"/>
                    <a:pt x="564670" y="1637977"/>
                    <a:pt x="537257" y="1645198"/>
                  </a:cubicBezTo>
                  <a:lnTo>
                    <a:pt x="530211" y="1647053"/>
                  </a:lnTo>
                  <a:cubicBezTo>
                    <a:pt x="509651" y="1652468"/>
                    <a:pt x="488719" y="1644615"/>
                    <a:pt x="476492" y="1628784"/>
                  </a:cubicBezTo>
                  <a:lnTo>
                    <a:pt x="469491" y="1614538"/>
                  </a:lnTo>
                  <a:lnTo>
                    <a:pt x="470721" y="1635605"/>
                  </a:lnTo>
                  <a:cubicBezTo>
                    <a:pt x="467670" y="1656861"/>
                    <a:pt x="452267" y="1675268"/>
                    <a:pt x="430195" y="1681081"/>
                  </a:cubicBezTo>
                  <a:lnTo>
                    <a:pt x="422631" y="1683073"/>
                  </a:lnTo>
                  <a:cubicBezTo>
                    <a:pt x="393202" y="1690825"/>
                    <a:pt x="363062" y="1673252"/>
                    <a:pt x="355310" y="1643823"/>
                  </a:cubicBezTo>
                  <a:lnTo>
                    <a:pt x="315776" y="1493723"/>
                  </a:lnTo>
                  <a:cubicBezTo>
                    <a:pt x="308025" y="1464294"/>
                    <a:pt x="325598" y="1434153"/>
                    <a:pt x="355027" y="1426402"/>
                  </a:cubicBezTo>
                  <a:lnTo>
                    <a:pt x="362591" y="1424410"/>
                  </a:lnTo>
                  <a:cubicBezTo>
                    <a:pt x="384663" y="1418597"/>
                    <a:pt x="407134" y="1427028"/>
                    <a:pt x="420261" y="1444022"/>
                  </a:cubicBezTo>
                  <a:lnTo>
                    <a:pt x="427578" y="1458912"/>
                  </a:lnTo>
                  <a:lnTo>
                    <a:pt x="426045" y="1453091"/>
                  </a:lnTo>
                  <a:cubicBezTo>
                    <a:pt x="418825" y="1425678"/>
                    <a:pt x="435194" y="1397602"/>
                    <a:pt x="462607" y="1390382"/>
                  </a:cubicBezTo>
                  <a:lnTo>
                    <a:pt x="469653" y="1388526"/>
                  </a:lnTo>
                  <a:cubicBezTo>
                    <a:pt x="497066" y="1381306"/>
                    <a:pt x="525141" y="1397675"/>
                    <a:pt x="532361" y="1425088"/>
                  </a:cubicBezTo>
                  <a:lnTo>
                    <a:pt x="549415" y="1489834"/>
                  </a:lnTo>
                  <a:lnTo>
                    <a:pt x="840002" y="1334084"/>
                  </a:lnTo>
                  <a:lnTo>
                    <a:pt x="840607" y="1338857"/>
                  </a:lnTo>
                  <a:lnTo>
                    <a:pt x="1112835" y="1315078"/>
                  </a:lnTo>
                  <a:lnTo>
                    <a:pt x="2288860" y="137025"/>
                  </a:lnTo>
                  <a:lnTo>
                    <a:pt x="2281236" y="99263"/>
                  </a:lnTo>
                  <a:cubicBezTo>
                    <a:pt x="2281236" y="44442"/>
                    <a:pt x="2325678" y="0"/>
                    <a:pt x="2380499"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grpSp>
          <p:nvGrpSpPr>
            <p:cNvPr id="183" name="Group 182">
              <a:extLst>
                <a:ext uri="{FF2B5EF4-FFF2-40B4-BE49-F238E27FC236}">
                  <a16:creationId xmlns:a16="http://schemas.microsoft.com/office/drawing/2014/main" id="{A97FDE3F-FB3E-9145-9375-F7176DB669A7}"/>
                </a:ext>
              </a:extLst>
            </p:cNvPr>
            <p:cNvGrpSpPr/>
            <p:nvPr/>
          </p:nvGrpSpPr>
          <p:grpSpPr>
            <a:xfrm>
              <a:off x="9325323" y="1455245"/>
              <a:ext cx="1220370" cy="1115234"/>
              <a:chOff x="10038248" y="1087963"/>
              <a:chExt cx="3493565" cy="3192589"/>
            </a:xfrm>
            <a:solidFill>
              <a:schemeClr val="bg1">
                <a:lumMod val="75000"/>
              </a:schemeClr>
            </a:solidFill>
          </p:grpSpPr>
          <p:sp>
            <p:nvSpPr>
              <p:cNvPr id="184" name="Freeform: Shape 59">
                <a:extLst>
                  <a:ext uri="{FF2B5EF4-FFF2-40B4-BE49-F238E27FC236}">
                    <a16:creationId xmlns:a16="http://schemas.microsoft.com/office/drawing/2014/main" id="{FC956611-A3D6-FE4C-9252-229B3123A328}"/>
                  </a:ext>
                </a:extLst>
              </p:cNvPr>
              <p:cNvSpPr/>
              <p:nvPr/>
            </p:nvSpPr>
            <p:spPr>
              <a:xfrm>
                <a:off x="10038248" y="2837935"/>
                <a:ext cx="632499" cy="678474"/>
              </a:xfrm>
              <a:custGeom>
                <a:avLst/>
                <a:gdLst>
                  <a:gd name="connsiteX0" fmla="*/ 597314 w 638668"/>
                  <a:gd name="connsiteY0" fmla="*/ 306119 h 685090"/>
                  <a:gd name="connsiteX1" fmla="*/ 597314 w 638668"/>
                  <a:gd name="connsiteY1" fmla="*/ 577205 h 685090"/>
                  <a:gd name="connsiteX2" fmla="*/ 616698 w 638668"/>
                  <a:gd name="connsiteY2" fmla="*/ 572897 h 685090"/>
                  <a:gd name="connsiteX3" fmla="*/ 616698 w 638668"/>
                  <a:gd name="connsiteY3" fmla="*/ 313155 h 685090"/>
                  <a:gd name="connsiteX4" fmla="*/ 561418 w 638668"/>
                  <a:gd name="connsiteY4" fmla="*/ 292910 h 685090"/>
                  <a:gd name="connsiteX5" fmla="*/ 561418 w 638668"/>
                  <a:gd name="connsiteY5" fmla="*/ 585245 h 685090"/>
                  <a:gd name="connsiteX6" fmla="*/ 582094 w 638668"/>
                  <a:gd name="connsiteY6" fmla="*/ 580651 h 685090"/>
                  <a:gd name="connsiteX7" fmla="*/ 582094 w 638668"/>
                  <a:gd name="connsiteY7" fmla="*/ 300520 h 685090"/>
                  <a:gd name="connsiteX8" fmla="*/ 525522 w 638668"/>
                  <a:gd name="connsiteY8" fmla="*/ 279844 h 685090"/>
                  <a:gd name="connsiteX9" fmla="*/ 525522 w 638668"/>
                  <a:gd name="connsiteY9" fmla="*/ 593286 h 685090"/>
                  <a:gd name="connsiteX10" fmla="*/ 546198 w 638668"/>
                  <a:gd name="connsiteY10" fmla="*/ 588691 h 685090"/>
                  <a:gd name="connsiteX11" fmla="*/ 546198 w 638668"/>
                  <a:gd name="connsiteY11" fmla="*/ 287454 h 685090"/>
                  <a:gd name="connsiteX12" fmla="*/ 489626 w 638668"/>
                  <a:gd name="connsiteY12" fmla="*/ 266778 h 685090"/>
                  <a:gd name="connsiteX13" fmla="*/ 489626 w 638668"/>
                  <a:gd name="connsiteY13" fmla="*/ 601327 h 685090"/>
                  <a:gd name="connsiteX14" fmla="*/ 510303 w 638668"/>
                  <a:gd name="connsiteY14" fmla="*/ 596732 h 685090"/>
                  <a:gd name="connsiteX15" fmla="*/ 510303 w 638668"/>
                  <a:gd name="connsiteY15" fmla="*/ 274244 h 685090"/>
                  <a:gd name="connsiteX16" fmla="*/ 453730 w 638668"/>
                  <a:gd name="connsiteY16" fmla="*/ 253568 h 685090"/>
                  <a:gd name="connsiteX17" fmla="*/ 453730 w 638668"/>
                  <a:gd name="connsiteY17" fmla="*/ 609224 h 685090"/>
                  <a:gd name="connsiteX18" fmla="*/ 474407 w 638668"/>
                  <a:gd name="connsiteY18" fmla="*/ 604629 h 685090"/>
                  <a:gd name="connsiteX19" fmla="*/ 474407 w 638668"/>
                  <a:gd name="connsiteY19" fmla="*/ 261178 h 685090"/>
                  <a:gd name="connsiteX20" fmla="*/ 417835 w 638668"/>
                  <a:gd name="connsiteY20" fmla="*/ 240502 h 685090"/>
                  <a:gd name="connsiteX21" fmla="*/ 417835 w 638668"/>
                  <a:gd name="connsiteY21" fmla="*/ 617265 h 685090"/>
                  <a:gd name="connsiteX22" fmla="*/ 438367 w 638668"/>
                  <a:gd name="connsiteY22" fmla="*/ 612670 h 685090"/>
                  <a:gd name="connsiteX23" fmla="*/ 438367 w 638668"/>
                  <a:gd name="connsiteY23" fmla="*/ 248112 h 685090"/>
                  <a:gd name="connsiteX24" fmla="*/ 381939 w 638668"/>
                  <a:gd name="connsiteY24" fmla="*/ 227436 h 685090"/>
                  <a:gd name="connsiteX25" fmla="*/ 381939 w 638668"/>
                  <a:gd name="connsiteY25" fmla="*/ 625305 h 685090"/>
                  <a:gd name="connsiteX26" fmla="*/ 402471 w 638668"/>
                  <a:gd name="connsiteY26" fmla="*/ 620710 h 685090"/>
                  <a:gd name="connsiteX27" fmla="*/ 402471 w 638668"/>
                  <a:gd name="connsiteY27" fmla="*/ 234902 h 685090"/>
                  <a:gd name="connsiteX28" fmla="*/ 345899 w 638668"/>
                  <a:gd name="connsiteY28" fmla="*/ 214370 h 685090"/>
                  <a:gd name="connsiteX29" fmla="*/ 345899 w 638668"/>
                  <a:gd name="connsiteY29" fmla="*/ 633346 h 685090"/>
                  <a:gd name="connsiteX30" fmla="*/ 366575 w 638668"/>
                  <a:gd name="connsiteY30" fmla="*/ 628751 h 685090"/>
                  <a:gd name="connsiteX31" fmla="*/ 366575 w 638668"/>
                  <a:gd name="connsiteY31" fmla="*/ 221836 h 685090"/>
                  <a:gd name="connsiteX32" fmla="*/ 296650 w 638668"/>
                  <a:gd name="connsiteY32" fmla="*/ 196278 h 685090"/>
                  <a:gd name="connsiteX33" fmla="*/ 296650 w 638668"/>
                  <a:gd name="connsiteY33" fmla="*/ 644258 h 685090"/>
                  <a:gd name="connsiteX34" fmla="*/ 330679 w 638668"/>
                  <a:gd name="connsiteY34" fmla="*/ 636648 h 685090"/>
                  <a:gd name="connsiteX35" fmla="*/ 330679 w 638668"/>
                  <a:gd name="connsiteY35" fmla="*/ 208770 h 685090"/>
                  <a:gd name="connsiteX36" fmla="*/ 313736 w 638668"/>
                  <a:gd name="connsiteY36" fmla="*/ 20102 h 685090"/>
                  <a:gd name="connsiteX37" fmla="*/ 122196 w 638668"/>
                  <a:gd name="connsiteY37" fmla="*/ 196278 h 685090"/>
                  <a:gd name="connsiteX38" fmla="*/ 246827 w 638668"/>
                  <a:gd name="connsiteY38" fmla="*/ 152916 h 685090"/>
                  <a:gd name="connsiteX39" fmla="*/ 277553 w 638668"/>
                  <a:gd name="connsiteY39" fmla="*/ 151768 h 685090"/>
                  <a:gd name="connsiteX40" fmla="*/ 396440 w 638668"/>
                  <a:gd name="connsiteY40" fmla="*/ 201878 h 685090"/>
                  <a:gd name="connsiteX41" fmla="*/ 537152 w 638668"/>
                  <a:gd name="connsiteY41" fmla="*/ 262470 h 685090"/>
                  <a:gd name="connsiteX42" fmla="*/ 313736 w 638668"/>
                  <a:gd name="connsiteY42" fmla="*/ 20102 h 685090"/>
                  <a:gd name="connsiteX43" fmla="*/ 311439 w 638668"/>
                  <a:gd name="connsiteY43" fmla="*/ 0 h 685090"/>
                  <a:gd name="connsiteX44" fmla="*/ 561417 w 638668"/>
                  <a:gd name="connsiteY44" fmla="*/ 273526 h 685090"/>
                  <a:gd name="connsiteX45" fmla="*/ 622010 w 638668"/>
                  <a:gd name="connsiteY45" fmla="*/ 298653 h 685090"/>
                  <a:gd name="connsiteX46" fmla="*/ 638665 w 638668"/>
                  <a:gd name="connsiteY46" fmla="*/ 324068 h 685090"/>
                  <a:gd name="connsiteX47" fmla="*/ 638522 w 638668"/>
                  <a:gd name="connsiteY47" fmla="*/ 575913 h 685090"/>
                  <a:gd name="connsiteX48" fmla="*/ 625025 w 638668"/>
                  <a:gd name="connsiteY48" fmla="*/ 598168 h 685090"/>
                  <a:gd name="connsiteX49" fmla="*/ 403763 w 638668"/>
                  <a:gd name="connsiteY49" fmla="*/ 657324 h 685090"/>
                  <a:gd name="connsiteX50" fmla="*/ 303398 w 638668"/>
                  <a:gd name="connsiteY50" fmla="*/ 684174 h 685090"/>
                  <a:gd name="connsiteX51" fmla="*/ 282722 w 638668"/>
                  <a:gd name="connsiteY51" fmla="*/ 683313 h 685090"/>
                  <a:gd name="connsiteX52" fmla="*/ 26713 w 638668"/>
                  <a:gd name="connsiteY52" fmla="*/ 587543 h 685090"/>
                  <a:gd name="connsiteX53" fmla="*/ 7 w 638668"/>
                  <a:gd name="connsiteY53" fmla="*/ 552652 h 685090"/>
                  <a:gd name="connsiteX54" fmla="*/ 581 w 638668"/>
                  <a:gd name="connsiteY54" fmla="*/ 264337 h 685090"/>
                  <a:gd name="connsiteX55" fmla="*/ 22406 w 638668"/>
                  <a:gd name="connsiteY55" fmla="*/ 235333 h 685090"/>
                  <a:gd name="connsiteX56" fmla="*/ 92044 w 638668"/>
                  <a:gd name="connsiteY56" fmla="*/ 206760 h 685090"/>
                  <a:gd name="connsiteX57" fmla="*/ 311439 w 638668"/>
                  <a:gd name="connsiteY57" fmla="*/ 0 h 68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38668" h="685090">
                    <a:moveTo>
                      <a:pt x="597314" y="306119"/>
                    </a:moveTo>
                    <a:lnTo>
                      <a:pt x="597314" y="577205"/>
                    </a:lnTo>
                    <a:lnTo>
                      <a:pt x="616698" y="572897"/>
                    </a:lnTo>
                    <a:lnTo>
                      <a:pt x="616698" y="313155"/>
                    </a:lnTo>
                    <a:close/>
                    <a:moveTo>
                      <a:pt x="561418" y="292910"/>
                    </a:moveTo>
                    <a:lnTo>
                      <a:pt x="561418" y="585245"/>
                    </a:lnTo>
                    <a:lnTo>
                      <a:pt x="582094" y="580651"/>
                    </a:lnTo>
                    <a:lnTo>
                      <a:pt x="582094" y="300520"/>
                    </a:lnTo>
                    <a:close/>
                    <a:moveTo>
                      <a:pt x="525522" y="279844"/>
                    </a:moveTo>
                    <a:lnTo>
                      <a:pt x="525522" y="593286"/>
                    </a:lnTo>
                    <a:lnTo>
                      <a:pt x="546198" y="588691"/>
                    </a:lnTo>
                    <a:lnTo>
                      <a:pt x="546198" y="287454"/>
                    </a:lnTo>
                    <a:close/>
                    <a:moveTo>
                      <a:pt x="489626" y="266778"/>
                    </a:moveTo>
                    <a:lnTo>
                      <a:pt x="489626" y="601327"/>
                    </a:lnTo>
                    <a:lnTo>
                      <a:pt x="510303" y="596732"/>
                    </a:lnTo>
                    <a:lnTo>
                      <a:pt x="510303" y="274244"/>
                    </a:lnTo>
                    <a:close/>
                    <a:moveTo>
                      <a:pt x="453730" y="253568"/>
                    </a:moveTo>
                    <a:lnTo>
                      <a:pt x="453730" y="609224"/>
                    </a:lnTo>
                    <a:lnTo>
                      <a:pt x="474407" y="604629"/>
                    </a:lnTo>
                    <a:lnTo>
                      <a:pt x="474407" y="261178"/>
                    </a:lnTo>
                    <a:close/>
                    <a:moveTo>
                      <a:pt x="417835" y="240502"/>
                    </a:moveTo>
                    <a:lnTo>
                      <a:pt x="417835" y="617265"/>
                    </a:lnTo>
                    <a:lnTo>
                      <a:pt x="438367" y="612670"/>
                    </a:lnTo>
                    <a:lnTo>
                      <a:pt x="438367" y="248112"/>
                    </a:lnTo>
                    <a:close/>
                    <a:moveTo>
                      <a:pt x="381939" y="227436"/>
                    </a:moveTo>
                    <a:lnTo>
                      <a:pt x="381939" y="625305"/>
                    </a:lnTo>
                    <a:lnTo>
                      <a:pt x="402471" y="620710"/>
                    </a:lnTo>
                    <a:lnTo>
                      <a:pt x="402471" y="234902"/>
                    </a:lnTo>
                    <a:close/>
                    <a:moveTo>
                      <a:pt x="345899" y="214370"/>
                    </a:moveTo>
                    <a:lnTo>
                      <a:pt x="345899" y="633346"/>
                    </a:lnTo>
                    <a:lnTo>
                      <a:pt x="366575" y="628751"/>
                    </a:lnTo>
                    <a:lnTo>
                      <a:pt x="366575" y="221836"/>
                    </a:lnTo>
                    <a:close/>
                    <a:moveTo>
                      <a:pt x="296650" y="196278"/>
                    </a:moveTo>
                    <a:lnTo>
                      <a:pt x="296650" y="644258"/>
                    </a:lnTo>
                    <a:lnTo>
                      <a:pt x="330679" y="636648"/>
                    </a:lnTo>
                    <a:lnTo>
                      <a:pt x="330679" y="208770"/>
                    </a:lnTo>
                    <a:close/>
                    <a:moveTo>
                      <a:pt x="313736" y="20102"/>
                    </a:moveTo>
                    <a:cubicBezTo>
                      <a:pt x="250129" y="80263"/>
                      <a:pt x="184081" y="137696"/>
                      <a:pt x="122196" y="196278"/>
                    </a:cubicBezTo>
                    <a:cubicBezTo>
                      <a:pt x="164410" y="185940"/>
                      <a:pt x="206767" y="165982"/>
                      <a:pt x="246827" y="152916"/>
                    </a:cubicBezTo>
                    <a:cubicBezTo>
                      <a:pt x="256303" y="149901"/>
                      <a:pt x="268651" y="148178"/>
                      <a:pt x="277553" y="151768"/>
                    </a:cubicBezTo>
                    <a:cubicBezTo>
                      <a:pt x="317613" y="167275"/>
                      <a:pt x="356811" y="185079"/>
                      <a:pt x="396440" y="201878"/>
                    </a:cubicBezTo>
                    <a:cubicBezTo>
                      <a:pt x="444253" y="222123"/>
                      <a:pt x="489339" y="242225"/>
                      <a:pt x="537152" y="262470"/>
                    </a:cubicBezTo>
                    <a:cubicBezTo>
                      <a:pt x="537870" y="261465"/>
                      <a:pt x="391128" y="102949"/>
                      <a:pt x="313736" y="20102"/>
                    </a:cubicBezTo>
                    <a:close/>
                    <a:moveTo>
                      <a:pt x="311439" y="0"/>
                    </a:moveTo>
                    <a:cubicBezTo>
                      <a:pt x="311439" y="0"/>
                      <a:pt x="522219" y="228872"/>
                      <a:pt x="561417" y="273526"/>
                    </a:cubicBezTo>
                    <a:cubicBezTo>
                      <a:pt x="590134" y="286592"/>
                      <a:pt x="591857" y="288459"/>
                      <a:pt x="622010" y="298653"/>
                    </a:cubicBezTo>
                    <a:cubicBezTo>
                      <a:pt x="635076" y="303104"/>
                      <a:pt x="638809" y="310571"/>
                      <a:pt x="638665" y="324068"/>
                    </a:cubicBezTo>
                    <a:cubicBezTo>
                      <a:pt x="638091" y="408064"/>
                      <a:pt x="638378" y="491916"/>
                      <a:pt x="638522" y="575913"/>
                    </a:cubicBezTo>
                    <a:cubicBezTo>
                      <a:pt x="638522" y="586394"/>
                      <a:pt x="638953" y="594578"/>
                      <a:pt x="625025" y="598168"/>
                    </a:cubicBezTo>
                    <a:cubicBezTo>
                      <a:pt x="550075" y="617264"/>
                      <a:pt x="478426" y="637366"/>
                      <a:pt x="403763" y="657324"/>
                    </a:cubicBezTo>
                    <a:cubicBezTo>
                      <a:pt x="370308" y="666226"/>
                      <a:pt x="336997" y="675703"/>
                      <a:pt x="303398" y="684174"/>
                    </a:cubicBezTo>
                    <a:cubicBezTo>
                      <a:pt x="296937" y="685754"/>
                      <a:pt x="288753" y="685179"/>
                      <a:pt x="282722" y="683313"/>
                    </a:cubicBezTo>
                    <a:cubicBezTo>
                      <a:pt x="187527" y="652730"/>
                      <a:pt x="118319" y="617983"/>
                      <a:pt x="26713" y="587543"/>
                    </a:cubicBezTo>
                    <a:cubicBezTo>
                      <a:pt x="8765" y="581512"/>
                      <a:pt x="-281" y="573184"/>
                      <a:pt x="7" y="552652"/>
                    </a:cubicBezTo>
                    <a:cubicBezTo>
                      <a:pt x="1012" y="456595"/>
                      <a:pt x="1012" y="360538"/>
                      <a:pt x="581" y="264337"/>
                    </a:cubicBezTo>
                    <a:cubicBezTo>
                      <a:pt x="581" y="247968"/>
                      <a:pt x="6899" y="239784"/>
                      <a:pt x="22406" y="235333"/>
                    </a:cubicBezTo>
                    <a:cubicBezTo>
                      <a:pt x="47102" y="228010"/>
                      <a:pt x="68783" y="217529"/>
                      <a:pt x="92044" y="206760"/>
                    </a:cubicBezTo>
                    <a:cubicBezTo>
                      <a:pt x="106258" y="200155"/>
                      <a:pt x="311726" y="4308"/>
                      <a:pt x="311439" y="0"/>
                    </a:cubicBezTo>
                    <a:close/>
                  </a:path>
                </a:pathLst>
              </a:custGeom>
              <a:grpFill/>
              <a:ln w="5501" cap="flat">
                <a:noFill/>
                <a:prstDash val="solid"/>
                <a:miter/>
              </a:ln>
            </p:spPr>
            <p:txBody>
              <a:bodyPr rtlCol="0" anchor="ctr"/>
              <a:lstStyle/>
              <a:p>
                <a:pPr defTabSz="685595">
                  <a:buClrTx/>
                  <a:defRPr/>
                </a:pPr>
                <a:endParaRPr lang="en-US" sz="1348" kern="1200">
                  <a:solidFill>
                    <a:srgbClr val="373737"/>
                  </a:solidFill>
                  <a:latin typeface="Roboto"/>
                  <a:ea typeface="+mn-ea"/>
                  <a:cs typeface="+mn-cs"/>
                </a:endParaRPr>
              </a:p>
            </p:txBody>
          </p:sp>
          <p:grpSp>
            <p:nvGrpSpPr>
              <p:cNvPr id="185" name="Group 184">
                <a:extLst>
                  <a:ext uri="{FF2B5EF4-FFF2-40B4-BE49-F238E27FC236}">
                    <a16:creationId xmlns:a16="http://schemas.microsoft.com/office/drawing/2014/main" id="{A4B2BFF5-9105-9C4B-9FB7-B658A608B3C7}"/>
                  </a:ext>
                </a:extLst>
              </p:cNvPr>
              <p:cNvGrpSpPr/>
              <p:nvPr/>
            </p:nvGrpSpPr>
            <p:grpSpPr>
              <a:xfrm>
                <a:off x="10112869" y="1087963"/>
                <a:ext cx="3418944" cy="3192589"/>
                <a:chOff x="10112869" y="1087963"/>
                <a:chExt cx="3418944" cy="3192589"/>
              </a:xfrm>
              <a:grpFill/>
            </p:grpSpPr>
            <p:sp>
              <p:nvSpPr>
                <p:cNvPr id="186" name="Rectangle: Rounded Corners 61">
                  <a:extLst>
                    <a:ext uri="{FF2B5EF4-FFF2-40B4-BE49-F238E27FC236}">
                      <a16:creationId xmlns:a16="http://schemas.microsoft.com/office/drawing/2014/main" id="{F01906B7-0AFD-3C48-B6A9-568D0CCE557E}"/>
                    </a:ext>
                  </a:extLst>
                </p:cNvPr>
                <p:cNvSpPr/>
                <p:nvPr/>
              </p:nvSpPr>
              <p:spPr>
                <a:xfrm>
                  <a:off x="10147853" y="2407464"/>
                  <a:ext cx="3383960" cy="8694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187" name="Rectangle 186">
                  <a:extLst>
                    <a:ext uri="{FF2B5EF4-FFF2-40B4-BE49-F238E27FC236}">
                      <a16:creationId xmlns:a16="http://schemas.microsoft.com/office/drawing/2014/main" id="{29C84228-5270-6E44-8027-F30FCACA4824}"/>
                    </a:ext>
                  </a:extLst>
                </p:cNvPr>
                <p:cNvSpPr/>
                <p:nvPr/>
              </p:nvSpPr>
              <p:spPr>
                <a:xfrm>
                  <a:off x="11772474" y="3314205"/>
                  <a:ext cx="1343744" cy="925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188" name="Rectangle 187">
                  <a:extLst>
                    <a:ext uri="{FF2B5EF4-FFF2-40B4-BE49-F238E27FC236}">
                      <a16:creationId xmlns:a16="http://schemas.microsoft.com/office/drawing/2014/main" id="{D4B15D17-71DE-CC4E-9989-FD45D43B1791}"/>
                    </a:ext>
                  </a:extLst>
                </p:cNvPr>
                <p:cNvSpPr/>
                <p:nvPr/>
              </p:nvSpPr>
              <p:spPr>
                <a:xfrm>
                  <a:off x="11766761" y="2239508"/>
                  <a:ext cx="80436" cy="20392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189" name="Rectangle 188">
                  <a:extLst>
                    <a:ext uri="{FF2B5EF4-FFF2-40B4-BE49-F238E27FC236}">
                      <a16:creationId xmlns:a16="http://schemas.microsoft.com/office/drawing/2014/main" id="{42134F22-2E53-5E43-B86D-FCA2EB48E1C1}"/>
                    </a:ext>
                  </a:extLst>
                </p:cNvPr>
                <p:cNvSpPr/>
                <p:nvPr/>
              </p:nvSpPr>
              <p:spPr>
                <a:xfrm>
                  <a:off x="12239858" y="2239508"/>
                  <a:ext cx="80436" cy="20392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190" name="Rectangle 189">
                  <a:extLst>
                    <a:ext uri="{FF2B5EF4-FFF2-40B4-BE49-F238E27FC236}">
                      <a16:creationId xmlns:a16="http://schemas.microsoft.com/office/drawing/2014/main" id="{CE094BF7-D860-144F-8B96-E8BA48A718E9}"/>
                    </a:ext>
                  </a:extLst>
                </p:cNvPr>
                <p:cNvSpPr/>
                <p:nvPr/>
              </p:nvSpPr>
              <p:spPr>
                <a:xfrm>
                  <a:off x="13026689" y="2239508"/>
                  <a:ext cx="80436" cy="20392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191" name="Rectangle 190">
                  <a:extLst>
                    <a:ext uri="{FF2B5EF4-FFF2-40B4-BE49-F238E27FC236}">
                      <a16:creationId xmlns:a16="http://schemas.microsoft.com/office/drawing/2014/main" id="{56E06D31-02C3-764F-ABCC-82E51B2D2032}"/>
                    </a:ext>
                  </a:extLst>
                </p:cNvPr>
                <p:cNvSpPr/>
                <p:nvPr/>
              </p:nvSpPr>
              <p:spPr>
                <a:xfrm>
                  <a:off x="12523780" y="2451528"/>
                  <a:ext cx="77841" cy="18272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192" name="Rectangle 191">
                  <a:extLst>
                    <a:ext uri="{FF2B5EF4-FFF2-40B4-BE49-F238E27FC236}">
                      <a16:creationId xmlns:a16="http://schemas.microsoft.com/office/drawing/2014/main" id="{40584EA6-65BF-CD4E-953A-0763143EEACE}"/>
                    </a:ext>
                  </a:extLst>
                </p:cNvPr>
                <p:cNvSpPr/>
                <p:nvPr/>
              </p:nvSpPr>
              <p:spPr>
                <a:xfrm rot="2465944">
                  <a:off x="12622677" y="2284600"/>
                  <a:ext cx="45720" cy="11753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193" name="Rectangle 192">
                  <a:extLst>
                    <a:ext uri="{FF2B5EF4-FFF2-40B4-BE49-F238E27FC236}">
                      <a16:creationId xmlns:a16="http://schemas.microsoft.com/office/drawing/2014/main" id="{29CBF1E0-58A2-7948-B0B0-BCFEFC7A79BA}"/>
                    </a:ext>
                  </a:extLst>
                </p:cNvPr>
                <p:cNvSpPr/>
                <p:nvPr/>
              </p:nvSpPr>
              <p:spPr>
                <a:xfrm rot="658490">
                  <a:off x="11863647" y="1255476"/>
                  <a:ext cx="64929" cy="10552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194" name="Rectangle 193">
                  <a:extLst>
                    <a:ext uri="{FF2B5EF4-FFF2-40B4-BE49-F238E27FC236}">
                      <a16:creationId xmlns:a16="http://schemas.microsoft.com/office/drawing/2014/main" id="{43605660-F219-794D-8108-A842DD8E0CDC}"/>
                    </a:ext>
                  </a:extLst>
                </p:cNvPr>
                <p:cNvSpPr/>
                <p:nvPr/>
              </p:nvSpPr>
              <p:spPr>
                <a:xfrm rot="20633081">
                  <a:off x="12106628" y="1224307"/>
                  <a:ext cx="64929" cy="10552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195" name="Rectangle 194">
                  <a:extLst>
                    <a:ext uri="{FF2B5EF4-FFF2-40B4-BE49-F238E27FC236}">
                      <a16:creationId xmlns:a16="http://schemas.microsoft.com/office/drawing/2014/main" id="{F1E27B7D-E2FF-E043-915D-71F8A06F13AF}"/>
                    </a:ext>
                  </a:extLst>
                </p:cNvPr>
                <p:cNvSpPr/>
                <p:nvPr/>
              </p:nvSpPr>
              <p:spPr>
                <a:xfrm rot="19505308">
                  <a:off x="12382395" y="1087963"/>
                  <a:ext cx="47366" cy="14536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196" name="Rectangle 195">
                  <a:extLst>
                    <a:ext uri="{FF2B5EF4-FFF2-40B4-BE49-F238E27FC236}">
                      <a16:creationId xmlns:a16="http://schemas.microsoft.com/office/drawing/2014/main" id="{81FE87CE-0644-4045-B965-19696934AB9E}"/>
                    </a:ext>
                  </a:extLst>
                </p:cNvPr>
                <p:cNvSpPr/>
                <p:nvPr/>
              </p:nvSpPr>
              <p:spPr>
                <a:xfrm>
                  <a:off x="12417111" y="2056336"/>
                  <a:ext cx="962547" cy="3621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197" name="Rectangle 196">
                  <a:extLst>
                    <a:ext uri="{FF2B5EF4-FFF2-40B4-BE49-F238E27FC236}">
                      <a16:creationId xmlns:a16="http://schemas.microsoft.com/office/drawing/2014/main" id="{F6537B29-6442-C74C-8BF5-914FED8ACDC2}"/>
                    </a:ext>
                  </a:extLst>
                </p:cNvPr>
                <p:cNvSpPr/>
                <p:nvPr/>
              </p:nvSpPr>
              <p:spPr>
                <a:xfrm rot="3295761" flipH="1">
                  <a:off x="11139455" y="771268"/>
                  <a:ext cx="36576" cy="20897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198" name="Rectangle 197">
                  <a:extLst>
                    <a:ext uri="{FF2B5EF4-FFF2-40B4-BE49-F238E27FC236}">
                      <a16:creationId xmlns:a16="http://schemas.microsoft.com/office/drawing/2014/main" id="{60149E95-51AF-5D43-9F6C-7AFEAADC45C4}"/>
                    </a:ext>
                  </a:extLst>
                </p:cNvPr>
                <p:cNvSpPr/>
                <p:nvPr/>
              </p:nvSpPr>
              <p:spPr>
                <a:xfrm>
                  <a:off x="11766760" y="2239508"/>
                  <a:ext cx="521564" cy="758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199" name="Rectangle: Top Corners Rounded 74">
                  <a:extLst>
                    <a:ext uri="{FF2B5EF4-FFF2-40B4-BE49-F238E27FC236}">
                      <a16:creationId xmlns:a16="http://schemas.microsoft.com/office/drawing/2014/main" id="{DB4E25FB-A1AD-3C48-BDEC-0D315828E013}"/>
                    </a:ext>
                  </a:extLst>
                </p:cNvPr>
                <p:cNvSpPr/>
                <p:nvPr/>
              </p:nvSpPr>
              <p:spPr>
                <a:xfrm>
                  <a:off x="11734846" y="4112596"/>
                  <a:ext cx="144264" cy="16795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00" name="Rectangle: Top Corners Rounded 75">
                  <a:extLst>
                    <a:ext uri="{FF2B5EF4-FFF2-40B4-BE49-F238E27FC236}">
                      <a16:creationId xmlns:a16="http://schemas.microsoft.com/office/drawing/2014/main" id="{165F8FBD-9381-454B-8B57-B855E256C29B}"/>
                    </a:ext>
                  </a:extLst>
                </p:cNvPr>
                <p:cNvSpPr/>
                <p:nvPr/>
              </p:nvSpPr>
              <p:spPr>
                <a:xfrm>
                  <a:off x="12200132" y="4112596"/>
                  <a:ext cx="144264" cy="16795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01" name="Rectangle: Top Corners Rounded 76">
                  <a:extLst>
                    <a:ext uri="{FF2B5EF4-FFF2-40B4-BE49-F238E27FC236}">
                      <a16:creationId xmlns:a16="http://schemas.microsoft.com/office/drawing/2014/main" id="{236825D7-315A-8948-AD19-F1AFD44A5C63}"/>
                    </a:ext>
                  </a:extLst>
                </p:cNvPr>
                <p:cNvSpPr/>
                <p:nvPr/>
              </p:nvSpPr>
              <p:spPr>
                <a:xfrm>
                  <a:off x="12490568" y="4112596"/>
                  <a:ext cx="144264" cy="16795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02" name="Rectangle: Top Corners Rounded 77">
                  <a:extLst>
                    <a:ext uri="{FF2B5EF4-FFF2-40B4-BE49-F238E27FC236}">
                      <a16:creationId xmlns:a16="http://schemas.microsoft.com/office/drawing/2014/main" id="{03938F0E-B6B7-0446-8CEB-13418BA0735D}"/>
                    </a:ext>
                  </a:extLst>
                </p:cNvPr>
                <p:cNvSpPr/>
                <p:nvPr/>
              </p:nvSpPr>
              <p:spPr>
                <a:xfrm>
                  <a:off x="12994775" y="4112596"/>
                  <a:ext cx="144264" cy="16795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03" name="Rectangle 202">
                  <a:extLst>
                    <a:ext uri="{FF2B5EF4-FFF2-40B4-BE49-F238E27FC236}">
                      <a16:creationId xmlns:a16="http://schemas.microsoft.com/office/drawing/2014/main" id="{4874CA43-3D7C-3846-964B-436AAD1D32EB}"/>
                    </a:ext>
                  </a:extLst>
                </p:cNvPr>
                <p:cNvSpPr/>
                <p:nvPr/>
              </p:nvSpPr>
              <p:spPr>
                <a:xfrm rot="2465944">
                  <a:off x="12155656" y="2331293"/>
                  <a:ext cx="45720" cy="11753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04" name="Rectangle 203">
                  <a:extLst>
                    <a:ext uri="{FF2B5EF4-FFF2-40B4-BE49-F238E27FC236}">
                      <a16:creationId xmlns:a16="http://schemas.microsoft.com/office/drawing/2014/main" id="{8D68ABCA-AF61-4D4D-8E2A-5DEAB1743FDA}"/>
                    </a:ext>
                  </a:extLst>
                </p:cNvPr>
                <p:cNvSpPr/>
                <p:nvPr/>
              </p:nvSpPr>
              <p:spPr>
                <a:xfrm>
                  <a:off x="10326532" y="2433584"/>
                  <a:ext cx="45719" cy="4362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sp>
              <p:nvSpPr>
                <p:cNvPr id="205" name="Rectangle 204">
                  <a:extLst>
                    <a:ext uri="{FF2B5EF4-FFF2-40B4-BE49-F238E27FC236}">
                      <a16:creationId xmlns:a16="http://schemas.microsoft.com/office/drawing/2014/main" id="{0BBC109D-3B53-3749-A123-875932982FDB}"/>
                    </a:ext>
                  </a:extLst>
                </p:cNvPr>
                <p:cNvSpPr/>
                <p:nvPr/>
              </p:nvSpPr>
              <p:spPr>
                <a:xfrm flipV="1">
                  <a:off x="11921107" y="1202428"/>
                  <a:ext cx="164311" cy="618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US" sz="1348" kern="1200">
                    <a:solidFill>
                      <a:srgbClr val="FFFFFF"/>
                    </a:solidFill>
                    <a:latin typeface="Roboto"/>
                  </a:endParaRPr>
                </a:p>
              </p:txBody>
            </p:sp>
          </p:grpSp>
        </p:grpSp>
      </p:grpSp>
      <p:grpSp>
        <p:nvGrpSpPr>
          <p:cNvPr id="233" name="Group 232">
            <a:extLst>
              <a:ext uri="{FF2B5EF4-FFF2-40B4-BE49-F238E27FC236}">
                <a16:creationId xmlns:a16="http://schemas.microsoft.com/office/drawing/2014/main" id="{C51A1BDB-0BC1-9B48-9420-099E239E059A}"/>
              </a:ext>
            </a:extLst>
          </p:cNvPr>
          <p:cNvGrpSpPr/>
          <p:nvPr/>
        </p:nvGrpSpPr>
        <p:grpSpPr>
          <a:xfrm>
            <a:off x="3268528" y="1532249"/>
            <a:ext cx="2612570" cy="2123510"/>
            <a:chOff x="2676526" y="2041913"/>
            <a:chExt cx="3486148" cy="2833560"/>
          </a:xfrm>
        </p:grpSpPr>
        <p:grpSp>
          <p:nvGrpSpPr>
            <p:cNvPr id="234" name="Group 233">
              <a:extLst>
                <a:ext uri="{FF2B5EF4-FFF2-40B4-BE49-F238E27FC236}">
                  <a16:creationId xmlns:a16="http://schemas.microsoft.com/office/drawing/2014/main" id="{51190F16-B322-9243-9F68-D1E0C457CAA6}"/>
                </a:ext>
              </a:extLst>
            </p:cNvPr>
            <p:cNvGrpSpPr/>
            <p:nvPr/>
          </p:nvGrpSpPr>
          <p:grpSpPr>
            <a:xfrm>
              <a:off x="2745022" y="2041913"/>
              <a:ext cx="3417652" cy="2755290"/>
              <a:chOff x="2745022" y="2041913"/>
              <a:chExt cx="3417652" cy="2755290"/>
            </a:xfrm>
            <a:solidFill>
              <a:srgbClr val="FAB117"/>
            </a:solidFill>
          </p:grpSpPr>
          <p:sp>
            <p:nvSpPr>
              <p:cNvPr id="236" name="Freeform 3">
                <a:extLst>
                  <a:ext uri="{FF2B5EF4-FFF2-40B4-BE49-F238E27FC236}">
                    <a16:creationId xmlns:a16="http://schemas.microsoft.com/office/drawing/2014/main" id="{FF2DB988-D70D-4345-8D20-5B766129CA5E}"/>
                  </a:ext>
                </a:extLst>
              </p:cNvPr>
              <p:cNvSpPr/>
              <p:nvPr/>
            </p:nvSpPr>
            <p:spPr>
              <a:xfrm>
                <a:off x="2901403" y="2041913"/>
                <a:ext cx="3261271" cy="1993269"/>
              </a:xfrm>
              <a:custGeom>
                <a:avLst/>
                <a:gdLst>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962025 w 3228975"/>
                  <a:gd name="connsiteY4" fmla="*/ 19050 h 1866900"/>
                  <a:gd name="connsiteX5" fmla="*/ 2105025 w 3228975"/>
                  <a:gd name="connsiteY5" fmla="*/ 9525 h 1866900"/>
                  <a:gd name="connsiteX6" fmla="*/ 3228975 w 3228975"/>
                  <a:gd name="connsiteY6" fmla="*/ 476250 h 1866900"/>
                  <a:gd name="connsiteX7" fmla="*/ 3219450 w 3228975"/>
                  <a:gd name="connsiteY7" fmla="*/ 1866900 h 1866900"/>
                  <a:gd name="connsiteX8" fmla="*/ 3086100 w 3228975"/>
                  <a:gd name="connsiteY8" fmla="*/ 1847850 h 1866900"/>
                  <a:gd name="connsiteX9" fmla="*/ 2095500 w 3228975"/>
                  <a:gd name="connsiteY9" fmla="*/ 771525 h 1866900"/>
                  <a:gd name="connsiteX10" fmla="*/ 1095375 w 3228975"/>
                  <a:gd name="connsiteY10" fmla="*/ 571500 h 1866900"/>
                  <a:gd name="connsiteX11" fmla="*/ 0 w 3228975"/>
                  <a:gd name="connsiteY11"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253889 w 3254264"/>
                  <a:gd name="connsiteY0" fmla="*/ 1143000 h 1866900"/>
                  <a:gd name="connsiteX1" fmla="*/ 25289 w 3254264"/>
                  <a:gd name="connsiteY1" fmla="*/ 790575 h 1866900"/>
                  <a:gd name="connsiteX2" fmla="*/ 892064 w 3254264"/>
                  <a:gd name="connsiteY2" fmla="*/ 0 h 1866900"/>
                  <a:gd name="connsiteX3" fmla="*/ 2130314 w 3254264"/>
                  <a:gd name="connsiteY3" fmla="*/ 9525 h 1866900"/>
                  <a:gd name="connsiteX4" fmla="*/ 3254264 w 3254264"/>
                  <a:gd name="connsiteY4" fmla="*/ 476250 h 1866900"/>
                  <a:gd name="connsiteX5" fmla="*/ 3244739 w 3254264"/>
                  <a:gd name="connsiteY5" fmla="*/ 1866900 h 1866900"/>
                  <a:gd name="connsiteX6" fmla="*/ 3111389 w 3254264"/>
                  <a:gd name="connsiteY6" fmla="*/ 1847850 h 1866900"/>
                  <a:gd name="connsiteX7" fmla="*/ 2120789 w 3254264"/>
                  <a:gd name="connsiteY7" fmla="*/ 771525 h 1866900"/>
                  <a:gd name="connsiteX8" fmla="*/ 1120664 w 3254264"/>
                  <a:gd name="connsiteY8" fmla="*/ 571500 h 1866900"/>
                  <a:gd name="connsiteX9" fmla="*/ 253889 w 3254264"/>
                  <a:gd name="connsiteY9" fmla="*/ 1143000 h 1866900"/>
                  <a:gd name="connsiteX0" fmla="*/ 1097065 w 3230665"/>
                  <a:gd name="connsiteY0" fmla="*/ 571500 h 1866900"/>
                  <a:gd name="connsiteX1" fmla="*/ 1690 w 3230665"/>
                  <a:gd name="connsiteY1" fmla="*/ 790575 h 1866900"/>
                  <a:gd name="connsiteX2" fmla="*/ 868465 w 3230665"/>
                  <a:gd name="connsiteY2" fmla="*/ 0 h 1866900"/>
                  <a:gd name="connsiteX3" fmla="*/ 2106715 w 3230665"/>
                  <a:gd name="connsiteY3" fmla="*/ 9525 h 1866900"/>
                  <a:gd name="connsiteX4" fmla="*/ 3230665 w 3230665"/>
                  <a:gd name="connsiteY4" fmla="*/ 476250 h 1866900"/>
                  <a:gd name="connsiteX5" fmla="*/ 3221140 w 3230665"/>
                  <a:gd name="connsiteY5" fmla="*/ 1866900 h 1866900"/>
                  <a:gd name="connsiteX6" fmla="*/ 3087790 w 3230665"/>
                  <a:gd name="connsiteY6" fmla="*/ 1847850 h 1866900"/>
                  <a:gd name="connsiteX7" fmla="*/ 2097190 w 3230665"/>
                  <a:gd name="connsiteY7" fmla="*/ 771525 h 1866900"/>
                  <a:gd name="connsiteX8" fmla="*/ 1097065 w 3230665"/>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427 w 3233027"/>
                  <a:gd name="connsiteY0" fmla="*/ 571500 h 1866900"/>
                  <a:gd name="connsiteX1" fmla="*/ 4052 w 3233027"/>
                  <a:gd name="connsiteY1" fmla="*/ 790575 h 1866900"/>
                  <a:gd name="connsiteX2" fmla="*/ 870827 w 3233027"/>
                  <a:gd name="connsiteY2" fmla="*/ 0 h 1866900"/>
                  <a:gd name="connsiteX3" fmla="*/ 2109077 w 3233027"/>
                  <a:gd name="connsiteY3" fmla="*/ 9525 h 1866900"/>
                  <a:gd name="connsiteX4" fmla="*/ 3233027 w 3233027"/>
                  <a:gd name="connsiteY4" fmla="*/ 476250 h 1866900"/>
                  <a:gd name="connsiteX5" fmla="*/ 3223502 w 3233027"/>
                  <a:gd name="connsiteY5" fmla="*/ 1866900 h 1866900"/>
                  <a:gd name="connsiteX6" fmla="*/ 3090152 w 3233027"/>
                  <a:gd name="connsiteY6" fmla="*/ 1847850 h 1866900"/>
                  <a:gd name="connsiteX7" fmla="*/ 2099552 w 3233027"/>
                  <a:gd name="connsiteY7" fmla="*/ 771525 h 1866900"/>
                  <a:gd name="connsiteX8" fmla="*/ 1099427 w 3233027"/>
                  <a:gd name="connsiteY8" fmla="*/ 571500 h 1866900"/>
                  <a:gd name="connsiteX0" fmla="*/ 1118366 w 3251966"/>
                  <a:gd name="connsiteY0" fmla="*/ 571500 h 1866900"/>
                  <a:gd name="connsiteX1" fmla="*/ 3941 w 3251966"/>
                  <a:gd name="connsiteY1" fmla="*/ 809625 h 1866900"/>
                  <a:gd name="connsiteX2" fmla="*/ 889766 w 3251966"/>
                  <a:gd name="connsiteY2" fmla="*/ 0 h 1866900"/>
                  <a:gd name="connsiteX3" fmla="*/ 2128016 w 3251966"/>
                  <a:gd name="connsiteY3" fmla="*/ 9525 h 1866900"/>
                  <a:gd name="connsiteX4" fmla="*/ 3251966 w 3251966"/>
                  <a:gd name="connsiteY4" fmla="*/ 476250 h 1866900"/>
                  <a:gd name="connsiteX5" fmla="*/ 3242441 w 3251966"/>
                  <a:gd name="connsiteY5" fmla="*/ 1866900 h 1866900"/>
                  <a:gd name="connsiteX6" fmla="*/ 3109091 w 3251966"/>
                  <a:gd name="connsiteY6" fmla="*/ 1847850 h 1866900"/>
                  <a:gd name="connsiteX7" fmla="*/ 2118491 w 3251966"/>
                  <a:gd name="connsiteY7" fmla="*/ 771525 h 1866900"/>
                  <a:gd name="connsiteX8" fmla="*/ 1118366 w 3251966"/>
                  <a:gd name="connsiteY8" fmla="*/ 571500 h 1866900"/>
                  <a:gd name="connsiteX0" fmla="*/ 1119025 w 3252625"/>
                  <a:gd name="connsiteY0" fmla="*/ 571500 h 1866900"/>
                  <a:gd name="connsiteX1" fmla="*/ 4600 w 3252625"/>
                  <a:gd name="connsiteY1" fmla="*/ 809625 h 1866900"/>
                  <a:gd name="connsiteX2" fmla="*/ 890425 w 3252625"/>
                  <a:gd name="connsiteY2" fmla="*/ 0 h 1866900"/>
                  <a:gd name="connsiteX3" fmla="*/ 2128675 w 3252625"/>
                  <a:gd name="connsiteY3" fmla="*/ 9525 h 1866900"/>
                  <a:gd name="connsiteX4" fmla="*/ 3252625 w 3252625"/>
                  <a:gd name="connsiteY4" fmla="*/ 476250 h 1866900"/>
                  <a:gd name="connsiteX5" fmla="*/ 3243100 w 3252625"/>
                  <a:gd name="connsiteY5" fmla="*/ 1866900 h 1866900"/>
                  <a:gd name="connsiteX6" fmla="*/ 3109750 w 3252625"/>
                  <a:gd name="connsiteY6" fmla="*/ 1847850 h 1866900"/>
                  <a:gd name="connsiteX7" fmla="*/ 2119150 w 3252625"/>
                  <a:gd name="connsiteY7" fmla="*/ 771525 h 1866900"/>
                  <a:gd name="connsiteX8" fmla="*/ 1119025 w 3252625"/>
                  <a:gd name="connsiteY8" fmla="*/ 571500 h 1866900"/>
                  <a:gd name="connsiteX0" fmla="*/ 1118146 w 3251746"/>
                  <a:gd name="connsiteY0" fmla="*/ 571500 h 1866900"/>
                  <a:gd name="connsiteX1" fmla="*/ 3721 w 3251746"/>
                  <a:gd name="connsiteY1" fmla="*/ 809625 h 1866900"/>
                  <a:gd name="connsiteX2" fmla="*/ 889546 w 3251746"/>
                  <a:gd name="connsiteY2" fmla="*/ 0 h 1866900"/>
                  <a:gd name="connsiteX3" fmla="*/ 2127796 w 3251746"/>
                  <a:gd name="connsiteY3" fmla="*/ 9525 h 1866900"/>
                  <a:gd name="connsiteX4" fmla="*/ 3251746 w 3251746"/>
                  <a:gd name="connsiteY4" fmla="*/ 476250 h 1866900"/>
                  <a:gd name="connsiteX5" fmla="*/ 3242221 w 3251746"/>
                  <a:gd name="connsiteY5" fmla="*/ 1866900 h 1866900"/>
                  <a:gd name="connsiteX6" fmla="*/ 3108871 w 3251746"/>
                  <a:gd name="connsiteY6" fmla="*/ 1847850 h 1866900"/>
                  <a:gd name="connsiteX7" fmla="*/ 2118271 w 3251746"/>
                  <a:gd name="connsiteY7" fmla="*/ 771525 h 1866900"/>
                  <a:gd name="connsiteX8" fmla="*/ 1118146 w 3251746"/>
                  <a:gd name="connsiteY8" fmla="*/ 571500 h 1866900"/>
                  <a:gd name="connsiteX0" fmla="*/ 1118146 w 3251746"/>
                  <a:gd name="connsiteY0" fmla="*/ 589645 h 1885045"/>
                  <a:gd name="connsiteX1" fmla="*/ 3721 w 3251746"/>
                  <a:gd name="connsiteY1" fmla="*/ 827770 h 1885045"/>
                  <a:gd name="connsiteX2" fmla="*/ 889546 w 3251746"/>
                  <a:gd name="connsiteY2" fmla="*/ 18145 h 1885045"/>
                  <a:gd name="connsiteX3" fmla="*/ 2127796 w 3251746"/>
                  <a:gd name="connsiteY3" fmla="*/ 27670 h 1885045"/>
                  <a:gd name="connsiteX4" fmla="*/ 3251746 w 3251746"/>
                  <a:gd name="connsiteY4" fmla="*/ 494395 h 1885045"/>
                  <a:gd name="connsiteX5" fmla="*/ 3242221 w 3251746"/>
                  <a:gd name="connsiteY5" fmla="*/ 1885045 h 1885045"/>
                  <a:gd name="connsiteX6" fmla="*/ 3108871 w 3251746"/>
                  <a:gd name="connsiteY6" fmla="*/ 1865995 h 1885045"/>
                  <a:gd name="connsiteX7" fmla="*/ 2118271 w 3251746"/>
                  <a:gd name="connsiteY7" fmla="*/ 789670 h 1885045"/>
                  <a:gd name="connsiteX8" fmla="*/ 1118146 w 3251746"/>
                  <a:gd name="connsiteY8" fmla="*/ 589645 h 1885045"/>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21976"/>
                  <a:gd name="connsiteX1" fmla="*/ 3721 w 3251746"/>
                  <a:gd name="connsiteY1" fmla="*/ 844162 h 1921976"/>
                  <a:gd name="connsiteX2" fmla="*/ 889546 w 3251746"/>
                  <a:gd name="connsiteY2" fmla="*/ 34537 h 1921976"/>
                  <a:gd name="connsiteX3" fmla="*/ 2127796 w 3251746"/>
                  <a:gd name="connsiteY3" fmla="*/ 44062 h 1921976"/>
                  <a:gd name="connsiteX4" fmla="*/ 3251746 w 3251746"/>
                  <a:gd name="connsiteY4" fmla="*/ 510787 h 1921976"/>
                  <a:gd name="connsiteX5" fmla="*/ 3242221 w 3251746"/>
                  <a:gd name="connsiteY5" fmla="*/ 1901437 h 1921976"/>
                  <a:gd name="connsiteX6" fmla="*/ 2994571 w 3251746"/>
                  <a:gd name="connsiteY6" fmla="*/ 1777612 h 1921976"/>
                  <a:gd name="connsiteX7" fmla="*/ 2118271 w 3251746"/>
                  <a:gd name="connsiteY7" fmla="*/ 806062 h 1921976"/>
                  <a:gd name="connsiteX8" fmla="*/ 1118146 w 3251746"/>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61271"/>
                  <a:gd name="connsiteY0" fmla="*/ 606037 h 1993269"/>
                  <a:gd name="connsiteX1" fmla="*/ 3721 w 3261271"/>
                  <a:gd name="connsiteY1" fmla="*/ 844162 h 1993269"/>
                  <a:gd name="connsiteX2" fmla="*/ 889546 w 3261271"/>
                  <a:gd name="connsiteY2" fmla="*/ 34537 h 1993269"/>
                  <a:gd name="connsiteX3" fmla="*/ 2127796 w 3261271"/>
                  <a:gd name="connsiteY3" fmla="*/ 44062 h 1993269"/>
                  <a:gd name="connsiteX4" fmla="*/ 3242221 w 3261271"/>
                  <a:gd name="connsiteY4" fmla="*/ 615562 h 1993269"/>
                  <a:gd name="connsiteX5" fmla="*/ 3261271 w 3261271"/>
                  <a:gd name="connsiteY5" fmla="*/ 1987162 h 1993269"/>
                  <a:gd name="connsiteX6" fmla="*/ 2994571 w 3261271"/>
                  <a:gd name="connsiteY6" fmla="*/ 1777612 h 1993269"/>
                  <a:gd name="connsiteX7" fmla="*/ 2118271 w 3261271"/>
                  <a:gd name="connsiteY7" fmla="*/ 806062 h 1993269"/>
                  <a:gd name="connsiteX8" fmla="*/ 1118146 w 3261271"/>
                  <a:gd name="connsiteY8" fmla="*/ 606037 h 199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1271" h="1993269">
                    <a:moveTo>
                      <a:pt x="1118146" y="606037"/>
                    </a:moveTo>
                    <a:cubicBezTo>
                      <a:pt x="816521" y="761612"/>
                      <a:pt x="308521" y="1206112"/>
                      <a:pt x="3721" y="844162"/>
                    </a:cubicBezTo>
                    <a:cubicBezTo>
                      <a:pt x="-62359" y="765692"/>
                      <a:pt x="772071" y="98037"/>
                      <a:pt x="889546" y="34537"/>
                    </a:cubicBezTo>
                    <a:cubicBezTo>
                      <a:pt x="1007021" y="-9913"/>
                      <a:pt x="2000796" y="-16263"/>
                      <a:pt x="2127796" y="44062"/>
                    </a:cubicBezTo>
                    <a:cubicBezTo>
                      <a:pt x="2616746" y="180587"/>
                      <a:pt x="2915196" y="345687"/>
                      <a:pt x="3242221" y="615562"/>
                    </a:cubicBezTo>
                    <a:lnTo>
                      <a:pt x="3261271" y="1987162"/>
                    </a:lnTo>
                    <a:cubicBezTo>
                      <a:pt x="3159671" y="2012562"/>
                      <a:pt x="3134271" y="1961762"/>
                      <a:pt x="2994571" y="1777612"/>
                    </a:cubicBezTo>
                    <a:cubicBezTo>
                      <a:pt x="2616746" y="1444237"/>
                      <a:pt x="2343696" y="1148962"/>
                      <a:pt x="2118271" y="806062"/>
                    </a:cubicBezTo>
                    <a:cubicBezTo>
                      <a:pt x="1756321" y="777487"/>
                      <a:pt x="1432471" y="720337"/>
                      <a:pt x="1118146" y="60603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ko-KR" altLang="en-US" sz="2024" kern="1200">
                  <a:solidFill>
                    <a:srgbClr val="FFFFFF"/>
                  </a:solidFill>
                  <a:latin typeface="Roboto"/>
                </a:endParaRPr>
              </a:p>
            </p:txBody>
          </p:sp>
          <p:sp>
            <p:nvSpPr>
              <p:cNvPr id="237" name="Rounded Rectangle 4">
                <a:extLst>
                  <a:ext uri="{FF2B5EF4-FFF2-40B4-BE49-F238E27FC236}">
                    <a16:creationId xmlns:a16="http://schemas.microsoft.com/office/drawing/2014/main" id="{A177D4C8-C066-D340-A6C7-BE9B13F88180}"/>
                  </a:ext>
                </a:extLst>
              </p:cNvPr>
              <p:cNvSpPr/>
              <p:nvPr/>
            </p:nvSpPr>
            <p:spPr>
              <a:xfrm rot="2002203">
                <a:off x="2745022" y="3807001"/>
                <a:ext cx="339508" cy="612148"/>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ko-KR" altLang="en-US" sz="2024" kern="1200">
                  <a:solidFill>
                    <a:srgbClr val="FFFFFF"/>
                  </a:solidFill>
                  <a:latin typeface="Roboto"/>
                </a:endParaRPr>
              </a:p>
            </p:txBody>
          </p:sp>
          <p:sp>
            <p:nvSpPr>
              <p:cNvPr id="238" name="Rounded Rectangle 11">
                <a:extLst>
                  <a:ext uri="{FF2B5EF4-FFF2-40B4-BE49-F238E27FC236}">
                    <a16:creationId xmlns:a16="http://schemas.microsoft.com/office/drawing/2014/main" id="{A2574F96-B03C-934E-8957-0C2DAE308201}"/>
                  </a:ext>
                </a:extLst>
              </p:cNvPr>
              <p:cNvSpPr/>
              <p:nvPr/>
            </p:nvSpPr>
            <p:spPr>
              <a:xfrm rot="2002203">
                <a:off x="3276558" y="3627997"/>
                <a:ext cx="339508" cy="93469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ko-KR" altLang="en-US" sz="2024" kern="1200">
                  <a:solidFill>
                    <a:srgbClr val="FFFFFF"/>
                  </a:solidFill>
                  <a:latin typeface="Roboto"/>
                </a:endParaRPr>
              </a:p>
            </p:txBody>
          </p:sp>
          <p:sp>
            <p:nvSpPr>
              <p:cNvPr id="239" name="Rounded Rectangle 12">
                <a:extLst>
                  <a:ext uri="{FF2B5EF4-FFF2-40B4-BE49-F238E27FC236}">
                    <a16:creationId xmlns:a16="http://schemas.microsoft.com/office/drawing/2014/main" id="{1E7060F3-2694-3F4C-8C94-FF4696B2E890}"/>
                  </a:ext>
                </a:extLst>
              </p:cNvPr>
              <p:cNvSpPr/>
              <p:nvPr/>
            </p:nvSpPr>
            <p:spPr>
              <a:xfrm rot="2002203">
                <a:off x="3656813" y="3935485"/>
                <a:ext cx="339508" cy="72431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ko-KR" altLang="en-US" sz="2024" kern="1200">
                  <a:solidFill>
                    <a:srgbClr val="FFFFFF"/>
                  </a:solidFill>
                  <a:latin typeface="Roboto"/>
                </a:endParaRPr>
              </a:p>
            </p:txBody>
          </p:sp>
          <p:sp>
            <p:nvSpPr>
              <p:cNvPr id="240" name="Rounded Rectangle 13">
                <a:extLst>
                  <a:ext uri="{FF2B5EF4-FFF2-40B4-BE49-F238E27FC236}">
                    <a16:creationId xmlns:a16="http://schemas.microsoft.com/office/drawing/2014/main" id="{8A7A1103-59C4-6941-B1A6-BDC883593B21}"/>
                  </a:ext>
                </a:extLst>
              </p:cNvPr>
              <p:cNvSpPr/>
              <p:nvPr/>
            </p:nvSpPr>
            <p:spPr>
              <a:xfrm rot="2002203">
                <a:off x="4082895" y="4229792"/>
                <a:ext cx="339508" cy="56741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ko-KR" altLang="en-US" sz="2024" kern="1200">
                  <a:solidFill>
                    <a:srgbClr val="FFFFFF"/>
                  </a:solidFill>
                  <a:latin typeface="Roboto"/>
                </a:endParaRPr>
              </a:p>
            </p:txBody>
          </p:sp>
        </p:grpSp>
        <p:sp>
          <p:nvSpPr>
            <p:cNvPr id="235" name="Freeform 14">
              <a:extLst>
                <a:ext uri="{FF2B5EF4-FFF2-40B4-BE49-F238E27FC236}">
                  <a16:creationId xmlns:a16="http://schemas.microsoft.com/office/drawing/2014/main" id="{22E4C6FA-60FD-E94F-AF4F-47D045E7CA52}"/>
                </a:ext>
              </a:extLst>
            </p:cNvPr>
            <p:cNvSpPr/>
            <p:nvPr/>
          </p:nvSpPr>
          <p:spPr>
            <a:xfrm>
              <a:off x="2676526" y="2590800"/>
              <a:ext cx="3152217" cy="2284673"/>
            </a:xfrm>
            <a:custGeom>
              <a:avLst/>
              <a:gdLst>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98691 w 3152217"/>
                <a:gd name="connsiteY26" fmla="*/ 2010144 h 2217998"/>
                <a:gd name="connsiteX27" fmla="*/ 1775643 w 3152217"/>
                <a:gd name="connsiteY27" fmla="*/ 1987096 h 2217998"/>
                <a:gd name="connsiteX28" fmla="*/ 1848068 w 3152217"/>
                <a:gd name="connsiteY28" fmla="*/ 1914670 h 2217998"/>
                <a:gd name="connsiteX29" fmla="*/ 1533525 w 3152217"/>
                <a:gd name="connsiteY29" fmla="*/ 1485900 h 2217998"/>
                <a:gd name="connsiteX30" fmla="*/ 1219200 w 3152217"/>
                <a:gd name="connsiteY30" fmla="*/ 1181100 h 2217998"/>
                <a:gd name="connsiteX31" fmla="*/ 571500 w 3152217"/>
                <a:gd name="connsiteY31" fmla="*/ 1295400 h 2217998"/>
                <a:gd name="connsiteX32" fmla="*/ 0 w 3152217"/>
                <a:gd name="connsiteY32" fmla="*/ 1266825 h 2217998"/>
                <a:gd name="connsiteX33" fmla="*/ 9525 w 3152217"/>
                <a:gd name="connsiteY33" fmla="*/ 28575 h 2217998"/>
                <a:gd name="connsiteX34" fmla="*/ 323850 w 3152217"/>
                <a:gd name="connsiteY34"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467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61950 w 3152217"/>
                <a:gd name="connsiteY0" fmla="*/ 0 h 2256098"/>
                <a:gd name="connsiteX1" fmla="*/ 95250 w 3152217"/>
                <a:gd name="connsiteY1" fmla="*/ 247650 h 2256098"/>
                <a:gd name="connsiteX2" fmla="*/ 1352550 w 3152217"/>
                <a:gd name="connsiteY2" fmla="*/ 123825 h 2256098"/>
                <a:gd name="connsiteX3" fmla="*/ 2314575 w 3152217"/>
                <a:gd name="connsiteY3" fmla="*/ 323850 h 2256098"/>
                <a:gd name="connsiteX4" fmla="*/ 2724150 w 3152217"/>
                <a:gd name="connsiteY4" fmla="*/ 819150 h 2256098"/>
                <a:gd name="connsiteX5" fmla="*/ 3152217 w 3152217"/>
                <a:gd name="connsiteY5" fmla="*/ 1255785 h 2256098"/>
                <a:gd name="connsiteX6" fmla="*/ 3152217 w 3152217"/>
                <a:gd name="connsiteY6" fmla="*/ 1468002 h 2256098"/>
                <a:gd name="connsiteX7" fmla="*/ 2940000 w 3152217"/>
                <a:gd name="connsiteY7" fmla="*/ 1468002 h 2256098"/>
                <a:gd name="connsiteX8" fmla="*/ 2539107 w 3152217"/>
                <a:gd name="connsiteY8" fmla="*/ 1067108 h 2256098"/>
                <a:gd name="connsiteX9" fmla="*/ 2474399 w 3152217"/>
                <a:gd name="connsiteY9" fmla="*/ 1153817 h 2256098"/>
                <a:gd name="connsiteX10" fmla="*/ 2907621 w 3152217"/>
                <a:gd name="connsiteY10" fmla="*/ 1587040 h 2256098"/>
                <a:gd name="connsiteX11" fmla="*/ 2907621 w 3152217"/>
                <a:gd name="connsiteY11" fmla="*/ 1799257 h 2256098"/>
                <a:gd name="connsiteX12" fmla="*/ 2695404 w 3152217"/>
                <a:gd name="connsiteY12" fmla="*/ 1799257 h 2256098"/>
                <a:gd name="connsiteX13" fmla="*/ 2293017 w 3152217"/>
                <a:gd name="connsiteY13" fmla="*/ 1396869 h 2256098"/>
                <a:gd name="connsiteX14" fmla="*/ 2228234 w 3152217"/>
                <a:gd name="connsiteY14" fmla="*/ 1483678 h 2256098"/>
                <a:gd name="connsiteX15" fmla="*/ 2648161 w 3152217"/>
                <a:gd name="connsiteY15" fmla="*/ 1903605 h 2256098"/>
                <a:gd name="connsiteX16" fmla="*/ 2648161 w 3152217"/>
                <a:gd name="connsiteY16" fmla="*/ 2115822 h 2256098"/>
                <a:gd name="connsiteX17" fmla="*/ 2435944 w 3152217"/>
                <a:gd name="connsiteY17" fmla="*/ 2115822 h 2256098"/>
                <a:gd name="connsiteX18" fmla="*/ 2046853 w 3152217"/>
                <a:gd name="connsiteY18" fmla="*/ 1726729 h 2256098"/>
                <a:gd name="connsiteX19" fmla="*/ 1987859 w 3152217"/>
                <a:gd name="connsiteY19" fmla="*/ 1812979 h 2256098"/>
                <a:gd name="connsiteX20" fmla="*/ 2218760 w 3152217"/>
                <a:gd name="connsiteY20" fmla="*/ 2043881 h 2256098"/>
                <a:gd name="connsiteX21" fmla="*/ 2218760 w 3152217"/>
                <a:gd name="connsiteY21" fmla="*/ 2256098 h 2256098"/>
                <a:gd name="connsiteX22" fmla="*/ 2006543 w 3152217"/>
                <a:gd name="connsiteY22" fmla="*/ 2256098 h 2256098"/>
                <a:gd name="connsiteX23" fmla="*/ 1798691 w 3152217"/>
                <a:gd name="connsiteY23" fmla="*/ 2048244 h 2256098"/>
                <a:gd name="connsiteX24" fmla="*/ 1775643 w 3152217"/>
                <a:gd name="connsiteY24" fmla="*/ 2025196 h 2256098"/>
                <a:gd name="connsiteX25" fmla="*/ 1842458 w 3152217"/>
                <a:gd name="connsiteY25" fmla="*/ 1935940 h 2256098"/>
                <a:gd name="connsiteX26" fmla="*/ 1533525 w 3152217"/>
                <a:gd name="connsiteY26" fmla="*/ 1524000 h 2256098"/>
                <a:gd name="connsiteX27" fmla="*/ 1219200 w 3152217"/>
                <a:gd name="connsiteY27" fmla="*/ 1219200 h 2256098"/>
                <a:gd name="connsiteX28" fmla="*/ 571500 w 3152217"/>
                <a:gd name="connsiteY28" fmla="*/ 1333500 h 2256098"/>
                <a:gd name="connsiteX29" fmla="*/ 0 w 3152217"/>
                <a:gd name="connsiteY29" fmla="*/ 1304925 h 2256098"/>
                <a:gd name="connsiteX30" fmla="*/ 9525 w 3152217"/>
                <a:gd name="connsiteY30" fmla="*/ 66675 h 2256098"/>
                <a:gd name="connsiteX31" fmla="*/ 361950 w 3152217"/>
                <a:gd name="connsiteY31" fmla="*/ 0 h 2256098"/>
                <a:gd name="connsiteX0" fmla="*/ 361950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61950 w 3152217"/>
                <a:gd name="connsiteY31" fmla="*/ 9525 h 2265623"/>
                <a:gd name="connsiteX0" fmla="*/ 40957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40957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24506 h 2280604"/>
                <a:gd name="connsiteX1" fmla="*/ 95250 w 3152217"/>
                <a:gd name="connsiteY1" fmla="*/ 272156 h 2280604"/>
                <a:gd name="connsiteX2" fmla="*/ 1352550 w 3152217"/>
                <a:gd name="connsiteY2" fmla="*/ 148331 h 2280604"/>
                <a:gd name="connsiteX3" fmla="*/ 2314575 w 3152217"/>
                <a:gd name="connsiteY3" fmla="*/ 348356 h 2280604"/>
                <a:gd name="connsiteX4" fmla="*/ 2724150 w 3152217"/>
                <a:gd name="connsiteY4" fmla="*/ 843656 h 2280604"/>
                <a:gd name="connsiteX5" fmla="*/ 3152217 w 3152217"/>
                <a:gd name="connsiteY5" fmla="*/ 1280291 h 2280604"/>
                <a:gd name="connsiteX6" fmla="*/ 3152217 w 3152217"/>
                <a:gd name="connsiteY6" fmla="*/ 1492508 h 2280604"/>
                <a:gd name="connsiteX7" fmla="*/ 2940000 w 3152217"/>
                <a:gd name="connsiteY7" fmla="*/ 1492508 h 2280604"/>
                <a:gd name="connsiteX8" fmla="*/ 2539107 w 3152217"/>
                <a:gd name="connsiteY8" fmla="*/ 1091614 h 2280604"/>
                <a:gd name="connsiteX9" fmla="*/ 2474399 w 3152217"/>
                <a:gd name="connsiteY9" fmla="*/ 1178323 h 2280604"/>
                <a:gd name="connsiteX10" fmla="*/ 2907621 w 3152217"/>
                <a:gd name="connsiteY10" fmla="*/ 1611546 h 2280604"/>
                <a:gd name="connsiteX11" fmla="*/ 2907621 w 3152217"/>
                <a:gd name="connsiteY11" fmla="*/ 1823763 h 2280604"/>
                <a:gd name="connsiteX12" fmla="*/ 2695404 w 3152217"/>
                <a:gd name="connsiteY12" fmla="*/ 1823763 h 2280604"/>
                <a:gd name="connsiteX13" fmla="*/ 2293017 w 3152217"/>
                <a:gd name="connsiteY13" fmla="*/ 1421375 h 2280604"/>
                <a:gd name="connsiteX14" fmla="*/ 2228234 w 3152217"/>
                <a:gd name="connsiteY14" fmla="*/ 1508184 h 2280604"/>
                <a:gd name="connsiteX15" fmla="*/ 2648161 w 3152217"/>
                <a:gd name="connsiteY15" fmla="*/ 1928111 h 2280604"/>
                <a:gd name="connsiteX16" fmla="*/ 2648161 w 3152217"/>
                <a:gd name="connsiteY16" fmla="*/ 2140328 h 2280604"/>
                <a:gd name="connsiteX17" fmla="*/ 2435944 w 3152217"/>
                <a:gd name="connsiteY17" fmla="*/ 2140328 h 2280604"/>
                <a:gd name="connsiteX18" fmla="*/ 2046853 w 3152217"/>
                <a:gd name="connsiteY18" fmla="*/ 1751235 h 2280604"/>
                <a:gd name="connsiteX19" fmla="*/ 1987859 w 3152217"/>
                <a:gd name="connsiteY19" fmla="*/ 1837485 h 2280604"/>
                <a:gd name="connsiteX20" fmla="*/ 2218760 w 3152217"/>
                <a:gd name="connsiteY20" fmla="*/ 2068387 h 2280604"/>
                <a:gd name="connsiteX21" fmla="*/ 2218760 w 3152217"/>
                <a:gd name="connsiteY21" fmla="*/ 2280604 h 2280604"/>
                <a:gd name="connsiteX22" fmla="*/ 2006543 w 3152217"/>
                <a:gd name="connsiteY22" fmla="*/ 2280604 h 2280604"/>
                <a:gd name="connsiteX23" fmla="*/ 1798691 w 3152217"/>
                <a:gd name="connsiteY23" fmla="*/ 2072750 h 2280604"/>
                <a:gd name="connsiteX24" fmla="*/ 1775643 w 3152217"/>
                <a:gd name="connsiteY24" fmla="*/ 2049702 h 2280604"/>
                <a:gd name="connsiteX25" fmla="*/ 1842458 w 3152217"/>
                <a:gd name="connsiteY25" fmla="*/ 1960446 h 2280604"/>
                <a:gd name="connsiteX26" fmla="*/ 1533525 w 3152217"/>
                <a:gd name="connsiteY26" fmla="*/ 1548506 h 2280604"/>
                <a:gd name="connsiteX27" fmla="*/ 1219200 w 3152217"/>
                <a:gd name="connsiteY27" fmla="*/ 1243706 h 2280604"/>
                <a:gd name="connsiteX28" fmla="*/ 571500 w 3152217"/>
                <a:gd name="connsiteY28" fmla="*/ 1358006 h 2280604"/>
                <a:gd name="connsiteX29" fmla="*/ 0 w 3152217"/>
                <a:gd name="connsiteY29" fmla="*/ 1329431 h 2280604"/>
                <a:gd name="connsiteX30" fmla="*/ 0 w 3152217"/>
                <a:gd name="connsiteY30" fmla="*/ 14981 h 2280604"/>
                <a:gd name="connsiteX31" fmla="*/ 390525 w 3152217"/>
                <a:gd name="connsiteY31" fmla="*/ 24506 h 2280604"/>
                <a:gd name="connsiteX0" fmla="*/ 390525 w 3152217"/>
                <a:gd name="connsiteY0" fmla="*/ 33386 h 2289484"/>
                <a:gd name="connsiteX1" fmla="*/ 95250 w 3152217"/>
                <a:gd name="connsiteY1" fmla="*/ 281036 h 2289484"/>
                <a:gd name="connsiteX2" fmla="*/ 1352550 w 3152217"/>
                <a:gd name="connsiteY2" fmla="*/ 157211 h 2289484"/>
                <a:gd name="connsiteX3" fmla="*/ 2314575 w 3152217"/>
                <a:gd name="connsiteY3" fmla="*/ 357236 h 2289484"/>
                <a:gd name="connsiteX4" fmla="*/ 2724150 w 3152217"/>
                <a:gd name="connsiteY4" fmla="*/ 852536 h 2289484"/>
                <a:gd name="connsiteX5" fmla="*/ 3152217 w 3152217"/>
                <a:gd name="connsiteY5" fmla="*/ 1289171 h 2289484"/>
                <a:gd name="connsiteX6" fmla="*/ 3152217 w 3152217"/>
                <a:gd name="connsiteY6" fmla="*/ 1501388 h 2289484"/>
                <a:gd name="connsiteX7" fmla="*/ 2940000 w 3152217"/>
                <a:gd name="connsiteY7" fmla="*/ 1501388 h 2289484"/>
                <a:gd name="connsiteX8" fmla="*/ 2539107 w 3152217"/>
                <a:gd name="connsiteY8" fmla="*/ 1100494 h 2289484"/>
                <a:gd name="connsiteX9" fmla="*/ 2474399 w 3152217"/>
                <a:gd name="connsiteY9" fmla="*/ 1187203 h 2289484"/>
                <a:gd name="connsiteX10" fmla="*/ 2907621 w 3152217"/>
                <a:gd name="connsiteY10" fmla="*/ 1620426 h 2289484"/>
                <a:gd name="connsiteX11" fmla="*/ 2907621 w 3152217"/>
                <a:gd name="connsiteY11" fmla="*/ 1832643 h 2289484"/>
                <a:gd name="connsiteX12" fmla="*/ 2695404 w 3152217"/>
                <a:gd name="connsiteY12" fmla="*/ 1832643 h 2289484"/>
                <a:gd name="connsiteX13" fmla="*/ 2293017 w 3152217"/>
                <a:gd name="connsiteY13" fmla="*/ 1430255 h 2289484"/>
                <a:gd name="connsiteX14" fmla="*/ 2228234 w 3152217"/>
                <a:gd name="connsiteY14" fmla="*/ 1517064 h 2289484"/>
                <a:gd name="connsiteX15" fmla="*/ 2648161 w 3152217"/>
                <a:gd name="connsiteY15" fmla="*/ 1936991 h 2289484"/>
                <a:gd name="connsiteX16" fmla="*/ 2648161 w 3152217"/>
                <a:gd name="connsiteY16" fmla="*/ 2149208 h 2289484"/>
                <a:gd name="connsiteX17" fmla="*/ 2435944 w 3152217"/>
                <a:gd name="connsiteY17" fmla="*/ 2149208 h 2289484"/>
                <a:gd name="connsiteX18" fmla="*/ 2046853 w 3152217"/>
                <a:gd name="connsiteY18" fmla="*/ 1760115 h 2289484"/>
                <a:gd name="connsiteX19" fmla="*/ 1987859 w 3152217"/>
                <a:gd name="connsiteY19" fmla="*/ 1846365 h 2289484"/>
                <a:gd name="connsiteX20" fmla="*/ 2218760 w 3152217"/>
                <a:gd name="connsiteY20" fmla="*/ 2077267 h 2289484"/>
                <a:gd name="connsiteX21" fmla="*/ 2218760 w 3152217"/>
                <a:gd name="connsiteY21" fmla="*/ 2289484 h 2289484"/>
                <a:gd name="connsiteX22" fmla="*/ 2006543 w 3152217"/>
                <a:gd name="connsiteY22" fmla="*/ 2289484 h 2289484"/>
                <a:gd name="connsiteX23" fmla="*/ 1798691 w 3152217"/>
                <a:gd name="connsiteY23" fmla="*/ 2081630 h 2289484"/>
                <a:gd name="connsiteX24" fmla="*/ 1775643 w 3152217"/>
                <a:gd name="connsiteY24" fmla="*/ 2058582 h 2289484"/>
                <a:gd name="connsiteX25" fmla="*/ 1842458 w 3152217"/>
                <a:gd name="connsiteY25" fmla="*/ 1969326 h 2289484"/>
                <a:gd name="connsiteX26" fmla="*/ 1533525 w 3152217"/>
                <a:gd name="connsiteY26" fmla="*/ 1557386 h 2289484"/>
                <a:gd name="connsiteX27" fmla="*/ 1219200 w 3152217"/>
                <a:gd name="connsiteY27" fmla="*/ 1252586 h 2289484"/>
                <a:gd name="connsiteX28" fmla="*/ 571500 w 3152217"/>
                <a:gd name="connsiteY28" fmla="*/ 1366886 h 2289484"/>
                <a:gd name="connsiteX29" fmla="*/ 0 w 3152217"/>
                <a:gd name="connsiteY29" fmla="*/ 1338311 h 2289484"/>
                <a:gd name="connsiteX30" fmla="*/ 0 w 3152217"/>
                <a:gd name="connsiteY30" fmla="*/ 23861 h 2289484"/>
                <a:gd name="connsiteX31" fmla="*/ 390525 w 3152217"/>
                <a:gd name="connsiteY31" fmla="*/ 33386 h 2289484"/>
                <a:gd name="connsiteX0" fmla="*/ 390525 w 3152217"/>
                <a:gd name="connsiteY0" fmla="*/ 24507 h 2280605"/>
                <a:gd name="connsiteX1" fmla="*/ 95250 w 3152217"/>
                <a:gd name="connsiteY1" fmla="*/ 272157 h 2280605"/>
                <a:gd name="connsiteX2" fmla="*/ 1352550 w 3152217"/>
                <a:gd name="connsiteY2" fmla="*/ 148332 h 2280605"/>
                <a:gd name="connsiteX3" fmla="*/ 2314575 w 3152217"/>
                <a:gd name="connsiteY3" fmla="*/ 348357 h 2280605"/>
                <a:gd name="connsiteX4" fmla="*/ 2724150 w 3152217"/>
                <a:gd name="connsiteY4" fmla="*/ 843657 h 2280605"/>
                <a:gd name="connsiteX5" fmla="*/ 3152217 w 3152217"/>
                <a:gd name="connsiteY5" fmla="*/ 1280292 h 2280605"/>
                <a:gd name="connsiteX6" fmla="*/ 3152217 w 3152217"/>
                <a:gd name="connsiteY6" fmla="*/ 1492509 h 2280605"/>
                <a:gd name="connsiteX7" fmla="*/ 2940000 w 3152217"/>
                <a:gd name="connsiteY7" fmla="*/ 1492509 h 2280605"/>
                <a:gd name="connsiteX8" fmla="*/ 2539107 w 3152217"/>
                <a:gd name="connsiteY8" fmla="*/ 1091615 h 2280605"/>
                <a:gd name="connsiteX9" fmla="*/ 2474399 w 3152217"/>
                <a:gd name="connsiteY9" fmla="*/ 1178324 h 2280605"/>
                <a:gd name="connsiteX10" fmla="*/ 2907621 w 3152217"/>
                <a:gd name="connsiteY10" fmla="*/ 1611547 h 2280605"/>
                <a:gd name="connsiteX11" fmla="*/ 2907621 w 3152217"/>
                <a:gd name="connsiteY11" fmla="*/ 1823764 h 2280605"/>
                <a:gd name="connsiteX12" fmla="*/ 2695404 w 3152217"/>
                <a:gd name="connsiteY12" fmla="*/ 1823764 h 2280605"/>
                <a:gd name="connsiteX13" fmla="*/ 2293017 w 3152217"/>
                <a:gd name="connsiteY13" fmla="*/ 1421376 h 2280605"/>
                <a:gd name="connsiteX14" fmla="*/ 2228234 w 3152217"/>
                <a:gd name="connsiteY14" fmla="*/ 1508185 h 2280605"/>
                <a:gd name="connsiteX15" fmla="*/ 2648161 w 3152217"/>
                <a:gd name="connsiteY15" fmla="*/ 1928112 h 2280605"/>
                <a:gd name="connsiteX16" fmla="*/ 2648161 w 3152217"/>
                <a:gd name="connsiteY16" fmla="*/ 2140329 h 2280605"/>
                <a:gd name="connsiteX17" fmla="*/ 2435944 w 3152217"/>
                <a:gd name="connsiteY17" fmla="*/ 2140329 h 2280605"/>
                <a:gd name="connsiteX18" fmla="*/ 2046853 w 3152217"/>
                <a:gd name="connsiteY18" fmla="*/ 1751236 h 2280605"/>
                <a:gd name="connsiteX19" fmla="*/ 1987859 w 3152217"/>
                <a:gd name="connsiteY19" fmla="*/ 1837486 h 2280605"/>
                <a:gd name="connsiteX20" fmla="*/ 2218760 w 3152217"/>
                <a:gd name="connsiteY20" fmla="*/ 2068388 h 2280605"/>
                <a:gd name="connsiteX21" fmla="*/ 2218760 w 3152217"/>
                <a:gd name="connsiteY21" fmla="*/ 2280605 h 2280605"/>
                <a:gd name="connsiteX22" fmla="*/ 2006543 w 3152217"/>
                <a:gd name="connsiteY22" fmla="*/ 2280605 h 2280605"/>
                <a:gd name="connsiteX23" fmla="*/ 1798691 w 3152217"/>
                <a:gd name="connsiteY23" fmla="*/ 2072751 h 2280605"/>
                <a:gd name="connsiteX24" fmla="*/ 1775643 w 3152217"/>
                <a:gd name="connsiteY24" fmla="*/ 2049703 h 2280605"/>
                <a:gd name="connsiteX25" fmla="*/ 1842458 w 3152217"/>
                <a:gd name="connsiteY25" fmla="*/ 1960447 h 2280605"/>
                <a:gd name="connsiteX26" fmla="*/ 1533525 w 3152217"/>
                <a:gd name="connsiteY26" fmla="*/ 1548507 h 2280605"/>
                <a:gd name="connsiteX27" fmla="*/ 1219200 w 3152217"/>
                <a:gd name="connsiteY27" fmla="*/ 1243707 h 2280605"/>
                <a:gd name="connsiteX28" fmla="*/ 571500 w 3152217"/>
                <a:gd name="connsiteY28" fmla="*/ 1358007 h 2280605"/>
                <a:gd name="connsiteX29" fmla="*/ 0 w 3152217"/>
                <a:gd name="connsiteY29" fmla="*/ 1329432 h 2280605"/>
                <a:gd name="connsiteX30" fmla="*/ 0 w 3152217"/>
                <a:gd name="connsiteY30" fmla="*/ 14982 h 2280605"/>
                <a:gd name="connsiteX31" fmla="*/ 390525 w 3152217"/>
                <a:gd name="connsiteY31" fmla="*/ 24507 h 2280605"/>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400050 w 3152217"/>
                <a:gd name="connsiteY0" fmla="*/ 0 h 2284673"/>
                <a:gd name="connsiteX1" fmla="*/ 95250 w 3152217"/>
                <a:gd name="connsiteY1" fmla="*/ 276225 h 2284673"/>
                <a:gd name="connsiteX2" fmla="*/ 1352550 w 3152217"/>
                <a:gd name="connsiteY2" fmla="*/ 152400 h 2284673"/>
                <a:gd name="connsiteX3" fmla="*/ 2314575 w 3152217"/>
                <a:gd name="connsiteY3" fmla="*/ 352425 h 2284673"/>
                <a:gd name="connsiteX4" fmla="*/ 2724150 w 3152217"/>
                <a:gd name="connsiteY4" fmla="*/ 847725 h 2284673"/>
                <a:gd name="connsiteX5" fmla="*/ 3152217 w 3152217"/>
                <a:gd name="connsiteY5" fmla="*/ 1284360 h 2284673"/>
                <a:gd name="connsiteX6" fmla="*/ 3152217 w 3152217"/>
                <a:gd name="connsiteY6" fmla="*/ 1496577 h 2284673"/>
                <a:gd name="connsiteX7" fmla="*/ 2940000 w 3152217"/>
                <a:gd name="connsiteY7" fmla="*/ 1496577 h 2284673"/>
                <a:gd name="connsiteX8" fmla="*/ 2539107 w 3152217"/>
                <a:gd name="connsiteY8" fmla="*/ 1095683 h 2284673"/>
                <a:gd name="connsiteX9" fmla="*/ 2474399 w 3152217"/>
                <a:gd name="connsiteY9" fmla="*/ 1182392 h 2284673"/>
                <a:gd name="connsiteX10" fmla="*/ 2907621 w 3152217"/>
                <a:gd name="connsiteY10" fmla="*/ 1615615 h 2284673"/>
                <a:gd name="connsiteX11" fmla="*/ 2907621 w 3152217"/>
                <a:gd name="connsiteY11" fmla="*/ 1827832 h 2284673"/>
                <a:gd name="connsiteX12" fmla="*/ 2695404 w 3152217"/>
                <a:gd name="connsiteY12" fmla="*/ 1827832 h 2284673"/>
                <a:gd name="connsiteX13" fmla="*/ 2293017 w 3152217"/>
                <a:gd name="connsiteY13" fmla="*/ 1425444 h 2284673"/>
                <a:gd name="connsiteX14" fmla="*/ 2228234 w 3152217"/>
                <a:gd name="connsiteY14" fmla="*/ 1512253 h 2284673"/>
                <a:gd name="connsiteX15" fmla="*/ 2648161 w 3152217"/>
                <a:gd name="connsiteY15" fmla="*/ 1932180 h 2284673"/>
                <a:gd name="connsiteX16" fmla="*/ 2648161 w 3152217"/>
                <a:gd name="connsiteY16" fmla="*/ 2144397 h 2284673"/>
                <a:gd name="connsiteX17" fmla="*/ 2435944 w 3152217"/>
                <a:gd name="connsiteY17" fmla="*/ 2144397 h 2284673"/>
                <a:gd name="connsiteX18" fmla="*/ 2046853 w 3152217"/>
                <a:gd name="connsiteY18" fmla="*/ 1755304 h 2284673"/>
                <a:gd name="connsiteX19" fmla="*/ 1987859 w 3152217"/>
                <a:gd name="connsiteY19" fmla="*/ 1841554 h 2284673"/>
                <a:gd name="connsiteX20" fmla="*/ 2218760 w 3152217"/>
                <a:gd name="connsiteY20" fmla="*/ 2072456 h 2284673"/>
                <a:gd name="connsiteX21" fmla="*/ 2218760 w 3152217"/>
                <a:gd name="connsiteY21" fmla="*/ 2284673 h 2284673"/>
                <a:gd name="connsiteX22" fmla="*/ 2006543 w 3152217"/>
                <a:gd name="connsiteY22" fmla="*/ 2284673 h 2284673"/>
                <a:gd name="connsiteX23" fmla="*/ 1798691 w 3152217"/>
                <a:gd name="connsiteY23" fmla="*/ 2076819 h 2284673"/>
                <a:gd name="connsiteX24" fmla="*/ 1775643 w 3152217"/>
                <a:gd name="connsiteY24" fmla="*/ 2053771 h 2284673"/>
                <a:gd name="connsiteX25" fmla="*/ 1842458 w 3152217"/>
                <a:gd name="connsiteY25" fmla="*/ 1964515 h 2284673"/>
                <a:gd name="connsiteX26" fmla="*/ 1533525 w 3152217"/>
                <a:gd name="connsiteY26" fmla="*/ 1552575 h 2284673"/>
                <a:gd name="connsiteX27" fmla="*/ 1219200 w 3152217"/>
                <a:gd name="connsiteY27" fmla="*/ 1247775 h 2284673"/>
                <a:gd name="connsiteX28" fmla="*/ 571500 w 3152217"/>
                <a:gd name="connsiteY28" fmla="*/ 1362075 h 2284673"/>
                <a:gd name="connsiteX29" fmla="*/ 0 w 3152217"/>
                <a:gd name="connsiteY29" fmla="*/ 1333500 h 2284673"/>
                <a:gd name="connsiteX30" fmla="*/ 0 w 3152217"/>
                <a:gd name="connsiteY30" fmla="*/ 19050 h 2284673"/>
                <a:gd name="connsiteX31" fmla="*/ 400050 w 3152217"/>
                <a:gd name="connsiteY31" fmla="*/ 0 h 22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152217" h="2284673">
                  <a:moveTo>
                    <a:pt x="400050" y="0"/>
                  </a:moveTo>
                  <a:lnTo>
                    <a:pt x="95250" y="276225"/>
                  </a:lnTo>
                  <a:cubicBezTo>
                    <a:pt x="349250" y="777875"/>
                    <a:pt x="831850" y="460375"/>
                    <a:pt x="1352550" y="152400"/>
                  </a:cubicBezTo>
                  <a:cubicBezTo>
                    <a:pt x="1641475" y="288925"/>
                    <a:pt x="1968500" y="301625"/>
                    <a:pt x="2314575" y="352425"/>
                  </a:cubicBezTo>
                  <a:cubicBezTo>
                    <a:pt x="2451100" y="603250"/>
                    <a:pt x="2587625" y="682625"/>
                    <a:pt x="2724150" y="847725"/>
                  </a:cubicBezTo>
                  <a:lnTo>
                    <a:pt x="3152217" y="1284360"/>
                  </a:lnTo>
                  <a:cubicBezTo>
                    <a:pt x="3210819" y="1342962"/>
                    <a:pt x="3210819" y="1437975"/>
                    <a:pt x="3152217" y="1496577"/>
                  </a:cubicBezTo>
                  <a:cubicBezTo>
                    <a:pt x="3093615" y="1555179"/>
                    <a:pt x="2998602" y="1555179"/>
                    <a:pt x="2940000" y="1496577"/>
                  </a:cubicBezTo>
                  <a:lnTo>
                    <a:pt x="2539107" y="1095683"/>
                  </a:lnTo>
                  <a:lnTo>
                    <a:pt x="2474399" y="1182392"/>
                  </a:lnTo>
                  <a:lnTo>
                    <a:pt x="2907621" y="1615615"/>
                  </a:lnTo>
                  <a:cubicBezTo>
                    <a:pt x="2966223" y="1674217"/>
                    <a:pt x="2966223" y="1769230"/>
                    <a:pt x="2907621" y="1827832"/>
                  </a:cubicBezTo>
                  <a:cubicBezTo>
                    <a:pt x="2849019" y="1886434"/>
                    <a:pt x="2754006" y="1886434"/>
                    <a:pt x="2695404" y="1827832"/>
                  </a:cubicBezTo>
                  <a:lnTo>
                    <a:pt x="2293017" y="1425444"/>
                  </a:lnTo>
                  <a:lnTo>
                    <a:pt x="2228234" y="1512253"/>
                  </a:lnTo>
                  <a:lnTo>
                    <a:pt x="2648161" y="1932180"/>
                  </a:lnTo>
                  <a:cubicBezTo>
                    <a:pt x="2706763" y="1990782"/>
                    <a:pt x="2706763" y="2085795"/>
                    <a:pt x="2648161" y="2144397"/>
                  </a:cubicBezTo>
                  <a:cubicBezTo>
                    <a:pt x="2589559" y="2202999"/>
                    <a:pt x="2494546" y="2202999"/>
                    <a:pt x="2435944" y="2144397"/>
                  </a:cubicBezTo>
                  <a:lnTo>
                    <a:pt x="2046853" y="1755304"/>
                  </a:lnTo>
                  <a:lnTo>
                    <a:pt x="1987859" y="1841554"/>
                  </a:lnTo>
                  <a:lnTo>
                    <a:pt x="2218760" y="2072456"/>
                  </a:lnTo>
                  <a:cubicBezTo>
                    <a:pt x="2277362" y="2131058"/>
                    <a:pt x="2277362" y="2226071"/>
                    <a:pt x="2218760" y="2284673"/>
                  </a:cubicBezTo>
                  <a:cubicBezTo>
                    <a:pt x="2160158" y="2343275"/>
                    <a:pt x="2065146" y="2343275"/>
                    <a:pt x="2006543" y="2284673"/>
                  </a:cubicBezTo>
                  <a:lnTo>
                    <a:pt x="1798691" y="2076819"/>
                  </a:lnTo>
                  <a:lnTo>
                    <a:pt x="1775643" y="2053771"/>
                  </a:lnTo>
                  <a:lnTo>
                    <a:pt x="1842458" y="1964515"/>
                  </a:lnTo>
                  <a:cubicBezTo>
                    <a:pt x="2026677" y="1607442"/>
                    <a:pt x="1697608" y="1472750"/>
                    <a:pt x="1533525" y="1552575"/>
                  </a:cubicBezTo>
                  <a:cubicBezTo>
                    <a:pt x="1555750" y="1323975"/>
                    <a:pt x="1380229" y="1237081"/>
                    <a:pt x="1219200" y="1247775"/>
                  </a:cubicBezTo>
                  <a:cubicBezTo>
                    <a:pt x="1190625" y="958850"/>
                    <a:pt x="838200" y="793750"/>
                    <a:pt x="571500" y="1362075"/>
                  </a:cubicBezTo>
                  <a:cubicBezTo>
                    <a:pt x="504825" y="1114425"/>
                    <a:pt x="276225" y="1066800"/>
                    <a:pt x="0" y="1333500"/>
                  </a:cubicBezTo>
                  <a:lnTo>
                    <a:pt x="0" y="19050"/>
                  </a:lnTo>
                  <a:lnTo>
                    <a:pt x="40005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ko-KR" altLang="en-US" sz="2024" kern="1200">
                <a:solidFill>
                  <a:srgbClr val="FFFFFF"/>
                </a:solidFill>
                <a:latin typeface="Roboto"/>
              </a:endParaRPr>
            </a:p>
          </p:txBody>
        </p:sp>
      </p:grpSp>
      <p:sp>
        <p:nvSpPr>
          <p:cNvPr id="241" name="Rectangle 240">
            <a:extLst>
              <a:ext uri="{FF2B5EF4-FFF2-40B4-BE49-F238E27FC236}">
                <a16:creationId xmlns:a16="http://schemas.microsoft.com/office/drawing/2014/main" id="{C5C4FFC8-7A76-994A-AF37-E84D4A4A72E2}"/>
              </a:ext>
            </a:extLst>
          </p:cNvPr>
          <p:cNvSpPr/>
          <p:nvPr/>
        </p:nvSpPr>
        <p:spPr>
          <a:xfrm>
            <a:off x="3570" y="1924187"/>
            <a:ext cx="3165526" cy="12410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ko-KR" altLang="en-US" sz="2024" kern="1200">
              <a:solidFill>
                <a:srgbClr val="FFFFFF"/>
              </a:solidFill>
              <a:latin typeface="Roboto"/>
            </a:endParaRPr>
          </a:p>
        </p:txBody>
      </p:sp>
      <p:sp>
        <p:nvSpPr>
          <p:cNvPr id="242" name="Rectangle 241">
            <a:extLst>
              <a:ext uri="{FF2B5EF4-FFF2-40B4-BE49-F238E27FC236}">
                <a16:creationId xmlns:a16="http://schemas.microsoft.com/office/drawing/2014/main" id="{B748F16B-469D-7746-9A10-DD108E02DA31}"/>
              </a:ext>
            </a:extLst>
          </p:cNvPr>
          <p:cNvSpPr/>
          <p:nvPr/>
        </p:nvSpPr>
        <p:spPr>
          <a:xfrm>
            <a:off x="5974908" y="1924187"/>
            <a:ext cx="3165525" cy="12410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ko-KR" altLang="en-US" sz="2024" kern="1200">
              <a:solidFill>
                <a:srgbClr val="FFFFFF"/>
              </a:solidFill>
              <a:latin typeface="Roboto"/>
            </a:endParaRPr>
          </a:p>
        </p:txBody>
      </p:sp>
      <p:grpSp>
        <p:nvGrpSpPr>
          <p:cNvPr id="243" name="Group 242">
            <a:extLst>
              <a:ext uri="{FF2B5EF4-FFF2-40B4-BE49-F238E27FC236}">
                <a16:creationId xmlns:a16="http://schemas.microsoft.com/office/drawing/2014/main" id="{B7FCBFD7-E6B8-DE49-97E6-F877999E3A4C}"/>
              </a:ext>
            </a:extLst>
          </p:cNvPr>
          <p:cNvGrpSpPr/>
          <p:nvPr/>
        </p:nvGrpSpPr>
        <p:grpSpPr>
          <a:xfrm>
            <a:off x="283795" y="2100356"/>
            <a:ext cx="2756978" cy="836056"/>
            <a:chOff x="1985511" y="4307149"/>
            <a:chExt cx="7456448" cy="1115611"/>
          </a:xfrm>
        </p:grpSpPr>
        <p:sp>
          <p:nvSpPr>
            <p:cNvPr id="244" name="TextBox 243">
              <a:extLst>
                <a:ext uri="{FF2B5EF4-FFF2-40B4-BE49-F238E27FC236}">
                  <a16:creationId xmlns:a16="http://schemas.microsoft.com/office/drawing/2014/main" id="{59E71CB0-E853-1744-AA6A-709FAC9B1E33}"/>
                </a:ext>
              </a:extLst>
            </p:cNvPr>
            <p:cNvSpPr txBox="1"/>
            <p:nvPr/>
          </p:nvSpPr>
          <p:spPr>
            <a:xfrm>
              <a:off x="1985511" y="4560313"/>
              <a:ext cx="7456445" cy="862447"/>
            </a:xfrm>
            <a:prstGeom prst="rect">
              <a:avLst/>
            </a:prstGeom>
            <a:noFill/>
          </p:spPr>
          <p:txBody>
            <a:bodyPr wrap="square" rtlCol="0">
              <a:spAutoFit/>
            </a:bodyPr>
            <a:lstStyle/>
            <a:p>
              <a:pPr algn="r" defTabSz="685595">
                <a:buClrTx/>
                <a:defRPr/>
              </a:pPr>
              <a:r>
                <a:rPr lang="en-US" altLang="ko-KR" sz="900" kern="1200">
                  <a:solidFill>
                    <a:srgbClr val="FFFFFF"/>
                  </a:solidFill>
                  <a:latin typeface="Arial" pitchFamily="34" charset="0"/>
                  <a:ea typeface="+mn-ea"/>
                  <a:cs typeface="Arial" pitchFamily="34" charset="0"/>
                </a:rPr>
                <a:t>Managing the growing complexity of data in multiple systems &amp; applications. Creating a data digitalized platform to support business consume-ability</a:t>
              </a:r>
            </a:p>
          </p:txBody>
        </p:sp>
        <p:sp>
          <p:nvSpPr>
            <p:cNvPr id="245" name="TextBox 244">
              <a:extLst>
                <a:ext uri="{FF2B5EF4-FFF2-40B4-BE49-F238E27FC236}">
                  <a16:creationId xmlns:a16="http://schemas.microsoft.com/office/drawing/2014/main" id="{A5229498-731B-CD4F-91BF-E49A692E6D16}"/>
                </a:ext>
              </a:extLst>
            </p:cNvPr>
            <p:cNvSpPr txBox="1"/>
            <p:nvPr/>
          </p:nvSpPr>
          <p:spPr>
            <a:xfrm>
              <a:off x="1985514" y="4307149"/>
              <a:ext cx="7456445" cy="308016"/>
            </a:xfrm>
            <a:prstGeom prst="rect">
              <a:avLst/>
            </a:prstGeom>
            <a:noFill/>
          </p:spPr>
          <p:txBody>
            <a:bodyPr wrap="square" rtlCol="0">
              <a:spAutoFit/>
            </a:bodyPr>
            <a:lstStyle/>
            <a:p>
              <a:pPr algn="r" defTabSz="685595">
                <a:buClrTx/>
                <a:defRPr/>
              </a:pPr>
              <a:r>
                <a:rPr lang="en-US" altLang="ko-KR" sz="900" b="1" kern="1200">
                  <a:solidFill>
                    <a:srgbClr val="FFFFFF"/>
                  </a:solidFill>
                  <a:latin typeface="Arial" pitchFamily="34" charset="0"/>
                  <a:ea typeface="+mn-ea"/>
                  <a:cs typeface="Arial" pitchFamily="34" charset="0"/>
                </a:rPr>
                <a:t>Data Management</a:t>
              </a:r>
              <a:endParaRPr lang="ko-KR" altLang="en-US" sz="900" b="1" kern="1200">
                <a:solidFill>
                  <a:srgbClr val="FFFFFF"/>
                </a:solidFill>
                <a:latin typeface="Arial" pitchFamily="34" charset="0"/>
                <a:ea typeface="+mn-ea"/>
                <a:cs typeface="Arial" pitchFamily="34" charset="0"/>
              </a:endParaRPr>
            </a:p>
          </p:txBody>
        </p:sp>
      </p:grpSp>
      <p:grpSp>
        <p:nvGrpSpPr>
          <p:cNvPr id="246" name="Group 245">
            <a:extLst>
              <a:ext uri="{FF2B5EF4-FFF2-40B4-BE49-F238E27FC236}">
                <a16:creationId xmlns:a16="http://schemas.microsoft.com/office/drawing/2014/main" id="{5774142D-6955-204B-BDEF-1C9580D1C4AB}"/>
              </a:ext>
            </a:extLst>
          </p:cNvPr>
          <p:cNvGrpSpPr/>
          <p:nvPr/>
        </p:nvGrpSpPr>
        <p:grpSpPr>
          <a:xfrm>
            <a:off x="6136953" y="2100355"/>
            <a:ext cx="2864995" cy="697556"/>
            <a:chOff x="1985511" y="4307149"/>
            <a:chExt cx="7456448" cy="930800"/>
          </a:xfrm>
          <a:noFill/>
        </p:grpSpPr>
        <p:sp>
          <p:nvSpPr>
            <p:cNvPr id="247" name="TextBox 246">
              <a:extLst>
                <a:ext uri="{FF2B5EF4-FFF2-40B4-BE49-F238E27FC236}">
                  <a16:creationId xmlns:a16="http://schemas.microsoft.com/office/drawing/2014/main" id="{32B9C014-7EEE-654C-9FAF-5A2E78D6F8AD}"/>
                </a:ext>
              </a:extLst>
            </p:cNvPr>
            <p:cNvSpPr txBox="1"/>
            <p:nvPr/>
          </p:nvSpPr>
          <p:spPr>
            <a:xfrm>
              <a:off x="1985511" y="4560313"/>
              <a:ext cx="7456443" cy="677636"/>
            </a:xfrm>
            <a:prstGeom prst="rect">
              <a:avLst/>
            </a:prstGeom>
            <a:grpFill/>
          </p:spPr>
          <p:txBody>
            <a:bodyPr wrap="square" rtlCol="0">
              <a:spAutoFit/>
            </a:bodyPr>
            <a:lstStyle/>
            <a:p>
              <a:pPr defTabSz="685595">
                <a:buClrTx/>
                <a:defRPr/>
              </a:pPr>
              <a:r>
                <a:rPr lang="en-US" altLang="ko-KR" sz="900" kern="1200">
                  <a:solidFill>
                    <a:srgbClr val="FFFFFF"/>
                  </a:solidFill>
                  <a:latin typeface="Arial" pitchFamily="34" charset="0"/>
                  <a:ea typeface="+mn-ea"/>
                  <a:cs typeface="Arial" pitchFamily="34" charset="0"/>
                </a:rPr>
                <a:t>Looking to define, understand and trust data to support regulatory compliance, analytics, risk management, customer experience, etc.</a:t>
              </a:r>
              <a:endParaRPr lang="ko-KR" altLang="en-US" sz="900" kern="1200">
                <a:solidFill>
                  <a:srgbClr val="FFFFFF"/>
                </a:solidFill>
                <a:latin typeface="Arial" pitchFamily="34" charset="0"/>
                <a:ea typeface="+mn-ea"/>
                <a:cs typeface="Arial" pitchFamily="34" charset="0"/>
              </a:endParaRPr>
            </a:p>
          </p:txBody>
        </p:sp>
        <p:sp>
          <p:nvSpPr>
            <p:cNvPr id="248" name="TextBox 247">
              <a:extLst>
                <a:ext uri="{FF2B5EF4-FFF2-40B4-BE49-F238E27FC236}">
                  <a16:creationId xmlns:a16="http://schemas.microsoft.com/office/drawing/2014/main" id="{7D1C9E21-33F8-204B-A819-4D2D01ACE2BF}"/>
                </a:ext>
              </a:extLst>
            </p:cNvPr>
            <p:cNvSpPr txBox="1"/>
            <p:nvPr/>
          </p:nvSpPr>
          <p:spPr>
            <a:xfrm>
              <a:off x="1985516" y="4307149"/>
              <a:ext cx="7456443" cy="308016"/>
            </a:xfrm>
            <a:prstGeom prst="rect">
              <a:avLst/>
            </a:prstGeom>
            <a:grpFill/>
          </p:spPr>
          <p:txBody>
            <a:bodyPr wrap="square" rtlCol="0">
              <a:spAutoFit/>
            </a:bodyPr>
            <a:lstStyle/>
            <a:p>
              <a:pPr defTabSz="685595">
                <a:buClrTx/>
                <a:defRPr/>
              </a:pPr>
              <a:r>
                <a:rPr lang="en-US" altLang="ko-KR" sz="900" b="1" kern="1200">
                  <a:solidFill>
                    <a:srgbClr val="FFFFFF"/>
                  </a:solidFill>
                  <a:latin typeface="Arial" pitchFamily="34" charset="0"/>
                  <a:ea typeface="+mn-ea"/>
                  <a:cs typeface="Arial" pitchFamily="34" charset="0"/>
                </a:rPr>
                <a:t>Business</a:t>
              </a:r>
              <a:endParaRPr lang="ko-KR" altLang="en-US" sz="900" b="1" kern="1200">
                <a:solidFill>
                  <a:srgbClr val="FFFFFF"/>
                </a:solidFill>
                <a:latin typeface="Arial" pitchFamily="34" charset="0"/>
                <a:ea typeface="+mn-ea"/>
                <a:cs typeface="Arial" pitchFamily="34" charset="0"/>
              </a:endParaRPr>
            </a:p>
          </p:txBody>
        </p:sp>
      </p:grpSp>
      <p:grpSp>
        <p:nvGrpSpPr>
          <p:cNvPr id="249" name="그룹 12">
            <a:extLst>
              <a:ext uri="{FF2B5EF4-FFF2-40B4-BE49-F238E27FC236}">
                <a16:creationId xmlns:a16="http://schemas.microsoft.com/office/drawing/2014/main" id="{14F4C468-1224-1644-90EE-7628F4949C64}"/>
              </a:ext>
            </a:extLst>
          </p:cNvPr>
          <p:cNvGrpSpPr/>
          <p:nvPr/>
        </p:nvGrpSpPr>
        <p:grpSpPr>
          <a:xfrm>
            <a:off x="1586621" y="3419159"/>
            <a:ext cx="387644" cy="387644"/>
            <a:chOff x="2208962" y="4213211"/>
            <a:chExt cx="1008000" cy="1008000"/>
          </a:xfrm>
        </p:grpSpPr>
        <p:sp>
          <p:nvSpPr>
            <p:cNvPr id="250" name="Oval 10">
              <a:extLst>
                <a:ext uri="{FF2B5EF4-FFF2-40B4-BE49-F238E27FC236}">
                  <a16:creationId xmlns:a16="http://schemas.microsoft.com/office/drawing/2014/main" id="{4F224464-3F36-7A4B-8798-E841DF1F25F8}"/>
                </a:ext>
              </a:extLst>
            </p:cNvPr>
            <p:cNvSpPr/>
            <p:nvPr/>
          </p:nvSpPr>
          <p:spPr>
            <a:xfrm rot="10800000">
              <a:off x="2280962" y="4285211"/>
              <a:ext cx="864000" cy="864000"/>
            </a:xfrm>
            <a:prstGeom prst="ellipse">
              <a:avLst/>
            </a:prstGeom>
            <a:solidFill>
              <a:schemeClr val="accent2">
                <a:alpha val="7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JM" sz="2023" kern="1200">
                <a:solidFill>
                  <a:srgbClr val="373737">
                    <a:lumMod val="75000"/>
                    <a:lumOff val="25000"/>
                  </a:srgbClr>
                </a:solidFill>
                <a:latin typeface="Roboto"/>
              </a:endParaRPr>
            </a:p>
          </p:txBody>
        </p:sp>
        <p:sp>
          <p:nvSpPr>
            <p:cNvPr id="251" name="타원 59">
              <a:extLst>
                <a:ext uri="{FF2B5EF4-FFF2-40B4-BE49-F238E27FC236}">
                  <a16:creationId xmlns:a16="http://schemas.microsoft.com/office/drawing/2014/main" id="{340EF362-13EF-7D42-80DF-350F31DB4E47}"/>
                </a:ext>
              </a:extLst>
            </p:cNvPr>
            <p:cNvSpPr/>
            <p:nvPr/>
          </p:nvSpPr>
          <p:spPr>
            <a:xfrm rot="10800000">
              <a:off x="2208962" y="4213211"/>
              <a:ext cx="1008000" cy="1008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algn="ctr" defTabSz="685595">
                <a:buClrTx/>
                <a:defRPr/>
              </a:pPr>
              <a:endParaRPr lang="ko-KR" altLang="en-US" sz="2023" kern="1200">
                <a:solidFill>
                  <a:srgbClr val="373737">
                    <a:lumMod val="75000"/>
                    <a:lumOff val="25000"/>
                  </a:srgbClr>
                </a:solidFill>
                <a:latin typeface="Roboto"/>
              </a:endParaRPr>
            </a:p>
          </p:txBody>
        </p:sp>
      </p:grpSp>
      <p:sp>
        <p:nvSpPr>
          <p:cNvPr id="252" name="Round Same Side Corner Rectangle 8">
            <a:extLst>
              <a:ext uri="{FF2B5EF4-FFF2-40B4-BE49-F238E27FC236}">
                <a16:creationId xmlns:a16="http://schemas.microsoft.com/office/drawing/2014/main" id="{FCEDF2AB-A8A1-F248-8A69-91A3906A24D2}"/>
              </a:ext>
            </a:extLst>
          </p:cNvPr>
          <p:cNvSpPr/>
          <p:nvPr/>
        </p:nvSpPr>
        <p:spPr>
          <a:xfrm>
            <a:off x="1673049" y="3491508"/>
            <a:ext cx="200966" cy="201275"/>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ko-KR" altLang="en-US" sz="2024" kern="1200">
              <a:solidFill>
                <a:srgbClr val="FFFFFF"/>
              </a:solidFill>
              <a:latin typeface="Roboto"/>
            </a:endParaRPr>
          </a:p>
        </p:txBody>
      </p:sp>
      <p:grpSp>
        <p:nvGrpSpPr>
          <p:cNvPr id="253" name="그룹 12">
            <a:extLst>
              <a:ext uri="{FF2B5EF4-FFF2-40B4-BE49-F238E27FC236}">
                <a16:creationId xmlns:a16="http://schemas.microsoft.com/office/drawing/2014/main" id="{0AADA3D2-BFDB-3F4F-B74E-705FB3C8E7A3}"/>
              </a:ext>
            </a:extLst>
          </p:cNvPr>
          <p:cNvGrpSpPr/>
          <p:nvPr/>
        </p:nvGrpSpPr>
        <p:grpSpPr>
          <a:xfrm>
            <a:off x="6963859" y="3388084"/>
            <a:ext cx="387644" cy="387644"/>
            <a:chOff x="2208962" y="4213211"/>
            <a:chExt cx="1008000" cy="1008000"/>
          </a:xfrm>
        </p:grpSpPr>
        <p:sp>
          <p:nvSpPr>
            <p:cNvPr id="254" name="Oval 10">
              <a:extLst>
                <a:ext uri="{FF2B5EF4-FFF2-40B4-BE49-F238E27FC236}">
                  <a16:creationId xmlns:a16="http://schemas.microsoft.com/office/drawing/2014/main" id="{D035D06E-F791-C248-B80D-FC26F0961668}"/>
                </a:ext>
              </a:extLst>
            </p:cNvPr>
            <p:cNvSpPr/>
            <p:nvPr/>
          </p:nvSpPr>
          <p:spPr>
            <a:xfrm rot="10800000">
              <a:off x="2280962" y="4285211"/>
              <a:ext cx="864000" cy="864000"/>
            </a:xfrm>
            <a:prstGeom prst="ellipse">
              <a:avLst/>
            </a:prstGeom>
            <a:solidFill>
              <a:schemeClr val="accent2">
                <a:alpha val="7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en-JM" sz="2023" kern="1200">
                <a:solidFill>
                  <a:srgbClr val="373737">
                    <a:lumMod val="75000"/>
                    <a:lumOff val="25000"/>
                  </a:srgbClr>
                </a:solidFill>
                <a:latin typeface="Roboto"/>
              </a:endParaRPr>
            </a:p>
          </p:txBody>
        </p:sp>
        <p:sp>
          <p:nvSpPr>
            <p:cNvPr id="255" name="타원 59">
              <a:extLst>
                <a:ext uri="{FF2B5EF4-FFF2-40B4-BE49-F238E27FC236}">
                  <a16:creationId xmlns:a16="http://schemas.microsoft.com/office/drawing/2014/main" id="{C3D75815-BA21-E143-8486-CC07F3847F35}"/>
                </a:ext>
              </a:extLst>
            </p:cNvPr>
            <p:cNvSpPr/>
            <p:nvPr/>
          </p:nvSpPr>
          <p:spPr>
            <a:xfrm rot="10800000">
              <a:off x="2208962" y="4213211"/>
              <a:ext cx="1008000" cy="1008000"/>
            </a:xfrm>
            <a:prstGeom prst="ellipse">
              <a:avLst/>
            </a:prstGeom>
            <a:noFill/>
            <a:ln w="19050">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26" tIns="34263" rIns="68526" bIns="34263" numCol="1" spcCol="0" rtlCol="0" fromWordArt="0" anchor="ctr" anchorCtr="0" forceAA="0" compatLnSpc="1">
              <a:prstTxWarp prst="textNoShape">
                <a:avLst/>
              </a:prstTxWarp>
              <a:noAutofit/>
            </a:bodyPr>
            <a:lstStyle/>
            <a:p>
              <a:pPr algn="ctr" defTabSz="685595">
                <a:buClrTx/>
                <a:defRPr/>
              </a:pPr>
              <a:endParaRPr lang="ko-KR" altLang="en-US" sz="2023" kern="1200">
                <a:solidFill>
                  <a:srgbClr val="373737">
                    <a:lumMod val="75000"/>
                    <a:lumOff val="25000"/>
                  </a:srgbClr>
                </a:solidFill>
                <a:latin typeface="Roboto"/>
              </a:endParaRPr>
            </a:p>
          </p:txBody>
        </p:sp>
      </p:grpSp>
      <p:sp>
        <p:nvSpPr>
          <p:cNvPr id="256" name="Round Same Side Corner Rectangle 8">
            <a:extLst>
              <a:ext uri="{FF2B5EF4-FFF2-40B4-BE49-F238E27FC236}">
                <a16:creationId xmlns:a16="http://schemas.microsoft.com/office/drawing/2014/main" id="{EF0B3CA5-1872-FF46-951D-3B8D8351EDB3}"/>
              </a:ext>
            </a:extLst>
          </p:cNvPr>
          <p:cNvSpPr/>
          <p:nvPr/>
        </p:nvSpPr>
        <p:spPr>
          <a:xfrm>
            <a:off x="7050288" y="3460432"/>
            <a:ext cx="200966" cy="201275"/>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595">
              <a:buClrTx/>
              <a:defRPr/>
            </a:pPr>
            <a:endParaRPr lang="ko-KR" altLang="en-US" sz="2024" kern="1200">
              <a:solidFill>
                <a:srgbClr val="FFFFFF"/>
              </a:solidFill>
              <a:latin typeface="Roboto"/>
            </a:endParaRPr>
          </a:p>
        </p:txBody>
      </p:sp>
      <p:grpSp>
        <p:nvGrpSpPr>
          <p:cNvPr id="257" name="Group 256">
            <a:extLst>
              <a:ext uri="{FF2B5EF4-FFF2-40B4-BE49-F238E27FC236}">
                <a16:creationId xmlns:a16="http://schemas.microsoft.com/office/drawing/2014/main" id="{00578FEE-15E3-BD4F-B5A0-24ECB0E2F44B}"/>
              </a:ext>
            </a:extLst>
          </p:cNvPr>
          <p:cNvGrpSpPr/>
          <p:nvPr/>
        </p:nvGrpSpPr>
        <p:grpSpPr>
          <a:xfrm>
            <a:off x="1038315" y="3528413"/>
            <a:ext cx="1871897" cy="1007383"/>
            <a:chOff x="2057417" y="1815437"/>
            <a:chExt cx="2497812" cy="1344229"/>
          </a:xfrm>
        </p:grpSpPr>
        <p:sp>
          <p:nvSpPr>
            <p:cNvPr id="258" name="TextBox 257">
              <a:extLst>
                <a:ext uri="{FF2B5EF4-FFF2-40B4-BE49-F238E27FC236}">
                  <a16:creationId xmlns:a16="http://schemas.microsoft.com/office/drawing/2014/main" id="{6E3B1059-C1BD-BB46-BB32-B9BCC6F0675E}"/>
                </a:ext>
              </a:extLst>
            </p:cNvPr>
            <p:cNvSpPr txBox="1"/>
            <p:nvPr/>
          </p:nvSpPr>
          <p:spPr>
            <a:xfrm>
              <a:off x="2061812" y="2112407"/>
              <a:ext cx="2493417" cy="1047259"/>
            </a:xfrm>
            <a:prstGeom prst="rect">
              <a:avLst/>
            </a:prstGeom>
            <a:noFill/>
          </p:spPr>
          <p:txBody>
            <a:bodyPr wrap="square" rtlCol="0">
              <a:spAutoFit/>
            </a:bodyPr>
            <a:lstStyle/>
            <a:p>
              <a:pPr algn="r" defTabSz="685595">
                <a:buClrTx/>
                <a:defRPr/>
              </a:pPr>
              <a:r>
                <a:rPr lang="en-US" altLang="ko-KR" sz="900" kern="1200">
                  <a:solidFill>
                    <a:srgbClr val="373737">
                      <a:lumMod val="75000"/>
                      <a:lumOff val="25000"/>
                    </a:srgbClr>
                  </a:solidFill>
                  <a:latin typeface="Roboto"/>
                  <a:ea typeface="FZShuTi" pitchFamily="2" charset="-122"/>
                  <a:cs typeface="Arial" pitchFamily="34" charset="0"/>
                </a:rPr>
                <a:t>Data Architects</a:t>
              </a:r>
            </a:p>
            <a:p>
              <a:pPr algn="r" defTabSz="685595">
                <a:buClrTx/>
                <a:defRPr/>
              </a:pPr>
              <a:r>
                <a:rPr lang="en-US" altLang="ko-KR" sz="900" kern="1200">
                  <a:solidFill>
                    <a:srgbClr val="373737">
                      <a:lumMod val="75000"/>
                      <a:lumOff val="25000"/>
                    </a:srgbClr>
                  </a:solidFill>
                  <a:latin typeface="Roboto"/>
                  <a:ea typeface="FZShuTi" pitchFamily="2" charset="-122"/>
                  <a:cs typeface="Arial" pitchFamily="34" charset="0"/>
                </a:rPr>
                <a:t>Data Engineers</a:t>
              </a:r>
            </a:p>
            <a:p>
              <a:pPr algn="r" defTabSz="685595">
                <a:buClrTx/>
                <a:defRPr/>
              </a:pPr>
              <a:r>
                <a:rPr lang="en-US" altLang="ko-KR" sz="900" kern="1200">
                  <a:solidFill>
                    <a:srgbClr val="373737">
                      <a:lumMod val="75000"/>
                      <a:lumOff val="25000"/>
                    </a:srgbClr>
                  </a:solidFill>
                  <a:latin typeface="Roboto"/>
                  <a:ea typeface="FZShuTi" pitchFamily="2" charset="-122"/>
                  <a:cs typeface="Arial" pitchFamily="34" charset="0"/>
                </a:rPr>
                <a:t>System Owners</a:t>
              </a:r>
            </a:p>
            <a:p>
              <a:pPr algn="r" defTabSz="685595">
                <a:buClrTx/>
                <a:defRPr/>
              </a:pPr>
              <a:r>
                <a:rPr lang="en-US" altLang="ko-KR" sz="900" kern="1200">
                  <a:solidFill>
                    <a:srgbClr val="373737">
                      <a:lumMod val="75000"/>
                      <a:lumOff val="25000"/>
                    </a:srgbClr>
                  </a:solidFill>
                  <a:latin typeface="Roboto"/>
                  <a:ea typeface="FZShuTi" pitchFamily="2" charset="-122"/>
                  <a:cs typeface="Arial" pitchFamily="34" charset="0"/>
                </a:rPr>
                <a:t>Database Admins</a:t>
              </a:r>
            </a:p>
            <a:p>
              <a:pPr algn="r" defTabSz="685595">
                <a:buClrTx/>
                <a:defRPr/>
              </a:pPr>
              <a:r>
                <a:rPr lang="en-US" altLang="ko-KR" sz="900" kern="1200">
                  <a:solidFill>
                    <a:srgbClr val="373737">
                      <a:lumMod val="75000"/>
                      <a:lumOff val="25000"/>
                    </a:srgbClr>
                  </a:solidFill>
                  <a:latin typeface="Roboto"/>
                  <a:ea typeface="FZShuTi" pitchFamily="2" charset="-122"/>
                  <a:cs typeface="Arial" pitchFamily="34" charset="0"/>
                </a:rPr>
                <a:t>Technical Stewards</a:t>
              </a:r>
              <a:endParaRPr lang="ko-KR" altLang="en-US" sz="900" kern="1200">
                <a:solidFill>
                  <a:srgbClr val="373737">
                    <a:lumMod val="75000"/>
                    <a:lumOff val="25000"/>
                  </a:srgbClr>
                </a:solidFill>
                <a:latin typeface="Roboto"/>
                <a:ea typeface="+mn-ea"/>
                <a:cs typeface="Arial" pitchFamily="34" charset="0"/>
              </a:endParaRPr>
            </a:p>
          </p:txBody>
        </p:sp>
        <p:sp>
          <p:nvSpPr>
            <p:cNvPr id="259" name="TextBox 258">
              <a:extLst>
                <a:ext uri="{FF2B5EF4-FFF2-40B4-BE49-F238E27FC236}">
                  <a16:creationId xmlns:a16="http://schemas.microsoft.com/office/drawing/2014/main" id="{496E875F-08B3-C845-B310-448B4DD7BCED}"/>
                </a:ext>
              </a:extLst>
            </p:cNvPr>
            <p:cNvSpPr txBox="1"/>
            <p:nvPr/>
          </p:nvSpPr>
          <p:spPr>
            <a:xfrm>
              <a:off x="2057417" y="1815437"/>
              <a:ext cx="2496563" cy="308017"/>
            </a:xfrm>
            <a:prstGeom prst="rect">
              <a:avLst/>
            </a:prstGeom>
            <a:noFill/>
          </p:spPr>
          <p:txBody>
            <a:bodyPr wrap="square" rtlCol="0">
              <a:spAutoFit/>
            </a:bodyPr>
            <a:lstStyle/>
            <a:p>
              <a:pPr algn="r" defTabSz="685595">
                <a:buClrTx/>
                <a:defRPr/>
              </a:pPr>
              <a:r>
                <a:rPr lang="en-US" altLang="ko-KR" sz="900" b="1" kern="1200">
                  <a:solidFill>
                    <a:srgbClr val="373737">
                      <a:lumMod val="75000"/>
                      <a:lumOff val="25000"/>
                    </a:srgbClr>
                  </a:solidFill>
                  <a:latin typeface="Roboto"/>
                  <a:ea typeface="FZShuTi" pitchFamily="2" charset="-122"/>
                  <a:cs typeface="Arial" pitchFamily="34" charset="0"/>
                </a:rPr>
                <a:t>IT Personas</a:t>
              </a:r>
              <a:endParaRPr lang="ko-KR" altLang="en-US" sz="900" b="1" kern="1200">
                <a:solidFill>
                  <a:srgbClr val="373737">
                    <a:lumMod val="75000"/>
                    <a:lumOff val="25000"/>
                  </a:srgbClr>
                </a:solidFill>
                <a:latin typeface="Roboto"/>
                <a:ea typeface="+mn-ea"/>
                <a:cs typeface="Arial" pitchFamily="34" charset="0"/>
              </a:endParaRPr>
            </a:p>
          </p:txBody>
        </p:sp>
      </p:grpSp>
      <p:grpSp>
        <p:nvGrpSpPr>
          <p:cNvPr id="260" name="Group 259">
            <a:extLst>
              <a:ext uri="{FF2B5EF4-FFF2-40B4-BE49-F238E27FC236}">
                <a16:creationId xmlns:a16="http://schemas.microsoft.com/office/drawing/2014/main" id="{F1974798-5592-FD49-AB5A-0B07C6EB70E9}"/>
              </a:ext>
            </a:extLst>
          </p:cNvPr>
          <p:cNvGrpSpPr/>
          <p:nvPr/>
        </p:nvGrpSpPr>
        <p:grpSpPr>
          <a:xfrm>
            <a:off x="5741996" y="3526934"/>
            <a:ext cx="1900783" cy="1007383"/>
            <a:chOff x="4572000" y="2000094"/>
            <a:chExt cx="2888786" cy="1344229"/>
          </a:xfrm>
        </p:grpSpPr>
        <p:sp>
          <p:nvSpPr>
            <p:cNvPr id="261" name="TextBox 260">
              <a:extLst>
                <a:ext uri="{FF2B5EF4-FFF2-40B4-BE49-F238E27FC236}">
                  <a16:creationId xmlns:a16="http://schemas.microsoft.com/office/drawing/2014/main" id="{BBF5EC33-EC3F-0348-9B7A-9114CA1FE612}"/>
                </a:ext>
              </a:extLst>
            </p:cNvPr>
            <p:cNvSpPr txBox="1"/>
            <p:nvPr/>
          </p:nvSpPr>
          <p:spPr>
            <a:xfrm>
              <a:off x="4577084" y="2297064"/>
              <a:ext cx="2883702" cy="1047259"/>
            </a:xfrm>
            <a:prstGeom prst="rect">
              <a:avLst/>
            </a:prstGeom>
            <a:noFill/>
          </p:spPr>
          <p:txBody>
            <a:bodyPr wrap="square" rtlCol="0">
              <a:spAutoFit/>
            </a:bodyPr>
            <a:lstStyle/>
            <a:p>
              <a:pPr defTabSz="685595">
                <a:buClrTx/>
                <a:defRPr/>
              </a:pPr>
              <a:r>
                <a:rPr lang="en-US" altLang="ko-KR" sz="900" kern="1200">
                  <a:solidFill>
                    <a:srgbClr val="373737">
                      <a:lumMod val="75000"/>
                      <a:lumOff val="25000"/>
                    </a:srgbClr>
                  </a:solidFill>
                  <a:latin typeface="Roboto"/>
                  <a:ea typeface="FZShuTi" pitchFamily="2" charset="-122"/>
                  <a:cs typeface="Arial" pitchFamily="34" charset="0"/>
                </a:rPr>
                <a:t>Data Analyst</a:t>
              </a:r>
              <a:br>
                <a:rPr lang="en-US" altLang="ko-KR" sz="900" kern="1200">
                  <a:solidFill>
                    <a:srgbClr val="373737">
                      <a:lumMod val="75000"/>
                      <a:lumOff val="25000"/>
                    </a:srgbClr>
                  </a:solidFill>
                  <a:latin typeface="Roboto"/>
                  <a:ea typeface="FZShuTi" pitchFamily="2" charset="-122"/>
                  <a:cs typeface="Arial" pitchFamily="34" charset="0"/>
                </a:rPr>
              </a:br>
              <a:r>
                <a:rPr lang="en-US" altLang="ko-KR" sz="900" kern="1200">
                  <a:solidFill>
                    <a:srgbClr val="373737">
                      <a:lumMod val="75000"/>
                      <a:lumOff val="25000"/>
                    </a:srgbClr>
                  </a:solidFill>
                  <a:latin typeface="Roboto"/>
                  <a:ea typeface="FZShuTi" pitchFamily="2" charset="-122"/>
                  <a:cs typeface="Arial" pitchFamily="34" charset="0"/>
                </a:rPr>
                <a:t>Data Scientist</a:t>
              </a:r>
            </a:p>
            <a:p>
              <a:pPr defTabSz="685595">
                <a:buClrTx/>
                <a:defRPr/>
              </a:pPr>
              <a:r>
                <a:rPr lang="en-US" altLang="ko-KR" sz="900" kern="1200">
                  <a:solidFill>
                    <a:srgbClr val="373737">
                      <a:lumMod val="75000"/>
                      <a:lumOff val="25000"/>
                    </a:srgbClr>
                  </a:solidFill>
                  <a:latin typeface="Roboto"/>
                  <a:ea typeface="FZShuTi" pitchFamily="2" charset="-122"/>
                  <a:cs typeface="Arial" pitchFamily="34" charset="0"/>
                </a:rPr>
                <a:t>Privacy Officer</a:t>
              </a:r>
            </a:p>
            <a:p>
              <a:pPr defTabSz="685595">
                <a:buClrTx/>
                <a:defRPr/>
              </a:pPr>
              <a:r>
                <a:rPr lang="en-US" altLang="ko-KR" sz="900" kern="1200">
                  <a:solidFill>
                    <a:srgbClr val="373737">
                      <a:lumMod val="75000"/>
                      <a:lumOff val="25000"/>
                    </a:srgbClr>
                  </a:solidFill>
                  <a:latin typeface="Roboto"/>
                  <a:ea typeface="FZShuTi" pitchFamily="2" charset="-122"/>
                  <a:cs typeface="Arial" pitchFamily="34" charset="0"/>
                </a:rPr>
                <a:t>Business Stewards</a:t>
              </a:r>
            </a:p>
            <a:p>
              <a:pPr defTabSz="685595">
                <a:buClrTx/>
                <a:defRPr/>
              </a:pPr>
              <a:r>
                <a:rPr lang="en-US" altLang="ko-KR" sz="900" kern="1200">
                  <a:solidFill>
                    <a:srgbClr val="373737">
                      <a:lumMod val="75000"/>
                      <a:lumOff val="25000"/>
                    </a:srgbClr>
                  </a:solidFill>
                  <a:latin typeface="Roboto"/>
                  <a:ea typeface="FZShuTi" pitchFamily="2" charset="-122"/>
                  <a:cs typeface="Arial" pitchFamily="34" charset="0"/>
                </a:rPr>
                <a:t>Governance Managers</a:t>
              </a:r>
            </a:p>
          </p:txBody>
        </p:sp>
        <p:sp>
          <p:nvSpPr>
            <p:cNvPr id="262" name="TextBox 261">
              <a:extLst>
                <a:ext uri="{FF2B5EF4-FFF2-40B4-BE49-F238E27FC236}">
                  <a16:creationId xmlns:a16="http://schemas.microsoft.com/office/drawing/2014/main" id="{F2DDDA03-BE10-AC46-BB0E-2063833798D5}"/>
                </a:ext>
              </a:extLst>
            </p:cNvPr>
            <p:cNvSpPr txBox="1"/>
            <p:nvPr/>
          </p:nvSpPr>
          <p:spPr>
            <a:xfrm>
              <a:off x="4572000" y="2000094"/>
              <a:ext cx="2887342" cy="308017"/>
            </a:xfrm>
            <a:prstGeom prst="rect">
              <a:avLst/>
            </a:prstGeom>
            <a:noFill/>
          </p:spPr>
          <p:txBody>
            <a:bodyPr wrap="square" rtlCol="0">
              <a:spAutoFit/>
            </a:bodyPr>
            <a:lstStyle/>
            <a:p>
              <a:pPr defTabSz="685595">
                <a:buClrTx/>
                <a:defRPr/>
              </a:pPr>
              <a:r>
                <a:rPr lang="en-US" altLang="ko-KR" sz="900" b="1" kern="1200">
                  <a:solidFill>
                    <a:srgbClr val="373737">
                      <a:lumMod val="75000"/>
                      <a:lumOff val="25000"/>
                    </a:srgbClr>
                  </a:solidFill>
                  <a:latin typeface="Roboto"/>
                  <a:ea typeface="FZShuTi" pitchFamily="2" charset="-122"/>
                  <a:cs typeface="Arial" pitchFamily="34" charset="0"/>
                </a:rPr>
                <a:t>Business Personas</a:t>
              </a:r>
              <a:endParaRPr lang="ko-KR" altLang="en-US" sz="900" b="1" kern="1200">
                <a:solidFill>
                  <a:srgbClr val="373737">
                    <a:lumMod val="75000"/>
                    <a:lumOff val="25000"/>
                  </a:srgbClr>
                </a:solidFill>
                <a:latin typeface="Roboto"/>
                <a:ea typeface="+mn-ea"/>
                <a:cs typeface="Arial" pitchFamily="34" charset="0"/>
              </a:endParaRPr>
            </a:p>
          </p:txBody>
        </p:sp>
      </p:grpSp>
      <p:sp>
        <p:nvSpPr>
          <p:cNvPr id="263" name="TextBox 262">
            <a:extLst>
              <a:ext uri="{FF2B5EF4-FFF2-40B4-BE49-F238E27FC236}">
                <a16:creationId xmlns:a16="http://schemas.microsoft.com/office/drawing/2014/main" id="{C3ABFBC9-B75C-6C49-B3B4-2095D1A7EA52}"/>
              </a:ext>
            </a:extLst>
          </p:cNvPr>
          <p:cNvSpPr txBox="1"/>
          <p:nvPr/>
        </p:nvSpPr>
        <p:spPr>
          <a:xfrm>
            <a:off x="3514206" y="3791093"/>
            <a:ext cx="1870960" cy="230832"/>
          </a:xfrm>
          <a:prstGeom prst="rect">
            <a:avLst/>
          </a:prstGeom>
          <a:noFill/>
        </p:spPr>
        <p:txBody>
          <a:bodyPr wrap="square" rtlCol="0">
            <a:spAutoFit/>
          </a:bodyPr>
          <a:lstStyle/>
          <a:p>
            <a:pPr algn="ctr" defTabSz="685595">
              <a:buClrTx/>
              <a:defRPr/>
            </a:pPr>
            <a:r>
              <a:rPr lang="en-US" altLang="ko-KR" sz="900" b="1" kern="1200">
                <a:solidFill>
                  <a:srgbClr val="373737">
                    <a:lumMod val="75000"/>
                    <a:lumOff val="25000"/>
                  </a:srgbClr>
                </a:solidFill>
                <a:latin typeface="Roboto"/>
                <a:ea typeface="FZShuTi" pitchFamily="2" charset="-122"/>
                <a:cs typeface="Arial" pitchFamily="34" charset="0"/>
              </a:rPr>
              <a:t>Data Governance</a:t>
            </a:r>
            <a:endParaRPr lang="ko-KR" altLang="en-US" sz="900" b="1" kern="1200">
              <a:solidFill>
                <a:srgbClr val="373737">
                  <a:lumMod val="75000"/>
                  <a:lumOff val="25000"/>
                </a:srgbClr>
              </a:solidFill>
              <a:latin typeface="Roboto"/>
              <a:ea typeface="+mn-ea"/>
              <a:cs typeface="Arial" pitchFamily="34" charset="0"/>
            </a:endParaRPr>
          </a:p>
        </p:txBody>
      </p:sp>
      <p:sp>
        <p:nvSpPr>
          <p:cNvPr id="266" name="Text Placeholder 1">
            <a:extLst>
              <a:ext uri="{FF2B5EF4-FFF2-40B4-BE49-F238E27FC236}">
                <a16:creationId xmlns:a16="http://schemas.microsoft.com/office/drawing/2014/main" id="{C39E4647-5B30-0C4E-A116-4679DAF42506}"/>
              </a:ext>
            </a:extLst>
          </p:cNvPr>
          <p:cNvSpPr txBox="1">
            <a:spLocks/>
          </p:cNvSpPr>
          <p:nvPr/>
        </p:nvSpPr>
        <p:spPr>
          <a:xfrm>
            <a:off x="243777" y="254636"/>
            <a:ext cx="8677637" cy="543185"/>
          </a:xfrm>
          <a:prstGeom prst="rect">
            <a:avLst/>
          </a:prstGeom>
        </p:spPr>
        <p:txBody>
          <a:bodyPr>
            <a:noAutofit/>
          </a:bodyPr>
          <a:lstStyle>
            <a:lvl1pPr marL="173038" indent="-173038" algn="l" defTabSz="914217" rtl="0" eaLnBrk="1" latinLnBrk="0" hangingPunct="1">
              <a:lnSpc>
                <a:spcPct val="90000"/>
              </a:lnSpc>
              <a:spcBef>
                <a:spcPts val="400"/>
              </a:spcBef>
              <a:spcAft>
                <a:spcPts val="1200"/>
              </a:spcAft>
              <a:buClr>
                <a:schemeClr val="accent2"/>
              </a:buClr>
              <a:buFont typeface="Arial" panose="020B0604020202020204" pitchFamily="34" charset="0"/>
              <a:buChar char="•"/>
              <a:defRPr sz="2000" b="0" i="0" kern="1200">
                <a:solidFill>
                  <a:schemeClr val="tx1"/>
                </a:solidFill>
                <a:latin typeface="Roboto" charset="0"/>
                <a:ea typeface="Roboto" charset="0"/>
                <a:cs typeface="Roboto" charset="0"/>
              </a:defRPr>
            </a:lvl1pPr>
            <a:lvl2pPr marL="344488" indent="-174625" algn="l" defTabSz="914217" rtl="0" eaLnBrk="1" latinLnBrk="0" hangingPunct="1">
              <a:lnSpc>
                <a:spcPct val="90000"/>
              </a:lnSpc>
              <a:spcBef>
                <a:spcPts val="0"/>
              </a:spcBef>
              <a:spcAft>
                <a:spcPts val="1200"/>
              </a:spcAft>
              <a:buClr>
                <a:schemeClr val="accent2"/>
              </a:buClr>
              <a:buFont typeface=".AppleSystemUIFont" charset="-120"/>
              <a:buChar char="-"/>
              <a:defRPr sz="1800" b="0" i="0" kern="1200">
                <a:solidFill>
                  <a:schemeClr val="tx1"/>
                </a:solidFill>
                <a:latin typeface="Roboto" charset="0"/>
                <a:ea typeface="Roboto" charset="0"/>
                <a:cs typeface="Roboto" charset="0"/>
              </a:defRPr>
            </a:lvl2pPr>
            <a:lvl3pPr marL="514350" indent="-169863" algn="l" defTabSz="914217" rtl="0" eaLnBrk="1" latinLnBrk="0" hangingPunct="1">
              <a:lnSpc>
                <a:spcPct val="90000"/>
              </a:lnSpc>
              <a:spcBef>
                <a:spcPts val="0"/>
              </a:spcBef>
              <a:spcAft>
                <a:spcPts val="1200"/>
              </a:spcAft>
              <a:buClr>
                <a:schemeClr val="tx1"/>
              </a:buClr>
              <a:buFont typeface="Arial" panose="020B0604020202020204" pitchFamily="34" charset="0"/>
              <a:buChar char="•"/>
              <a:defRPr sz="1600" b="0" i="0" kern="1200">
                <a:solidFill>
                  <a:schemeClr val="tx1"/>
                </a:solidFill>
                <a:latin typeface="Roboto" charset="0"/>
                <a:ea typeface="Roboto" charset="0"/>
                <a:cs typeface="Roboto" charset="0"/>
              </a:defRPr>
            </a:lvl3pPr>
            <a:lvl4pPr marL="630238" indent="-171450" algn="l" defTabSz="914217" rtl="0" eaLnBrk="1" latinLnBrk="0" hangingPunct="1">
              <a:lnSpc>
                <a:spcPct val="90000"/>
              </a:lnSpc>
              <a:spcBef>
                <a:spcPts val="0"/>
              </a:spcBef>
              <a:spcAft>
                <a:spcPts val="1200"/>
              </a:spcAft>
              <a:buClr>
                <a:schemeClr val="tx1"/>
              </a:buClr>
              <a:buFont typeface="Arial" panose="020B0604020202020204" pitchFamily="34" charset="0"/>
              <a:buChar char="•"/>
              <a:defRPr sz="1400" b="0" i="0" kern="1200">
                <a:solidFill>
                  <a:schemeClr val="tx1"/>
                </a:solidFill>
                <a:latin typeface="Roboto" charset="0"/>
                <a:ea typeface="Roboto" charset="0"/>
                <a:cs typeface="Roboto" charset="0"/>
              </a:defRPr>
            </a:lvl4pPr>
            <a:lvl5pPr marL="800100" indent="-169863" algn="l" defTabSz="914217" rtl="0" eaLnBrk="1" latinLnBrk="0" hangingPunct="1">
              <a:lnSpc>
                <a:spcPct val="90000"/>
              </a:lnSpc>
              <a:spcBef>
                <a:spcPts val="0"/>
              </a:spcBef>
              <a:spcAft>
                <a:spcPts val="1200"/>
              </a:spcAft>
              <a:buClr>
                <a:schemeClr val="tx1"/>
              </a:buClr>
              <a:buFont typeface="Arial" panose="020B0604020202020204" pitchFamily="34" charset="0"/>
              <a:buChar char="•"/>
              <a:defRPr sz="1400" b="0" i="0" kern="1200">
                <a:solidFill>
                  <a:schemeClr val="tx1"/>
                </a:solidFill>
                <a:latin typeface="Roboto" charset="0"/>
                <a:ea typeface="Roboto" charset="0"/>
                <a:cs typeface="Roboto" charset="0"/>
              </a:defRPr>
            </a:lvl5pPr>
            <a:lvl6pPr marL="914400" indent="-169863" algn="l" defTabSz="914217" rtl="0" eaLnBrk="1" latinLnBrk="0" hangingPunct="1">
              <a:lnSpc>
                <a:spcPct val="90000"/>
              </a:lnSpc>
              <a:spcBef>
                <a:spcPts val="500"/>
              </a:spcBef>
              <a:spcAft>
                <a:spcPts val="1200"/>
              </a:spcAft>
              <a:buClr>
                <a:schemeClr val="tx1"/>
              </a:buClr>
              <a:buFont typeface="Arial" panose="020B0604020202020204" pitchFamily="34" charset="0"/>
              <a:buChar char="•"/>
              <a:defRPr sz="1200" b="0" i="0" kern="1200">
                <a:solidFill>
                  <a:schemeClr val="tx1"/>
                </a:solidFill>
                <a:latin typeface="Roboto" charset="0"/>
                <a:ea typeface="Roboto" charset="0"/>
                <a:cs typeface="Roboto" charset="0"/>
              </a:defRPr>
            </a:lvl6pPr>
            <a:lvl7pPr marL="1084263"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7pPr>
            <a:lvl8pPr marL="1258888" indent="-174625"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8pPr>
            <a:lvl9pPr marL="1428750" indent="-169863" algn="l" defTabSz="914217" rtl="0" eaLnBrk="1" latinLnBrk="0" hangingPunct="1">
              <a:lnSpc>
                <a:spcPct val="90000"/>
              </a:lnSpc>
              <a:spcBef>
                <a:spcPts val="500"/>
              </a:spcBef>
              <a:spcAft>
                <a:spcPts val="1200"/>
              </a:spcAft>
              <a:buClr>
                <a:schemeClr val="accent2"/>
              </a:buClr>
              <a:buFont typeface="Arial" panose="020B0604020202020204" pitchFamily="34" charset="0"/>
              <a:buChar char="•"/>
              <a:defRPr sz="1200" b="0" i="0" kern="1200">
                <a:solidFill>
                  <a:schemeClr val="tx1"/>
                </a:solidFill>
                <a:latin typeface="Roboto" charset="0"/>
                <a:ea typeface="Roboto" charset="0"/>
                <a:cs typeface="Roboto" charset="0"/>
              </a:defRPr>
            </a:lvl9pPr>
          </a:lstStyle>
          <a:p>
            <a:pPr marL="0" indent="0" algn="ctr" defTabSz="685663">
              <a:spcBef>
                <a:spcPts val="300"/>
              </a:spcBef>
              <a:spcAft>
                <a:spcPts val="900"/>
              </a:spcAft>
              <a:buClr>
                <a:srgbClr val="FF7D00"/>
              </a:buClr>
              <a:buNone/>
            </a:pPr>
            <a:r>
              <a:rPr lang="en-US" sz="4050">
                <a:solidFill>
                  <a:srgbClr val="373737"/>
                </a:solidFill>
                <a:latin typeface="Roboto Light"/>
              </a:rPr>
              <a:t>Organization Landscape </a:t>
            </a:r>
          </a:p>
        </p:txBody>
      </p:sp>
    </p:spTree>
    <p:extLst>
      <p:ext uri="{BB962C8B-B14F-4D97-AF65-F5344CB8AC3E}">
        <p14:creationId xmlns:p14="http://schemas.microsoft.com/office/powerpoint/2010/main" val="5250629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nfa_2017">
  <a:themeElements>
    <a:clrScheme name="Informatica">
      <a:dk1>
        <a:srgbClr val="373737"/>
      </a:dk1>
      <a:lt1>
        <a:srgbClr val="FFFFFF"/>
      </a:lt1>
      <a:dk2>
        <a:srgbClr val="0432FF"/>
      </a:dk2>
      <a:lt2>
        <a:srgbClr val="EAEAEA"/>
      </a:lt2>
      <a:accent1>
        <a:srgbClr val="FF4D00"/>
      </a:accent1>
      <a:accent2>
        <a:srgbClr val="FF7D00"/>
      </a:accent2>
      <a:accent3>
        <a:srgbClr val="9220A1"/>
      </a:accent3>
      <a:accent4>
        <a:srgbClr val="C10074"/>
      </a:accent4>
      <a:accent5>
        <a:srgbClr val="00A9BB"/>
      </a:accent5>
      <a:accent6>
        <a:srgbClr val="92D03D"/>
      </a:accent6>
      <a:hlink>
        <a:srgbClr val="0432FF"/>
      </a:hlink>
      <a:folHlink>
        <a:srgbClr val="9223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5_Informatica 2019">
  <a:themeElements>
    <a:clrScheme name="Informatica">
      <a:dk1>
        <a:srgbClr val="373737"/>
      </a:dk1>
      <a:lt1>
        <a:srgbClr val="FFFFFF"/>
      </a:lt1>
      <a:dk2>
        <a:srgbClr val="0432FF"/>
      </a:dk2>
      <a:lt2>
        <a:srgbClr val="EAEAEA"/>
      </a:lt2>
      <a:accent1>
        <a:srgbClr val="FF4D00"/>
      </a:accent1>
      <a:accent2>
        <a:srgbClr val="FF7D00"/>
      </a:accent2>
      <a:accent3>
        <a:srgbClr val="9220A1"/>
      </a:accent3>
      <a:accent4>
        <a:srgbClr val="C10074"/>
      </a:accent4>
      <a:accent5>
        <a:srgbClr val="00A9BB"/>
      </a:accent5>
      <a:accent6>
        <a:srgbClr val="92D03D"/>
      </a:accent6>
      <a:hlink>
        <a:srgbClr val="0432FF"/>
      </a:hlink>
      <a:folHlink>
        <a:srgbClr val="9223A1"/>
      </a:folHlink>
    </a:clrScheme>
    <a:fontScheme name="Custom 7">
      <a:majorFont>
        <a:latin typeface="Roboto Light"/>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37160" tIns="91440" rIns="137160" bIns="91440" rtlCol="0" anchor="ctr"/>
      <a:lstStyle>
        <a:defPPr>
          <a:defRPr smtClean="0">
            <a:latin typeface="Roboto" charset="0"/>
            <a:ea typeface="Roboto" charset="0"/>
            <a:cs typeface="Roboto"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Aft>
            <a:spcPts val="1000"/>
          </a:spcAft>
          <a:defRPr sz="2000" dirty="0" smtClean="0">
            <a:latin typeface="Roboto" charset="0"/>
            <a:ea typeface="Roboto" charset="0"/>
            <a:cs typeface="Roboto" charset="0"/>
          </a:defRPr>
        </a:defPPr>
      </a:lstStyle>
    </a:txDef>
  </a:objectDefaults>
  <a:extraClrSchemeLst/>
  <a:extLst>
    <a:ext uri="{05A4C25C-085E-4340-85A3-A5531E510DB2}">
      <thm15:themeFamily xmlns:thm15="http://schemas.microsoft.com/office/thememl/2012/main" name="Informatica_PPT-Template_12.2018" id="{EE8317DC-11C3-494E-A907-2367916B5306}" vid="{F265E97C-026E-EE48-9F80-09826C1CF6F3}"/>
    </a:ext>
  </a:extLst>
</a:theme>
</file>

<file path=ppt/theme/theme11.xml><?xml version="1.0" encoding="utf-8"?>
<a:theme xmlns:a="http://schemas.openxmlformats.org/drawingml/2006/main" name="3_Office Theme">
  <a:themeElements>
    <a:clrScheme name="Informatica">
      <a:dk1>
        <a:srgbClr val="373737"/>
      </a:dk1>
      <a:lt1>
        <a:srgbClr val="FFFFFF"/>
      </a:lt1>
      <a:dk2>
        <a:srgbClr val="0432FF"/>
      </a:dk2>
      <a:lt2>
        <a:srgbClr val="EAEAEA"/>
      </a:lt2>
      <a:accent1>
        <a:srgbClr val="FF4D00"/>
      </a:accent1>
      <a:accent2>
        <a:srgbClr val="FF7D00"/>
      </a:accent2>
      <a:accent3>
        <a:srgbClr val="9220A1"/>
      </a:accent3>
      <a:accent4>
        <a:srgbClr val="C10074"/>
      </a:accent4>
      <a:accent5>
        <a:srgbClr val="00A9BB"/>
      </a:accent5>
      <a:accent6>
        <a:srgbClr val="92D03D"/>
      </a:accent6>
      <a:hlink>
        <a:srgbClr val="0432FF"/>
      </a:hlink>
      <a:folHlink>
        <a:srgbClr val="9223A1"/>
      </a:folHlink>
    </a:clrScheme>
    <a:fontScheme name="Informatic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37160" tIns="91440" rIns="137160" bIns="91440" rtlCol="0" anchor="ctr"/>
      <a:lstStyle>
        <a:defPPr algn="ctr">
          <a:defRPr dirty="0" err="1" smtClean="0">
            <a:latin typeface="Arial" charset="0"/>
            <a:ea typeface="Arial" charset="0"/>
            <a:cs typeface="Arial"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Aft>
            <a:spcPts val="1000"/>
          </a:spcAft>
          <a:defRPr sz="2100" dirty="0" err="1" smtClean="0">
            <a:latin typeface="Arial" charset="0"/>
            <a:ea typeface="Arial" charset="0"/>
            <a:cs typeface="Arial" charset="0"/>
          </a:defRPr>
        </a:defPPr>
      </a:lstStyle>
    </a:txDef>
  </a:objectDefaults>
  <a:extraClrSchemeLst/>
  <a:extLst>
    <a:ext uri="{05A4C25C-085E-4340-85A3-A5531E510DB2}">
      <thm15:themeFamily xmlns:thm15="http://schemas.microsoft.com/office/thememl/2012/main" name="Informatica Powerpoint Master_Arial_r1" id="{7B6F9CCF-08B9-7942-A23B-6A3350731B92}" vid="{BDA33FEC-8E7A-404F-B71A-F277AC8538AC}"/>
    </a:ext>
  </a:extLst>
</a:theme>
</file>

<file path=ppt/theme/theme1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Informatica">
      <a:dk1>
        <a:srgbClr val="373737"/>
      </a:dk1>
      <a:lt1>
        <a:srgbClr val="FFFFFF"/>
      </a:lt1>
      <a:dk2>
        <a:srgbClr val="0432FF"/>
      </a:dk2>
      <a:lt2>
        <a:srgbClr val="EAEAEA"/>
      </a:lt2>
      <a:accent1>
        <a:srgbClr val="FF4D00"/>
      </a:accent1>
      <a:accent2>
        <a:srgbClr val="FF7D00"/>
      </a:accent2>
      <a:accent3>
        <a:srgbClr val="9220A1"/>
      </a:accent3>
      <a:accent4>
        <a:srgbClr val="C10074"/>
      </a:accent4>
      <a:accent5>
        <a:srgbClr val="00A9BB"/>
      </a:accent5>
      <a:accent6>
        <a:srgbClr val="92D03D"/>
      </a:accent6>
      <a:hlink>
        <a:srgbClr val="0432FF"/>
      </a:hlink>
      <a:folHlink>
        <a:srgbClr val="9223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Informatica 2019">
  <a:themeElements>
    <a:clrScheme name="Informatica">
      <a:dk1>
        <a:srgbClr val="373737"/>
      </a:dk1>
      <a:lt1>
        <a:srgbClr val="FFFFFF"/>
      </a:lt1>
      <a:dk2>
        <a:srgbClr val="0432FF"/>
      </a:dk2>
      <a:lt2>
        <a:srgbClr val="EAEAEA"/>
      </a:lt2>
      <a:accent1>
        <a:srgbClr val="FF4D00"/>
      </a:accent1>
      <a:accent2>
        <a:srgbClr val="FF7D00"/>
      </a:accent2>
      <a:accent3>
        <a:srgbClr val="9220A1"/>
      </a:accent3>
      <a:accent4>
        <a:srgbClr val="C10074"/>
      </a:accent4>
      <a:accent5>
        <a:srgbClr val="00A9BB"/>
      </a:accent5>
      <a:accent6>
        <a:srgbClr val="92D03D"/>
      </a:accent6>
      <a:hlink>
        <a:srgbClr val="0432FF"/>
      </a:hlink>
      <a:folHlink>
        <a:srgbClr val="9223A1"/>
      </a:folHlink>
    </a:clrScheme>
    <a:fontScheme name="Custom 7">
      <a:majorFont>
        <a:latin typeface="Roboto Light"/>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37160" tIns="91440" rIns="137160" bIns="91440" rtlCol="0" anchor="ctr"/>
      <a:lstStyle>
        <a:defPPr>
          <a:defRPr smtClean="0">
            <a:latin typeface="Roboto" charset="0"/>
            <a:ea typeface="Roboto" charset="0"/>
            <a:cs typeface="Roboto"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Aft>
            <a:spcPts val="1000"/>
          </a:spcAft>
          <a:defRPr sz="2000" dirty="0" smtClean="0">
            <a:latin typeface="Roboto" charset="0"/>
            <a:ea typeface="Roboto" charset="0"/>
            <a:cs typeface="Roboto" charset="0"/>
          </a:defRPr>
        </a:defPPr>
      </a:lstStyle>
    </a:txDef>
  </a:objectDefaults>
  <a:extraClrSchemeLst/>
  <a:extLst>
    <a:ext uri="{05A4C25C-085E-4340-85A3-A5531E510DB2}">
      <thm15:themeFamily xmlns:thm15="http://schemas.microsoft.com/office/thememl/2012/main" name="SKO2020_CDWDL_tenured_template" id="{ADABB022-759A-47D4-8409-04E7132FD76E}" vid="{96057C47-89A2-4963-9EFF-D5FE51EEB4A6}"/>
    </a:ext>
  </a:extLst>
</a:theme>
</file>

<file path=ppt/theme/theme4.xml><?xml version="1.0" encoding="utf-8"?>
<a:theme xmlns:a="http://schemas.openxmlformats.org/drawingml/2006/main" name="3_Informatica 2019">
  <a:themeElements>
    <a:clrScheme name="Informatica">
      <a:dk1>
        <a:srgbClr val="373737"/>
      </a:dk1>
      <a:lt1>
        <a:srgbClr val="FFFFFF"/>
      </a:lt1>
      <a:dk2>
        <a:srgbClr val="0432FF"/>
      </a:dk2>
      <a:lt2>
        <a:srgbClr val="EAEAEA"/>
      </a:lt2>
      <a:accent1>
        <a:srgbClr val="FF4D00"/>
      </a:accent1>
      <a:accent2>
        <a:srgbClr val="FF7D00"/>
      </a:accent2>
      <a:accent3>
        <a:srgbClr val="9220A1"/>
      </a:accent3>
      <a:accent4>
        <a:srgbClr val="C10074"/>
      </a:accent4>
      <a:accent5>
        <a:srgbClr val="00A9BB"/>
      </a:accent5>
      <a:accent6>
        <a:srgbClr val="92D03D"/>
      </a:accent6>
      <a:hlink>
        <a:srgbClr val="0432FF"/>
      </a:hlink>
      <a:folHlink>
        <a:srgbClr val="9223A1"/>
      </a:folHlink>
    </a:clrScheme>
    <a:fontScheme name="Custom 7">
      <a:majorFont>
        <a:latin typeface="Roboto Light"/>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37160" tIns="91440" rIns="137160" bIns="91440" rtlCol="0" anchor="ctr"/>
      <a:lstStyle>
        <a:defPPr>
          <a:defRPr smtClean="0">
            <a:latin typeface="Roboto" charset="0"/>
            <a:ea typeface="Roboto" charset="0"/>
            <a:cs typeface="Roboto"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Aft>
            <a:spcPts val="1000"/>
          </a:spcAft>
          <a:defRPr sz="2000" dirty="0" smtClean="0">
            <a:latin typeface="Roboto" charset="0"/>
            <a:ea typeface="Roboto" charset="0"/>
            <a:cs typeface="Roboto" charset="0"/>
          </a:defRPr>
        </a:defPPr>
      </a:lstStyle>
    </a:txDef>
  </a:objectDefaults>
  <a:extraClrSchemeLst/>
  <a:extLst>
    <a:ext uri="{05A4C25C-085E-4340-85A3-A5531E510DB2}">
      <thm15:themeFamily xmlns:thm15="http://schemas.microsoft.com/office/thememl/2012/main" name="Informatica_PPT-Template_12.2018" id="{3EF21FD9-1590-473F-B4FC-DB7DB067D814}" vid="{D2CAFEAE-59D7-4C69-A0E8-B6A699B1A4BA}"/>
    </a:ext>
  </a:extLst>
</a:theme>
</file>

<file path=ppt/theme/theme5.xml><?xml version="1.0" encoding="utf-8"?>
<a:theme xmlns:a="http://schemas.openxmlformats.org/drawingml/2006/main" name="1_Informatica 2019">
  <a:themeElements>
    <a:clrScheme name="Informatica">
      <a:dk1>
        <a:srgbClr val="373737"/>
      </a:dk1>
      <a:lt1>
        <a:srgbClr val="FFFFFF"/>
      </a:lt1>
      <a:dk2>
        <a:srgbClr val="0432FF"/>
      </a:dk2>
      <a:lt2>
        <a:srgbClr val="EAEAEA"/>
      </a:lt2>
      <a:accent1>
        <a:srgbClr val="FF4D00"/>
      </a:accent1>
      <a:accent2>
        <a:srgbClr val="FF7D00"/>
      </a:accent2>
      <a:accent3>
        <a:srgbClr val="9220A1"/>
      </a:accent3>
      <a:accent4>
        <a:srgbClr val="C10074"/>
      </a:accent4>
      <a:accent5>
        <a:srgbClr val="00A9BB"/>
      </a:accent5>
      <a:accent6>
        <a:srgbClr val="92D03D"/>
      </a:accent6>
      <a:hlink>
        <a:srgbClr val="0432FF"/>
      </a:hlink>
      <a:folHlink>
        <a:srgbClr val="9223A1"/>
      </a:folHlink>
    </a:clrScheme>
    <a:fontScheme name="Custom 7">
      <a:majorFont>
        <a:latin typeface="Roboto Light"/>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37160" tIns="91440" rIns="137160" bIns="91440" rtlCol="0" anchor="ctr"/>
      <a:lstStyle>
        <a:defPPr>
          <a:defRPr smtClean="0">
            <a:latin typeface="Roboto" charset="0"/>
            <a:ea typeface="Roboto" charset="0"/>
            <a:cs typeface="Roboto"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Aft>
            <a:spcPts val="1000"/>
          </a:spcAft>
          <a:defRPr sz="2000" dirty="0" smtClean="0">
            <a:latin typeface="Roboto" charset="0"/>
            <a:ea typeface="Roboto" charset="0"/>
            <a:cs typeface="Roboto" charset="0"/>
          </a:defRPr>
        </a:defPPr>
      </a:lstStyle>
    </a:txDef>
  </a:objectDefaults>
  <a:extraClrSchemeLst/>
  <a:extLst>
    <a:ext uri="{05A4C25C-085E-4340-85A3-A5531E510DB2}">
      <thm15:themeFamily xmlns:thm15="http://schemas.microsoft.com/office/thememl/2012/main" name="Informatica_PPT-Template_12.2018" id="{EE8317DC-11C3-494E-A907-2367916B5306}" vid="{F265E97C-026E-EE48-9F80-09826C1CF6F3}"/>
    </a:ext>
  </a:extLst>
</a:theme>
</file>

<file path=ppt/theme/theme6.xml><?xml version="1.0" encoding="utf-8"?>
<a:theme xmlns:a="http://schemas.openxmlformats.org/drawingml/2006/main" name="Informatica 2019">
  <a:themeElements>
    <a:clrScheme name="Informatica">
      <a:dk1>
        <a:srgbClr val="373737"/>
      </a:dk1>
      <a:lt1>
        <a:srgbClr val="FFFFFF"/>
      </a:lt1>
      <a:dk2>
        <a:srgbClr val="0432FF"/>
      </a:dk2>
      <a:lt2>
        <a:srgbClr val="EAEAEA"/>
      </a:lt2>
      <a:accent1>
        <a:srgbClr val="FF4D00"/>
      </a:accent1>
      <a:accent2>
        <a:srgbClr val="FF7D00"/>
      </a:accent2>
      <a:accent3>
        <a:srgbClr val="9220A1"/>
      </a:accent3>
      <a:accent4>
        <a:srgbClr val="C10074"/>
      </a:accent4>
      <a:accent5>
        <a:srgbClr val="00A9BB"/>
      </a:accent5>
      <a:accent6>
        <a:srgbClr val="92D03D"/>
      </a:accent6>
      <a:hlink>
        <a:srgbClr val="0432FF"/>
      </a:hlink>
      <a:folHlink>
        <a:srgbClr val="9223A1"/>
      </a:folHlink>
    </a:clrScheme>
    <a:fontScheme name="Custom 7">
      <a:majorFont>
        <a:latin typeface="Roboto Light"/>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37160" tIns="91440" rIns="137160" bIns="91440" rtlCol="0" anchor="ctr"/>
      <a:lstStyle>
        <a:defPPr>
          <a:defRPr smtClean="0">
            <a:latin typeface="Roboto" charset="0"/>
            <a:ea typeface="Roboto" charset="0"/>
            <a:cs typeface="Roboto"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Aft>
            <a:spcPts val="1000"/>
          </a:spcAft>
          <a:defRPr sz="2000" dirty="0" smtClean="0">
            <a:latin typeface="Roboto" charset="0"/>
            <a:ea typeface="Roboto" charset="0"/>
            <a:cs typeface="Roboto" charset="0"/>
          </a:defRPr>
        </a:defPPr>
      </a:lstStyle>
    </a:txDef>
  </a:objectDefaults>
  <a:extraClrSchemeLst/>
  <a:extLst>
    <a:ext uri="{05A4C25C-085E-4340-85A3-A5531E510DB2}">
      <thm15:themeFamily xmlns:thm15="http://schemas.microsoft.com/office/thememl/2012/main" name="Informatica_PPT-Template_12.2018" id="{EE8317DC-11C3-494E-A907-2367916B5306}" vid="{F265E97C-026E-EE48-9F80-09826C1CF6F3}"/>
    </a:ext>
  </a:extLst>
</a:theme>
</file>

<file path=ppt/theme/theme7.xml><?xml version="1.0" encoding="utf-8"?>
<a:theme xmlns:a="http://schemas.openxmlformats.org/drawingml/2006/main" name="4_Informatica 2019">
  <a:themeElements>
    <a:clrScheme name="Informatica">
      <a:dk1>
        <a:srgbClr val="373737"/>
      </a:dk1>
      <a:lt1>
        <a:srgbClr val="FFFFFF"/>
      </a:lt1>
      <a:dk2>
        <a:srgbClr val="0432FF"/>
      </a:dk2>
      <a:lt2>
        <a:srgbClr val="EAEAEA"/>
      </a:lt2>
      <a:accent1>
        <a:srgbClr val="FF4D00"/>
      </a:accent1>
      <a:accent2>
        <a:srgbClr val="FF7D00"/>
      </a:accent2>
      <a:accent3>
        <a:srgbClr val="9220A1"/>
      </a:accent3>
      <a:accent4>
        <a:srgbClr val="C10074"/>
      </a:accent4>
      <a:accent5>
        <a:srgbClr val="00A9BB"/>
      </a:accent5>
      <a:accent6>
        <a:srgbClr val="92D03D"/>
      </a:accent6>
      <a:hlink>
        <a:srgbClr val="0432FF"/>
      </a:hlink>
      <a:folHlink>
        <a:srgbClr val="9223A1"/>
      </a:folHlink>
    </a:clrScheme>
    <a:fontScheme name="Custom 7">
      <a:majorFont>
        <a:latin typeface="Roboto Light"/>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37160" tIns="91440" rIns="137160" bIns="91440" rtlCol="0" anchor="ctr"/>
      <a:lstStyle>
        <a:defPPr>
          <a:defRPr smtClean="0">
            <a:latin typeface="Roboto" charset="0"/>
            <a:ea typeface="Roboto" charset="0"/>
            <a:cs typeface="Roboto"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Aft>
            <a:spcPts val="1000"/>
          </a:spcAft>
          <a:defRPr sz="2000" dirty="0" smtClean="0">
            <a:latin typeface="Roboto" charset="0"/>
            <a:ea typeface="Roboto" charset="0"/>
            <a:cs typeface="Roboto" charset="0"/>
          </a:defRPr>
        </a:defPPr>
      </a:lstStyle>
    </a:txDef>
  </a:objectDefaults>
  <a:extraClrSchemeLst/>
  <a:extLst>
    <a:ext uri="{05A4C25C-085E-4340-85A3-A5531E510DB2}">
      <thm15:themeFamily xmlns:thm15="http://schemas.microsoft.com/office/thememl/2012/main" name="Informatica_PPT-Template_12.2018" id="{EE8317DC-11C3-494E-A907-2367916B5306}" vid="{F265E97C-026E-EE48-9F80-09826C1CF6F3}"/>
    </a:ext>
  </a:extLst>
</a:theme>
</file>

<file path=ppt/theme/theme8.xml><?xml version="1.0" encoding="utf-8"?>
<a:theme xmlns:a="http://schemas.openxmlformats.org/drawingml/2006/main" name="10_Informatica 2019">
  <a:themeElements>
    <a:clrScheme name="Informatica">
      <a:dk1>
        <a:srgbClr val="373737"/>
      </a:dk1>
      <a:lt1>
        <a:srgbClr val="FFFFFF"/>
      </a:lt1>
      <a:dk2>
        <a:srgbClr val="0432FF"/>
      </a:dk2>
      <a:lt2>
        <a:srgbClr val="EAEAEA"/>
      </a:lt2>
      <a:accent1>
        <a:srgbClr val="FF4D00"/>
      </a:accent1>
      <a:accent2>
        <a:srgbClr val="FF7D00"/>
      </a:accent2>
      <a:accent3>
        <a:srgbClr val="9220A1"/>
      </a:accent3>
      <a:accent4>
        <a:srgbClr val="C10074"/>
      </a:accent4>
      <a:accent5>
        <a:srgbClr val="00A9BB"/>
      </a:accent5>
      <a:accent6>
        <a:srgbClr val="92D03D"/>
      </a:accent6>
      <a:hlink>
        <a:srgbClr val="0432FF"/>
      </a:hlink>
      <a:folHlink>
        <a:srgbClr val="9223A1"/>
      </a:folHlink>
    </a:clrScheme>
    <a:fontScheme name="Custom 7">
      <a:majorFont>
        <a:latin typeface="Roboto Light"/>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37160" tIns="91440" rIns="137160" bIns="91440" rtlCol="0" anchor="ctr"/>
      <a:lstStyle>
        <a:defPPr>
          <a:defRPr smtClean="0">
            <a:latin typeface="Roboto" charset="0"/>
            <a:ea typeface="Roboto" charset="0"/>
            <a:cs typeface="Roboto"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ct val="90000"/>
          </a:lnSpc>
          <a:spcAft>
            <a:spcPts val="1000"/>
          </a:spcAft>
          <a:defRPr sz="2000" dirty="0" smtClean="0">
            <a:latin typeface="Roboto" charset="0"/>
            <a:ea typeface="Roboto" charset="0"/>
            <a:cs typeface="Roboto" charset="0"/>
          </a:defRPr>
        </a:defPPr>
      </a:lstStyle>
    </a:txDef>
  </a:objectDefaults>
  <a:extraClrSchemeLst/>
  <a:extLst>
    <a:ext uri="{05A4C25C-085E-4340-85A3-A5531E510DB2}">
      <thm15:themeFamily xmlns:thm15="http://schemas.microsoft.com/office/thememl/2012/main" name="SKO2020_DG_newhire_template" id="{4AE31D98-AC51-4091-96FC-31F8739F8D93}" vid="{F40D772F-5ACB-4A67-AD86-48B8D35EAAB7}"/>
    </a:ext>
  </a:extLst>
</a:theme>
</file>

<file path=ppt/theme/theme9.xml><?xml version="1.0" encoding="utf-8"?>
<a:theme xmlns:a="http://schemas.openxmlformats.org/drawingml/2006/main" name="17_Office Theme">
  <a:themeElements>
    <a:clrScheme name="Informatica">
      <a:dk1>
        <a:srgbClr val="373737"/>
      </a:dk1>
      <a:lt1>
        <a:srgbClr val="FFFFFF"/>
      </a:lt1>
      <a:dk2>
        <a:srgbClr val="0432FF"/>
      </a:dk2>
      <a:lt2>
        <a:srgbClr val="EAEAEA"/>
      </a:lt2>
      <a:accent1>
        <a:srgbClr val="FF4D00"/>
      </a:accent1>
      <a:accent2>
        <a:srgbClr val="FF7D00"/>
      </a:accent2>
      <a:accent3>
        <a:srgbClr val="9220A1"/>
      </a:accent3>
      <a:accent4>
        <a:srgbClr val="C10074"/>
      </a:accent4>
      <a:accent5>
        <a:srgbClr val="00A9BB"/>
      </a:accent5>
      <a:accent6>
        <a:srgbClr val="92D03D"/>
      </a:accent6>
      <a:hlink>
        <a:srgbClr val="0432FF"/>
      </a:hlink>
      <a:folHlink>
        <a:srgbClr val="9223A1"/>
      </a:folHlink>
    </a:clrScheme>
    <a:fontScheme name="Informatica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37160" tIns="91440" rIns="137160" bIns="91440" rtlCol="0" anchor="ctr"/>
      <a:lstStyle>
        <a:defPPr>
          <a:defRPr smtClean="0">
            <a:latin typeface="Roboto" charset="0"/>
            <a:ea typeface="Roboto" charset="0"/>
            <a:cs typeface="Roboto"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spcAft>
            <a:spcPts val="1000"/>
          </a:spcAft>
          <a:defRPr sz="2100" dirty="0" err="1" smtClean="0">
            <a:latin typeface="Roboto" charset="0"/>
            <a:ea typeface="Roboto" charset="0"/>
            <a:cs typeface="Roboto" charset="0"/>
          </a:defRPr>
        </a:defPPr>
      </a:lstStyle>
    </a:txDef>
  </a:objectDefaults>
  <a:extraClrSchemeLst/>
  <a:extLst>
    <a:ext uri="{05A4C25C-085E-4340-85A3-A5531E510DB2}">
      <thm15:themeFamily xmlns:thm15="http://schemas.microsoft.com/office/thememl/2012/main" name="Informatica Powerpoint Template Roboto 0318" id="{06845473-4750-B449-933E-F7EE257F665C}" vid="{3E5691D3-60F3-A841-8E2A-E3BFB152869E}"/>
    </a:ext>
  </a:extLst>
</a:theme>
</file>

<file path=docProps/app.xml><?xml version="1.0" encoding="utf-8"?>
<Properties xmlns="http://schemas.openxmlformats.org/officeDocument/2006/extended-properties" xmlns:vt="http://schemas.openxmlformats.org/officeDocument/2006/docPropsVTypes">
  <TotalTime>8</TotalTime>
  <Words>4969</Words>
  <Application>Microsoft Office PowerPoint</Application>
  <PresentationFormat>On-screen Show (16:9)</PresentationFormat>
  <Paragraphs>791</Paragraphs>
  <Slides>50</Slides>
  <Notes>44</Notes>
  <HiddenSlides>0</HiddenSlides>
  <MMClips>0</MMClips>
  <ScaleCrop>false</ScaleCrop>
  <HeadingPairs>
    <vt:vector size="6" baseType="variant">
      <vt:variant>
        <vt:lpstr>Fonts Used</vt:lpstr>
      </vt:variant>
      <vt:variant>
        <vt:i4>11</vt:i4>
      </vt:variant>
      <vt:variant>
        <vt:lpstr>Theme</vt:lpstr>
      </vt:variant>
      <vt:variant>
        <vt:i4>11</vt:i4>
      </vt:variant>
      <vt:variant>
        <vt:lpstr>Slide Titles</vt:lpstr>
      </vt:variant>
      <vt:variant>
        <vt:i4>50</vt:i4>
      </vt:variant>
    </vt:vector>
  </HeadingPairs>
  <TitlesOfParts>
    <vt:vector size="72" baseType="lpstr">
      <vt:lpstr>.AppleSystemUIFont</vt:lpstr>
      <vt:lpstr>Roboto Thin</vt:lpstr>
      <vt:lpstr>Roboto</vt:lpstr>
      <vt:lpstr>Calibri</vt:lpstr>
      <vt:lpstr>Roboto Thin</vt:lpstr>
      <vt:lpstr>Roboto Light</vt:lpstr>
      <vt:lpstr>Georgia</vt:lpstr>
      <vt:lpstr>Arial</vt:lpstr>
      <vt:lpstr>Roboto Medium</vt:lpstr>
      <vt:lpstr>Roboto  </vt:lpstr>
      <vt:lpstr>Roboto Regular</vt:lpstr>
      <vt:lpstr>Infa_2017</vt:lpstr>
      <vt:lpstr>2_Office Theme</vt:lpstr>
      <vt:lpstr>2_Informatica 2019</vt:lpstr>
      <vt:lpstr>3_Informatica 2019</vt:lpstr>
      <vt:lpstr>1_Informatica 2019</vt:lpstr>
      <vt:lpstr>Informatica 2019</vt:lpstr>
      <vt:lpstr>4_Informatica 2019</vt:lpstr>
      <vt:lpstr>10_Informatica 2019</vt:lpstr>
      <vt:lpstr>17_Office Theme</vt:lpstr>
      <vt:lpstr>5_Informatica 2019</vt:lpstr>
      <vt:lpstr>3_Office Theme</vt:lpstr>
      <vt:lpstr>PowerPoint Presentation</vt:lpstr>
      <vt:lpstr>Today’s Agenda</vt:lpstr>
      <vt:lpstr>PowerPoint Presentation</vt:lpstr>
      <vt:lpstr>PowerPoint Presentation</vt:lpstr>
      <vt:lpstr>The Role of the CDO is Shifting</vt:lpstr>
      <vt:lpstr>The Role of the CDO is Shifting</vt:lpstr>
      <vt:lpstr>Data Democratization Drives Business Value</vt:lpstr>
      <vt:lpstr>Drivers of Data Governance</vt:lpstr>
      <vt:lpstr>PowerPoint Presentation</vt:lpstr>
      <vt:lpstr>Data Needs to Be Clean, Prepared and Trusted</vt:lpstr>
      <vt:lpstr>And it Needs to be Easy to Access and Consume</vt:lpstr>
      <vt:lpstr>Benefits of Data Democratization </vt:lpstr>
      <vt:lpstr>PowerPoint Presentation</vt:lpstr>
      <vt:lpstr>PowerPoint Presentation</vt:lpstr>
      <vt:lpstr>PowerPoint Presentation</vt:lpstr>
      <vt:lpstr>Challenges to Consider</vt:lpstr>
      <vt:lpstr>Benefit of Scale: Keeping Up</vt:lpstr>
      <vt:lpstr>PowerPoint Presentation</vt:lpstr>
      <vt:lpstr>How do we achieve this? Scalable Data Tagging</vt:lpstr>
      <vt:lpstr>Benefit of Automation: Business First</vt:lpstr>
      <vt:lpstr>How do we provide this? Automated Data Quality</vt:lpstr>
      <vt:lpstr>PowerPoint Presentation</vt:lpstr>
      <vt:lpstr>Benefit of Agility: Connections &gt; Context &gt; Community &amp; Value</vt:lpstr>
      <vt:lpstr>PowerPoint Presentation</vt:lpstr>
      <vt:lpstr>How can we leverage this Agile DG Framework?</vt:lpstr>
      <vt:lpstr>Benefit of Agility: Consistency of Platform &gt; Automation</vt:lpstr>
      <vt:lpstr>PowerPoint Presentation</vt:lpstr>
      <vt:lpstr>Benefit of Extensibility: Technological Fit</vt:lpstr>
      <vt:lpstr>PowerPoint Presentation</vt:lpstr>
      <vt:lpstr>How do we provide this? With our Extensible Model</vt:lpstr>
      <vt:lpstr>PowerPoint Presentation</vt:lpstr>
      <vt:lpstr>PowerPoint Presentation</vt:lpstr>
      <vt:lpstr>Data Democratization</vt:lpstr>
      <vt:lpstr>Survey Results: 70 Fortune 1000</vt:lpstr>
      <vt:lpstr>Data Democratization Drives Business Value</vt:lpstr>
      <vt:lpstr>PowerPoint Presentation</vt:lpstr>
      <vt:lpstr>PowerPoint Presentation</vt:lpstr>
      <vt:lpstr>Attributes of Data Democratization Platform</vt:lpstr>
      <vt:lpstr>Axon Data Marketplace</vt:lpstr>
      <vt:lpstr>Privacy Framework</vt:lpstr>
      <vt:lpstr>PowerPoint Presentation</vt:lpstr>
      <vt:lpstr> Data Marketplace Persona Layout</vt:lpstr>
      <vt:lpstr>PowerPoint Presentation</vt:lpstr>
      <vt:lpstr>PowerPoint Presentation</vt:lpstr>
      <vt:lpstr>PowerPoint Presentation</vt:lpstr>
      <vt:lpstr>Automation: Operationalize Data Democratization</vt:lpstr>
      <vt:lpstr>Informatica’s Governance and Privacy Framework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Von Grumbkow, Tanya</dc:creator>
  <cp:lastModifiedBy>Von Grumbkow, Tanya</cp:lastModifiedBy>
  <cp:revision>4</cp:revision>
  <dcterms:modified xsi:type="dcterms:W3CDTF">2020-06-25T12:20:57Z</dcterms:modified>
</cp:coreProperties>
</file>